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  <p:sldMasterId id="2147483944" r:id="rId2"/>
    <p:sldMasterId id="2147483971" r:id="rId3"/>
    <p:sldMasterId id="2147483973" r:id="rId4"/>
    <p:sldMasterId id="2147484000" r:id="rId5"/>
    <p:sldMasterId id="2147484002" r:id="rId6"/>
    <p:sldMasterId id="2147484010" r:id="rId7"/>
  </p:sldMasterIdLst>
  <p:notesMasterIdLst>
    <p:notesMasterId r:id="rId13"/>
  </p:notesMasterIdLst>
  <p:sldIdLst>
    <p:sldId id="902" r:id="rId8"/>
    <p:sldId id="2145706285" r:id="rId9"/>
    <p:sldId id="2145706286" r:id="rId10"/>
    <p:sldId id="2145706287" r:id="rId11"/>
    <p:sldId id="2145706288" r:id="rId12"/>
  </p:sldIdLst>
  <p:sldSz cx="13439775" cy="7559675"/>
  <p:notesSz cx="7315200" cy="96012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4399" userDrawn="1">
          <p15:clr>
            <a:srgbClr val="A4A3A4"/>
          </p15:clr>
        </p15:guide>
        <p15:guide id="7" orient="horz" pos="4536" userDrawn="1">
          <p15:clr>
            <a:srgbClr val="A4A3A4"/>
          </p15:clr>
        </p15:guide>
        <p15:guide id="8" pos="2865" userDrawn="1">
          <p15:clr>
            <a:srgbClr val="A4A3A4"/>
          </p15:clr>
        </p15:guide>
        <p15:guide id="11" pos="8000" userDrawn="1">
          <p15:clr>
            <a:srgbClr val="A4A3A4"/>
          </p15:clr>
        </p15:guide>
        <p15:guide id="12" pos="470" userDrawn="1">
          <p15:clr>
            <a:srgbClr val="A4A3A4"/>
          </p15:clr>
        </p15:guide>
        <p15:guide id="13" orient="horz" pos="249" userDrawn="1">
          <p15:clr>
            <a:srgbClr val="A4A3A4"/>
          </p15:clr>
        </p15:guide>
        <p15:guide id="14" orient="horz" pos="3742" userDrawn="1">
          <p15:clr>
            <a:srgbClr val="A4A3A4"/>
          </p15:clr>
        </p15:guide>
        <p15:guide id="15" orient="horz" pos="976" userDrawn="1">
          <p15:clr>
            <a:srgbClr val="A4A3A4"/>
          </p15:clr>
        </p15:guide>
        <p15:guide id="16" pos="81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EDEC2-2965-4CB3-8BBC-36EA42091EF9}" v="167" dt="2022-04-03T10:25:4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336" y="-96"/>
      </p:cViewPr>
      <p:guideLst>
        <p:guide orient="horz" pos="4399"/>
        <p:guide orient="horz" pos="4536"/>
        <p:guide orient="horz" pos="249"/>
        <p:guide orient="horz" pos="3742"/>
        <p:guide orient="horz" pos="976"/>
        <p:guide pos="2865"/>
        <p:guide pos="8000"/>
        <p:guide pos="470"/>
        <p:guide pos="81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nur Abulgazin" userId="19e4a7fccefc8e58" providerId="LiveId" clId="{E09EDEC2-2965-4CB3-8BBC-36EA42091EF9}"/>
    <pc:docChg chg="undo redo custSel addSld delSld modSld">
      <pc:chgData name="Alnur Abulgazin" userId="19e4a7fccefc8e58" providerId="LiveId" clId="{E09EDEC2-2965-4CB3-8BBC-36EA42091EF9}" dt="2022-04-03T10:25:41.406" v="506"/>
      <pc:docMkLst>
        <pc:docMk/>
      </pc:docMkLst>
      <pc:sldChg chg="add del">
        <pc:chgData name="Alnur Abulgazin" userId="19e4a7fccefc8e58" providerId="LiveId" clId="{E09EDEC2-2965-4CB3-8BBC-36EA42091EF9}" dt="2022-04-03T10:25:41.406" v="506"/>
        <pc:sldMkLst>
          <pc:docMk/>
          <pc:sldMk cId="171403337" sldId="902"/>
        </pc:sldMkLst>
      </pc:sldChg>
      <pc:sldChg chg="modSp del mod">
        <pc:chgData name="Alnur Abulgazin" userId="19e4a7fccefc8e58" providerId="LiveId" clId="{E09EDEC2-2965-4CB3-8BBC-36EA42091EF9}" dt="2022-04-03T10:07:31.145" v="211" actId="47"/>
        <pc:sldMkLst>
          <pc:docMk/>
          <pc:sldMk cId="1394454042" sldId="2145706284"/>
        </pc:sldMkLst>
        <pc:spChg chg="mod">
          <ac:chgData name="Alnur Abulgazin" userId="19e4a7fccefc8e58" providerId="LiveId" clId="{E09EDEC2-2965-4CB3-8BBC-36EA42091EF9}" dt="2022-04-03T09:53:18.037" v="5" actId="242"/>
          <ac:spMkLst>
            <pc:docMk/>
            <pc:sldMk cId="1394454042" sldId="2145706284"/>
            <ac:spMk id="2" creationId="{534F7020-3428-4E28-917A-522711A7A23A}"/>
          </ac:spMkLst>
        </pc:spChg>
      </pc:sldChg>
      <pc:sldChg chg="addSp delSp modSp mod">
        <pc:chgData name="Alnur Abulgazin" userId="19e4a7fccefc8e58" providerId="LiveId" clId="{E09EDEC2-2965-4CB3-8BBC-36EA42091EF9}" dt="2022-04-03T10:25:29.610" v="503" actId="403"/>
        <pc:sldMkLst>
          <pc:docMk/>
          <pc:sldMk cId="63145848" sldId="2145706285"/>
        </pc:sldMkLst>
        <pc:spChg chg="mod">
          <ac:chgData name="Alnur Abulgazin" userId="19e4a7fccefc8e58" providerId="LiveId" clId="{E09EDEC2-2965-4CB3-8BBC-36EA42091EF9}" dt="2022-04-03T10:25:29.610" v="503" actId="403"/>
          <ac:spMkLst>
            <pc:docMk/>
            <pc:sldMk cId="63145848" sldId="2145706285"/>
            <ac:spMk id="2" creationId="{C986F002-251E-4842-8EAB-C1387EFEFEAD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" creationId="{37EFD97F-6AEF-4655-ADD9-F07AF45B55BC}"/>
          </ac:spMkLst>
        </pc:spChg>
        <pc:spChg chg="add mod">
          <ac:chgData name="Alnur Abulgazin" userId="19e4a7fccefc8e58" providerId="LiveId" clId="{E09EDEC2-2965-4CB3-8BBC-36EA42091EF9}" dt="2022-04-03T10:11:55.678" v="361" actId="12789"/>
          <ac:spMkLst>
            <pc:docMk/>
            <pc:sldMk cId="63145848" sldId="2145706285"/>
            <ac:spMk id="6" creationId="{F6754593-E3EE-4D48-80FE-49CF5DB1AE30}"/>
          </ac:spMkLst>
        </pc:spChg>
        <pc:spChg chg="mod">
          <ac:chgData name="Alnur Abulgazin" userId="19e4a7fccefc8e58" providerId="LiveId" clId="{E09EDEC2-2965-4CB3-8BBC-36EA42091EF9}" dt="2022-04-03T10:11:30.260" v="352" actId="12788"/>
          <ac:spMkLst>
            <pc:docMk/>
            <pc:sldMk cId="63145848" sldId="2145706285"/>
            <ac:spMk id="9" creationId="{4AA90B26-F366-4411-9158-1AD2C7E6D4C9}"/>
          </ac:spMkLst>
        </pc:spChg>
        <pc:spChg chg="mod">
          <ac:chgData name="Alnur Abulgazin" userId="19e4a7fccefc8e58" providerId="LiveId" clId="{E09EDEC2-2965-4CB3-8BBC-36EA42091EF9}" dt="2022-04-03T10:11:36.543" v="353" actId="552"/>
          <ac:spMkLst>
            <pc:docMk/>
            <pc:sldMk cId="63145848" sldId="2145706285"/>
            <ac:spMk id="10" creationId="{7FC540E3-8614-45E0-A3B7-DE89CEF26EA9}"/>
          </ac:spMkLst>
        </pc:spChg>
        <pc:spChg chg="del mod">
          <ac:chgData name="Alnur Abulgazin" userId="19e4a7fccefc8e58" providerId="LiveId" clId="{E09EDEC2-2965-4CB3-8BBC-36EA42091EF9}" dt="2022-04-03T10:09:25.913" v="262" actId="478"/>
          <ac:spMkLst>
            <pc:docMk/>
            <pc:sldMk cId="63145848" sldId="2145706285"/>
            <ac:spMk id="12" creationId="{9FD56FA0-CAA2-48B7-ABDA-3D6EFDBFDE91}"/>
          </ac:spMkLst>
        </pc:spChg>
        <pc:spChg chg="add del mod topLvl">
          <ac:chgData name="Alnur Abulgazin" userId="19e4a7fccefc8e58" providerId="LiveId" clId="{E09EDEC2-2965-4CB3-8BBC-36EA42091EF9}" dt="2022-04-03T10:11:43.822" v="354" actId="12789"/>
          <ac:spMkLst>
            <pc:docMk/>
            <pc:sldMk cId="63145848" sldId="2145706285"/>
            <ac:spMk id="18" creationId="{968CC415-18E5-4EC0-9D49-81C116B2A5C2}"/>
          </ac:spMkLst>
        </pc:spChg>
        <pc:spChg chg="add del mod">
          <ac:chgData name="Alnur Abulgazin" userId="19e4a7fccefc8e58" providerId="LiveId" clId="{E09EDEC2-2965-4CB3-8BBC-36EA42091EF9}" dt="2022-04-03T10:11:43.822" v="354" actId="12789"/>
          <ac:spMkLst>
            <pc:docMk/>
            <pc:sldMk cId="63145848" sldId="2145706285"/>
            <ac:spMk id="20" creationId="{F60F7EC7-E685-47F5-A1A8-686C566C5991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23" creationId="{965F31A1-F994-4350-BE89-6FD23BB1822F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2" creationId="{F581EE2B-23FA-4D04-892D-8BD2A4DD60DC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3" creationId="{0A8F4D59-8925-4D27-889D-83EBE66BFE49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4" creationId="{F0872CA9-CAAA-4AF2-AB67-4B30BD72DACF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5" creationId="{34A95A21-0096-46BC-AE04-043FD7EF1C1E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6" creationId="{0011C70E-85AC-4064-B326-DB37770B2964}"/>
          </ac:spMkLst>
        </pc:spChg>
        <pc:spChg chg="del">
          <ac:chgData name="Alnur Abulgazin" userId="19e4a7fccefc8e58" providerId="LiveId" clId="{E09EDEC2-2965-4CB3-8BBC-36EA42091EF9}" dt="2022-04-03T09:55:42.323" v="7" actId="478"/>
          <ac:spMkLst>
            <pc:docMk/>
            <pc:sldMk cId="63145848" sldId="2145706285"/>
            <ac:spMk id="37" creationId="{2D78A591-5035-4E79-8F51-E5A34FF7523B}"/>
          </ac:spMkLst>
        </pc:spChg>
        <pc:spChg chg="del topLvl">
          <ac:chgData name="Alnur Abulgazin" userId="19e4a7fccefc8e58" providerId="LiveId" clId="{E09EDEC2-2965-4CB3-8BBC-36EA42091EF9}" dt="2022-04-03T09:56:59.372" v="14" actId="478"/>
          <ac:spMkLst>
            <pc:docMk/>
            <pc:sldMk cId="63145848" sldId="2145706285"/>
            <ac:spMk id="38" creationId="{01C72F2C-4B32-4690-ABCF-4806411D769C}"/>
          </ac:spMkLst>
        </pc:spChg>
        <pc:spChg chg="add del mod">
          <ac:chgData name="Alnur Abulgazin" userId="19e4a7fccefc8e58" providerId="LiveId" clId="{E09EDEC2-2965-4CB3-8BBC-36EA42091EF9}" dt="2022-04-03T10:05:46.373" v="188"/>
          <ac:spMkLst>
            <pc:docMk/>
            <pc:sldMk cId="63145848" sldId="2145706285"/>
            <ac:spMk id="40" creationId="{DAF3E9EB-6DC3-4872-9F47-4CD739CBEF22}"/>
          </ac:spMkLst>
        </pc:spChg>
        <pc:spChg chg="add del mod">
          <ac:chgData name="Alnur Abulgazin" userId="19e4a7fccefc8e58" providerId="LiveId" clId="{E09EDEC2-2965-4CB3-8BBC-36EA42091EF9}" dt="2022-04-03T10:11:55.678" v="361" actId="12789"/>
          <ac:spMkLst>
            <pc:docMk/>
            <pc:sldMk cId="63145848" sldId="2145706285"/>
            <ac:spMk id="41" creationId="{C1F7F815-C811-49E6-A6AC-2DB23BB84E57}"/>
          </ac:spMkLst>
        </pc:spChg>
        <pc:spChg chg="add mod">
          <ac:chgData name="Alnur Abulgazin" userId="19e4a7fccefc8e58" providerId="LiveId" clId="{E09EDEC2-2965-4CB3-8BBC-36EA42091EF9}" dt="2022-04-03T10:05:49.840" v="189" actId="2711"/>
          <ac:spMkLst>
            <pc:docMk/>
            <pc:sldMk cId="63145848" sldId="2145706285"/>
            <ac:spMk id="43" creationId="{4169CE18-5986-4C5F-880B-3B8BEC0B94D6}"/>
          </ac:spMkLst>
        </pc:spChg>
        <pc:spChg chg="add del mod">
          <ac:chgData name="Alnur Abulgazin" userId="19e4a7fccefc8e58" providerId="LiveId" clId="{E09EDEC2-2965-4CB3-8BBC-36EA42091EF9}" dt="2022-04-03T10:01:57.051" v="103"/>
          <ac:spMkLst>
            <pc:docMk/>
            <pc:sldMk cId="63145848" sldId="2145706285"/>
            <ac:spMk id="44" creationId="{84ED8419-04ED-45A6-951C-B9992FF80D5A}"/>
          </ac:spMkLst>
        </pc:spChg>
        <pc:spChg chg="add mod">
          <ac:chgData name="Alnur Abulgazin" userId="19e4a7fccefc8e58" providerId="LiveId" clId="{E09EDEC2-2965-4CB3-8BBC-36EA42091EF9}" dt="2022-04-03T10:05:49.840" v="189" actId="2711"/>
          <ac:spMkLst>
            <pc:docMk/>
            <pc:sldMk cId="63145848" sldId="2145706285"/>
            <ac:spMk id="47" creationId="{647A668F-85C5-4804-8A7A-815600891417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58" creationId="{3968DA84-8DA6-4E64-8E33-D780E012509B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66" creationId="{E614B55D-0794-48B5-B315-06015B66E0D0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68" creationId="{991008D5-E99E-4F97-80C6-5819462A70F3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69" creationId="{8A401C9F-6774-4464-9E04-54C640282800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70" creationId="{11353395-05C2-4920-8480-90AB8F4C3C04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71" creationId="{8C5EC4CD-40CE-4CAA-A4FF-F8D98AE00098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78" creationId="{47397324-5E7D-4754-9B70-8CA406EEF493}"/>
          </ac:spMkLst>
        </pc:spChg>
        <pc:spChg chg="add del mod">
          <ac:chgData name="Alnur Abulgazin" userId="19e4a7fccefc8e58" providerId="LiveId" clId="{E09EDEC2-2965-4CB3-8BBC-36EA42091EF9}" dt="2022-04-03T10:05:49.840" v="189" actId="2711"/>
          <ac:spMkLst>
            <pc:docMk/>
            <pc:sldMk cId="63145848" sldId="2145706285"/>
            <ac:spMk id="83" creationId="{E9398C66-7B68-4EBB-B66D-A6025A98954B}"/>
          </ac:spMkLst>
        </pc:spChg>
        <pc:spChg chg="del">
          <ac:chgData name="Alnur Abulgazin" userId="19e4a7fccefc8e58" providerId="LiveId" clId="{E09EDEC2-2965-4CB3-8BBC-36EA42091EF9}" dt="2022-04-03T09:59:30.327" v="54" actId="478"/>
          <ac:spMkLst>
            <pc:docMk/>
            <pc:sldMk cId="63145848" sldId="2145706285"/>
            <ac:spMk id="93" creationId="{9E23A7F6-5633-4C40-9FBB-F14B5A12C3CD}"/>
          </ac:spMkLst>
        </pc:spChg>
        <pc:grpChg chg="del">
          <ac:chgData name="Alnur Abulgazin" userId="19e4a7fccefc8e58" providerId="LiveId" clId="{E09EDEC2-2965-4CB3-8BBC-36EA42091EF9}" dt="2022-04-03T09:56:59.372" v="14" actId="478"/>
          <ac:grpSpMkLst>
            <pc:docMk/>
            <pc:sldMk cId="63145848" sldId="2145706285"/>
            <ac:grpSpMk id="4" creationId="{CDC97E94-1DEF-4716-A692-64A887823740}"/>
          </ac:grpSpMkLst>
        </pc:grpChg>
        <pc:graphicFrameChg chg="mod">
          <ac:chgData name="Alnur Abulgazin" userId="19e4a7fccefc8e58" providerId="LiveId" clId="{E09EDEC2-2965-4CB3-8BBC-36EA42091EF9}" dt="2022-04-03T10:10:28.914" v="350" actId="14100"/>
          <ac:graphicFrameMkLst>
            <pc:docMk/>
            <pc:sldMk cId="63145848" sldId="2145706285"/>
            <ac:graphicFrameMk id="26" creationId="{F7194318-8742-4E16-8AE4-B5D2150CA3FC}"/>
          </ac:graphicFrameMkLst>
        </pc:graphicFrameChg>
        <pc:graphicFrameChg chg="del">
          <ac:chgData name="Alnur Abulgazin" userId="19e4a7fccefc8e58" providerId="LiveId" clId="{E09EDEC2-2965-4CB3-8BBC-36EA42091EF9}" dt="2022-04-03T09:59:30.327" v="54" actId="478"/>
          <ac:graphicFrameMkLst>
            <pc:docMk/>
            <pc:sldMk cId="63145848" sldId="2145706285"/>
            <ac:graphicFrameMk id="30" creationId="{B6F805CB-31E0-4EAF-AF94-A64CE3766508}"/>
          </ac:graphicFrameMkLst>
        </pc:graphicFrameChg>
        <pc:graphicFrameChg chg="add del mod">
          <ac:chgData name="Alnur Abulgazin" userId="19e4a7fccefc8e58" providerId="LiveId" clId="{E09EDEC2-2965-4CB3-8BBC-36EA42091EF9}" dt="2022-04-03T10:09:14.643" v="260"/>
          <ac:graphicFrameMkLst>
            <pc:docMk/>
            <pc:sldMk cId="63145848" sldId="2145706285"/>
            <ac:graphicFrameMk id="39" creationId="{7B163B98-316A-46E4-A398-62467D5C88D0}"/>
          </ac:graphicFrameMkLst>
        </pc:graphicFrameChg>
        <pc:graphicFrameChg chg="add del mod">
          <ac:chgData name="Alnur Abulgazin" userId="19e4a7fccefc8e58" providerId="LiveId" clId="{E09EDEC2-2965-4CB3-8BBC-36EA42091EF9}" dt="2022-04-03T10:03:55.034" v="133" actId="478"/>
          <ac:graphicFrameMkLst>
            <pc:docMk/>
            <pc:sldMk cId="63145848" sldId="2145706285"/>
            <ac:graphicFrameMk id="42" creationId="{1B3F036A-6B24-46FB-B9CD-096404DB12C3}"/>
          </ac:graphicFrameMkLst>
        </pc:graphicFrameChg>
        <pc:graphicFrameChg chg="add mod">
          <ac:chgData name="Alnur Abulgazin" userId="19e4a7fccefc8e58" providerId="LiveId" clId="{E09EDEC2-2965-4CB3-8BBC-36EA42091EF9}" dt="2022-04-03T10:11:26.266" v="351" actId="14100"/>
          <ac:graphicFrameMkLst>
            <pc:docMk/>
            <pc:sldMk cId="63145848" sldId="2145706285"/>
            <ac:graphicFrameMk id="48" creationId="{3FCE62F5-65D8-47D5-80FE-33CF9DA2C4B0}"/>
          </ac:graphicFrameMkLst>
        </pc:graphicFrameChg>
        <pc:picChg chg="mod">
          <ac:chgData name="Alnur Abulgazin" userId="19e4a7fccefc8e58" providerId="LiveId" clId="{E09EDEC2-2965-4CB3-8BBC-36EA42091EF9}" dt="2022-04-03T10:11:30.260" v="352" actId="12788"/>
          <ac:picMkLst>
            <pc:docMk/>
            <pc:sldMk cId="63145848" sldId="2145706285"/>
            <ac:picMk id="11" creationId="{3D63AE37-9916-48B9-A748-2CCEA75860DD}"/>
          </ac:picMkLst>
        </pc:picChg>
        <pc:picChg chg="del">
          <ac:chgData name="Alnur Abulgazin" userId="19e4a7fccefc8e58" providerId="LiveId" clId="{E09EDEC2-2965-4CB3-8BBC-36EA42091EF9}" dt="2022-04-03T09:59:30.327" v="54" actId="478"/>
          <ac:picMkLst>
            <pc:docMk/>
            <pc:sldMk cId="63145848" sldId="2145706285"/>
            <ac:picMk id="27" creationId="{1F858B62-29CD-4DC6-9C0B-EB8D1C851D82}"/>
          </ac:picMkLst>
        </pc:picChg>
        <pc:picChg chg="add del mod">
          <ac:chgData name="Alnur Abulgazin" userId="19e4a7fccefc8e58" providerId="LiveId" clId="{E09EDEC2-2965-4CB3-8BBC-36EA42091EF9}" dt="2022-04-03T10:11:43.822" v="354" actId="12789"/>
          <ac:picMkLst>
            <pc:docMk/>
            <pc:sldMk cId="63145848" sldId="2145706285"/>
            <ac:picMk id="28" creationId="{CC42A119-1B4B-46DF-946B-96FDD84C810F}"/>
          </ac:picMkLst>
        </pc:picChg>
        <pc:picChg chg="add del mod">
          <ac:chgData name="Alnur Abulgazin" userId="19e4a7fccefc8e58" providerId="LiveId" clId="{E09EDEC2-2965-4CB3-8BBC-36EA42091EF9}" dt="2022-04-03T10:01:57.051" v="103"/>
          <ac:picMkLst>
            <pc:docMk/>
            <pc:sldMk cId="63145848" sldId="2145706285"/>
            <ac:picMk id="45" creationId="{7536E0C4-7FD1-493D-B584-9E93C217E547}"/>
          </ac:picMkLst>
        </pc:picChg>
        <pc:picChg chg="add mod">
          <ac:chgData name="Alnur Abulgazin" userId="19e4a7fccefc8e58" providerId="LiveId" clId="{E09EDEC2-2965-4CB3-8BBC-36EA42091EF9}" dt="2022-04-03T10:05:49.840" v="189" actId="2711"/>
          <ac:picMkLst>
            <pc:docMk/>
            <pc:sldMk cId="63145848" sldId="2145706285"/>
            <ac:picMk id="46" creationId="{05E5A7B0-6C1E-45C3-AB30-8DC84F2916BC}"/>
          </ac:picMkLst>
        </pc:picChg>
        <pc:cxnChg chg="del">
          <ac:chgData name="Alnur Abulgazin" userId="19e4a7fccefc8e58" providerId="LiveId" clId="{E09EDEC2-2965-4CB3-8BBC-36EA42091EF9}" dt="2022-04-03T09:55:42.323" v="7" actId="478"/>
          <ac:cxnSpMkLst>
            <pc:docMk/>
            <pc:sldMk cId="63145848" sldId="2145706285"/>
            <ac:cxnSpMk id="5" creationId="{C01638A1-A1BF-47C7-9670-1D546AB354C1}"/>
          </ac:cxnSpMkLst>
        </pc:cxnChg>
        <pc:cxnChg chg="add del">
          <ac:chgData name="Alnur Abulgazin" userId="19e4a7fccefc8e58" providerId="LiveId" clId="{E09EDEC2-2965-4CB3-8BBC-36EA42091EF9}" dt="2022-04-03T10:00:10.212" v="77" actId="478"/>
          <ac:cxnSpMkLst>
            <pc:docMk/>
            <pc:sldMk cId="63145848" sldId="2145706285"/>
            <ac:cxnSpMk id="73" creationId="{C41E4CA7-8DE5-44D7-B436-943DFBF642E0}"/>
          </ac:cxnSpMkLst>
        </pc:cxnChg>
        <pc:cxnChg chg="add del mod">
          <ac:chgData name="Alnur Abulgazin" userId="19e4a7fccefc8e58" providerId="LiveId" clId="{E09EDEC2-2965-4CB3-8BBC-36EA42091EF9}" dt="2022-04-03T10:00:08.696" v="75" actId="478"/>
          <ac:cxnSpMkLst>
            <pc:docMk/>
            <pc:sldMk cId="63145848" sldId="2145706285"/>
            <ac:cxnSpMk id="75" creationId="{0D1C5A83-36B0-48C9-A3F8-4B8F18DBEE10}"/>
          </ac:cxnSpMkLst>
        </pc:cxnChg>
        <pc:cxnChg chg="add del mod">
          <ac:chgData name="Alnur Abulgazin" userId="19e4a7fccefc8e58" providerId="LiveId" clId="{E09EDEC2-2965-4CB3-8BBC-36EA42091EF9}" dt="2022-04-03T10:00:09.556" v="76" actId="478"/>
          <ac:cxnSpMkLst>
            <pc:docMk/>
            <pc:sldMk cId="63145848" sldId="2145706285"/>
            <ac:cxnSpMk id="77" creationId="{BE47A8FC-FB48-42D7-8433-9A4590817580}"/>
          </ac:cxnSpMkLst>
        </pc:cxnChg>
      </pc:sldChg>
      <pc:sldChg chg="delSp modSp mod">
        <pc:chgData name="Alnur Abulgazin" userId="19e4a7fccefc8e58" providerId="LiveId" clId="{E09EDEC2-2965-4CB3-8BBC-36EA42091EF9}" dt="2022-04-03T10:22:53.051" v="490"/>
        <pc:sldMkLst>
          <pc:docMk/>
          <pc:sldMk cId="2270751889" sldId="2145706286"/>
        </pc:sldMkLst>
        <pc:spChg chg="mod">
          <ac:chgData name="Alnur Abulgazin" userId="19e4a7fccefc8e58" providerId="LiveId" clId="{E09EDEC2-2965-4CB3-8BBC-36EA42091EF9}" dt="2022-04-03T09:53:11.574" v="3" actId="242"/>
          <ac:spMkLst>
            <pc:docMk/>
            <pc:sldMk cId="2270751889" sldId="2145706286"/>
            <ac:spMk id="2" creationId="{BA2345FB-3457-472F-A56F-E044CDF18088}"/>
          </ac:spMkLst>
        </pc:spChg>
        <pc:grpChg chg="del">
          <ac:chgData name="Alnur Abulgazin" userId="19e4a7fccefc8e58" providerId="LiveId" clId="{E09EDEC2-2965-4CB3-8BBC-36EA42091EF9}" dt="2022-04-03T09:55:03.285" v="6" actId="478"/>
          <ac:grpSpMkLst>
            <pc:docMk/>
            <pc:sldMk cId="2270751889" sldId="2145706286"/>
            <ac:grpSpMk id="23" creationId="{33F6A21D-C14B-4C32-B9B5-2770DADCCEF2}"/>
          </ac:grpSpMkLst>
        </pc:grpChg>
        <pc:graphicFrameChg chg="mod">
          <ac:chgData name="Alnur Abulgazin" userId="19e4a7fccefc8e58" providerId="LiveId" clId="{E09EDEC2-2965-4CB3-8BBC-36EA42091EF9}" dt="2022-04-03T10:22:53.051" v="490"/>
          <ac:graphicFrameMkLst>
            <pc:docMk/>
            <pc:sldMk cId="2270751889" sldId="2145706286"/>
            <ac:graphicFrameMk id="3" creationId="{12C039BB-A29C-4943-BFBA-4832C1D148AD}"/>
          </ac:graphicFrameMkLst>
        </pc:graphicFrameChg>
      </pc:sldChg>
      <pc:sldChg chg="modSp mod">
        <pc:chgData name="Alnur Abulgazin" userId="19e4a7fccefc8e58" providerId="LiveId" clId="{E09EDEC2-2965-4CB3-8BBC-36EA42091EF9}" dt="2022-04-03T10:22:43.148" v="488" actId="3064"/>
        <pc:sldMkLst>
          <pc:docMk/>
          <pc:sldMk cId="3632927682" sldId="2145706287"/>
        </pc:sldMkLst>
        <pc:spChg chg="mod">
          <ac:chgData name="Alnur Abulgazin" userId="19e4a7fccefc8e58" providerId="LiveId" clId="{E09EDEC2-2965-4CB3-8BBC-36EA42091EF9}" dt="2022-04-03T10:13:13.097" v="389"/>
          <ac:spMkLst>
            <pc:docMk/>
            <pc:sldMk cId="3632927682" sldId="2145706287"/>
            <ac:spMk id="2" creationId="{11F5C2D9-E65F-4ECF-B3D0-3E91BFB114CA}"/>
          </ac:spMkLst>
        </pc:spChg>
        <pc:graphicFrameChg chg="mod modGraphic">
          <ac:chgData name="Alnur Abulgazin" userId="19e4a7fccefc8e58" providerId="LiveId" clId="{E09EDEC2-2965-4CB3-8BBC-36EA42091EF9}" dt="2022-04-03T10:22:43.148" v="488" actId="3064"/>
          <ac:graphicFrameMkLst>
            <pc:docMk/>
            <pc:sldMk cId="3632927682" sldId="2145706287"/>
            <ac:graphicFrameMk id="3" creationId="{F4EF3904-1D1E-4ED3-85A0-79B9129AA1EA}"/>
          </ac:graphicFrameMkLst>
        </pc:graphicFrameChg>
      </pc:sldChg>
      <pc:sldChg chg="addSp delSp modSp new add mod">
        <pc:chgData name="Alnur Abulgazin" userId="19e4a7fccefc8e58" providerId="LiveId" clId="{E09EDEC2-2965-4CB3-8BBC-36EA42091EF9}" dt="2022-04-03T10:23:06.038" v="493" actId="3064"/>
        <pc:sldMkLst>
          <pc:docMk/>
          <pc:sldMk cId="237252067" sldId="2145706288"/>
        </pc:sldMkLst>
        <pc:spChg chg="mod">
          <ac:chgData name="Alnur Abulgazin" userId="19e4a7fccefc8e58" providerId="LiveId" clId="{E09EDEC2-2965-4CB3-8BBC-36EA42091EF9}" dt="2022-04-03T10:12:38.729" v="376" actId="114"/>
          <ac:spMkLst>
            <pc:docMk/>
            <pc:sldMk cId="237252067" sldId="2145706288"/>
            <ac:spMk id="2" creationId="{5D63987A-13D5-4759-B694-3F1C5EEAB077}"/>
          </ac:spMkLst>
        </pc:spChg>
        <pc:graphicFrameChg chg="add del mod modGraphic">
          <ac:chgData name="Alnur Abulgazin" userId="19e4a7fccefc8e58" providerId="LiveId" clId="{E09EDEC2-2965-4CB3-8BBC-36EA42091EF9}" dt="2022-04-03T10:16:59.533" v="417" actId="478"/>
          <ac:graphicFrameMkLst>
            <pc:docMk/>
            <pc:sldMk cId="237252067" sldId="2145706288"/>
            <ac:graphicFrameMk id="3" creationId="{DE6C6A8B-87A0-4A83-8A1E-4002349FC133}"/>
          </ac:graphicFrameMkLst>
        </pc:graphicFrameChg>
        <pc:graphicFrameChg chg="add mod modGraphic">
          <ac:chgData name="Alnur Abulgazin" userId="19e4a7fccefc8e58" providerId="LiveId" clId="{E09EDEC2-2965-4CB3-8BBC-36EA42091EF9}" dt="2022-04-03T10:23:06.038" v="493" actId="3064"/>
          <ac:graphicFrameMkLst>
            <pc:docMk/>
            <pc:sldMk cId="237252067" sldId="2145706288"/>
            <ac:graphicFrameMk id="4" creationId="{761F6E62-CD6E-43D5-9ABF-E8D626A2004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62126221000879E-3"/>
          <c:y val="0.23284825142143722"/>
          <c:w val="0.97406627476432162"/>
          <c:h val="0.7507354957009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реальный рост ВВП</c:v>
                </c:pt>
              </c:strCache>
            </c:strRef>
          </c:tx>
          <c:spPr>
            <a:solidFill>
              <a:schemeClr val="tx2"/>
            </a:solidFill>
            <a:ln w="19050" cap="rnd">
              <a:noFill/>
              <a:round/>
              <a:headEnd type="none"/>
              <a:tailEnd type="none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19050" cap="rnd">
                <a:noFill/>
                <a:round/>
                <a:headEnd type="none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74-489B-B5BD-141E5510B69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D74-489B-B5BD-141E5510B69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D74-489B-B5BD-141E5510B69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D74-489B-B5BD-141E5510B69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D74-489B-B5BD-141E5510B69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D74-489B-B5BD-141E5510B6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январь</c:v>
                </c:pt>
                <c:pt idx="2">
                  <c:v>январь-февраль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</c:v>
                </c:pt>
                <c:pt idx="1">
                  <c:v>1.4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D74-489B-B5BD-141E5510B6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30314624"/>
        <c:axId val="130311296"/>
      </c:barChart>
      <c:valAx>
        <c:axId val="130311296"/>
        <c:scaling>
          <c:orientation val="minMax"/>
          <c:max val="5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30314624"/>
        <c:crossesAt val="1"/>
        <c:crossBetween val="between"/>
      </c:valAx>
      <c:catAx>
        <c:axId val="1303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30311296"/>
        <c:crosses val="autoZero"/>
        <c:auto val="1"/>
        <c:lblAlgn val="ctr"/>
        <c:lblOffset val="1"/>
        <c:noMultiLvlLbl val="0"/>
      </c:catAx>
      <c:spPr>
        <a:ln w="6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542261713079319E-2"/>
          <c:y val="6.1616809116809119E-2"/>
          <c:w val="0.96921499372566966"/>
          <c:h val="0.78910327635327637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77DB97"/>
              </a:solidFill>
              <a:prstDash val="solid"/>
            </a:ln>
          </c:spPr>
          <c:marker>
            <c:symbol val="diamond"/>
            <c:size val="4"/>
            <c:spPr>
              <a:noFill/>
              <a:ln>
                <a:solidFill>
                  <a:srgbClr val="77DB97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565-48F0-83A0-3F1185D0AAF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'$50'!$C$2:$O$3</c:f>
              <c:multiLvlStrCache>
                <c:ptCount val="13"/>
                <c:lvl>
                  <c:pt idx="0">
                    <c:v>03</c:v>
                  </c:pt>
                  <c:pt idx="1">
                    <c:v>10</c:v>
                  </c:pt>
                  <c:pt idx="2">
                    <c:v>17</c:v>
                  </c:pt>
                  <c:pt idx="3">
                    <c:v>24</c:v>
                  </c:pt>
                  <c:pt idx="4">
                    <c:v>31</c:v>
                  </c:pt>
                  <c:pt idx="5">
                    <c:v>07</c:v>
                  </c:pt>
                  <c:pt idx="6">
                    <c:v>14</c:v>
                  </c:pt>
                  <c:pt idx="7">
                    <c:v>21</c:v>
                  </c:pt>
                  <c:pt idx="8">
                    <c:v>28</c:v>
                  </c:pt>
                  <c:pt idx="9">
                    <c:v>07</c:v>
                  </c:pt>
                  <c:pt idx="10">
                    <c:v>14</c:v>
                  </c:pt>
                  <c:pt idx="11">
                    <c:v>21</c:v>
                  </c:pt>
                  <c:pt idx="12">
                    <c:v>28</c:v>
                  </c:pt>
                </c:lvl>
                <c:lvl>
                  <c:pt idx="0">
                    <c:v>январь</c:v>
                  </c:pt>
                  <c:pt idx="5">
                    <c:v>февраль</c:v>
                  </c:pt>
                  <c:pt idx="9">
                    <c:v>март</c:v>
                  </c:pt>
                </c:lvl>
              </c:multiLvlStrCache>
            </c:multiLvlStrRef>
          </c:cat>
          <c:val>
            <c:numRef>
              <c:f>'$50'!$C$4:$O$4</c:f>
              <c:numCache>
                <c:formatCode>General</c:formatCode>
                <c:ptCount val="13"/>
                <c:pt idx="0">
                  <c:v>78.98</c:v>
                </c:pt>
                <c:pt idx="1">
                  <c:v>80.87</c:v>
                </c:pt>
                <c:pt idx="2">
                  <c:v>86.48</c:v>
                </c:pt>
                <c:pt idx="3">
                  <c:v>86.27</c:v>
                </c:pt>
                <c:pt idx="4">
                  <c:v>91.21</c:v>
                </c:pt>
                <c:pt idx="5">
                  <c:v>92.69</c:v>
                </c:pt>
                <c:pt idx="6">
                  <c:v>96.48</c:v>
                </c:pt>
                <c:pt idx="7">
                  <c:v>95.39</c:v>
                </c:pt>
                <c:pt idx="8">
                  <c:v>100.99</c:v>
                </c:pt>
                <c:pt idx="9">
                  <c:v>123.21</c:v>
                </c:pt>
                <c:pt idx="10" formatCode="0.00">
                  <c:v>106.9</c:v>
                </c:pt>
                <c:pt idx="11">
                  <c:v>115.62</c:v>
                </c:pt>
                <c:pt idx="12">
                  <c:v>111.91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8565-48F0-83A0-3F1185D0A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254336"/>
        <c:axId val="130255872"/>
      </c:lineChart>
      <c:catAx>
        <c:axId val="130254336"/>
        <c:scaling>
          <c:orientation val="minMax"/>
        </c:scaling>
        <c:delete val="0"/>
        <c:axPos val="b"/>
        <c:numFmt formatCode="[$-419]d\ mmm;@" sourceLinked="0"/>
        <c:majorTickMark val="out"/>
        <c:minorTickMark val="none"/>
        <c:tickLblPos val="nextTo"/>
        <c:txPr>
          <a:bodyPr/>
          <a:lstStyle/>
          <a:p>
            <a:pPr>
              <a:defRPr sz="4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0255872"/>
        <c:crosses val="autoZero"/>
        <c:auto val="1"/>
        <c:lblAlgn val="ctr"/>
        <c:lblOffset val="100"/>
        <c:noMultiLvlLbl val="0"/>
      </c:catAx>
      <c:valAx>
        <c:axId val="130255872"/>
        <c:scaling>
          <c:orientation val="minMax"/>
          <c:max val="130"/>
          <c:min val="55"/>
        </c:scaling>
        <c:delete val="1"/>
        <c:axPos val="l"/>
        <c:numFmt formatCode="General" sourceLinked="1"/>
        <c:majorTickMark val="out"/>
        <c:minorTickMark val="none"/>
        <c:tickLblPos val="nextTo"/>
        <c:crossAx val="130254336"/>
        <c:crosses val="autoZero"/>
        <c:crossBetween val="between"/>
        <c:majorUnit val="10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62126221000879E-3"/>
          <c:y val="0.23284825142143722"/>
          <c:w val="0.97406627476432162"/>
          <c:h val="0.75073549570093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реальный рост ВВП</c:v>
                </c:pt>
              </c:strCache>
            </c:strRef>
          </c:tx>
          <c:spPr>
            <a:solidFill>
              <a:schemeClr val="tx2"/>
            </a:solidFill>
            <a:ln w="19050" cap="rnd">
              <a:noFill/>
              <a:round/>
              <a:headEnd type="none"/>
              <a:tailEnd type="none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19050" cap="rnd">
                <a:noFill/>
                <a:round/>
                <a:headEnd type="none"/>
                <a:tailEnd type="none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74-489B-B5BD-141E5510B69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D74-489B-B5BD-141E5510B69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D74-489B-B5BD-141E5510B69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D74-489B-B5BD-141E5510B69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D74-489B-B5BD-141E5510B6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3.6</c:v>
                </c:pt>
                <c:pt idx="1">
                  <c:v>3.5</c:v>
                </c:pt>
                <c:pt idx="2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D74-489B-B5BD-141E5510B6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30809216"/>
        <c:axId val="130806144"/>
      </c:barChart>
      <c:valAx>
        <c:axId val="130806144"/>
        <c:scaling>
          <c:orientation val="minMax"/>
          <c:max val="5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30809216"/>
        <c:crossesAt val="1"/>
        <c:crossBetween val="between"/>
      </c:valAx>
      <c:catAx>
        <c:axId val="13080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30806144"/>
        <c:crosses val="autoZero"/>
        <c:auto val="1"/>
        <c:lblAlgn val="ctr"/>
        <c:lblOffset val="1"/>
        <c:noMultiLvlLbl val="0"/>
      </c:catAx>
      <c:spPr>
        <a:ln w="635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8F14-C272-4EB6-850A-74D1B668A25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FDE73-F3CE-4DBD-9776-DD9A43D18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>
            <a:extLst>
              <a:ext uri="{FF2B5EF4-FFF2-40B4-BE49-F238E27FC236}">
                <a16:creationId xmlns:a16="http://schemas.microsoft.com/office/drawing/2014/main" xmlns="" id="{599A348A-4250-4752-8FC6-D12EE8C28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>
            <a:extLst>
              <a:ext uri="{FF2B5EF4-FFF2-40B4-BE49-F238E27FC236}">
                <a16:creationId xmlns:a16="http://schemas.microsoft.com/office/drawing/2014/main" xmlns="" id="{B7BB8CCB-159E-4B17-B847-D8381E073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/>
              <a:t>Insert picture/ Right Click/Send to back</a:t>
            </a:r>
          </a:p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264196" name="Slide Number Placeholder 3">
            <a:extLst>
              <a:ext uri="{FF2B5EF4-FFF2-40B4-BE49-F238E27FC236}">
                <a16:creationId xmlns:a16="http://schemas.microsoft.com/office/drawing/2014/main" xmlns="" id="{120A3680-CD3D-4720-9259-0C10161B1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90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33FF2-67A3-4064-8E89-8EA179FFBFEB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90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99832A-507F-44D5-B815-A53E230E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6" y="468347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104187" tIns="52093" rIns="104187" bIns="52093" numCol="1" anchor="t" anchorCtr="0" compatLnSpc="1">
            <a:prstTxWarp prst="textNoShape">
              <a:avLst/>
            </a:prstTxWarp>
          </a:bodyPr>
          <a:lstStyle/>
          <a:p>
            <a:endParaRPr lang="en-GB" sz="234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81B742-2A43-4997-AA33-4A6AFA539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308" y="5829989"/>
            <a:ext cx="1356109" cy="12807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425364-59AC-0B49-AF6E-07D8EA034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0903" y="1728061"/>
            <a:ext cx="5604923" cy="1755262"/>
          </a:xfrm>
          <a:prstGeom prst="rect">
            <a:avLst/>
          </a:prstGeom>
        </p:spPr>
        <p:txBody>
          <a:bodyPr lIns="0"/>
          <a:lstStyle>
            <a:lvl1pPr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(Arial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CFAF0F-3A09-9F49-B31B-5E5C37DAD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0904" y="3723091"/>
            <a:ext cx="5604923" cy="711810"/>
          </a:xfrm>
        </p:spPr>
        <p:txBody>
          <a:bodyPr>
            <a:noAutofit/>
          </a:bodyPr>
          <a:lstStyle>
            <a:lvl1pPr marL="0" marR="0" indent="0" algn="l" defTabSz="10418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824" dirty="0"/>
              <a:t>Subtitle (Arial16 point)</a:t>
            </a:r>
          </a:p>
          <a:p>
            <a:r>
              <a:rPr lang="en-IN" b="1" dirty="0"/>
              <a:t>XX Month 200X (Arial bold 16 point)</a:t>
            </a:r>
            <a:endParaRPr lang="en-GB" sz="1824" dirty="0"/>
          </a:p>
        </p:txBody>
      </p:sp>
    </p:spTree>
    <p:extLst>
      <p:ext uri="{BB962C8B-B14F-4D97-AF65-F5344CB8AC3E}">
        <p14:creationId xmlns:p14="http://schemas.microsoft.com/office/powerpoint/2010/main" val="42807358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22" userDrawn="1">
          <p15:clr>
            <a:srgbClr val="FBAE40"/>
          </p15:clr>
        </p15:guide>
        <p15:guide id="3" pos="8125" userDrawn="1">
          <p15:clr>
            <a:srgbClr val="FBAE40"/>
          </p15:clr>
        </p15:guide>
        <p15:guide id="4" pos="980" userDrawn="1">
          <p15:clr>
            <a:srgbClr val="FBAE40"/>
          </p15:clr>
        </p15:guide>
        <p15:guide id="5" pos="1086" userDrawn="1">
          <p15:clr>
            <a:srgbClr val="FBAE40"/>
          </p15:clr>
        </p15:guide>
        <p15:guide id="6" pos="1725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80" userDrawn="1">
          <p15:clr>
            <a:srgbClr val="FBAE40"/>
          </p15:clr>
        </p15:guide>
        <p15:guide id="10" pos="2921" userDrawn="1">
          <p15:clr>
            <a:srgbClr val="FBAE40"/>
          </p15:clr>
        </p15:guide>
        <p15:guide id="11" pos="3036" userDrawn="1">
          <p15:clr>
            <a:srgbClr val="FBAE40"/>
          </p15:clr>
        </p15:guide>
        <p15:guide id="12" pos="3577" userDrawn="1">
          <p15:clr>
            <a:srgbClr val="FBAE40"/>
          </p15:clr>
        </p15:guide>
        <p15:guide id="13" pos="3687" userDrawn="1">
          <p15:clr>
            <a:srgbClr val="FBAE40"/>
          </p15:clr>
        </p15:guide>
        <p15:guide id="14" pos="4217" userDrawn="1">
          <p15:clr>
            <a:srgbClr val="FBAE40"/>
          </p15:clr>
        </p15:guide>
        <p15:guide id="15" pos="4330" userDrawn="1">
          <p15:clr>
            <a:srgbClr val="FBAE40"/>
          </p15:clr>
        </p15:guide>
        <p15:guide id="16" pos="4860" userDrawn="1">
          <p15:clr>
            <a:srgbClr val="FBAE40"/>
          </p15:clr>
        </p15:guide>
        <p15:guide id="17" pos="4974" userDrawn="1">
          <p15:clr>
            <a:srgbClr val="FBAE40"/>
          </p15:clr>
        </p15:guide>
        <p15:guide id="18" pos="5517" userDrawn="1">
          <p15:clr>
            <a:srgbClr val="FBAE40"/>
          </p15:clr>
        </p15:guide>
        <p15:guide id="19" pos="5631" userDrawn="1">
          <p15:clr>
            <a:srgbClr val="FBAE40"/>
          </p15:clr>
        </p15:guide>
        <p15:guide id="20" pos="6172" userDrawn="1">
          <p15:clr>
            <a:srgbClr val="FBAE40"/>
          </p15:clr>
        </p15:guide>
        <p15:guide id="21" pos="6289" userDrawn="1">
          <p15:clr>
            <a:srgbClr val="FBAE40"/>
          </p15:clr>
        </p15:guide>
        <p15:guide id="22" pos="6812" userDrawn="1">
          <p15:clr>
            <a:srgbClr val="FBAE40"/>
          </p15:clr>
        </p15:guide>
        <p15:guide id="23" pos="6932" userDrawn="1">
          <p15:clr>
            <a:srgbClr val="FBAE40"/>
          </p15:clr>
        </p15:guide>
        <p15:guide id="24" pos="7454" userDrawn="1">
          <p15:clr>
            <a:srgbClr val="FBAE40"/>
          </p15:clr>
        </p15:guide>
        <p15:guide id="25" pos="7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DC987A-24C9-42D1-B0FD-949C711ACDA4}"/>
              </a:ext>
            </a:extLst>
          </p:cNvPr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B153ADEE-777C-4A01-B58C-87820A0270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92865" y="6774389"/>
            <a:ext cx="608441" cy="503312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834D1CB-5972-4668-9260-98D5AB58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968F1B4-19E5-49DA-8971-D3A316167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D0E6D2C-1BAA-4475-82D2-4A56D671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3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5"/>
            <a:ext cx="5592446" cy="1599864"/>
          </a:xfrm>
        </p:spPr>
        <p:txBody>
          <a:bodyPr anchor="ctr"/>
          <a:lstStyle>
            <a:lvl1pPr marL="0" indent="0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7650052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972" y="3970579"/>
            <a:ext cx="10079831" cy="1825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94" indent="0" algn="ctr">
              <a:buNone/>
              <a:defRPr sz="2205"/>
            </a:lvl2pPr>
            <a:lvl3pPr marL="1007989" indent="0" algn="ctr">
              <a:buNone/>
              <a:defRPr sz="1984"/>
            </a:lvl3pPr>
            <a:lvl4pPr marL="1511983" indent="0" algn="ctr">
              <a:buNone/>
              <a:defRPr sz="1764"/>
            </a:lvl4pPr>
            <a:lvl5pPr marL="2015978" indent="0" algn="ctr">
              <a:buNone/>
              <a:defRPr sz="1764"/>
            </a:lvl5pPr>
            <a:lvl6pPr marL="2519972" indent="0" algn="ctr">
              <a:buNone/>
              <a:defRPr sz="1764"/>
            </a:lvl6pPr>
            <a:lvl7pPr marL="3023967" indent="0" algn="ctr">
              <a:buNone/>
              <a:defRPr sz="1764"/>
            </a:lvl7pPr>
            <a:lvl8pPr marL="3527961" indent="0" algn="ctr">
              <a:buNone/>
              <a:defRPr sz="1764"/>
            </a:lvl8pPr>
            <a:lvl9pPr marL="4031955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85" y="7006700"/>
            <a:ext cx="3023949" cy="402483"/>
          </a:xfrm>
          <a:prstGeom prst="rect">
            <a:avLst/>
          </a:prstGeom>
        </p:spPr>
        <p:txBody>
          <a:bodyPr/>
          <a:lstStyle/>
          <a:p>
            <a:fld id="{4B2A65A1-2B96-40B7-BDF6-2CD69FAB66B8}" type="datetime1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51926" y="7006700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91841" y="7006700"/>
            <a:ext cx="3023949" cy="402483"/>
          </a:xfrm>
          <a:prstGeom prst="rect">
            <a:avLst/>
          </a:prstGeom>
        </p:spPr>
        <p:txBody>
          <a:bodyPr/>
          <a:lstStyle/>
          <a:p>
            <a:fld id="{99E72439-4BCB-4AC5-8EF3-AC0E70F1B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420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3439775" cy="4017427"/>
          </a:xfrm>
          <a:custGeom>
            <a:avLst/>
            <a:gdLst>
              <a:gd name="connsiteX0" fmla="*/ 0 w 12192000"/>
              <a:gd name="connsiteY0" fmla="*/ 0 h 3644537"/>
              <a:gd name="connsiteX1" fmla="*/ 12192000 w 12192000"/>
              <a:gd name="connsiteY1" fmla="*/ 0 h 3644537"/>
              <a:gd name="connsiteX2" fmla="*/ 12192000 w 12192000"/>
              <a:gd name="connsiteY2" fmla="*/ 3644537 h 3644537"/>
              <a:gd name="connsiteX3" fmla="*/ 0 w 12192000"/>
              <a:gd name="connsiteY3" fmla="*/ 3644537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44537">
                <a:moveTo>
                  <a:pt x="0" y="0"/>
                </a:moveTo>
                <a:lnTo>
                  <a:pt x="12192000" y="0"/>
                </a:lnTo>
                <a:lnTo>
                  <a:pt x="12192000" y="3644537"/>
                </a:lnTo>
                <a:lnTo>
                  <a:pt x="0" y="3644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543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EF22E7C5-3AE3-452D-920D-E4A4CAB4E0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23985" y="7006700"/>
            <a:ext cx="3023949" cy="403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C772-5CA6-4F1C-889D-6BE1028A9085}" type="datetime1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29875BD2-4B0D-4688-BE20-96177894C9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51926" y="7006700"/>
            <a:ext cx="4535924" cy="403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0FEA6-EA66-4D5B-AF18-0A675B7EBC46}"/>
              </a:ext>
            </a:extLst>
          </p:cNvPr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B153ADEE-777C-4A01-B58C-87820A0270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92865" y="6774389"/>
            <a:ext cx="608441" cy="503312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834D1CB-5972-4668-9260-98D5AB58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968F1B4-19E5-49DA-8971-D3A316167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D0E6D2C-1BAA-4475-82D2-4A56D671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3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560805"/>
            <a:ext cx="10713130" cy="1599864"/>
          </a:xfrm>
        </p:spPr>
        <p:txBody>
          <a:bodyPr anchor="b" anchorCtr="0"/>
          <a:lstStyle>
            <a:lvl1pPr marL="0" indent="0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0734304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B153ADEE-777C-4A01-B58C-87820A0270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92865" y="6774389"/>
            <a:ext cx="608441" cy="503312"/>
            <a:chOff x="7110" y="4004"/>
            <a:chExt cx="191" cy="19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4834D1CB-5972-4668-9260-98D5AB58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968F1B4-19E5-49DA-8971-D3A316167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D0E6D2C-1BAA-4475-82D2-4A56D671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123" dirty="0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3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5"/>
            <a:ext cx="5592446" cy="1599864"/>
          </a:xfrm>
        </p:spPr>
        <p:txBody>
          <a:bodyPr anchor="ctr"/>
          <a:lstStyle>
            <a:lvl1pPr marL="0" indent="0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0734130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8" y="1982788"/>
            <a:ext cx="7882996" cy="3478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000"/>
            </a:lvl1pPr>
            <a:lvl2pPr marL="504000" indent="-252000">
              <a:buClr>
                <a:schemeClr val="bg1"/>
              </a:buClr>
              <a:defRPr sz="1000"/>
            </a:lvl2pPr>
            <a:lvl3pPr marL="756000" indent="-252000"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E23A8AB-741F-485C-B614-E8C83F228A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833744" y="1856292"/>
            <a:ext cx="3864458" cy="4296858"/>
          </a:xfrm>
          <a:custGeom>
            <a:avLst/>
            <a:gdLst>
              <a:gd name="connsiteX0" fmla="*/ 0 w 3074312"/>
              <a:gd name="connsiteY0" fmla="*/ 0 h 4540058"/>
              <a:gd name="connsiteX1" fmla="*/ 3074312 w 3074312"/>
              <a:gd name="connsiteY1" fmla="*/ 0 h 4540058"/>
              <a:gd name="connsiteX2" fmla="*/ 3074311 w 3074312"/>
              <a:gd name="connsiteY2" fmla="*/ 3997975 h 4540058"/>
              <a:gd name="connsiteX3" fmla="*/ 0 w 3074312"/>
              <a:gd name="connsiteY3" fmla="*/ 4540058 h 4540058"/>
              <a:gd name="connsiteX4" fmla="*/ 0 w 3074312"/>
              <a:gd name="connsiteY4" fmla="*/ 0 h 45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4312" h="4540058">
                <a:moveTo>
                  <a:pt x="0" y="0"/>
                </a:moveTo>
                <a:lnTo>
                  <a:pt x="3074312" y="0"/>
                </a:lnTo>
                <a:lnTo>
                  <a:pt x="3074311" y="3997975"/>
                </a:lnTo>
                <a:lnTo>
                  <a:pt x="0" y="454005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 hangingPunct="0">
              <a:spcAft>
                <a:spcPts val="600"/>
              </a:spcAft>
              <a:buSzPct val="100000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/>
          <p:nvPr/>
        </p:nvCxnSpPr>
        <p:spPr>
          <a:xfrm>
            <a:off x="739138" y="1886151"/>
            <a:ext cx="7899624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074A7F-7DF4-4F33-978E-17E22742E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715" y="1988962"/>
            <a:ext cx="3512101" cy="233363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21732CE-3CE5-44F1-88BF-25D6A9ADD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9715" y="2288495"/>
            <a:ext cx="3512101" cy="3172506"/>
          </a:xfrm>
        </p:spPr>
        <p:txBody>
          <a:bodyPr/>
          <a:lstStyle>
            <a:lvl1pPr marL="0" indent="0">
              <a:buFontTx/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8" y="1577094"/>
            <a:ext cx="7882996" cy="233363"/>
          </a:xfrm>
        </p:spPr>
        <p:txBody>
          <a:bodyPr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6">
            <a:extLst>
              <a:ext uri="{FF2B5EF4-FFF2-40B4-BE49-F238E27FC236}">
                <a16:creationId xmlns:a16="http://schemas.microsoft.com/office/drawing/2014/main" xmlns="" id="{A29C7976-6628-4B6E-BA3D-C75CC2C980CE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6" name="Rectangle 116">
            <a:extLst>
              <a:ext uri="{FF2B5EF4-FFF2-40B4-BE49-F238E27FC236}">
                <a16:creationId xmlns:a16="http://schemas.microsoft.com/office/drawing/2014/main" xmlns="" id="{2C323399-E466-460F-B7A6-ACACC1911ABA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7740577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8000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41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0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0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40" y="4402136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40" y="3996442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B0BD133-E606-4085-878A-484EA6EA52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54483" y="4402136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BB8ADE2-B7CA-458F-B7F9-199E66F87801}"/>
              </a:ext>
            </a:extLst>
          </p:cNvPr>
          <p:cNvCxnSpPr>
            <a:cxnSpLocks/>
          </p:cNvCxnSpPr>
          <p:nvPr/>
        </p:nvCxnSpPr>
        <p:spPr>
          <a:xfrm>
            <a:off x="4854481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79811C9E-E672-4DE1-A4F9-E637593A51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54483" y="3996442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CC3A8E19-556D-4787-96BB-A542E98BB2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0472" y="4402136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6B9CD3-D77D-49B5-9763-0A489742FBA0}"/>
              </a:ext>
            </a:extLst>
          </p:cNvPr>
          <p:cNvCxnSpPr>
            <a:cxnSpLocks/>
          </p:cNvCxnSpPr>
          <p:nvPr/>
        </p:nvCxnSpPr>
        <p:spPr>
          <a:xfrm>
            <a:off x="8950470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DF7BF47D-B6CE-4EE8-AAA5-7AD8257C54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50472" y="3996442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116">
            <a:extLst>
              <a:ext uri="{FF2B5EF4-FFF2-40B4-BE49-F238E27FC236}">
                <a16:creationId xmlns:a16="http://schemas.microsoft.com/office/drawing/2014/main" xmlns="" id="{3F542DF7-C3BC-407B-8C25-2E4EC1501A38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7" name="Rectangle 116">
            <a:extLst>
              <a:ext uri="{FF2B5EF4-FFF2-40B4-BE49-F238E27FC236}">
                <a16:creationId xmlns:a16="http://schemas.microsoft.com/office/drawing/2014/main" xmlns="" id="{CEEC3877-BD8D-429A-9512-2E04E86D69A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41502548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0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0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88"/>
            <a:ext cx="3730808" cy="1700212"/>
          </a:xfrm>
        </p:spPr>
        <p:txBody>
          <a:bodyPr/>
          <a:lstStyle>
            <a:lvl1pPr marL="252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0" indent="-252000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8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6">
            <a:extLst>
              <a:ext uri="{FF2B5EF4-FFF2-40B4-BE49-F238E27FC236}">
                <a16:creationId xmlns:a16="http://schemas.microsoft.com/office/drawing/2014/main" xmlns="" id="{59AA97FD-AC33-4D55-B071-5FAF24F2C3D2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F1A485FF-C490-4400-9E72-7AF140D4E87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756313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26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88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229804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xmlns="" id="{8DF6F2C3-9A81-4B7D-B828-85EA40B6D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4497" y="1982788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415457B-6DAA-4668-860D-7DAEC68630B9}"/>
              </a:ext>
            </a:extLst>
          </p:cNvPr>
          <p:cNvCxnSpPr>
            <a:cxnSpLocks/>
          </p:cNvCxnSpPr>
          <p:nvPr/>
        </p:nvCxnSpPr>
        <p:spPr>
          <a:xfrm>
            <a:off x="6894496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E9F6DF51-A608-446E-A794-AC1AFE57ED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94497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E7BB386-34A8-41FC-9DA9-B5EC51103C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94497" y="4229804"/>
            <a:ext cx="5774213" cy="1700212"/>
          </a:xfrm>
        </p:spPr>
        <p:txBody>
          <a:bodyPr/>
          <a:lstStyle>
            <a:lvl1pPr marL="252000" indent="-252000">
              <a:buClr>
                <a:schemeClr val="bg1"/>
              </a:buClr>
              <a:defRPr sz="1200"/>
            </a:lvl1pPr>
            <a:lvl2pPr marL="504000" indent="-252000">
              <a:buClr>
                <a:schemeClr val="bg1"/>
              </a:buClr>
              <a:defRPr sz="1200"/>
            </a:lvl2pPr>
            <a:lvl3pPr marL="756000" indent="-252000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34B456A-8723-4100-AB75-ED937E6B09BC}"/>
              </a:ext>
            </a:extLst>
          </p:cNvPr>
          <p:cNvCxnSpPr>
            <a:cxnSpLocks/>
          </p:cNvCxnSpPr>
          <p:nvPr/>
        </p:nvCxnSpPr>
        <p:spPr>
          <a:xfrm>
            <a:off x="6894496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1C627549-C1D2-4A7A-AB4D-BBDF66C222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4497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330E9B00-681D-407E-9CB6-083424D5E1A5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BACC6041-2879-4FE1-B08F-5CE6777603A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3380426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578084D-D52D-48ED-A986-4253C5D11E5A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A387F9C-8810-4386-B029-946AAD0187F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79C713-4122-F045-A631-227CA9026538}"/>
              </a:ext>
            </a:extLst>
          </p:cNvPr>
          <p:cNvCxnSpPr>
            <a:cxnSpLocks/>
          </p:cNvCxnSpPr>
          <p:nvPr/>
        </p:nvCxnSpPr>
        <p:spPr>
          <a:xfrm>
            <a:off x="8391387" y="1274404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AF1DC4-A136-154E-8AE5-ADD8D6AE6ED8}"/>
              </a:ext>
            </a:extLst>
          </p:cNvPr>
          <p:cNvCxnSpPr>
            <a:cxnSpLocks/>
          </p:cNvCxnSpPr>
          <p:nvPr/>
        </p:nvCxnSpPr>
        <p:spPr>
          <a:xfrm>
            <a:off x="8391387" y="400732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9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6">
            <a:extLst>
              <a:ext uri="{FF2B5EF4-FFF2-40B4-BE49-F238E27FC236}">
                <a16:creationId xmlns:a16="http://schemas.microsoft.com/office/drawing/2014/main" xmlns="" id="{2E11A944-CCF0-405E-B754-84EE6CD598A8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D1D5787-3E91-4FEA-AB0C-57078295F08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5655934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79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555BCE78-F495-414C-99E3-A74D70DA496C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1CA1F08E-9562-44E6-8CE3-D6896B91E47B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7322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6" y="468347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104187" tIns="52093" rIns="104187" bIns="52093" numCol="1" anchor="t" anchorCtr="0" compatLnSpc="1">
            <a:prstTxWarp prst="textNoShape">
              <a:avLst/>
            </a:prstTxWarp>
          </a:bodyPr>
          <a:lstStyle/>
          <a:p>
            <a:endParaRPr lang="en-GB" sz="234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1940" y="1627676"/>
            <a:ext cx="5604923" cy="1832400"/>
          </a:xfrm>
          <a:prstGeom prst="rect">
            <a:avLst/>
          </a:prstGeom>
        </p:spPr>
        <p:txBody>
          <a:bodyPr lIns="0"/>
          <a:lstStyle>
            <a:lvl1pPr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1942" y="3761609"/>
            <a:ext cx="5604923" cy="711810"/>
          </a:xfrm>
        </p:spPr>
        <p:txBody>
          <a:bodyPr>
            <a:noAutofit/>
          </a:bodyPr>
          <a:lstStyle>
            <a:lvl1pPr marL="0" marR="0" indent="0" algn="l" defTabSz="10418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200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824" dirty="0"/>
              <a:t>Subtitle (EY Interstate 16 point)</a:t>
            </a:r>
          </a:p>
          <a:p>
            <a:r>
              <a:rPr lang="en-IN" b="1" dirty="0"/>
              <a:t>XX Month 200X (EY Interstate bold 16 point)</a:t>
            </a:r>
            <a:endParaRPr lang="en-GB" sz="1824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57E34CB2-B975-432C-904E-BE17F1DB9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26840" y="5844919"/>
            <a:ext cx="1357577" cy="1265788"/>
            <a:chOff x="4857" y="3364"/>
            <a:chExt cx="622" cy="729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EC0FA75E-DF5C-4012-8A7E-7B5490E07C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2EB8883-D707-4654-ABA5-73D330E9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AF1D505-2746-4F24-A81A-7E6DA9604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13" name="Text Placeholder-partner info 4">
            <a:extLst>
              <a:ext uri="{FF2B5EF4-FFF2-40B4-BE49-F238E27FC236}">
                <a16:creationId xmlns:a16="http://schemas.microsoft.com/office/drawing/2014/main" xmlns="" id="{081C9E7E-A915-4844-8B97-055CBBE2EA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33868" y="4473419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4" name="Text Placeholder-partner title 4">
            <a:extLst>
              <a:ext uri="{FF2B5EF4-FFF2-40B4-BE49-F238E27FC236}">
                <a16:creationId xmlns:a16="http://schemas.microsoft.com/office/drawing/2014/main" xmlns="" id="{A9FFA2E5-1BA4-43B8-8060-1DC5BA8C2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33868" y="4263107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-partner name 4">
            <a:extLst>
              <a:ext uri="{FF2B5EF4-FFF2-40B4-BE49-F238E27FC236}">
                <a16:creationId xmlns:a16="http://schemas.microsoft.com/office/drawing/2014/main" xmlns="" id="{A187F1F8-C250-4B82-B20A-508F088F12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33868" y="409851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9" name="Text Placeholder-partner info 3">
            <a:extLst>
              <a:ext uri="{FF2B5EF4-FFF2-40B4-BE49-F238E27FC236}">
                <a16:creationId xmlns:a16="http://schemas.microsoft.com/office/drawing/2014/main" xmlns="" id="{89093E38-3F25-4E41-8AC3-944093045F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33868" y="3257267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0" name="Text Placeholder-partner title 3">
            <a:extLst>
              <a:ext uri="{FF2B5EF4-FFF2-40B4-BE49-F238E27FC236}">
                <a16:creationId xmlns:a16="http://schemas.microsoft.com/office/drawing/2014/main" xmlns="" id="{5FCBFCB2-1066-4D86-82D3-35E361DC71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3868" y="304695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-partner name 3">
            <a:extLst>
              <a:ext uri="{FF2B5EF4-FFF2-40B4-BE49-F238E27FC236}">
                <a16:creationId xmlns:a16="http://schemas.microsoft.com/office/drawing/2014/main" xmlns="" id="{DAB03F3C-98CA-4136-A224-E63F3A9573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3868" y="2882363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2" name="Text Placeholder-partner info 2">
            <a:extLst>
              <a:ext uri="{FF2B5EF4-FFF2-40B4-BE49-F238E27FC236}">
                <a16:creationId xmlns:a16="http://schemas.microsoft.com/office/drawing/2014/main" xmlns="" id="{C0DBD835-98C9-4EA2-92F9-09C7C17E88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33868" y="2059403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3" name="Text Placeholder-partner title 2">
            <a:extLst>
              <a:ext uri="{FF2B5EF4-FFF2-40B4-BE49-F238E27FC236}">
                <a16:creationId xmlns:a16="http://schemas.microsoft.com/office/drawing/2014/main" xmlns="" id="{5600AECF-8789-4666-BD87-B943F679CA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3868" y="1849091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-partner name 2">
            <a:extLst>
              <a:ext uri="{FF2B5EF4-FFF2-40B4-BE49-F238E27FC236}">
                <a16:creationId xmlns:a16="http://schemas.microsoft.com/office/drawing/2014/main" xmlns="" id="{61EFAF02-3A1C-4315-9588-AE7F23E6F4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33868" y="1684499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5" name="Text Placeholder-partner info 1">
            <a:extLst>
              <a:ext uri="{FF2B5EF4-FFF2-40B4-BE49-F238E27FC236}">
                <a16:creationId xmlns:a16="http://schemas.microsoft.com/office/drawing/2014/main" xmlns="" id="{1F360D01-6A26-4A42-8726-967B4B7F0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3868" y="843251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6" name="Text Placeholder-partner title 1">
            <a:extLst>
              <a:ext uri="{FF2B5EF4-FFF2-40B4-BE49-F238E27FC236}">
                <a16:creationId xmlns:a16="http://schemas.microsoft.com/office/drawing/2014/main" xmlns="" id="{614530DB-905F-4BC6-AD0E-022D2E23F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033868" y="632939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-partner name 1">
            <a:extLst>
              <a:ext uri="{FF2B5EF4-FFF2-40B4-BE49-F238E27FC236}">
                <a16:creationId xmlns:a16="http://schemas.microsoft.com/office/drawing/2014/main" xmlns="" id="{260BA8C1-B53A-41DF-8280-4231672EC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33868" y="468347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</p:spTree>
    <p:extLst>
      <p:ext uri="{BB962C8B-B14F-4D97-AF65-F5344CB8AC3E}">
        <p14:creationId xmlns:p14="http://schemas.microsoft.com/office/powerpoint/2010/main" val="647281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" userDrawn="1">
          <p15:clr>
            <a:srgbClr val="FBAE40"/>
          </p15:clr>
        </p15:guide>
        <p15:guide id="2" pos="427" userDrawn="1">
          <p15:clr>
            <a:srgbClr val="FBAE40"/>
          </p15:clr>
        </p15:guide>
        <p15:guide id="3" pos="81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4142FE31-C765-419A-B326-BA3A39CA86B4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2C8A738B-7481-4A4E-A924-7338C3A8285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27200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E310FB8D-C94A-446F-88BF-0850960F61F4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658A5BB-C3ED-4C71-83E2-3C88ED1B66E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99368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7BD0EFFA-5A2C-4553-AC29-3327BA20D8E9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DE8263EB-AF4B-4173-8D7B-50E5E44E2D5D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93235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2698" y="1562100"/>
            <a:ext cx="455474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2" y="1562100"/>
            <a:ext cx="718844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BE2EE969-FA71-4DFE-8EC9-13F5B51DA22D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69A249CC-D37B-41BD-A231-E40E1B352DB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89425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612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1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8C4F51E1-ECA5-4E9C-BFDA-C92059077955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ED2D4E19-F01C-48D7-8816-2AC07344F543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976872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84239" y="1562100"/>
            <a:ext cx="241320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822" y="1562100"/>
            <a:ext cx="631682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0" indent="-172800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899E1D95-11F6-4602-82EB-F8F6B2F36240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786C7967-54E6-4D2F-90AD-371908746726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113041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6102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779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EA9A9-9921-41FB-8FFC-73D8BEDBDF4B}"/>
              </a:ext>
            </a:extLst>
          </p:cNvPr>
          <p:cNvSpPr/>
          <p:nvPr/>
        </p:nvSpPr>
        <p:spPr>
          <a:xfrm>
            <a:off x="739138" y="1562100"/>
            <a:ext cx="11958308" cy="4779963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6B5064-6CB8-46B1-881F-80BDFCD6267B}"/>
              </a:ext>
            </a:extLst>
          </p:cNvPr>
          <p:cNvGrpSpPr/>
          <p:nvPr/>
        </p:nvGrpSpPr>
        <p:grpSpPr>
          <a:xfrm>
            <a:off x="744327" y="1562100"/>
            <a:ext cx="11953119" cy="4779963"/>
            <a:chOff x="561643" y="269309"/>
            <a:chExt cx="9688363" cy="538619"/>
          </a:xfrm>
          <a:solidFill>
            <a:srgbClr val="C4C4C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1BB8BC3-BE23-4ADB-94EC-D6C8D1066123}"/>
                </a:ext>
              </a:extLst>
            </p:cNvPr>
            <p:cNvSpPr/>
            <p:nvPr/>
          </p:nvSpPr>
          <p:spPr bwMode="auto">
            <a:xfrm>
              <a:off x="56164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90AE822-8F20-4D1E-A692-954220F840D9}"/>
                </a:ext>
              </a:extLst>
            </p:cNvPr>
            <p:cNvSpPr/>
            <p:nvPr/>
          </p:nvSpPr>
          <p:spPr bwMode="auto">
            <a:xfrm>
              <a:off x="138033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EF477BF-4837-4B7F-A006-8F657C1FAE48}"/>
                </a:ext>
              </a:extLst>
            </p:cNvPr>
            <p:cNvSpPr/>
            <p:nvPr/>
          </p:nvSpPr>
          <p:spPr bwMode="auto">
            <a:xfrm>
              <a:off x="219902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1E6806D-EC8E-4A60-9FA8-B7D42BD714BF}"/>
                </a:ext>
              </a:extLst>
            </p:cNvPr>
            <p:cNvSpPr/>
            <p:nvPr/>
          </p:nvSpPr>
          <p:spPr bwMode="auto">
            <a:xfrm>
              <a:off x="301771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02189E9-14BA-4E1C-90AE-13D598F1DCD9}"/>
                </a:ext>
              </a:extLst>
            </p:cNvPr>
            <p:cNvSpPr/>
            <p:nvPr/>
          </p:nvSpPr>
          <p:spPr bwMode="auto">
            <a:xfrm>
              <a:off x="383641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1F06E90-ED51-4EBC-AC74-D0E9ED991BB9}"/>
                </a:ext>
              </a:extLst>
            </p:cNvPr>
            <p:cNvSpPr/>
            <p:nvPr/>
          </p:nvSpPr>
          <p:spPr bwMode="auto">
            <a:xfrm>
              <a:off x="465510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BC111B9-A3A5-4C41-958A-6AE5C1B70994}"/>
                </a:ext>
              </a:extLst>
            </p:cNvPr>
            <p:cNvSpPr/>
            <p:nvPr/>
          </p:nvSpPr>
          <p:spPr bwMode="auto">
            <a:xfrm>
              <a:off x="547379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D0ADA20-2977-4B1C-8517-5F4E0041892A}"/>
                </a:ext>
              </a:extLst>
            </p:cNvPr>
            <p:cNvSpPr/>
            <p:nvPr/>
          </p:nvSpPr>
          <p:spPr bwMode="auto">
            <a:xfrm>
              <a:off x="629248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38F7BD1-4D94-4756-9573-E44A7EC46A5E}"/>
                </a:ext>
              </a:extLst>
            </p:cNvPr>
            <p:cNvSpPr/>
            <p:nvPr/>
          </p:nvSpPr>
          <p:spPr bwMode="auto">
            <a:xfrm>
              <a:off x="711117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5375CB8-DD2D-4531-BAA1-300762805576}"/>
                </a:ext>
              </a:extLst>
            </p:cNvPr>
            <p:cNvSpPr/>
            <p:nvPr/>
          </p:nvSpPr>
          <p:spPr bwMode="auto">
            <a:xfrm>
              <a:off x="792987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2B3F738-460E-4857-AC89-7006677B125D}"/>
                </a:ext>
              </a:extLst>
            </p:cNvPr>
            <p:cNvSpPr/>
            <p:nvPr/>
          </p:nvSpPr>
          <p:spPr bwMode="auto">
            <a:xfrm>
              <a:off x="874856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0DD5370-EC14-43A6-B45B-187F0B54F488}"/>
                </a:ext>
              </a:extLst>
            </p:cNvPr>
            <p:cNvSpPr/>
            <p:nvPr/>
          </p:nvSpPr>
          <p:spPr bwMode="auto">
            <a:xfrm>
              <a:off x="956725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476F700B-F783-4EB4-91E0-1C1AA5A4A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6">
            <a:extLst>
              <a:ext uri="{FF2B5EF4-FFF2-40B4-BE49-F238E27FC236}">
                <a16:creationId xmlns:a16="http://schemas.microsoft.com/office/drawing/2014/main" xmlns="" id="{B852D8C6-6D0B-47D4-B4C5-F8C15AA65173}"/>
              </a:ext>
            </a:extLst>
          </p:cNvPr>
          <p:cNvSpPr/>
          <p:nvPr/>
        </p:nvSpPr>
        <p:spPr>
          <a:xfrm>
            <a:off x="739138" y="6995972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75EF11-9C63-4591-9937-4EF8F1E228F6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6">
            <a:extLst>
              <a:ext uri="{FF2B5EF4-FFF2-40B4-BE49-F238E27FC236}">
                <a16:creationId xmlns:a16="http://schemas.microsoft.com/office/drawing/2014/main" xmlns="" id="{306F1EA8-BE5E-43FE-BDAF-7E6D793B3BED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</p:spTree>
    <p:extLst>
      <p:ext uri="{BB962C8B-B14F-4D97-AF65-F5344CB8AC3E}">
        <p14:creationId xmlns:p14="http://schemas.microsoft.com/office/powerpoint/2010/main" val="32207726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69" userDrawn="1">
          <p15:clr>
            <a:srgbClr val="FBAE40"/>
          </p15:clr>
        </p15:guide>
        <p15:guide id="3" pos="7985" userDrawn="1">
          <p15:clr>
            <a:srgbClr val="FBAE40"/>
          </p15:clr>
        </p15:guide>
        <p15:guide id="4" pos="999" userDrawn="1">
          <p15:clr>
            <a:srgbClr val="FBAE40"/>
          </p15:clr>
        </p15:guide>
        <p15:guide id="5" pos="1100" userDrawn="1">
          <p15:clr>
            <a:srgbClr val="FBAE40"/>
          </p15:clr>
        </p15:guide>
        <p15:guide id="6" pos="1743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67" userDrawn="1">
          <p15:clr>
            <a:srgbClr val="FBAE40"/>
          </p15:clr>
        </p15:guide>
        <p15:guide id="10" pos="2902" userDrawn="1">
          <p15:clr>
            <a:srgbClr val="FBAE40"/>
          </p15:clr>
        </p15:guide>
        <p15:guide id="11" pos="3011" userDrawn="1">
          <p15:clr>
            <a:srgbClr val="FBAE40"/>
          </p15:clr>
        </p15:guide>
        <p15:guide id="12" pos="3540" userDrawn="1">
          <p15:clr>
            <a:srgbClr val="FBAE40"/>
          </p15:clr>
        </p15:guide>
        <p15:guide id="13" pos="3654" userDrawn="1">
          <p15:clr>
            <a:srgbClr val="FBAE40"/>
          </p15:clr>
        </p15:guide>
        <p15:guide id="14" pos="4190" userDrawn="1">
          <p15:clr>
            <a:srgbClr val="FBAE40"/>
          </p15:clr>
        </p15:guide>
        <p15:guide id="15" pos="4298" userDrawn="1">
          <p15:clr>
            <a:srgbClr val="FBAE40"/>
          </p15:clr>
        </p15:guide>
        <p15:guide id="16" pos="4821" userDrawn="1">
          <p15:clr>
            <a:srgbClr val="FBAE40"/>
          </p15:clr>
        </p15:guide>
        <p15:guide id="17" pos="4914" userDrawn="1">
          <p15:clr>
            <a:srgbClr val="FBAE40"/>
          </p15:clr>
        </p15:guide>
        <p15:guide id="18" pos="5457" userDrawn="1">
          <p15:clr>
            <a:srgbClr val="FBAE40"/>
          </p15:clr>
        </p15:guide>
        <p15:guide id="19" pos="5557" userDrawn="1">
          <p15:clr>
            <a:srgbClr val="FBAE40"/>
          </p15:clr>
        </p15:guide>
        <p15:guide id="20" pos="6080" userDrawn="1">
          <p15:clr>
            <a:srgbClr val="FBAE40"/>
          </p15:clr>
        </p15:guide>
        <p15:guide id="21" pos="6208" userDrawn="1">
          <p15:clr>
            <a:srgbClr val="FBAE40"/>
          </p15:clr>
        </p15:guide>
        <p15:guide id="22" pos="6711" userDrawn="1">
          <p15:clr>
            <a:srgbClr val="FBAE40"/>
          </p15:clr>
        </p15:guide>
        <p15:guide id="23" pos="6824" userDrawn="1">
          <p15:clr>
            <a:srgbClr val="FBAE40"/>
          </p15:clr>
        </p15:guide>
        <p15:guide id="24" pos="7355" userDrawn="1">
          <p15:clr>
            <a:srgbClr val="FBAE40"/>
          </p15:clr>
        </p15:guide>
        <p15:guide id="25" pos="74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18F30F-2F52-4E33-A765-DC0F82B4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43977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413371-FDB2-4298-89BD-1063CC6277E8}"/>
              </a:ext>
            </a:extLst>
          </p:cNvPr>
          <p:cNvSpPr/>
          <p:nvPr/>
        </p:nvSpPr>
        <p:spPr>
          <a:xfrm>
            <a:off x="-4" y="5207776"/>
            <a:ext cx="13439780" cy="158193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052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425364-59AC-0B49-AF6E-07D8EA034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988" y="5406744"/>
            <a:ext cx="11969800" cy="878987"/>
          </a:xfrm>
          <a:prstGeom prst="rect">
            <a:avLst/>
          </a:prstGeom>
        </p:spPr>
        <p:txBody>
          <a:bodyPr lIns="0" anchor="ctr"/>
          <a:lstStyle>
            <a:lvl1pPr algn="ctr">
              <a:defRPr sz="2386" b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(Arial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CFAF0F-3A09-9F49-B31B-5E5C37DAD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0920" y="6340662"/>
            <a:ext cx="3877937" cy="289002"/>
          </a:xfrm>
        </p:spPr>
        <p:txBody>
          <a:bodyPr>
            <a:noAutofit/>
          </a:bodyPr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8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273" b="0" i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451">
                <a:solidFill>
                  <a:srgbClr val="404040"/>
                </a:solidFill>
              </a:defRPr>
            </a:lvl2pPr>
            <a:lvl3pPr marL="82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1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b="1" dirty="0"/>
              <a:t>XX Month 200X (Arial bold 16 point)</a:t>
            </a:r>
            <a:endParaRPr lang="en-GB" sz="145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0CE641-D2EC-4D15-BBF5-D324C18AC42E}"/>
              </a:ext>
            </a:extLst>
          </p:cNvPr>
          <p:cNvSpPr/>
          <p:nvPr/>
        </p:nvSpPr>
        <p:spPr>
          <a:xfrm>
            <a:off x="293993" y="165368"/>
            <a:ext cx="12851787" cy="72289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052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61E54D-9ACC-4764-9883-C131D2A22BA9}"/>
              </a:ext>
            </a:extLst>
          </p:cNvPr>
          <p:cNvSpPr/>
          <p:nvPr/>
        </p:nvSpPr>
        <p:spPr>
          <a:xfrm>
            <a:off x="531992" y="299237"/>
            <a:ext cx="12375793" cy="69612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13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22" userDrawn="1">
          <p15:clr>
            <a:srgbClr val="FBAE40"/>
          </p15:clr>
        </p15:guide>
        <p15:guide id="3" pos="8125" userDrawn="1">
          <p15:clr>
            <a:srgbClr val="FBAE40"/>
          </p15:clr>
        </p15:guide>
        <p15:guide id="4" pos="980" userDrawn="1">
          <p15:clr>
            <a:srgbClr val="FBAE40"/>
          </p15:clr>
        </p15:guide>
        <p15:guide id="5" pos="1086" userDrawn="1">
          <p15:clr>
            <a:srgbClr val="FBAE40"/>
          </p15:clr>
        </p15:guide>
        <p15:guide id="6" pos="1725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80" userDrawn="1">
          <p15:clr>
            <a:srgbClr val="FBAE40"/>
          </p15:clr>
        </p15:guide>
        <p15:guide id="10" pos="2921" userDrawn="1">
          <p15:clr>
            <a:srgbClr val="FBAE40"/>
          </p15:clr>
        </p15:guide>
        <p15:guide id="11" pos="3036" userDrawn="1">
          <p15:clr>
            <a:srgbClr val="FBAE40"/>
          </p15:clr>
        </p15:guide>
        <p15:guide id="12" pos="3577" userDrawn="1">
          <p15:clr>
            <a:srgbClr val="FBAE40"/>
          </p15:clr>
        </p15:guide>
        <p15:guide id="13" pos="3687" userDrawn="1">
          <p15:clr>
            <a:srgbClr val="FBAE40"/>
          </p15:clr>
        </p15:guide>
        <p15:guide id="14" pos="4217" userDrawn="1">
          <p15:clr>
            <a:srgbClr val="FBAE40"/>
          </p15:clr>
        </p15:guide>
        <p15:guide id="15" pos="4330" userDrawn="1">
          <p15:clr>
            <a:srgbClr val="FBAE40"/>
          </p15:clr>
        </p15:guide>
        <p15:guide id="16" pos="4860" userDrawn="1">
          <p15:clr>
            <a:srgbClr val="FBAE40"/>
          </p15:clr>
        </p15:guide>
        <p15:guide id="17" pos="4974" userDrawn="1">
          <p15:clr>
            <a:srgbClr val="FBAE40"/>
          </p15:clr>
        </p15:guide>
        <p15:guide id="18" pos="5517" userDrawn="1">
          <p15:clr>
            <a:srgbClr val="FBAE40"/>
          </p15:clr>
        </p15:guide>
        <p15:guide id="19" pos="5631" userDrawn="1">
          <p15:clr>
            <a:srgbClr val="FBAE40"/>
          </p15:clr>
        </p15:guide>
        <p15:guide id="20" pos="6172" userDrawn="1">
          <p15:clr>
            <a:srgbClr val="FBAE40"/>
          </p15:clr>
        </p15:guide>
        <p15:guide id="21" pos="6289" userDrawn="1">
          <p15:clr>
            <a:srgbClr val="FBAE40"/>
          </p15:clr>
        </p15:guide>
        <p15:guide id="22" pos="6812" userDrawn="1">
          <p15:clr>
            <a:srgbClr val="FBAE40"/>
          </p15:clr>
        </p15:guide>
        <p15:guide id="23" pos="6932" userDrawn="1">
          <p15:clr>
            <a:srgbClr val="FBAE40"/>
          </p15:clr>
        </p15:guide>
        <p15:guide id="24" pos="7454" userDrawn="1">
          <p15:clr>
            <a:srgbClr val="FBAE40"/>
          </p15:clr>
        </p15:guide>
        <p15:guide id="25" pos="75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57E34CB2-B975-432C-904E-BE17F1DB9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26840" y="5844919"/>
            <a:ext cx="1357577" cy="1265788"/>
            <a:chOff x="4857" y="3364"/>
            <a:chExt cx="622" cy="729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EC0FA75E-DF5C-4012-8A7E-7B5490E07C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2EB8883-D707-4654-ABA5-73D330E9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AF1D505-2746-4F24-A81A-7E6DA9604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61678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20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143" y="3335489"/>
            <a:ext cx="4246408" cy="258889"/>
          </a:xfrm>
        </p:spPr>
        <p:txBody>
          <a:bodyPr/>
          <a:lstStyle>
            <a:lvl1pPr marL="0" marR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143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143" y="1288878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971142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9802546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0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8" y="468348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82887" tIns="41443" rIns="82887" bIns="41443" numCol="1" anchor="t" anchorCtr="0" compatLnSpc="1">
            <a:prstTxWarp prst="textNoShape">
              <a:avLst/>
            </a:prstTxWarp>
          </a:bodyPr>
          <a:lstStyle/>
          <a:p>
            <a:endParaRPr lang="en-GB" sz="1862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1942" y="1627676"/>
            <a:ext cx="5604923" cy="1832400"/>
          </a:xfrm>
          <a:prstGeom prst="rect">
            <a:avLst/>
          </a:prstGeom>
        </p:spPr>
        <p:txBody>
          <a:bodyPr lIns="0"/>
          <a:lstStyle>
            <a:lvl1pPr>
              <a:defRPr sz="2386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1943" y="3761609"/>
            <a:ext cx="5604923" cy="711810"/>
          </a:xfrm>
        </p:spPr>
        <p:txBody>
          <a:bodyPr>
            <a:noAutofit/>
          </a:bodyPr>
          <a:lstStyle>
            <a:lvl1pPr marL="0" marR="0" indent="0" algn="l" defTabSz="8289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8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59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451">
                <a:solidFill>
                  <a:srgbClr val="404040"/>
                </a:solidFill>
              </a:defRPr>
            </a:lvl2pPr>
            <a:lvl3pPr marL="82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1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451" dirty="0"/>
              <a:t>Subtitle (EY Interstate 16 point)</a:t>
            </a:r>
          </a:p>
          <a:p>
            <a:r>
              <a:rPr lang="en-IN" b="1" dirty="0"/>
              <a:t>XX Month 200X (EY Interstate bold 16 point)</a:t>
            </a:r>
            <a:endParaRPr lang="en-GB" sz="1451" dirty="0"/>
          </a:p>
        </p:txBody>
      </p:sp>
      <p:sp>
        <p:nvSpPr>
          <p:cNvPr id="13" name="Text Placeholder-partner info 4">
            <a:extLst>
              <a:ext uri="{FF2B5EF4-FFF2-40B4-BE49-F238E27FC236}">
                <a16:creationId xmlns:a16="http://schemas.microsoft.com/office/drawing/2014/main" xmlns="" id="{081C9E7E-A915-4844-8B97-055CBBE2EA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33868" y="4473419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4" name="Text Placeholder-partner title 4">
            <a:extLst>
              <a:ext uri="{FF2B5EF4-FFF2-40B4-BE49-F238E27FC236}">
                <a16:creationId xmlns:a16="http://schemas.microsoft.com/office/drawing/2014/main" xmlns="" id="{A9FFA2E5-1BA4-43B8-8060-1DC5BA8C2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33868" y="4263107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-partner name 4">
            <a:extLst>
              <a:ext uri="{FF2B5EF4-FFF2-40B4-BE49-F238E27FC236}">
                <a16:creationId xmlns:a16="http://schemas.microsoft.com/office/drawing/2014/main" xmlns="" id="{A187F1F8-C250-4B82-B20A-508F088F12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33868" y="409851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9" name="Text Placeholder-partner info 3">
            <a:extLst>
              <a:ext uri="{FF2B5EF4-FFF2-40B4-BE49-F238E27FC236}">
                <a16:creationId xmlns:a16="http://schemas.microsoft.com/office/drawing/2014/main" xmlns="" id="{89093E38-3F25-4E41-8AC3-944093045F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33868" y="3257267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0" name="Text Placeholder-partner title 3">
            <a:extLst>
              <a:ext uri="{FF2B5EF4-FFF2-40B4-BE49-F238E27FC236}">
                <a16:creationId xmlns:a16="http://schemas.microsoft.com/office/drawing/2014/main" xmlns="" id="{5FCBFCB2-1066-4D86-82D3-35E361DC71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3868" y="3046955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-partner name 3">
            <a:extLst>
              <a:ext uri="{FF2B5EF4-FFF2-40B4-BE49-F238E27FC236}">
                <a16:creationId xmlns:a16="http://schemas.microsoft.com/office/drawing/2014/main" xmlns="" id="{DAB03F3C-98CA-4136-A224-E63F3A9573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3868" y="2882363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2" name="Text Placeholder-partner info 2">
            <a:extLst>
              <a:ext uri="{FF2B5EF4-FFF2-40B4-BE49-F238E27FC236}">
                <a16:creationId xmlns:a16="http://schemas.microsoft.com/office/drawing/2014/main" xmlns="" id="{C0DBD835-98C9-4EA2-92F9-09C7C17E88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33868" y="2059404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3" name="Text Placeholder-partner title 2">
            <a:extLst>
              <a:ext uri="{FF2B5EF4-FFF2-40B4-BE49-F238E27FC236}">
                <a16:creationId xmlns:a16="http://schemas.microsoft.com/office/drawing/2014/main" xmlns="" id="{5600AECF-8789-4666-BD87-B943F679CA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3868" y="1849092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-partner name 2">
            <a:extLst>
              <a:ext uri="{FF2B5EF4-FFF2-40B4-BE49-F238E27FC236}">
                <a16:creationId xmlns:a16="http://schemas.microsoft.com/office/drawing/2014/main" xmlns="" id="{61EFAF02-3A1C-4315-9588-AE7F23E6F4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33868" y="1684500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5" name="Text Placeholder-partner info 1">
            <a:extLst>
              <a:ext uri="{FF2B5EF4-FFF2-40B4-BE49-F238E27FC236}">
                <a16:creationId xmlns:a16="http://schemas.microsoft.com/office/drawing/2014/main" xmlns="" id="{1F360D01-6A26-4A42-8726-967B4B7F0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3868" y="843252"/>
            <a:ext cx="2850549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1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6" name="Text Placeholder-partner title 1">
            <a:extLst>
              <a:ext uri="{FF2B5EF4-FFF2-40B4-BE49-F238E27FC236}">
                <a16:creationId xmlns:a16="http://schemas.microsoft.com/office/drawing/2014/main" xmlns="" id="{614530DB-905F-4BC6-AD0E-022D2E23F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033868" y="632940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-partner name 1">
            <a:extLst>
              <a:ext uri="{FF2B5EF4-FFF2-40B4-BE49-F238E27FC236}">
                <a16:creationId xmlns:a16="http://schemas.microsoft.com/office/drawing/2014/main" xmlns="" id="{260BA8C1-B53A-41DF-8280-4231672EC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33868" y="468348"/>
            <a:ext cx="2850549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79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</p:spTree>
    <p:extLst>
      <p:ext uri="{BB962C8B-B14F-4D97-AF65-F5344CB8AC3E}">
        <p14:creationId xmlns:p14="http://schemas.microsoft.com/office/powerpoint/2010/main" val="41926778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" userDrawn="1">
          <p15:clr>
            <a:srgbClr val="FBAE40"/>
          </p15:clr>
        </p15:guide>
        <p15:guide id="2" pos="427" userDrawn="1">
          <p15:clr>
            <a:srgbClr val="FBAE40"/>
          </p15:clr>
        </p15:guide>
        <p15:guide id="3" pos="811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61678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43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143" y="3335490"/>
            <a:ext cx="4246408" cy="258889"/>
          </a:xfrm>
        </p:spPr>
        <p:txBody>
          <a:bodyPr/>
          <a:lstStyle>
            <a:lvl1pPr marL="0" marR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 sz="79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143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5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143" y="1288879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2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971144" y="3106889"/>
            <a:ext cx="2739032" cy="14696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477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95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8643115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0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8032583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43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2049" y="3335490"/>
            <a:ext cx="4246408" cy="258889"/>
          </a:xfrm>
        </p:spPr>
        <p:txBody>
          <a:bodyPr/>
          <a:lstStyle>
            <a:lvl1pPr marL="0" marR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 sz="79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79192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5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2049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95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2049" y="1288879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22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8342049" y="3106889"/>
            <a:ext cx="2739032" cy="14696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477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95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5640399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12" userDrawn="1">
          <p15:clr>
            <a:srgbClr val="FBAE40"/>
          </p15:clr>
        </p15:guide>
        <p15:guide id="3" pos="813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50653D1-9415-40B5-92CE-B750F967B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>
            <a:extLst>
              <a:ext uri="{FF2B5EF4-FFF2-40B4-BE49-F238E27FC236}">
                <a16:creationId xmlns:a16="http://schemas.microsoft.com/office/drawing/2014/main" xmlns="" id="{B0B9D2F0-BE8E-4E39-81F0-0B7F9A5DF2A5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820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5476A8-5B82-4D0A-8540-FAD162378538}"/>
              </a:ext>
            </a:extLst>
          </p:cNvPr>
          <p:cNvSpPr/>
          <p:nvPr/>
        </p:nvSpPr>
        <p:spPr>
          <a:xfrm>
            <a:off x="2" y="1"/>
            <a:ext cx="13439775" cy="7559675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07C840-4473-4FB5-AE12-BBF6B9BD77D5}"/>
              </a:ext>
            </a:extLst>
          </p:cNvPr>
          <p:cNvCxnSpPr>
            <a:cxnSpLocks/>
          </p:cNvCxnSpPr>
          <p:nvPr/>
        </p:nvCxnSpPr>
        <p:spPr>
          <a:xfrm>
            <a:off x="739139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61DB42-7331-487D-861F-1A70F277ADBE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2C556E3B-1DB2-440E-8EF0-283433E00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39572CC5-3BA9-48DE-B575-A00519D82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082B0B-A225-49A8-9225-D5CB697A1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490EEB40-1DE1-4288-99B1-D8BF32884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9DA197A8-D152-4BEF-85ED-89DCA9957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82162CE2-C9C5-4DD9-BB32-C74644045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A5E77B27-977F-4512-B876-C64F0DCD9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5E494304-6519-421E-8D55-928BA7AB2D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xmlns="" id="{A967D880-7B9D-421D-918D-9A4EDB03C3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6E3522E7-9464-4ADB-825C-A046F3403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50D0B7A9-0017-4516-973A-2FA21D70C2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xmlns="" id="{80120A0D-7740-415F-9551-16FB1AE24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BA12D27A-20F4-4484-B355-75DDF2BB1E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xmlns="" id="{B03FB369-09D8-45C2-AB4A-B977C28653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xmlns="" id="{3BAC1281-EAE9-449D-AA37-D08FD0608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xmlns="" id="{F075EE64-0871-4694-8B60-8B2C2520F8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xmlns="" id="{8C00BFEC-B196-487D-81B3-C05C94452D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3" name="Text Placeholder 19">
            <a:extLst>
              <a:ext uri="{FF2B5EF4-FFF2-40B4-BE49-F238E27FC236}">
                <a16:creationId xmlns:a16="http://schemas.microsoft.com/office/drawing/2014/main" xmlns="" id="{46312894-D554-4E3B-9495-510CBBA7A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xmlns="" id="{96FD9247-B5C9-4BFA-A933-44C2A571A1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xmlns="" id="{CB27702B-7072-4D91-A315-2E9FBA1B8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xmlns="" id="{01B817FD-F11C-4676-BE96-50C5DE0295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xmlns="" id="{336156B3-6D32-4249-A79C-BAB9E93C17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xmlns="" id="{4F6D08BB-EBA7-40C0-92E3-36496E86B0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xmlns="" id="{64230373-AEC9-40E6-B218-A926F4767A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xmlns="" id="{45CCF87D-EF6E-4249-B90F-8F74D5CDB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xmlns="" id="{B5660B05-6764-4206-86EE-6EE18828F9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xmlns="" id="{BAC0EC8F-4625-4E7F-A83B-B219B64D71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9">
            <a:extLst>
              <a:ext uri="{FF2B5EF4-FFF2-40B4-BE49-F238E27FC236}">
                <a16:creationId xmlns:a16="http://schemas.microsoft.com/office/drawing/2014/main" xmlns="" id="{3ADB24A7-37FF-4180-951F-3A7DEF2578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xmlns="" id="{14662C87-E43C-4D72-BEDA-6FBDEF6DF6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01963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xmlns="" id="{B7856E51-5787-4CA2-9086-1923051776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031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xmlns="" id="{F21E9865-F0B2-47B2-B6DB-F2E4EA59D8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6031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xmlns="" id="{A47E393E-1F84-4490-B9A7-F824D50F9E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8" name="Text Placeholder 19">
            <a:extLst>
              <a:ext uri="{FF2B5EF4-FFF2-40B4-BE49-F238E27FC236}">
                <a16:creationId xmlns:a16="http://schemas.microsoft.com/office/drawing/2014/main" xmlns="" id="{7FCE93D7-853B-4BAC-849B-CFFE39AF578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xmlns="" id="{4085645A-1F75-4FAA-9435-BCEB02D071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xmlns="" id="{46D0B3A3-B543-460F-863A-1CD65EDC92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xmlns="" id="{4F1E3CFA-202A-4509-9A75-15D77E6757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xmlns="" id="{F52E1539-A230-4C95-8952-EE6290321C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tx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BDFE9F9-61C9-4080-A993-B419D9255B5C}"/>
              </a:ext>
            </a:extLst>
          </p:cNvPr>
          <p:cNvCxnSpPr>
            <a:cxnSpLocks/>
          </p:cNvCxnSpPr>
          <p:nvPr/>
        </p:nvCxnSpPr>
        <p:spPr>
          <a:xfrm>
            <a:off x="739139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16">
            <a:extLst>
              <a:ext uri="{FF2B5EF4-FFF2-40B4-BE49-F238E27FC236}">
                <a16:creationId xmlns:a16="http://schemas.microsoft.com/office/drawing/2014/main" xmlns="" id="{71508DC7-AE4E-4683-A6E3-48A54F3A32C5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rgbClr val="F6F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102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xmlns="" id="{9D6C0C99-7449-4044-B586-4070AE4C706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" y="1"/>
            <a:ext cx="13439775" cy="75596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AF608F2-1C4E-498E-9A54-68BFC132EF34}"/>
              </a:ext>
            </a:extLst>
          </p:cNvPr>
          <p:cNvCxnSpPr>
            <a:cxnSpLocks/>
          </p:cNvCxnSpPr>
          <p:nvPr/>
        </p:nvCxnSpPr>
        <p:spPr>
          <a:xfrm>
            <a:off x="739139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xmlns="" id="{8B2A74E8-AAB0-4241-99BA-7B20587260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lang="en-US" dirty="0" smtClean="0"/>
            </a:lvl1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xmlns="" id="{F3686B0D-1938-45A4-8F6C-A68CA422A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5" name="Text Placeholder 19">
            <a:extLst>
              <a:ext uri="{FF2B5EF4-FFF2-40B4-BE49-F238E27FC236}">
                <a16:creationId xmlns:a16="http://schemas.microsoft.com/office/drawing/2014/main" xmlns="" id="{8D526581-3F64-42A8-9C4C-8B49506CF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19">
            <a:extLst>
              <a:ext uri="{FF2B5EF4-FFF2-40B4-BE49-F238E27FC236}">
                <a16:creationId xmlns:a16="http://schemas.microsoft.com/office/drawing/2014/main" xmlns="" id="{C5745CD5-C384-44EB-B149-10888B283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xmlns="" id="{62428C99-E769-4866-AD6D-312E7A6D9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xmlns="" id="{62F338BC-CAF4-4A84-8973-D193CC2F1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19">
            <a:extLst>
              <a:ext uri="{FF2B5EF4-FFF2-40B4-BE49-F238E27FC236}">
                <a16:creationId xmlns:a16="http://schemas.microsoft.com/office/drawing/2014/main" xmlns="" id="{F81F90E1-295B-462F-9D9D-ABD84803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xmlns="" id="{3E9447C1-7D0F-4F94-A154-29DFA3935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1" name="Text Placeholder 19">
            <a:extLst>
              <a:ext uri="{FF2B5EF4-FFF2-40B4-BE49-F238E27FC236}">
                <a16:creationId xmlns:a16="http://schemas.microsoft.com/office/drawing/2014/main" xmlns="" id="{7CE735A6-8570-4B21-BF03-F0C6A91B79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2" name="Text Placeholder 19">
            <a:extLst>
              <a:ext uri="{FF2B5EF4-FFF2-40B4-BE49-F238E27FC236}">
                <a16:creationId xmlns:a16="http://schemas.microsoft.com/office/drawing/2014/main" xmlns="" id="{DA49A486-7724-4BF8-A1AF-DB8C53B50E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xmlns="" id="{90D5463A-7C2B-4008-AD99-7B42FF9CD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xmlns="" id="{A607AAF0-B1EE-4E9F-A6D3-A1E82632F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xmlns="" id="{2962BDAC-025F-4F13-A97E-FA89C7DFAB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xmlns="" id="{361E0B51-759D-443B-A789-D00B9FEB04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xmlns="" id="{ADAE9E67-C4EC-4523-94B7-027D832C28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xmlns="" id="{1ABE3146-0491-4EFE-82C3-23C9E2AB1B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xmlns="" id="{46F3DBF3-EACC-4B9E-9D10-3591D285F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xmlns="" id="{1AA5AFA0-AB61-418B-B18C-5B5C725E2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xmlns="" id="{8D31747B-45D6-4BD8-BDE7-D44F88615A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xmlns="" id="{C38D2A8E-5206-480D-80A2-EC2AF02FC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xmlns="" id="{70E58125-FB7B-46DB-9EF4-DE2A662F8F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xmlns="" id="{D1B5A006-F4E0-4851-BE4A-73940CB4D0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xmlns="" id="{E03E9572-F349-4C73-94CF-5982C72D63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xmlns="" id="{384C4A3B-D836-4481-A05E-53DC6F424F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xmlns="" id="{8EE6885A-3384-42E0-B767-7B5B04EA19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xmlns="" id="{B53413D1-C231-435A-919C-C34119C437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xmlns="" id="{AA1CD4A8-A245-4B4A-B0FD-93A62065EF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xmlns="" id="{6FC9FFC7-4057-44FA-A592-E3F30F6B66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xmlns="" id="{4140BB16-6F01-48EF-AFF1-0E097ABC17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2491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2" name="Text Placeholder 19">
            <a:extLst>
              <a:ext uri="{FF2B5EF4-FFF2-40B4-BE49-F238E27FC236}">
                <a16:creationId xmlns:a16="http://schemas.microsoft.com/office/drawing/2014/main" xmlns="" id="{A79AD70A-3336-4976-83BD-FD5F782877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76560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" name="Text Placeholder 19">
            <a:extLst>
              <a:ext uri="{FF2B5EF4-FFF2-40B4-BE49-F238E27FC236}">
                <a16:creationId xmlns:a16="http://schemas.microsoft.com/office/drawing/2014/main" xmlns="" id="{77FA15A9-0DAE-4013-9821-ED1F2CEE5A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76560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xmlns="" id="{B91F9DD1-A16B-49CD-8474-9E6495B76F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xmlns="" id="{6E5F51C8-21EB-4BAE-A19A-FF7A055F491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6" name="Text Placeholder 19">
            <a:extLst>
              <a:ext uri="{FF2B5EF4-FFF2-40B4-BE49-F238E27FC236}">
                <a16:creationId xmlns:a16="http://schemas.microsoft.com/office/drawing/2014/main" xmlns="" id="{3F979FD4-434F-4A19-83F3-603FB61FD4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F06B5CAE-8821-470A-8003-E411204007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741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8" name="Text Placeholder 19">
            <a:extLst>
              <a:ext uri="{FF2B5EF4-FFF2-40B4-BE49-F238E27FC236}">
                <a16:creationId xmlns:a16="http://schemas.microsoft.com/office/drawing/2014/main" xmlns="" id="{C3BA644F-CF13-4D0F-931C-A2379A489F5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1750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1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xmlns="" id="{0EFC7AAE-A7A4-449F-BA0A-733B0BDD129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955" b="1">
                <a:solidFill>
                  <a:schemeClr val="bg1"/>
                </a:solidFill>
              </a:defRPr>
            </a:lvl1pPr>
            <a:lvl2pPr marL="242325" indent="0" algn="ctr">
              <a:buFontTx/>
              <a:buNone/>
              <a:defRPr sz="716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8B8E70D-1DFA-486A-A89F-082025EE1CE1}"/>
              </a:ext>
            </a:extLst>
          </p:cNvPr>
          <p:cNvCxnSpPr>
            <a:cxnSpLocks/>
          </p:cNvCxnSpPr>
          <p:nvPr/>
        </p:nvCxnSpPr>
        <p:spPr>
          <a:xfrm>
            <a:off x="739139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BD9A861-1CBD-4EC6-A43E-6F5E0F284283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16">
            <a:extLst>
              <a:ext uri="{FF2B5EF4-FFF2-40B4-BE49-F238E27FC236}">
                <a16:creationId xmlns:a16="http://schemas.microsoft.com/office/drawing/2014/main" xmlns="" id="{46EFD9E6-0CB4-4B28-86CE-C5699E323AFD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53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DC987A-24C9-42D1-B0FD-949C711ACDA4}"/>
              </a:ext>
            </a:extLst>
          </p:cNvPr>
          <p:cNvSpPr/>
          <p:nvPr/>
        </p:nvSpPr>
        <p:spPr>
          <a:xfrm>
            <a:off x="2" y="1"/>
            <a:ext cx="13439775" cy="755967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43750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621347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286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54538058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933"/>
            <a:ext cx="13439775" cy="7557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0FEA6-EA66-4D5B-AF18-0A675B7EBC46}"/>
              </a:ext>
            </a:extLst>
          </p:cNvPr>
          <p:cNvSpPr/>
          <p:nvPr/>
        </p:nvSpPr>
        <p:spPr>
          <a:xfrm>
            <a:off x="2" y="1"/>
            <a:ext cx="13439775" cy="7559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43750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6" y="2560805"/>
            <a:ext cx="10713130" cy="1599864"/>
          </a:xfrm>
        </p:spPr>
        <p:txBody>
          <a:bodyPr anchor="b" anchorCtr="0"/>
          <a:lstStyle>
            <a:lvl1pPr marL="0" indent="0" algn="l" defTabSz="621347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286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0743797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3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600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Font typeface="Arial" panose="020B0604020202020204" pitchFamily="34" charset="0"/>
              <a:buNone/>
              <a:tabLst/>
              <a:defRPr lang="en-US" sz="43750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600976" fontAlgn="auto">
              <a:lnSpc>
                <a:spcPct val="100000"/>
              </a:lnSpc>
              <a:spcBef>
                <a:spcPts val="0"/>
              </a:spcBef>
              <a:spcAft>
                <a:spcPts val="119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621347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286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6788630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88"/>
            <a:ext cx="7882996" cy="3478212"/>
          </a:xfrm>
        </p:spPr>
        <p:txBody>
          <a:bodyPr/>
          <a:lstStyle>
            <a:lvl1pPr marL="200494" indent="-200494">
              <a:buClr>
                <a:schemeClr val="bg1"/>
              </a:buClr>
              <a:defRPr sz="795"/>
            </a:lvl1pPr>
            <a:lvl2pPr marL="400990" indent="-200494">
              <a:buClr>
                <a:schemeClr val="bg1"/>
              </a:buClr>
              <a:defRPr sz="795"/>
            </a:lvl2pPr>
            <a:lvl3pPr marL="601484" indent="-200494"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E23A8AB-741F-485C-B614-E8C83F228A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833744" y="1856292"/>
            <a:ext cx="3864458" cy="4296858"/>
          </a:xfrm>
          <a:custGeom>
            <a:avLst/>
            <a:gdLst>
              <a:gd name="connsiteX0" fmla="*/ 0 w 3074312"/>
              <a:gd name="connsiteY0" fmla="*/ 0 h 4540058"/>
              <a:gd name="connsiteX1" fmla="*/ 3074312 w 3074312"/>
              <a:gd name="connsiteY1" fmla="*/ 0 h 4540058"/>
              <a:gd name="connsiteX2" fmla="*/ 3074311 w 3074312"/>
              <a:gd name="connsiteY2" fmla="*/ 3997975 h 4540058"/>
              <a:gd name="connsiteX3" fmla="*/ 0 w 3074312"/>
              <a:gd name="connsiteY3" fmla="*/ 4540058 h 4540058"/>
              <a:gd name="connsiteX4" fmla="*/ 0 w 3074312"/>
              <a:gd name="connsiteY4" fmla="*/ 0 h 45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4312" h="4540058">
                <a:moveTo>
                  <a:pt x="0" y="0"/>
                </a:moveTo>
                <a:lnTo>
                  <a:pt x="3074312" y="0"/>
                </a:lnTo>
                <a:lnTo>
                  <a:pt x="3074311" y="3997975"/>
                </a:lnTo>
                <a:lnTo>
                  <a:pt x="0" y="454005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09118" tIns="109118" rIns="109118" bIns="1091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27510" fontAlgn="base" hangingPunct="0">
              <a:spcAft>
                <a:spcPts val="477"/>
              </a:spcAft>
              <a:buSzPct val="100000"/>
            </a:pPr>
            <a:endParaRPr lang="en-US" sz="795" dirty="0">
              <a:solidFill>
                <a:schemeClr val="bg1"/>
              </a:solidFill>
              <a:latin typeface="Arial" panose="020B0604020202020204" pitchFamily="34" charset="0"/>
              <a:cs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/>
          <p:nvPr/>
        </p:nvCxnSpPr>
        <p:spPr>
          <a:xfrm>
            <a:off x="739139" y="1886151"/>
            <a:ext cx="7899624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074A7F-7DF4-4F33-978E-17E22742E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715" y="1988963"/>
            <a:ext cx="3512101" cy="233363"/>
          </a:xfrm>
        </p:spPr>
        <p:txBody>
          <a:bodyPr/>
          <a:lstStyle>
            <a:lvl1pPr marL="0" indent="0">
              <a:buFontTx/>
              <a:buNone/>
              <a:defRPr sz="875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21732CE-3CE5-44F1-88BF-25D6A9ADD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9715" y="2288495"/>
            <a:ext cx="3512101" cy="3172506"/>
          </a:xfrm>
        </p:spPr>
        <p:txBody>
          <a:bodyPr/>
          <a:lstStyle>
            <a:lvl1pPr marL="0" indent="0">
              <a:buFontTx/>
              <a:buNone/>
              <a:defRPr sz="795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5"/>
            <a:ext cx="7882996" cy="233363"/>
          </a:xfrm>
        </p:spPr>
        <p:txBody>
          <a:bodyPr/>
          <a:lstStyle>
            <a:lvl1pPr marL="0" indent="0">
              <a:buFontTx/>
              <a:buNone/>
              <a:defRPr sz="1114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6">
            <a:extLst>
              <a:ext uri="{FF2B5EF4-FFF2-40B4-BE49-F238E27FC236}">
                <a16:creationId xmlns:a16="http://schemas.microsoft.com/office/drawing/2014/main" xmlns="" id="{2C323399-E466-460F-B7A6-ACACC1911ABA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452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8000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41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57E34CB2-B975-432C-904E-BE17F1DB9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26840" y="5844919"/>
            <a:ext cx="1357577" cy="1265788"/>
            <a:chOff x="4857" y="3364"/>
            <a:chExt cx="622" cy="729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EC0FA75E-DF5C-4012-8A7E-7B5490E07C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2EB8883-D707-4654-ABA5-73D330E97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AF1D505-2746-4F24-A81A-7E6DA9604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8032583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205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2049" y="3335489"/>
            <a:ext cx="4246408" cy="258889"/>
          </a:xfrm>
        </p:spPr>
        <p:txBody>
          <a:bodyPr/>
          <a:lstStyle>
            <a:lvl1pPr marL="0" marR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2049" y="2507874"/>
            <a:ext cx="4246408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2049" y="1288878"/>
            <a:ext cx="4246408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8342048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33268869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7" userDrawn="1">
          <p15:clr>
            <a:srgbClr val="FBAE40"/>
          </p15:clr>
        </p15:guide>
        <p15:guide id="2" pos="412" userDrawn="1">
          <p15:clr>
            <a:srgbClr val="FBAE40"/>
          </p15:clr>
        </p15:guide>
        <p15:guide id="3" pos="8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1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1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4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4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3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3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41" y="4402138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41" y="3996443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B0BD133-E606-4085-878A-484EA6EA52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54484" y="4402138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BB8ADE2-B7CA-458F-B7F9-199E66F87801}"/>
              </a:ext>
            </a:extLst>
          </p:cNvPr>
          <p:cNvCxnSpPr>
            <a:cxnSpLocks/>
          </p:cNvCxnSpPr>
          <p:nvPr/>
        </p:nvCxnSpPr>
        <p:spPr>
          <a:xfrm>
            <a:off x="4854481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79811C9E-E672-4DE1-A4F9-E637593A51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54484" y="3996443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CC3A8E19-556D-4787-96BB-A542E98BB2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0473" y="4402138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6B9CD3-D77D-49B5-9763-0A489742FBA0}"/>
              </a:ext>
            </a:extLst>
          </p:cNvPr>
          <p:cNvCxnSpPr>
            <a:cxnSpLocks/>
          </p:cNvCxnSpPr>
          <p:nvPr/>
        </p:nvCxnSpPr>
        <p:spPr>
          <a:xfrm>
            <a:off x="8950470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DF7BF47D-B6CE-4EE8-AAA5-7AD8257C54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50473" y="3996443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116">
            <a:extLst>
              <a:ext uri="{FF2B5EF4-FFF2-40B4-BE49-F238E27FC236}">
                <a16:creationId xmlns:a16="http://schemas.microsoft.com/office/drawing/2014/main" xmlns="" id="{CEEC3877-BD8D-429A-9512-2E04E86D69A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155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41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41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4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4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3" y="1982791"/>
            <a:ext cx="3730808" cy="1700211"/>
          </a:xfrm>
        </p:spPr>
        <p:txBody>
          <a:bodyPr/>
          <a:lstStyle>
            <a:lvl1pPr marL="20049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1pPr>
            <a:lvl2pPr marL="400990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2pPr>
            <a:lvl3pPr marL="601484" indent="-200494">
              <a:spcBef>
                <a:spcPts val="159"/>
              </a:spcBef>
              <a:spcAft>
                <a:spcPts val="159"/>
              </a:spcAft>
              <a:buClr>
                <a:schemeClr val="bg1"/>
              </a:buClr>
              <a:defRPr sz="79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3" y="1577095"/>
            <a:ext cx="3730808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F1A485FF-C490-4400-9E72-7AF140D4E87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659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26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1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40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5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229806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40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824111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xmlns="" id="{8DF6F2C3-9A81-4B7D-B828-85EA40B6D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4497" y="1982791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415457B-6DAA-4668-860D-7DAEC68630B9}"/>
              </a:ext>
            </a:extLst>
          </p:cNvPr>
          <p:cNvCxnSpPr>
            <a:cxnSpLocks/>
          </p:cNvCxnSpPr>
          <p:nvPr/>
        </p:nvCxnSpPr>
        <p:spPr>
          <a:xfrm>
            <a:off x="6894497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E9F6DF51-A608-446E-A794-AC1AFE57ED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94497" y="1577095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E7BB386-34A8-41FC-9DA9-B5EC51103C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94497" y="4229806"/>
            <a:ext cx="5774213" cy="1700211"/>
          </a:xfrm>
        </p:spPr>
        <p:txBody>
          <a:bodyPr/>
          <a:lstStyle>
            <a:lvl1pPr marL="200494" indent="-200494">
              <a:buClr>
                <a:schemeClr val="bg1"/>
              </a:buClr>
              <a:defRPr sz="955"/>
            </a:lvl1pPr>
            <a:lvl2pPr marL="400990" indent="-200494">
              <a:buClr>
                <a:schemeClr val="bg1"/>
              </a:buClr>
              <a:defRPr sz="955"/>
            </a:lvl2pPr>
            <a:lvl3pPr marL="601484" indent="-200494">
              <a:buClr>
                <a:schemeClr val="bg1"/>
              </a:buClr>
              <a:defRPr sz="955"/>
            </a:lvl3pPr>
            <a:lvl4pPr>
              <a:defRPr sz="955"/>
            </a:lvl4pPr>
            <a:lvl5pPr>
              <a:defRPr sz="95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34B456A-8723-4100-AB75-ED937E6B09BC}"/>
              </a:ext>
            </a:extLst>
          </p:cNvPr>
          <p:cNvCxnSpPr>
            <a:cxnSpLocks/>
          </p:cNvCxnSpPr>
          <p:nvPr/>
        </p:nvCxnSpPr>
        <p:spPr>
          <a:xfrm>
            <a:off x="6894497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1C627549-C1D2-4A7A-AB4D-BBDF66C222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4497" y="3824111"/>
            <a:ext cx="5774213" cy="233363"/>
          </a:xfrm>
        </p:spPr>
        <p:txBody>
          <a:bodyPr/>
          <a:lstStyle>
            <a:lvl1pPr marL="0" indent="0">
              <a:buFontTx/>
              <a:buNone/>
              <a:defRPr sz="111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BACC6041-2879-4FE1-B08F-5CE6777603A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884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A387F9C-8810-4386-B029-946AAD0187F6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79C713-4122-F045-A631-227CA9026538}"/>
              </a:ext>
            </a:extLst>
          </p:cNvPr>
          <p:cNvCxnSpPr>
            <a:cxnSpLocks/>
          </p:cNvCxnSpPr>
          <p:nvPr/>
        </p:nvCxnSpPr>
        <p:spPr>
          <a:xfrm>
            <a:off x="8391387" y="1274404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AF1DC4-A136-154E-8AE5-ADD8D6AE6ED8}"/>
              </a:ext>
            </a:extLst>
          </p:cNvPr>
          <p:cNvCxnSpPr>
            <a:cxnSpLocks/>
          </p:cNvCxnSpPr>
          <p:nvPr/>
        </p:nvCxnSpPr>
        <p:spPr>
          <a:xfrm>
            <a:off x="8391387" y="400732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01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981162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D1D5787-3E91-4FEA-AB0C-57078295F086}"/>
              </a:ext>
            </a:extLst>
          </p:cNvPr>
          <p:cNvSpPr/>
          <p:nvPr/>
        </p:nvSpPr>
        <p:spPr>
          <a:xfrm>
            <a:off x="12597812" y="6995972"/>
            <a:ext cx="96308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328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7997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1CA1F08E-9562-44E6-8CE3-D6896B91E47B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64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3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2C8A738B-7481-4A4E-A924-7338C3A8285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40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658A5BB-C3ED-4C71-83E2-3C88ED1B66E6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15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DE8263EB-AF4B-4173-8D7B-50E5E44E2D5D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72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2698" y="1562100"/>
            <a:ext cx="455474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2" y="1562100"/>
            <a:ext cx="718844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69A249CC-D37B-41BD-A231-E40E1B352DB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9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ocalFirmNameAndAddress">
            <a:extLst>
              <a:ext uri="{FF2B5EF4-FFF2-40B4-BE49-F238E27FC236}">
                <a16:creationId xmlns:a16="http://schemas.microsoft.com/office/drawing/2014/main" xmlns="" id="{5DA98290-F4BA-44B8-A9B1-BF7B89FE7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9137" y="1463041"/>
            <a:ext cx="2372759" cy="1338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30463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0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Add the local firm name as a level 1 entry, then “indent” to level 2 for the address, then indent to level 3 for the ey.com.</a:t>
            </a:r>
          </a:p>
        </p:txBody>
      </p:sp>
      <p:sp>
        <p:nvSpPr>
          <p:cNvPr id="30" name="Letter text">
            <a:extLst>
              <a:ext uri="{FF2B5EF4-FFF2-40B4-BE49-F238E27FC236}">
                <a16:creationId xmlns:a16="http://schemas.microsoft.com/office/drawing/2014/main" xmlns="" id="{17AB7AE6-D0DB-4CEB-82DC-E08F38FC3A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521" y="2326226"/>
            <a:ext cx="9385598" cy="407269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2E2E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Put the text of the letter here</a:t>
            </a:r>
          </a:p>
        </p:txBody>
      </p:sp>
      <p:sp>
        <p:nvSpPr>
          <p:cNvPr id="31" name="ProjectName">
            <a:extLst>
              <a:ext uri="{FF2B5EF4-FFF2-40B4-BE49-F238E27FC236}">
                <a16:creationId xmlns:a16="http://schemas.microsoft.com/office/drawing/2014/main" xmlns="" id="{04AD2DD7-9BF6-466B-ACB1-4B30C3A7B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8521" y="2006340"/>
            <a:ext cx="4914947" cy="249238"/>
          </a:xfrm>
        </p:spPr>
        <p:txBody>
          <a:bodyPr anchor="b"/>
          <a:lstStyle>
            <a:lvl1pPr marL="0" indent="0">
              <a:buNone/>
              <a:defRPr sz="1100" b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32" name="Date">
            <a:extLst>
              <a:ext uri="{FF2B5EF4-FFF2-40B4-BE49-F238E27FC236}">
                <a16:creationId xmlns:a16="http://schemas.microsoft.com/office/drawing/2014/main" xmlns="" id="{9575AF60-F96F-4C04-B779-AC3786248F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1037" y="2006340"/>
            <a:ext cx="3653082" cy="249238"/>
          </a:xfrm>
        </p:spPr>
        <p:txBody>
          <a:bodyPr anchor="b"/>
          <a:lstStyle>
            <a:lvl1pPr marL="0" indent="0" algn="r">
              <a:buNone/>
              <a:defRPr sz="1100" b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3" name="ClientAddress">
            <a:extLst>
              <a:ext uri="{FF2B5EF4-FFF2-40B4-BE49-F238E27FC236}">
                <a16:creationId xmlns:a16="http://schemas.microsoft.com/office/drawing/2014/main" xmlns="" id="{46E189F3-2CA5-4DA6-AC76-A7CB33E51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8520" y="1005840"/>
            <a:ext cx="4915202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baseline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Put the client contact name and address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FB4695D-0E80-41E1-B91D-371C3012F69E}"/>
              </a:ext>
            </a:extLst>
          </p:cNvPr>
          <p:cNvSpPr txBox="1"/>
          <p:nvPr/>
        </p:nvSpPr>
        <p:spPr>
          <a:xfrm>
            <a:off x="3308520" y="752087"/>
            <a:ext cx="2739032" cy="1692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</a:pPr>
            <a:r>
              <a:rPr lang="en-US" sz="1100" b="1" kern="0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9304822-1D49-4DB1-8611-9E38B7E2F49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">
            <a:extLst>
              <a:ext uri="{FF2B5EF4-FFF2-40B4-BE49-F238E27FC236}">
                <a16:creationId xmlns:a16="http://schemas.microsoft.com/office/drawing/2014/main" xmlns="" id="{EF454A28-F8A4-4556-8ABA-759218B5EF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38" y="538494"/>
            <a:ext cx="762758" cy="711187"/>
            <a:chOff x="4857" y="3364"/>
            <a:chExt cx="622" cy="729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xmlns="" id="{22FAA4F4-BA29-4E07-BE0C-C8F3BC937D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48471916-1C72-48B1-A26A-13AAD2B6F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D728B306-D809-4710-B6AB-9C7E1F571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14" name="Rectangle 116">
            <a:extLst>
              <a:ext uri="{FF2B5EF4-FFF2-40B4-BE49-F238E27FC236}">
                <a16:creationId xmlns:a16="http://schemas.microsoft.com/office/drawing/2014/main" xmlns="" id="{BAD59832-B647-4828-A2C6-B47701B3B862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DA10D8B5-5673-4E5A-9D12-194CB1E84DCB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8395939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7995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613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1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ED2D4E19-F01C-48D7-8816-2AC07344F543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84239" y="1562100"/>
            <a:ext cx="241320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822" y="1562100"/>
            <a:ext cx="6316825" cy="4779963"/>
          </a:xfrm>
        </p:spPr>
        <p:txBody>
          <a:bodyPr/>
          <a:lstStyle>
            <a:lvl1pPr marL="0" indent="0">
              <a:buFontTx/>
              <a:buNone/>
              <a:defRPr sz="1114"/>
            </a:lvl1pPr>
            <a:lvl2pPr marL="0" indent="0">
              <a:buFontTx/>
              <a:buNone/>
              <a:defRPr sz="955" b="1"/>
            </a:lvl2pPr>
            <a:lvl3pPr marL="137482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3pPr>
            <a:lvl4pPr marL="274964" indent="-137482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795"/>
            </a:lvl4pPr>
            <a:lvl5pPr>
              <a:defRPr sz="79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786C7967-54E6-4D2F-90AD-371908746726}"/>
              </a:ext>
            </a:extLst>
          </p:cNvPr>
          <p:cNvSpPr/>
          <p:nvPr/>
        </p:nvSpPr>
        <p:spPr>
          <a:xfrm>
            <a:off x="12391345" y="6995972"/>
            <a:ext cx="30277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65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1654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9593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EA9A9-9921-41FB-8FFC-73D8BEDBDF4B}"/>
              </a:ext>
            </a:extLst>
          </p:cNvPr>
          <p:cNvSpPr/>
          <p:nvPr/>
        </p:nvSpPr>
        <p:spPr>
          <a:xfrm>
            <a:off x="739139" y="1562100"/>
            <a:ext cx="11958308" cy="4779963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55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6B5064-6CB8-46B1-881F-80BDFCD6267B}"/>
              </a:ext>
            </a:extLst>
          </p:cNvPr>
          <p:cNvGrpSpPr/>
          <p:nvPr/>
        </p:nvGrpSpPr>
        <p:grpSpPr>
          <a:xfrm>
            <a:off x="744327" y="1562100"/>
            <a:ext cx="11953119" cy="4779963"/>
            <a:chOff x="561643" y="269309"/>
            <a:chExt cx="9688363" cy="538619"/>
          </a:xfrm>
          <a:solidFill>
            <a:srgbClr val="C4C4C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1BB8BC3-BE23-4ADB-94EC-D6C8D1066123}"/>
                </a:ext>
              </a:extLst>
            </p:cNvPr>
            <p:cNvSpPr/>
            <p:nvPr/>
          </p:nvSpPr>
          <p:spPr bwMode="auto">
            <a:xfrm>
              <a:off x="56164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90AE822-8F20-4D1E-A692-954220F840D9}"/>
                </a:ext>
              </a:extLst>
            </p:cNvPr>
            <p:cNvSpPr/>
            <p:nvPr/>
          </p:nvSpPr>
          <p:spPr bwMode="auto">
            <a:xfrm>
              <a:off x="138033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EF477BF-4837-4B7F-A006-8F657C1FAE48}"/>
                </a:ext>
              </a:extLst>
            </p:cNvPr>
            <p:cNvSpPr/>
            <p:nvPr/>
          </p:nvSpPr>
          <p:spPr bwMode="auto">
            <a:xfrm>
              <a:off x="219902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1E6806D-EC8E-4A60-9FA8-B7D42BD714BF}"/>
                </a:ext>
              </a:extLst>
            </p:cNvPr>
            <p:cNvSpPr/>
            <p:nvPr/>
          </p:nvSpPr>
          <p:spPr bwMode="auto">
            <a:xfrm>
              <a:off x="301771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02189E9-14BA-4E1C-90AE-13D598F1DCD9}"/>
                </a:ext>
              </a:extLst>
            </p:cNvPr>
            <p:cNvSpPr/>
            <p:nvPr/>
          </p:nvSpPr>
          <p:spPr bwMode="auto">
            <a:xfrm>
              <a:off x="383641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1F06E90-ED51-4EBC-AC74-D0E9ED991BB9}"/>
                </a:ext>
              </a:extLst>
            </p:cNvPr>
            <p:cNvSpPr/>
            <p:nvPr/>
          </p:nvSpPr>
          <p:spPr bwMode="auto">
            <a:xfrm>
              <a:off x="465510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BC111B9-A3A5-4C41-958A-6AE5C1B70994}"/>
                </a:ext>
              </a:extLst>
            </p:cNvPr>
            <p:cNvSpPr/>
            <p:nvPr/>
          </p:nvSpPr>
          <p:spPr bwMode="auto">
            <a:xfrm>
              <a:off x="547379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D0ADA20-2977-4B1C-8517-5F4E0041892A}"/>
                </a:ext>
              </a:extLst>
            </p:cNvPr>
            <p:cNvSpPr/>
            <p:nvPr/>
          </p:nvSpPr>
          <p:spPr bwMode="auto">
            <a:xfrm>
              <a:off x="629248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38F7BD1-4D94-4756-9573-E44A7EC46A5E}"/>
                </a:ext>
              </a:extLst>
            </p:cNvPr>
            <p:cNvSpPr/>
            <p:nvPr/>
          </p:nvSpPr>
          <p:spPr bwMode="auto">
            <a:xfrm>
              <a:off x="711117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5375CB8-DD2D-4531-BAA1-300762805576}"/>
                </a:ext>
              </a:extLst>
            </p:cNvPr>
            <p:cNvSpPr/>
            <p:nvPr/>
          </p:nvSpPr>
          <p:spPr bwMode="auto">
            <a:xfrm>
              <a:off x="792987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2B3F738-460E-4857-AC89-7006677B125D}"/>
                </a:ext>
              </a:extLst>
            </p:cNvPr>
            <p:cNvSpPr/>
            <p:nvPr/>
          </p:nvSpPr>
          <p:spPr bwMode="auto">
            <a:xfrm>
              <a:off x="874856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0DD5370-EC14-43A6-B45B-187F0B54F488}"/>
                </a:ext>
              </a:extLst>
            </p:cNvPr>
            <p:cNvSpPr/>
            <p:nvPr/>
          </p:nvSpPr>
          <p:spPr bwMode="auto">
            <a:xfrm>
              <a:off x="956725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477"/>
                </a:spcAft>
              </a:pPr>
              <a:endParaRPr lang="en-US" sz="795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476F700B-F783-4EB4-91E0-1C1AA5A4A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3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39"/>
              </a:spcAft>
              <a:buFontTx/>
              <a:buNone/>
              <a:defRPr sz="143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6">
            <a:extLst>
              <a:ext uri="{FF2B5EF4-FFF2-40B4-BE49-F238E27FC236}">
                <a16:creationId xmlns:a16="http://schemas.microsoft.com/office/drawing/2014/main" xmlns="" id="{B852D8C6-6D0B-47D4-B4C5-F8C15AA65173}"/>
              </a:ext>
            </a:extLst>
          </p:cNvPr>
          <p:cNvSpPr/>
          <p:nvPr/>
        </p:nvSpPr>
        <p:spPr>
          <a:xfrm>
            <a:off x="739139" y="6995972"/>
            <a:ext cx="6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75EF11-9C63-4591-9937-4EF8F1E228F6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467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453" userDrawn="1">
          <p15:clr>
            <a:srgbClr val="FBAE40"/>
          </p15:clr>
        </p15:guide>
        <p15:guide id="2" pos="469" userDrawn="1">
          <p15:clr>
            <a:srgbClr val="FBAE40"/>
          </p15:clr>
        </p15:guide>
        <p15:guide id="3" pos="7985" userDrawn="1">
          <p15:clr>
            <a:srgbClr val="FBAE40"/>
          </p15:clr>
        </p15:guide>
        <p15:guide id="4" pos="999" userDrawn="1">
          <p15:clr>
            <a:srgbClr val="FBAE40"/>
          </p15:clr>
        </p15:guide>
        <p15:guide id="5" pos="1100" userDrawn="1">
          <p15:clr>
            <a:srgbClr val="FBAE40"/>
          </p15:clr>
        </p15:guide>
        <p15:guide id="6" pos="1743" userDrawn="1">
          <p15:clr>
            <a:srgbClr val="FBAE40"/>
          </p15:clr>
        </p15:guide>
        <p15:guide id="7" pos="1635" userDrawn="1">
          <p15:clr>
            <a:srgbClr val="FBAE40"/>
          </p15:clr>
        </p15:guide>
        <p15:guide id="8" pos="2266" userDrawn="1">
          <p15:clr>
            <a:srgbClr val="FBAE40"/>
          </p15:clr>
        </p15:guide>
        <p15:guide id="9" pos="2367" userDrawn="1">
          <p15:clr>
            <a:srgbClr val="FBAE40"/>
          </p15:clr>
        </p15:guide>
        <p15:guide id="10" pos="2902" userDrawn="1">
          <p15:clr>
            <a:srgbClr val="FBAE40"/>
          </p15:clr>
        </p15:guide>
        <p15:guide id="11" pos="3011" userDrawn="1">
          <p15:clr>
            <a:srgbClr val="FBAE40"/>
          </p15:clr>
        </p15:guide>
        <p15:guide id="12" pos="3540" userDrawn="1">
          <p15:clr>
            <a:srgbClr val="FBAE40"/>
          </p15:clr>
        </p15:guide>
        <p15:guide id="13" pos="3654" userDrawn="1">
          <p15:clr>
            <a:srgbClr val="FBAE40"/>
          </p15:clr>
        </p15:guide>
        <p15:guide id="14" pos="4190" userDrawn="1">
          <p15:clr>
            <a:srgbClr val="FBAE40"/>
          </p15:clr>
        </p15:guide>
        <p15:guide id="15" pos="4298" userDrawn="1">
          <p15:clr>
            <a:srgbClr val="FBAE40"/>
          </p15:clr>
        </p15:guide>
        <p15:guide id="16" pos="4821" userDrawn="1">
          <p15:clr>
            <a:srgbClr val="FBAE40"/>
          </p15:clr>
        </p15:guide>
        <p15:guide id="17" pos="4914" userDrawn="1">
          <p15:clr>
            <a:srgbClr val="FBAE40"/>
          </p15:clr>
        </p15:guide>
        <p15:guide id="18" pos="5457" userDrawn="1">
          <p15:clr>
            <a:srgbClr val="FBAE40"/>
          </p15:clr>
        </p15:guide>
        <p15:guide id="19" pos="5557" userDrawn="1">
          <p15:clr>
            <a:srgbClr val="FBAE40"/>
          </p15:clr>
        </p15:guide>
        <p15:guide id="20" pos="6080" userDrawn="1">
          <p15:clr>
            <a:srgbClr val="FBAE40"/>
          </p15:clr>
        </p15:guide>
        <p15:guide id="21" pos="6208" userDrawn="1">
          <p15:clr>
            <a:srgbClr val="FBAE40"/>
          </p15:clr>
        </p15:guide>
        <p15:guide id="22" pos="6711" userDrawn="1">
          <p15:clr>
            <a:srgbClr val="FBAE40"/>
          </p15:clr>
        </p15:guide>
        <p15:guide id="23" pos="6824" userDrawn="1">
          <p15:clr>
            <a:srgbClr val="FBAE40"/>
          </p15:clr>
        </p15:guide>
        <p15:guide id="24" pos="7355" userDrawn="1">
          <p15:clr>
            <a:srgbClr val="FBAE40"/>
          </p15:clr>
        </p15:guide>
        <p15:guide id="25" pos="7455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2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" y="1787"/>
                        <a:ext cx="2381" cy="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3"/>
            <a:ext cx="238083" cy="178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701" b="0" i="0" baseline="0" dirty="0">
              <a:solidFill>
                <a:schemeClr val="tx1"/>
              </a:solidFill>
              <a:latin typeface="Segoe UI Black" panose="020B0A02040204020203" pitchFamily="34" charset="0"/>
              <a:ea typeface="ＭＳ Ｐゴシック" panose="020B0600070205080204" pitchFamily="34" charset="-128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57134" y="209453"/>
            <a:ext cx="12925514" cy="328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2995128" y="7334039"/>
            <a:ext cx="107402" cy="1101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7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ru-RU" sz="7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2120798" y="57137"/>
            <a:ext cx="985662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01116"/>
            <a:endParaRPr lang="ru-RU" sz="7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59734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061" userDrawn="1">
          <p15:clr>
            <a:srgbClr val="F26B43"/>
          </p15:clr>
        </p15:guide>
        <p15:guide id="2" pos="96" userDrawn="1">
          <p15:clr>
            <a:srgbClr val="F26B43"/>
          </p15:clr>
        </p15:guide>
        <p15:guide id="3" orient="horz" pos="437" userDrawn="1">
          <p15:clr>
            <a:srgbClr val="F26B43"/>
          </p15:clr>
        </p15:guide>
        <p15:guide id="4" orient="horz" pos="2993" userDrawn="1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18F30F-2F52-4E33-A765-DC0F82B4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977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413371-FDB2-4298-89BD-1063CC6277E8}"/>
              </a:ext>
            </a:extLst>
          </p:cNvPr>
          <p:cNvSpPr/>
          <p:nvPr/>
        </p:nvSpPr>
        <p:spPr>
          <a:xfrm>
            <a:off x="-4" y="5207776"/>
            <a:ext cx="13439779" cy="158193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23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425364-59AC-0B49-AF6E-07D8EA0340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988" y="5406743"/>
            <a:ext cx="11969800" cy="878987"/>
          </a:xfrm>
          <a:prstGeom prst="rect">
            <a:avLst/>
          </a:prstGeom>
        </p:spPr>
        <p:txBody>
          <a:bodyPr lIns="0" anchor="ctr"/>
          <a:lstStyle>
            <a:lvl1pPr algn="ctr">
              <a:defRPr sz="2999" b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(Arial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CCFAF0F-3A09-9F49-B31B-5E5C37DAD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0919" y="6340662"/>
            <a:ext cx="3877937" cy="289002"/>
          </a:xfrm>
        </p:spPr>
        <p:txBody>
          <a:bodyPr>
            <a:noAutofit/>
          </a:bodyPr>
          <a:lstStyle>
            <a:lvl1pPr marL="0" marR="0" indent="0" algn="l" defTabSz="1041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1" b="0" i="1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b="1" dirty="0"/>
              <a:t>XX Month 200X (Arial bold 16 point)</a:t>
            </a:r>
            <a:endParaRPr lang="en-GB" sz="1824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0CE641-D2EC-4D15-BBF5-D324C18AC42E}"/>
              </a:ext>
            </a:extLst>
          </p:cNvPr>
          <p:cNvSpPr/>
          <p:nvPr/>
        </p:nvSpPr>
        <p:spPr>
          <a:xfrm>
            <a:off x="293993" y="165367"/>
            <a:ext cx="12851787" cy="72289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23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61E54D-9ACC-4764-9883-C131D2A22BA9}"/>
              </a:ext>
            </a:extLst>
          </p:cNvPr>
          <p:cNvSpPr/>
          <p:nvPr/>
        </p:nvSpPr>
        <p:spPr>
          <a:xfrm>
            <a:off x="531991" y="299237"/>
            <a:ext cx="12375793" cy="69612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32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767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36">
          <p15:clr>
            <a:srgbClr val="FBAE40"/>
          </p15:clr>
        </p15:guide>
        <p15:guide id="3" pos="6464">
          <p15:clr>
            <a:srgbClr val="FBAE40"/>
          </p15:clr>
        </p15:guide>
        <p15:guide id="4" pos="780">
          <p15:clr>
            <a:srgbClr val="FBAE40"/>
          </p15:clr>
        </p15:guide>
        <p15:guide id="5" pos="864">
          <p15:clr>
            <a:srgbClr val="FBAE40"/>
          </p15:clr>
        </p15:guide>
        <p15:guide id="6" pos="1372">
          <p15:clr>
            <a:srgbClr val="FBAE40"/>
          </p15:clr>
        </p15:guide>
        <p15:guide id="7" pos="1301">
          <p15:clr>
            <a:srgbClr val="FBAE40"/>
          </p15:clr>
        </p15:guide>
        <p15:guide id="8" pos="1803">
          <p15:clr>
            <a:srgbClr val="FBAE40"/>
          </p15:clr>
        </p15:guide>
        <p15:guide id="9" pos="1893">
          <p15:clr>
            <a:srgbClr val="FBAE40"/>
          </p15:clr>
        </p15:guide>
        <p15:guide id="10" pos="2324">
          <p15:clr>
            <a:srgbClr val="FBAE40"/>
          </p15:clr>
        </p15:guide>
        <p15:guide id="11" pos="2415">
          <p15:clr>
            <a:srgbClr val="FBAE40"/>
          </p15:clr>
        </p15:guide>
        <p15:guide id="12" pos="2846">
          <p15:clr>
            <a:srgbClr val="FBAE40"/>
          </p15:clr>
        </p15:guide>
        <p15:guide id="13" pos="2933">
          <p15:clr>
            <a:srgbClr val="FBAE40"/>
          </p15:clr>
        </p15:guide>
        <p15:guide id="14" pos="3355">
          <p15:clr>
            <a:srgbClr val="FBAE40"/>
          </p15:clr>
        </p15:guide>
        <p15:guide id="15" pos="3445">
          <p15:clr>
            <a:srgbClr val="FBAE40"/>
          </p15:clr>
        </p15:guide>
        <p15:guide id="16" pos="3866">
          <p15:clr>
            <a:srgbClr val="FBAE40"/>
          </p15:clr>
        </p15:guide>
        <p15:guide id="17" pos="3957">
          <p15:clr>
            <a:srgbClr val="FBAE40"/>
          </p15:clr>
        </p15:guide>
        <p15:guide id="18" pos="4389">
          <p15:clr>
            <a:srgbClr val="FBAE40"/>
          </p15:clr>
        </p15:guide>
        <p15:guide id="19" pos="4480">
          <p15:clr>
            <a:srgbClr val="FBAE40"/>
          </p15:clr>
        </p15:guide>
        <p15:guide id="20" pos="4910">
          <p15:clr>
            <a:srgbClr val="FBAE40"/>
          </p15:clr>
        </p15:guide>
        <p15:guide id="21" pos="5003">
          <p15:clr>
            <a:srgbClr val="FBAE40"/>
          </p15:clr>
        </p15:guide>
        <p15:guide id="22" pos="5419">
          <p15:clr>
            <a:srgbClr val="FBAE40"/>
          </p15:clr>
        </p15:guide>
        <p15:guide id="23" pos="5515">
          <p15:clr>
            <a:srgbClr val="FBAE40"/>
          </p15:clr>
        </p15:guide>
        <p15:guide id="24" pos="5930">
          <p15:clr>
            <a:srgbClr val="FBAE40"/>
          </p15:clr>
        </p15:guide>
        <p15:guide id="25" pos="6027">
          <p15:clr>
            <a:srgbClr val="FBAE40"/>
          </p15:clr>
        </p15:guide>
        <p15:guide id="26" orient="horz" pos="4453" userDrawn="1">
          <p15:clr>
            <a:srgbClr val="FBAE40"/>
          </p15:clr>
        </p15:guide>
        <p15:guide id="27" pos="422" userDrawn="1">
          <p15:clr>
            <a:srgbClr val="FBAE40"/>
          </p15:clr>
        </p15:guide>
        <p15:guide id="28" pos="8125" userDrawn="1">
          <p15:clr>
            <a:srgbClr val="FBAE40"/>
          </p15:clr>
        </p15:guide>
        <p15:guide id="29" pos="980" userDrawn="1">
          <p15:clr>
            <a:srgbClr val="FBAE40"/>
          </p15:clr>
        </p15:guide>
        <p15:guide id="30" pos="1086" userDrawn="1">
          <p15:clr>
            <a:srgbClr val="FBAE40"/>
          </p15:clr>
        </p15:guide>
        <p15:guide id="31" pos="1725" userDrawn="1">
          <p15:clr>
            <a:srgbClr val="FBAE40"/>
          </p15:clr>
        </p15:guide>
        <p15:guide id="32" pos="1635" userDrawn="1">
          <p15:clr>
            <a:srgbClr val="FBAE40"/>
          </p15:clr>
        </p15:guide>
        <p15:guide id="33" pos="2266" userDrawn="1">
          <p15:clr>
            <a:srgbClr val="FBAE40"/>
          </p15:clr>
        </p15:guide>
        <p15:guide id="34" pos="2380" userDrawn="1">
          <p15:clr>
            <a:srgbClr val="FBAE40"/>
          </p15:clr>
        </p15:guide>
        <p15:guide id="35" pos="2921" userDrawn="1">
          <p15:clr>
            <a:srgbClr val="FBAE40"/>
          </p15:clr>
        </p15:guide>
        <p15:guide id="36" pos="3036" userDrawn="1">
          <p15:clr>
            <a:srgbClr val="FBAE40"/>
          </p15:clr>
        </p15:guide>
        <p15:guide id="37" pos="3577" userDrawn="1">
          <p15:clr>
            <a:srgbClr val="FBAE40"/>
          </p15:clr>
        </p15:guide>
        <p15:guide id="38" pos="3687" userDrawn="1">
          <p15:clr>
            <a:srgbClr val="FBAE40"/>
          </p15:clr>
        </p15:guide>
        <p15:guide id="39" pos="4217" userDrawn="1">
          <p15:clr>
            <a:srgbClr val="FBAE40"/>
          </p15:clr>
        </p15:guide>
        <p15:guide id="40" pos="4330" userDrawn="1">
          <p15:clr>
            <a:srgbClr val="FBAE40"/>
          </p15:clr>
        </p15:guide>
        <p15:guide id="41" pos="4860" userDrawn="1">
          <p15:clr>
            <a:srgbClr val="FBAE40"/>
          </p15:clr>
        </p15:guide>
        <p15:guide id="42" pos="4974" userDrawn="1">
          <p15:clr>
            <a:srgbClr val="FBAE40"/>
          </p15:clr>
        </p15:guide>
        <p15:guide id="43" pos="5517" userDrawn="1">
          <p15:clr>
            <a:srgbClr val="FBAE40"/>
          </p15:clr>
        </p15:guide>
        <p15:guide id="44" pos="5631" userDrawn="1">
          <p15:clr>
            <a:srgbClr val="FBAE40"/>
          </p15:clr>
        </p15:guide>
        <p15:guide id="45" pos="6172" userDrawn="1">
          <p15:clr>
            <a:srgbClr val="FBAE40"/>
          </p15:clr>
        </p15:guide>
        <p15:guide id="46" pos="6289" userDrawn="1">
          <p15:clr>
            <a:srgbClr val="FBAE40"/>
          </p15:clr>
        </p15:guide>
        <p15:guide id="47" pos="6812" userDrawn="1">
          <p15:clr>
            <a:srgbClr val="FBAE40"/>
          </p15:clr>
        </p15:guide>
        <p15:guide id="48" pos="6932" userDrawn="1">
          <p15:clr>
            <a:srgbClr val="FBAE40"/>
          </p15:clr>
        </p15:guide>
        <p15:guide id="49" pos="7454" userDrawn="1">
          <p15:clr>
            <a:srgbClr val="FBAE40"/>
          </p15:clr>
        </p15:guide>
        <p15:guide id="50" pos="7576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0F898568-1B78-454B-9FE7-9E37EEF85A8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74067" y="468348"/>
            <a:ext cx="6624438" cy="423028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  <a:gd name="connsiteX0" fmla="*/ 6 w 10000"/>
              <a:gd name="connsiteY0" fmla="*/ 0 h 10092"/>
              <a:gd name="connsiteX1" fmla="*/ 0 w 10000"/>
              <a:gd name="connsiteY1" fmla="*/ 10092 h 10092"/>
              <a:gd name="connsiteX2" fmla="*/ 10000 w 10000"/>
              <a:gd name="connsiteY2" fmla="*/ 7911 h 10092"/>
              <a:gd name="connsiteX3" fmla="*/ 10000 w 10000"/>
              <a:gd name="connsiteY3" fmla="*/ 7 h 10092"/>
              <a:gd name="connsiteX4" fmla="*/ 6 w 10000"/>
              <a:gd name="connsiteY4" fmla="*/ 0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2">
                <a:moveTo>
                  <a:pt x="6" y="0"/>
                </a:moveTo>
                <a:cubicBezTo>
                  <a:pt x="4" y="2358"/>
                  <a:pt x="2" y="7735"/>
                  <a:pt x="0" y="10092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104187" tIns="52093" rIns="104187" bIns="52093" numCol="1" anchor="t" anchorCtr="0" compatLnSpc="1">
            <a:prstTxWarp prst="textNoShape">
              <a:avLst/>
            </a:prstTxWarp>
          </a:bodyPr>
          <a:lstStyle/>
          <a:p>
            <a:endParaRPr lang="en-GB" sz="234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1941" y="1627676"/>
            <a:ext cx="5604923" cy="1832400"/>
          </a:xfrm>
          <a:prstGeom prst="rect">
            <a:avLst/>
          </a:prstGeom>
        </p:spPr>
        <p:txBody>
          <a:bodyPr lIns="0"/>
          <a:lstStyle>
            <a:lvl1pPr>
              <a:defRPr sz="2999" b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1942" y="3761609"/>
            <a:ext cx="5604923" cy="711810"/>
          </a:xfrm>
        </p:spPr>
        <p:txBody>
          <a:bodyPr>
            <a:noAutofit/>
          </a:bodyPr>
          <a:lstStyle>
            <a:lvl1pPr marL="0" marR="0" indent="0" algn="l" defTabSz="1041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367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200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824">
                <a:solidFill>
                  <a:srgbClr val="404040"/>
                </a:solidFill>
              </a:defRPr>
            </a:lvl2pPr>
            <a:lvl3pPr marL="104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824" dirty="0"/>
              <a:t>Subtitle (EY Interstate 16 point)</a:t>
            </a:r>
          </a:p>
          <a:p>
            <a:r>
              <a:rPr lang="en-IN" b="1" dirty="0"/>
              <a:t>XX Month 200X (EY Interstate bold 16 point)</a:t>
            </a:r>
            <a:endParaRPr lang="en-GB" sz="1824" dirty="0"/>
          </a:p>
        </p:txBody>
      </p:sp>
      <p:sp>
        <p:nvSpPr>
          <p:cNvPr id="13" name="Text Placeholder-partner info 4">
            <a:extLst>
              <a:ext uri="{FF2B5EF4-FFF2-40B4-BE49-F238E27FC236}">
                <a16:creationId xmlns:a16="http://schemas.microsoft.com/office/drawing/2014/main" xmlns="" id="{081C9E7E-A915-4844-8B97-055CBBE2EA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33867" y="4473419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14" name="Text Placeholder-partner title 4">
            <a:extLst>
              <a:ext uri="{FF2B5EF4-FFF2-40B4-BE49-F238E27FC236}">
                <a16:creationId xmlns:a16="http://schemas.microsoft.com/office/drawing/2014/main" xmlns="" id="{A9FFA2E5-1BA4-43B8-8060-1DC5BA8C2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33867" y="4263107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-partner name 4">
            <a:extLst>
              <a:ext uri="{FF2B5EF4-FFF2-40B4-BE49-F238E27FC236}">
                <a16:creationId xmlns:a16="http://schemas.microsoft.com/office/drawing/2014/main" xmlns="" id="{A187F1F8-C250-4B82-B20A-508F088F12A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33867" y="4098515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19" name="Text Placeholder-partner info 3">
            <a:extLst>
              <a:ext uri="{FF2B5EF4-FFF2-40B4-BE49-F238E27FC236}">
                <a16:creationId xmlns:a16="http://schemas.microsoft.com/office/drawing/2014/main" xmlns="" id="{89093E38-3F25-4E41-8AC3-944093045F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33867" y="3257267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0" name="Text Placeholder-partner title 3">
            <a:extLst>
              <a:ext uri="{FF2B5EF4-FFF2-40B4-BE49-F238E27FC236}">
                <a16:creationId xmlns:a16="http://schemas.microsoft.com/office/drawing/2014/main" xmlns="" id="{5FCBFCB2-1066-4D86-82D3-35E361DC71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3867" y="3046955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-partner name 3">
            <a:extLst>
              <a:ext uri="{FF2B5EF4-FFF2-40B4-BE49-F238E27FC236}">
                <a16:creationId xmlns:a16="http://schemas.microsoft.com/office/drawing/2014/main" xmlns="" id="{DAB03F3C-98CA-4136-A224-E63F3A9573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3867" y="2882363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2" name="Text Placeholder-partner info 2">
            <a:extLst>
              <a:ext uri="{FF2B5EF4-FFF2-40B4-BE49-F238E27FC236}">
                <a16:creationId xmlns:a16="http://schemas.microsoft.com/office/drawing/2014/main" xmlns="" id="{C0DBD835-98C9-4EA2-92F9-09C7C17E88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33867" y="2059404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3" name="Text Placeholder-partner title 2">
            <a:extLst>
              <a:ext uri="{FF2B5EF4-FFF2-40B4-BE49-F238E27FC236}">
                <a16:creationId xmlns:a16="http://schemas.microsoft.com/office/drawing/2014/main" xmlns="" id="{5600AECF-8789-4666-BD87-B943F679CA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33867" y="1849092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-partner name 2">
            <a:extLst>
              <a:ext uri="{FF2B5EF4-FFF2-40B4-BE49-F238E27FC236}">
                <a16:creationId xmlns:a16="http://schemas.microsoft.com/office/drawing/2014/main" xmlns="" id="{61EFAF02-3A1C-4315-9588-AE7F23E6F4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33867" y="1684500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  <p:sp>
        <p:nvSpPr>
          <p:cNvPr id="25" name="Text Placeholder-partner info 1">
            <a:extLst>
              <a:ext uri="{FF2B5EF4-FFF2-40B4-BE49-F238E27FC236}">
                <a16:creationId xmlns:a16="http://schemas.microsoft.com/office/drawing/2014/main" xmlns="" id="{1F360D01-6A26-4A42-8726-967B4B7F0E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33867" y="843252"/>
            <a:ext cx="2850550" cy="6675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8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Tel: +## #### #### #### </a:t>
            </a:r>
            <a:br>
              <a:rPr lang="en-US" dirty="0"/>
            </a:br>
            <a:r>
              <a:rPr lang="en-US" dirty="0"/>
              <a:t>Mobile: +## #### #### #### 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 err="1"/>
              <a:t>xxx@xxx</a:t>
            </a:r>
            <a:endParaRPr lang="en-US" dirty="0"/>
          </a:p>
        </p:txBody>
      </p:sp>
      <p:sp>
        <p:nvSpPr>
          <p:cNvPr id="26" name="Text Placeholder-partner title 1">
            <a:extLst>
              <a:ext uri="{FF2B5EF4-FFF2-40B4-BE49-F238E27FC236}">
                <a16:creationId xmlns:a16="http://schemas.microsoft.com/office/drawing/2014/main" xmlns="" id="{614530DB-905F-4BC6-AD0E-022D2E23F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033867" y="632940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-partner name 1">
            <a:extLst>
              <a:ext uri="{FF2B5EF4-FFF2-40B4-BE49-F238E27FC236}">
                <a16:creationId xmlns:a16="http://schemas.microsoft.com/office/drawing/2014/main" xmlns="" id="{260BA8C1-B53A-41DF-8280-4231672EC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33867" y="468348"/>
            <a:ext cx="2850550" cy="13716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Partner or senior manager name</a:t>
            </a:r>
          </a:p>
        </p:txBody>
      </p:sp>
    </p:spTree>
    <p:extLst>
      <p:ext uri="{BB962C8B-B14F-4D97-AF65-F5344CB8AC3E}">
        <p14:creationId xmlns:p14="http://schemas.microsoft.com/office/powerpoint/2010/main" val="22920496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40">
          <p15:clr>
            <a:srgbClr val="FBAE40"/>
          </p15:clr>
        </p15:guide>
        <p15:guide id="3" pos="6457">
          <p15:clr>
            <a:srgbClr val="FBAE40"/>
          </p15:clr>
        </p15:guide>
        <p15:guide id="4" orient="horz" pos="288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8117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661678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143" y="3335489"/>
            <a:ext cx="4246409" cy="258889"/>
          </a:xfrm>
        </p:spPr>
        <p:txBody>
          <a:bodyPr/>
          <a:lstStyle>
            <a:lvl1pPr marL="0" marR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143" y="2507874"/>
            <a:ext cx="4246409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143" y="1288878"/>
            <a:ext cx="4246409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971143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5912486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20">
          <p15:clr>
            <a:srgbClr val="FBAE40"/>
          </p15:clr>
        </p15:guide>
        <p15:guide id="3" orient="horz" pos="277" userDrawn="1">
          <p15:clr>
            <a:srgbClr val="FBAE40"/>
          </p15:clr>
        </p15:guide>
        <p15:guide id="4" pos="402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Y Panel">
            <a:extLst>
              <a:ext uri="{FF2B5EF4-FFF2-40B4-BE49-F238E27FC236}">
                <a16:creationId xmlns:a16="http://schemas.microsoft.com/office/drawing/2014/main" xmlns="" id="{3B5A3348-DF3E-4B4C-91EE-F0F24B9E7A40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8032583" y="445996"/>
            <a:ext cx="4873520" cy="3273404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_Version">
            <a:extLst>
              <a:ext uri="{FF2B5EF4-FFF2-40B4-BE49-F238E27FC236}">
                <a16:creationId xmlns:a16="http://schemas.microsoft.com/office/drawing/2014/main" xmlns="" id="{F61AD483-53E3-4AC8-B1D3-EB0AA82A7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2048" y="3335489"/>
            <a:ext cx="4246409" cy="258889"/>
          </a:xfrm>
        </p:spPr>
        <p:txBody>
          <a:bodyPr/>
          <a:lstStyle>
            <a:lvl1pPr marL="0" marR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9536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30" name="Cover Text 2">
            <a:extLst>
              <a:ext uri="{FF2B5EF4-FFF2-40B4-BE49-F238E27FC236}">
                <a16:creationId xmlns:a16="http://schemas.microsoft.com/office/drawing/2014/main" xmlns="" id="{41003BB6-4BB0-4328-9BCF-AD9B125A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2048" y="2507874"/>
            <a:ext cx="4246409" cy="42976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Cover Text 1">
            <a:extLst>
              <a:ext uri="{FF2B5EF4-FFF2-40B4-BE49-F238E27FC236}">
                <a16:creationId xmlns:a16="http://schemas.microsoft.com/office/drawing/2014/main" xmlns="" id="{E54A43F9-34D2-4435-B059-900904319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2048" y="1288878"/>
            <a:ext cx="4246409" cy="8822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Reliance Restricted">
            <a:extLst>
              <a:ext uri="{FF2B5EF4-FFF2-40B4-BE49-F238E27FC236}">
                <a16:creationId xmlns:a16="http://schemas.microsoft.com/office/drawing/2014/main" xmlns="" id="{BF6987B4-A521-43FE-9CEA-CB26EC042DF5}"/>
              </a:ext>
            </a:extLst>
          </p:cNvPr>
          <p:cNvSpPr txBox="1"/>
          <p:nvPr/>
        </p:nvSpPr>
        <p:spPr>
          <a:xfrm>
            <a:off x="8342049" y="3106888"/>
            <a:ext cx="273903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36523422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28">
          <p15:clr>
            <a:srgbClr val="FBAE40"/>
          </p15:clr>
        </p15:guide>
        <p15:guide id="3" pos="6472">
          <p15:clr>
            <a:srgbClr val="FBAE40"/>
          </p15:clr>
        </p15:guide>
        <p15:guide id="4" orient="horz" pos="277" userDrawn="1">
          <p15:clr>
            <a:srgbClr val="FBAE40"/>
          </p15:clr>
        </p15:guide>
        <p15:guide id="5" pos="412" userDrawn="1">
          <p15:clr>
            <a:srgbClr val="FBAE40"/>
          </p15:clr>
        </p15:guide>
        <p15:guide id="6" pos="81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9B38D64-374E-4CDC-8621-BE2FD41133C6}"/>
              </a:ext>
            </a:extLst>
          </p:cNvPr>
          <p:cNvGrpSpPr/>
          <p:nvPr/>
        </p:nvGrpSpPr>
        <p:grpSpPr>
          <a:xfrm>
            <a:off x="0" y="1"/>
            <a:ext cx="218854" cy="173065"/>
            <a:chOff x="0" y="0"/>
            <a:chExt cx="180000" cy="18131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20F0E9E-C3F9-4A31-8BAD-E04FE04592D6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88B7B25-A4EF-499E-8154-CE003F6DA056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9E76303-877C-41A6-8B86-A0F01EBA4935}"/>
              </a:ext>
            </a:extLst>
          </p:cNvPr>
          <p:cNvGrpSpPr/>
          <p:nvPr/>
        </p:nvGrpSpPr>
        <p:grpSpPr>
          <a:xfrm flipH="1">
            <a:off x="13220921" y="1"/>
            <a:ext cx="218854" cy="173065"/>
            <a:chOff x="0" y="0"/>
            <a:chExt cx="180000" cy="18131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CEB7C9A-1657-4B50-A0B0-69B19815FBA1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2C0A071-A974-4EEF-A528-4476EC8B80D1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7A67355-2FB0-43A8-B8E8-5C9BBA541736}"/>
              </a:ext>
            </a:extLst>
          </p:cNvPr>
          <p:cNvGrpSpPr/>
          <p:nvPr/>
        </p:nvGrpSpPr>
        <p:grpSpPr>
          <a:xfrm flipV="1">
            <a:off x="0" y="7381606"/>
            <a:ext cx="218854" cy="173065"/>
            <a:chOff x="0" y="0"/>
            <a:chExt cx="180000" cy="18131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FB0D37D-59CC-4135-9CD3-BB157F781D60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4079E16-0ABC-4CF7-9EF4-C3EB959C9FF6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6E4ECDA-1143-43A2-9E93-434ACC5E949E}"/>
              </a:ext>
            </a:extLst>
          </p:cNvPr>
          <p:cNvGrpSpPr/>
          <p:nvPr/>
        </p:nvGrpSpPr>
        <p:grpSpPr>
          <a:xfrm flipH="1" flipV="1">
            <a:off x="13220921" y="7381606"/>
            <a:ext cx="218854" cy="173065"/>
            <a:chOff x="0" y="0"/>
            <a:chExt cx="180000" cy="18131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7BB376B-605E-4876-A1F2-F6C4619E9912}"/>
                </a:ext>
              </a:extLst>
            </p:cNvPr>
            <p:cNvCxnSpPr/>
            <p:nvPr/>
          </p:nvCxnSpPr>
          <p:spPr>
            <a:xfrm>
              <a:off x="180000" y="0"/>
              <a:ext cx="0" cy="181314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8A06D84-BECA-4C58-BAB0-E613936D3B58}"/>
                </a:ext>
              </a:extLst>
            </p:cNvPr>
            <p:cNvCxnSpPr/>
            <p:nvPr/>
          </p:nvCxnSpPr>
          <p:spPr>
            <a:xfrm>
              <a:off x="0" y="179237"/>
              <a:ext cx="180000" cy="0"/>
            </a:xfrm>
            <a:prstGeom prst="line">
              <a:avLst/>
            </a:prstGeom>
            <a:ln w="9525">
              <a:solidFill>
                <a:srgbClr val="2E2E3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ocalFirmNameAndAddress">
            <a:extLst>
              <a:ext uri="{FF2B5EF4-FFF2-40B4-BE49-F238E27FC236}">
                <a16:creationId xmlns:a16="http://schemas.microsoft.com/office/drawing/2014/main" xmlns="" id="{5DA98290-F4BA-44B8-A9B1-BF7B89FE7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9137" y="1463041"/>
            <a:ext cx="2372759" cy="1338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30463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900" b="0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sz="900" b="1" i="0" noProof="0" dirty="0" smtClean="0">
                <a:solidFill>
                  <a:srgbClr val="2E2E38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Add the local firm name as a level 1 entry, then “indent” to level 2 for the address, then indent to level 3 for the ey.com.</a:t>
            </a:r>
          </a:p>
        </p:txBody>
      </p:sp>
      <p:sp>
        <p:nvSpPr>
          <p:cNvPr id="30" name="Letter text">
            <a:extLst>
              <a:ext uri="{FF2B5EF4-FFF2-40B4-BE49-F238E27FC236}">
                <a16:creationId xmlns:a16="http://schemas.microsoft.com/office/drawing/2014/main" xmlns="" id="{17AB7AE6-D0DB-4CEB-82DC-E08F38FC3A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521" y="1463041"/>
            <a:ext cx="9385598" cy="52171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rgbClr val="2E2E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Put the text of the letter here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9304822-1D49-4DB1-8611-9E38B7E2F49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">
            <a:extLst>
              <a:ext uri="{FF2B5EF4-FFF2-40B4-BE49-F238E27FC236}">
                <a16:creationId xmlns:a16="http://schemas.microsoft.com/office/drawing/2014/main" xmlns="" id="{EF454A28-F8A4-4556-8ABA-759218B5EF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38" y="538494"/>
            <a:ext cx="762758" cy="711187"/>
            <a:chOff x="4857" y="3364"/>
            <a:chExt cx="622" cy="729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xmlns="" id="{22FAA4F4-BA29-4E07-BE0C-C8F3BC937D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48471916-1C72-48B1-A26A-13AAD2B6F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D728B306-D809-4710-B6AB-9C7E1F571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 dirty="0"/>
            </a:p>
          </p:txBody>
        </p:sp>
      </p:grpSp>
      <p:sp>
        <p:nvSpPr>
          <p:cNvPr id="25" name="Rectangle 116">
            <a:extLst>
              <a:ext uri="{FF2B5EF4-FFF2-40B4-BE49-F238E27FC236}">
                <a16:creationId xmlns:a16="http://schemas.microsoft.com/office/drawing/2014/main" xmlns="" id="{2588024B-392F-470F-8C28-C6F2BFCAC6E0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8" name="Rectangle 116">
            <a:extLst>
              <a:ext uri="{FF2B5EF4-FFF2-40B4-BE49-F238E27FC236}">
                <a16:creationId xmlns:a16="http://schemas.microsoft.com/office/drawing/2014/main" xmlns="" id="{1C5CC3A7-A5A6-408A-B4A5-D22831340830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4112969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50653D1-9415-40B5-92CE-B750F967B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6">
            <a:extLst>
              <a:ext uri="{FF2B5EF4-FFF2-40B4-BE49-F238E27FC236}">
                <a16:creationId xmlns:a16="http://schemas.microsoft.com/office/drawing/2014/main" xmlns="" id="{B0B9D2F0-BE8E-4E39-81F0-0B7F9A5DF2A5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26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5476A8-5B82-4D0A-8540-FAD162378538}"/>
              </a:ext>
            </a:extLst>
          </p:cNvPr>
          <p:cNvSpPr/>
          <p:nvPr/>
        </p:nvSpPr>
        <p:spPr>
          <a:xfrm>
            <a:off x="1" y="0"/>
            <a:ext cx="13439775" cy="7559675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07C840-4473-4FB5-AE12-BBF6B9BD77D5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61DB42-7331-487D-861F-1A70F277ADBE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2C556E3B-1DB2-440E-8EF0-283433E00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39572CC5-3BA9-48DE-B575-A00519D82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082B0B-A225-49A8-9225-D5CB697A1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490EEB40-1DE1-4288-99B1-D8BF32884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9DA197A8-D152-4BEF-85ED-89DCA9957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82162CE2-C9C5-4DD9-BB32-C74644045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A5E77B27-977F-4512-B876-C64F0DCD9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5E494304-6519-421E-8D55-928BA7AB2D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xmlns="" id="{A967D880-7B9D-421D-918D-9A4EDB03C3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2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6E3522E7-9464-4ADB-825C-A046F3403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2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50D0B7A9-0017-4516-973A-2FA21D70C2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6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xmlns="" id="{80120A0D-7740-415F-9551-16FB1AE24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4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BA12D27A-20F4-4484-B355-75DDF2BB1E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4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xmlns="" id="{B03FB369-09D8-45C2-AB4A-B977C28653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xmlns="" id="{3BAC1281-EAE9-449D-AA37-D08FD0608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xmlns="" id="{F075EE64-0871-4694-8B60-8B2C2520F8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xmlns="" id="{8C00BFEC-B196-487D-81B3-C05C94452D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3" name="Text Placeholder 19">
            <a:extLst>
              <a:ext uri="{FF2B5EF4-FFF2-40B4-BE49-F238E27FC236}">
                <a16:creationId xmlns:a16="http://schemas.microsoft.com/office/drawing/2014/main" xmlns="" id="{46312894-D554-4E3B-9495-510CBBA7A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xmlns="" id="{96FD9247-B5C9-4BFA-A933-44C2A571A1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xmlns="" id="{CB27702B-7072-4D91-A315-2E9FBA1B8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xmlns="" id="{01B817FD-F11C-4676-BE96-50C5DE0295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2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xmlns="" id="{336156B3-6D32-4249-A79C-BAB9E93C17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2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xmlns="" id="{4F6D08BB-EBA7-40C0-92E3-36496E86B0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6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xmlns="" id="{64230373-AEC9-40E6-B218-A926F4767A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4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xmlns="" id="{45CCF87D-EF6E-4249-B90F-8F74D5CDB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4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xmlns="" id="{B5660B05-6764-4206-86EE-6EE18828F9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xmlns="" id="{BAC0EC8F-4625-4E7F-A83B-B219B64D71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9">
            <a:extLst>
              <a:ext uri="{FF2B5EF4-FFF2-40B4-BE49-F238E27FC236}">
                <a16:creationId xmlns:a16="http://schemas.microsoft.com/office/drawing/2014/main" xmlns="" id="{3ADB24A7-37FF-4180-951F-3A7DEF2578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xmlns="" id="{14662C87-E43C-4D72-BEDA-6FBDEF6DF6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01963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xmlns="" id="{B7856E51-5787-4CA2-9086-1923051776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031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xmlns="" id="{F21E9865-F0B2-47B2-B6DB-F2E4EA59D8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6031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xmlns="" id="{A47E393E-1F84-4490-B9A7-F824D50F9E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8" name="Text Placeholder 19">
            <a:extLst>
              <a:ext uri="{FF2B5EF4-FFF2-40B4-BE49-F238E27FC236}">
                <a16:creationId xmlns:a16="http://schemas.microsoft.com/office/drawing/2014/main" xmlns="" id="{7FCE93D7-853B-4BAC-849B-CFFE39AF578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2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xmlns="" id="{4085645A-1F75-4FAA-9435-BCEB02D071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2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xmlns="" id="{46D0B3A3-B543-460F-863A-1CD65EDC92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6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xmlns="" id="{4F1E3CFA-202A-4509-9A75-15D77E6757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4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xmlns="" id="{F52E1539-A230-4C95-8952-EE6290321C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4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BDFE9F9-61C9-4080-A993-B419D9255B5C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16">
            <a:extLst>
              <a:ext uri="{FF2B5EF4-FFF2-40B4-BE49-F238E27FC236}">
                <a16:creationId xmlns:a16="http://schemas.microsoft.com/office/drawing/2014/main" xmlns="" id="{71508DC7-AE4E-4683-A6E3-48A54F3A32C5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rgbClr val="F6F6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571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xmlns="" id="{9D6C0C99-7449-4044-B586-4070AE4C706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" y="0"/>
            <a:ext cx="13439775" cy="75596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AF608F2-1C4E-498E-9A54-68BFC132EF34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xmlns="" id="{8B2A74E8-AAB0-4241-99BA-7B20587260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lang="en-US" dirty="0" smtClean="0"/>
            </a:lvl1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xmlns="" id="{F3686B0D-1938-45A4-8F6C-A68CA422A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5" name="Text Placeholder 19">
            <a:extLst>
              <a:ext uri="{FF2B5EF4-FFF2-40B4-BE49-F238E27FC236}">
                <a16:creationId xmlns:a16="http://schemas.microsoft.com/office/drawing/2014/main" xmlns="" id="{8D526581-3F64-42A8-9C4C-8B49506CF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19">
            <a:extLst>
              <a:ext uri="{FF2B5EF4-FFF2-40B4-BE49-F238E27FC236}">
                <a16:creationId xmlns:a16="http://schemas.microsoft.com/office/drawing/2014/main" xmlns="" id="{C5745CD5-C384-44EB-B149-10888B283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xmlns="" id="{62428C99-E769-4866-AD6D-312E7A6D9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xmlns="" id="{62F338BC-CAF4-4A84-8973-D193CC2F1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19">
            <a:extLst>
              <a:ext uri="{FF2B5EF4-FFF2-40B4-BE49-F238E27FC236}">
                <a16:creationId xmlns:a16="http://schemas.microsoft.com/office/drawing/2014/main" xmlns="" id="{F81F90E1-295B-462F-9D9D-ABD84803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xmlns="" id="{3E9447C1-7D0F-4F94-A154-29DFA3935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1" name="Text Placeholder 19">
            <a:extLst>
              <a:ext uri="{FF2B5EF4-FFF2-40B4-BE49-F238E27FC236}">
                <a16:creationId xmlns:a16="http://schemas.microsoft.com/office/drawing/2014/main" xmlns="" id="{7CE735A6-8570-4B21-BF03-F0C6A91B79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2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2" name="Text Placeholder 19">
            <a:extLst>
              <a:ext uri="{FF2B5EF4-FFF2-40B4-BE49-F238E27FC236}">
                <a16:creationId xmlns:a16="http://schemas.microsoft.com/office/drawing/2014/main" xmlns="" id="{DA49A486-7724-4BF8-A1AF-DB8C53B50E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2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xmlns="" id="{90D5463A-7C2B-4008-AD99-7B42FF9CD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6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xmlns="" id="{A607AAF0-B1EE-4E9F-A6D3-A1E82632F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4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xmlns="" id="{2962BDAC-025F-4F13-A97E-FA89C7DFAB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4" y="2664189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xmlns="" id="{361E0B51-759D-443B-A789-D00B9FEB04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xmlns="" id="{ADAE9E67-C4EC-4523-94B7-027D832C28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xmlns="" id="{1ABE3146-0491-4EFE-82C3-23C9E2AB1B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xmlns="" id="{46F3DBF3-EACC-4B9E-9D10-3591D285F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xmlns="" id="{1AA5AFA0-AB61-418B-B18C-5B5C725E2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xmlns="" id="{8D31747B-45D6-4BD8-BDE7-D44F88615A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xmlns="" id="{C38D2A8E-5206-480D-80A2-EC2AF02FC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xmlns="" id="{70E58125-FB7B-46DB-9EF4-DE2A662F8F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2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xmlns="" id="{D1B5A006-F4E0-4851-BE4A-73940CB4D0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2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xmlns="" id="{E03E9572-F349-4C73-94CF-5982C72D63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6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xmlns="" id="{384C4A3B-D836-4481-A05E-53DC6F424F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4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xmlns="" id="{8EE6885A-3384-42E0-B767-7B5B04EA19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4" y="4416735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xmlns="" id="{B53413D1-C231-435A-919C-C34119C437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xmlns="" id="{AA1CD4A8-A245-4B4A-B0FD-93A62065EF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xmlns="" id="{6FC9FFC7-4057-44FA-A592-E3F30F6B66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xmlns="" id="{4140BB16-6F01-48EF-AFF1-0E097ABC17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2491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2" name="Text Placeholder 19">
            <a:extLst>
              <a:ext uri="{FF2B5EF4-FFF2-40B4-BE49-F238E27FC236}">
                <a16:creationId xmlns:a16="http://schemas.microsoft.com/office/drawing/2014/main" xmlns="" id="{A79AD70A-3336-4976-83BD-FD5F782877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76560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" name="Text Placeholder 19">
            <a:extLst>
              <a:ext uri="{FF2B5EF4-FFF2-40B4-BE49-F238E27FC236}">
                <a16:creationId xmlns:a16="http://schemas.microsoft.com/office/drawing/2014/main" xmlns="" id="{77FA15A9-0DAE-4013-9821-ED1F2CEE5A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76560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xmlns="" id="{B91F9DD1-A16B-49CD-8474-9E6495B76F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xmlns="" id="{6E5F51C8-21EB-4BAE-A19A-FF7A055F491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2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6" name="Text Placeholder 19">
            <a:extLst>
              <a:ext uri="{FF2B5EF4-FFF2-40B4-BE49-F238E27FC236}">
                <a16:creationId xmlns:a16="http://schemas.microsoft.com/office/drawing/2014/main" xmlns="" id="{3F979FD4-434F-4A19-83F3-603FB61FD4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2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F06B5CAE-8821-470A-8003-E411204007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6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8" name="Text Placeholder 19">
            <a:extLst>
              <a:ext uri="{FF2B5EF4-FFF2-40B4-BE49-F238E27FC236}">
                <a16:creationId xmlns:a16="http://schemas.microsoft.com/office/drawing/2014/main" xmlns="" id="{C3BA644F-CF13-4D0F-931C-A2379A489F5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4" y="548178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xmlns="" id="{0EFC7AAE-A7A4-449F-BA0A-733B0BDD129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4" y="614847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8" indent="0" algn="ctr">
              <a:buFontTx/>
              <a:buNone/>
              <a:defRPr sz="899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8B8E70D-1DFA-486A-A89F-082025EE1CE1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BD9A861-1CBD-4EC6-A43E-6F5E0F284283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16">
            <a:extLst>
              <a:ext uri="{FF2B5EF4-FFF2-40B4-BE49-F238E27FC236}">
                <a16:creationId xmlns:a16="http://schemas.microsoft.com/office/drawing/2014/main" xmlns="" id="{46EFD9E6-0CB4-4B28-86CE-C5699E323AFD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426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3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DC987A-24C9-42D1-B0FD-949C711ACDA4}"/>
              </a:ext>
            </a:extLst>
          </p:cNvPr>
          <p:cNvSpPr/>
          <p:nvPr/>
        </p:nvSpPr>
        <p:spPr>
          <a:xfrm>
            <a:off x="1" y="0"/>
            <a:ext cx="13439775" cy="7559675"/>
          </a:xfrm>
          <a:prstGeom prst="rect">
            <a:avLst/>
          </a:prstGeom>
          <a:solidFill>
            <a:schemeClr val="bg1">
              <a:alpha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4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78097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7068570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3"/>
            <a:ext cx="13439775" cy="75578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0FEA6-EA66-4D5B-AF18-0A675B7EBC46}"/>
              </a:ext>
            </a:extLst>
          </p:cNvPr>
          <p:cNvSpPr/>
          <p:nvPr/>
        </p:nvSpPr>
        <p:spPr>
          <a:xfrm>
            <a:off x="1" y="0"/>
            <a:ext cx="13439775" cy="7559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4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560805"/>
            <a:ext cx="10713130" cy="1599864"/>
          </a:xfrm>
        </p:spPr>
        <p:txBody>
          <a:bodyPr anchor="b" anchorCtr="0"/>
          <a:lstStyle>
            <a:lvl1pPr marL="0" indent="0" algn="l" defTabSz="78097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1223100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010E9B9-2E4F-4159-BFA8-C88C56B69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84" y="1119254"/>
            <a:ext cx="11404261" cy="5321168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l" defTabSz="755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989" b="0" kern="1200" dirty="0">
                <a:solidFill>
                  <a:srgbClr val="747480">
                    <a:alpha val="84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5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D5338A8-9D82-4409-945E-3EDFF20D5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315" y="2979906"/>
            <a:ext cx="5592446" cy="1599864"/>
          </a:xfrm>
        </p:spPr>
        <p:txBody>
          <a:bodyPr anchor="ctr"/>
          <a:lstStyle>
            <a:lvl1pPr marL="0" indent="0" algn="l" defTabSz="78097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None/>
              <a:defRPr lang="en-US" sz="3599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0697968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8" y="1982788"/>
            <a:ext cx="7882996" cy="3478212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000"/>
            </a:lvl1pPr>
            <a:lvl2pPr marL="504004" indent="-252001">
              <a:buClr>
                <a:schemeClr val="bg1"/>
              </a:buClr>
              <a:defRPr sz="1000"/>
            </a:lvl2pPr>
            <a:lvl3pPr marL="756005" indent="-252001"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E23A8AB-741F-485C-B614-E8C83F228A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833744" y="1856292"/>
            <a:ext cx="3864458" cy="4296858"/>
          </a:xfrm>
          <a:custGeom>
            <a:avLst/>
            <a:gdLst>
              <a:gd name="connsiteX0" fmla="*/ 0 w 3074312"/>
              <a:gd name="connsiteY0" fmla="*/ 0 h 4540058"/>
              <a:gd name="connsiteX1" fmla="*/ 3074312 w 3074312"/>
              <a:gd name="connsiteY1" fmla="*/ 0 h 4540058"/>
              <a:gd name="connsiteX2" fmla="*/ 3074311 w 3074312"/>
              <a:gd name="connsiteY2" fmla="*/ 3997975 h 4540058"/>
              <a:gd name="connsiteX3" fmla="*/ 0 w 3074312"/>
              <a:gd name="connsiteY3" fmla="*/ 4540058 h 4540058"/>
              <a:gd name="connsiteX4" fmla="*/ 0 w 3074312"/>
              <a:gd name="connsiteY4" fmla="*/ 0 h 454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4312" h="4540058">
                <a:moveTo>
                  <a:pt x="0" y="0"/>
                </a:moveTo>
                <a:lnTo>
                  <a:pt x="3074312" y="0"/>
                </a:lnTo>
                <a:lnTo>
                  <a:pt x="3074311" y="3997975"/>
                </a:lnTo>
                <a:lnTo>
                  <a:pt x="0" y="454005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6" fontAlgn="base" hangingPunct="0">
              <a:spcAft>
                <a:spcPts val="600"/>
              </a:spcAft>
              <a:buSzPct val="100000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Times New Roman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/>
          <p:nvPr/>
        </p:nvCxnSpPr>
        <p:spPr>
          <a:xfrm>
            <a:off x="739139" y="1886151"/>
            <a:ext cx="789962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074A7F-7DF4-4F33-978E-17E22742E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716" y="1988962"/>
            <a:ext cx="3512101" cy="233363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921732CE-3CE5-44F1-88BF-25D6A9ADD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9716" y="2288495"/>
            <a:ext cx="3512101" cy="3172506"/>
          </a:xfrm>
        </p:spPr>
        <p:txBody>
          <a:bodyPr/>
          <a:lstStyle>
            <a:lvl1pPr marL="0" indent="0">
              <a:buFontTx/>
              <a:buNone/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8" y="1577094"/>
            <a:ext cx="7882996" cy="233363"/>
          </a:xfrm>
        </p:spPr>
        <p:txBody>
          <a:bodyPr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16">
            <a:extLst>
              <a:ext uri="{FF2B5EF4-FFF2-40B4-BE49-F238E27FC236}">
                <a16:creationId xmlns:a16="http://schemas.microsoft.com/office/drawing/2014/main" xmlns="" id="{2C323399-E466-460F-B7A6-ACACC1911ABA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842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4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8000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415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402137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8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996442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B0BD133-E606-4085-878A-484EA6EA52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54483" y="4402137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BB8ADE2-B7CA-458F-B7F9-199E66F87801}"/>
              </a:ext>
            </a:extLst>
          </p:cNvPr>
          <p:cNvCxnSpPr>
            <a:cxnSpLocks/>
          </p:cNvCxnSpPr>
          <p:nvPr/>
        </p:nvCxnSpPr>
        <p:spPr>
          <a:xfrm>
            <a:off x="4854481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79811C9E-E672-4DE1-A4F9-E637593A51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54483" y="3996442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CC3A8E19-556D-4787-96BB-A542E98BB2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0472" y="4402137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6B9CD3-D77D-49B5-9763-0A489742FBA0}"/>
              </a:ext>
            </a:extLst>
          </p:cNvPr>
          <p:cNvCxnSpPr>
            <a:cxnSpLocks/>
          </p:cNvCxnSpPr>
          <p:nvPr/>
        </p:nvCxnSpPr>
        <p:spPr>
          <a:xfrm>
            <a:off x="8950470" y="4305499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DF7BF47D-B6CE-4EE8-AAA5-7AD8257C54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50472" y="3996442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116">
            <a:extLst>
              <a:ext uri="{FF2B5EF4-FFF2-40B4-BE49-F238E27FC236}">
                <a16:creationId xmlns:a16="http://schemas.microsoft.com/office/drawing/2014/main" xmlns="" id="{CEEC3877-BD8D-429A-9512-2E04E86D69A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57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8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9AC3BBAA-8009-42FB-AF6C-55D2070703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483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81CDE17-3985-45F1-9BCE-4B3A1DAD4547}"/>
              </a:ext>
            </a:extLst>
          </p:cNvPr>
          <p:cNvCxnSpPr>
            <a:cxnSpLocks/>
          </p:cNvCxnSpPr>
          <p:nvPr/>
        </p:nvCxnSpPr>
        <p:spPr>
          <a:xfrm>
            <a:off x="4854481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EC50518-2402-42B0-9A9B-4AD61CD300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483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EC03EEFE-DE2C-41DA-8317-716D677751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0472" y="1982790"/>
            <a:ext cx="3730809" cy="1700211"/>
          </a:xfrm>
        </p:spPr>
        <p:txBody>
          <a:bodyPr/>
          <a:lstStyle>
            <a:lvl1pPr marL="252001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1pPr>
            <a:lvl2pPr marL="504004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2pPr>
            <a:lvl3pPr marL="756005" indent="-252001"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42CF133-B8B2-43A8-9BF2-7AF0764E1574}"/>
              </a:ext>
            </a:extLst>
          </p:cNvPr>
          <p:cNvCxnSpPr>
            <a:cxnSpLocks/>
          </p:cNvCxnSpPr>
          <p:nvPr/>
        </p:nvCxnSpPr>
        <p:spPr>
          <a:xfrm>
            <a:off x="8950470" y="1886151"/>
            <a:ext cx="3738678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72EAFB-1CCC-485A-8E09-3CBFF77A3B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0472" y="1577094"/>
            <a:ext cx="3730809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F1A485FF-C490-4400-9E72-7AF140D4E87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713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26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3FAAC5-F2C9-41ED-B206-77F85B1FF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139" y="1982790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064E65-4BE7-4645-82FD-7C43A67E6806}"/>
              </a:ext>
            </a:extLst>
          </p:cNvPr>
          <p:cNvCxnSpPr>
            <a:cxnSpLocks/>
          </p:cNvCxnSpPr>
          <p:nvPr/>
        </p:nvCxnSpPr>
        <p:spPr>
          <a:xfrm>
            <a:off x="739139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41817546-4DE9-418A-B4EB-9C77DCF43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39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3FB1C01D-558E-4B86-AE04-C50C97A07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39" y="4229805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1F0841-DA57-4936-AA6F-664EE504F597}"/>
              </a:ext>
            </a:extLst>
          </p:cNvPr>
          <p:cNvCxnSpPr>
            <a:cxnSpLocks/>
          </p:cNvCxnSpPr>
          <p:nvPr/>
        </p:nvCxnSpPr>
        <p:spPr>
          <a:xfrm>
            <a:off x="739139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448E41BC-09A4-424C-B8D8-D5A9B364E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39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xmlns="" id="{8DF6F2C3-9A81-4B7D-B828-85EA40B6DB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94497" y="1982790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415457B-6DAA-4668-860D-7DAEC68630B9}"/>
              </a:ext>
            </a:extLst>
          </p:cNvPr>
          <p:cNvCxnSpPr>
            <a:cxnSpLocks/>
          </p:cNvCxnSpPr>
          <p:nvPr/>
        </p:nvCxnSpPr>
        <p:spPr>
          <a:xfrm>
            <a:off x="6894496" y="1886151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E9F6DF51-A608-446E-A794-AC1AFE57ED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94497" y="1577094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E7BB386-34A8-41FC-9DA9-B5EC51103C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94497" y="4229805"/>
            <a:ext cx="5774213" cy="1700211"/>
          </a:xfrm>
        </p:spPr>
        <p:txBody>
          <a:bodyPr/>
          <a:lstStyle>
            <a:lvl1pPr marL="252001" indent="-252001">
              <a:buClr>
                <a:schemeClr val="bg1"/>
              </a:buClr>
              <a:defRPr sz="1200"/>
            </a:lvl1pPr>
            <a:lvl2pPr marL="504004" indent="-252001">
              <a:buClr>
                <a:schemeClr val="bg1"/>
              </a:buClr>
              <a:defRPr sz="1200"/>
            </a:lvl2pPr>
            <a:lvl3pPr marL="756005" indent="-252001">
              <a:buClr>
                <a:schemeClr val="bg1"/>
              </a:buCl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34B456A-8723-4100-AB75-ED937E6B09BC}"/>
              </a:ext>
            </a:extLst>
          </p:cNvPr>
          <p:cNvCxnSpPr>
            <a:cxnSpLocks/>
          </p:cNvCxnSpPr>
          <p:nvPr/>
        </p:nvCxnSpPr>
        <p:spPr>
          <a:xfrm>
            <a:off x="6894496" y="4133167"/>
            <a:ext cx="5786393" cy="0"/>
          </a:xfrm>
          <a:prstGeom prst="line">
            <a:avLst/>
          </a:prstGeom>
          <a:ln w="571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1C627549-C1D2-4A7A-AB4D-BBDF66C222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4497" y="3824110"/>
            <a:ext cx="5774213" cy="2333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BACC6041-2879-4FE1-B08F-5CE6777603A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16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50653D1-9415-40B5-92CE-B750F967B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951198-431F-4954-8340-28DEA0880594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71A0CA5C-5BC3-43B4-83CF-666D3D5FE68D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10" name="Rectangle 116">
            <a:extLst>
              <a:ext uri="{FF2B5EF4-FFF2-40B4-BE49-F238E27FC236}">
                <a16:creationId xmlns:a16="http://schemas.microsoft.com/office/drawing/2014/main" xmlns="" id="{B0B9D2F0-BE8E-4E39-81F0-0B7F9A5DF2A5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30217859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76" userDrawn="1">
          <p15:clr>
            <a:srgbClr val="FBAE40"/>
          </p15:clr>
        </p15:guide>
        <p15:guide id="2" pos="7998" userDrawn="1">
          <p15:clr>
            <a:srgbClr val="FBAE40"/>
          </p15:clr>
        </p15:guide>
        <p15:guide id="3" pos="470" userDrawn="1">
          <p15:clr>
            <a:srgbClr val="FBAE40"/>
          </p15:clr>
        </p15:guide>
        <p15:guide id="4" orient="horz" pos="533" userDrawn="1">
          <p15:clr>
            <a:srgbClr val="FBAE40"/>
          </p15:clr>
        </p15:guide>
        <p15:guide id="5" orient="horz" pos="240" userDrawn="1">
          <p15:clr>
            <a:srgbClr val="FBAE40"/>
          </p15:clr>
        </p15:guide>
        <p15:guide id="6" orient="horz" pos="399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A387F9C-8810-4386-B029-946AAD0187F6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79C713-4122-F045-A631-227CA9026538}"/>
              </a:ext>
            </a:extLst>
          </p:cNvPr>
          <p:cNvCxnSpPr>
            <a:cxnSpLocks/>
          </p:cNvCxnSpPr>
          <p:nvPr/>
        </p:nvCxnSpPr>
        <p:spPr>
          <a:xfrm>
            <a:off x="8391387" y="1274404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EAF1DC4-A136-154E-8AE5-ADD8D6AE6ED8}"/>
              </a:ext>
            </a:extLst>
          </p:cNvPr>
          <p:cNvCxnSpPr>
            <a:cxnSpLocks/>
          </p:cNvCxnSpPr>
          <p:nvPr/>
        </p:nvCxnSpPr>
        <p:spPr>
          <a:xfrm>
            <a:off x="8391387" y="400732"/>
            <a:ext cx="4264410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19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981162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9D1D5787-3E91-4FEA-AB0C-57078295F086}"/>
              </a:ext>
            </a:extLst>
          </p:cNvPr>
          <p:cNvSpPr/>
          <p:nvPr/>
        </p:nvSpPr>
        <p:spPr>
          <a:xfrm>
            <a:off x="12572933" y="6995973"/>
            <a:ext cx="12118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123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2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pos="7997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1CA1F08E-9562-44E6-8CE3-D6896B91E47B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72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322" y="1562100"/>
            <a:ext cx="1195112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xmlns="" id="{2C8A738B-7481-4A4E-A924-7338C3A8285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2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C658A5BB-C3ED-4C71-83E2-3C88ED1B66E6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25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3489" y="1562100"/>
            <a:ext cx="714395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6">
            <a:extLst>
              <a:ext uri="{FF2B5EF4-FFF2-40B4-BE49-F238E27FC236}">
                <a16:creationId xmlns:a16="http://schemas.microsoft.com/office/drawing/2014/main" xmlns="" id="{DE8263EB-AF4B-4173-8D7B-50E5E44E2D5D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37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2698" y="1562100"/>
            <a:ext cx="455474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2" y="1562100"/>
            <a:ext cx="718844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69A249CC-D37B-41BD-A231-E40E1B352DB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7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612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371" y="1562100"/>
            <a:ext cx="5882833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ED2D4E19-F01C-48D7-8816-2AC07344F543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857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49F19CB-00F4-4063-A1BF-4FFBBFD49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84239" y="1562100"/>
            <a:ext cx="2413205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0D62EEF-71F8-4F55-8521-893C5C7B6645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48E5B512-29E2-40FA-90DB-D9D8AE0A68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2822" y="1562100"/>
            <a:ext cx="6316824" cy="47799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200" b="1"/>
            </a:lvl2pPr>
            <a:lvl3pPr marL="172801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3pPr>
            <a:lvl4pPr marL="345602" indent="-172801">
              <a:buClr>
                <a:schemeClr val="bg1"/>
              </a:buClr>
              <a:buSzPct val="70000"/>
              <a:buFont typeface="Arial" panose="020B0604020202020204" pitchFamily="34" charset="0"/>
              <a:buChar char="►"/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6">
            <a:extLst>
              <a:ext uri="{FF2B5EF4-FFF2-40B4-BE49-F238E27FC236}">
                <a16:creationId xmlns:a16="http://schemas.microsoft.com/office/drawing/2014/main" xmlns="" id="{786C7967-54E6-4D2F-90AD-371908746726}"/>
              </a:ext>
            </a:extLst>
          </p:cNvPr>
          <p:cNvSpPr/>
          <p:nvPr/>
        </p:nvSpPr>
        <p:spPr>
          <a:xfrm>
            <a:off x="12308436" y="6995973"/>
            <a:ext cx="38568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845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21D1DF-1B2C-4F93-8B08-460FAE87DA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832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363">
          <p15:clr>
            <a:srgbClr val="FBAE40"/>
          </p15:clr>
        </p15:guide>
        <p15:guide id="3" pos="374">
          <p15:clr>
            <a:srgbClr val="FBAE40"/>
          </p15:clr>
        </p15:guide>
        <p15:guide id="7" orient="horz" pos="976" userDrawn="1">
          <p15:clr>
            <a:srgbClr val="FBAE40"/>
          </p15:clr>
        </p15:guide>
        <p15:guide id="8" pos="7998" userDrawn="1">
          <p15:clr>
            <a:srgbClr val="FBAE40"/>
          </p15:clr>
        </p15:guide>
        <p15:guide id="9" pos="470" userDrawn="1">
          <p15:clr>
            <a:srgbClr val="FBAE40"/>
          </p15:clr>
        </p15:guide>
        <p15:guide id="10" orient="horz" pos="533" userDrawn="1">
          <p15:clr>
            <a:srgbClr val="FBAE40"/>
          </p15:clr>
        </p15:guide>
        <p15:guide id="11" orient="horz" pos="240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3979E0-0375-4071-ACB9-62EE73A0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32"/>
            <a:ext cx="13439775" cy="7557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5476A8-5B82-4D0A-8540-FAD162378538}"/>
              </a:ext>
            </a:extLst>
          </p:cNvPr>
          <p:cNvSpPr/>
          <p:nvPr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>
              <a:alpha val="6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07C840-4473-4FB5-AE12-BBF6B9BD77D5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61DB42-7331-487D-861F-1A70F277ADBE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2C556E3B-1DB2-440E-8EF0-283433E00D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39572CC5-3BA9-48DE-B575-A00519D828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082B0B-A225-49A8-9225-D5CB697A1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490EEB40-1DE1-4288-99B1-D8BF32884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9DA197A8-D152-4BEF-85ED-89DCA9957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82162CE2-C9C5-4DD9-BB32-C74644045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A5E77B27-977F-4512-B876-C64F0DCD9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5E494304-6519-421E-8D55-928BA7AB2D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xmlns="" id="{A967D880-7B9D-421D-918D-9A4EDB03C3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6E3522E7-9464-4ADB-825C-A046F3403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50D0B7A9-0017-4516-973A-2FA21D70C2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xmlns="" id="{80120A0D-7740-415F-9551-16FB1AE245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xmlns="" id="{BA12D27A-20F4-4484-B355-75DDF2BB1E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xmlns="" id="{B03FB369-09D8-45C2-AB4A-B977C28653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xmlns="" id="{3BAC1281-EAE9-449D-AA37-D08FD0608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xmlns="" id="{F075EE64-0871-4694-8B60-8B2C2520F8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xmlns="" id="{8C00BFEC-B196-487D-81B3-C05C94452D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3" name="Text Placeholder 19">
            <a:extLst>
              <a:ext uri="{FF2B5EF4-FFF2-40B4-BE49-F238E27FC236}">
                <a16:creationId xmlns:a16="http://schemas.microsoft.com/office/drawing/2014/main" xmlns="" id="{46312894-D554-4E3B-9495-510CBBA7A5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xmlns="" id="{96FD9247-B5C9-4BFA-A933-44C2A571A1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xmlns="" id="{CB27702B-7072-4D91-A315-2E9FBA1B8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6" name="Text Placeholder 19">
            <a:extLst>
              <a:ext uri="{FF2B5EF4-FFF2-40B4-BE49-F238E27FC236}">
                <a16:creationId xmlns:a16="http://schemas.microsoft.com/office/drawing/2014/main" xmlns="" id="{01B817FD-F11C-4676-BE96-50C5DE0295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xmlns="" id="{336156B3-6D32-4249-A79C-BAB9E93C17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xmlns="" id="{4F6D08BB-EBA7-40C0-92E3-36496E86B0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xmlns="" id="{64230373-AEC9-40E6-B218-A926F4767A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xmlns="" id="{45CCF87D-EF6E-4249-B90F-8F74D5CDB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xmlns="" id="{B5660B05-6764-4206-86EE-6EE18828F9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xmlns="" id="{BAC0EC8F-4625-4E7F-A83B-B219B64D71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9">
            <a:extLst>
              <a:ext uri="{FF2B5EF4-FFF2-40B4-BE49-F238E27FC236}">
                <a16:creationId xmlns:a16="http://schemas.microsoft.com/office/drawing/2014/main" xmlns="" id="{3ADB24A7-37FF-4180-951F-3A7DEF2578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xmlns="" id="{14662C87-E43C-4D72-BEDA-6FBDEF6DF6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01963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xmlns="" id="{B7856E51-5787-4CA2-9086-1923051776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66031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xmlns="" id="{F21E9865-F0B2-47B2-B6DB-F2E4EA59D8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66031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xmlns="" id="{A47E393E-1F84-4490-B9A7-F824D50F9E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68" name="Text Placeholder 19">
            <a:extLst>
              <a:ext uri="{FF2B5EF4-FFF2-40B4-BE49-F238E27FC236}">
                <a16:creationId xmlns:a16="http://schemas.microsoft.com/office/drawing/2014/main" xmlns="" id="{7FCE93D7-853B-4BAC-849B-CFFE39AF578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xmlns="" id="{4085645A-1F75-4FAA-9435-BCEB02D071E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xmlns="" id="{46D0B3A3-B543-460F-863A-1CD65EDC920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chemeClr val="tx1">
                    <a:alpha val="2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1" name="Text Placeholder 19">
            <a:extLst>
              <a:ext uri="{FF2B5EF4-FFF2-40B4-BE49-F238E27FC236}">
                <a16:creationId xmlns:a16="http://schemas.microsoft.com/office/drawing/2014/main" xmlns="" id="{4F1E3CFA-202A-4509-9A75-15D77E6757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xmlns="" id="{F52E1539-A230-4C95-8952-EE6290321C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BDFE9F9-61C9-4080-A993-B419D9255B5C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16">
            <a:extLst>
              <a:ext uri="{FF2B5EF4-FFF2-40B4-BE49-F238E27FC236}">
                <a16:creationId xmlns:a16="http://schemas.microsoft.com/office/drawing/2014/main" xmlns="" id="{0216BA6E-F975-428D-96E5-44166AF67843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47" name="Rectangle 116">
            <a:extLst>
              <a:ext uri="{FF2B5EF4-FFF2-40B4-BE49-F238E27FC236}">
                <a16:creationId xmlns:a16="http://schemas.microsoft.com/office/drawing/2014/main" xmlns="" id="{71508DC7-AE4E-4683-A6E3-48A54F3A32C5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rgbClr val="F6F6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238409989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656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3EA9A9-9921-41FB-8FFC-73D8BEDBDF4B}"/>
              </a:ext>
            </a:extLst>
          </p:cNvPr>
          <p:cNvSpPr/>
          <p:nvPr/>
        </p:nvSpPr>
        <p:spPr>
          <a:xfrm>
            <a:off x="739138" y="1562100"/>
            <a:ext cx="11958308" cy="4779963"/>
          </a:xfrm>
          <a:prstGeom prst="rect">
            <a:avLst/>
          </a:prstGeom>
          <a:solidFill>
            <a:srgbClr val="74748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D6B5064-6CB8-46B1-881F-80BDFCD6267B}"/>
              </a:ext>
            </a:extLst>
          </p:cNvPr>
          <p:cNvGrpSpPr/>
          <p:nvPr/>
        </p:nvGrpSpPr>
        <p:grpSpPr>
          <a:xfrm>
            <a:off x="744327" y="1562100"/>
            <a:ext cx="11953119" cy="4779963"/>
            <a:chOff x="561643" y="269309"/>
            <a:chExt cx="9688363" cy="538619"/>
          </a:xfrm>
          <a:solidFill>
            <a:srgbClr val="C4C4CD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1BB8BC3-BE23-4ADB-94EC-D6C8D1066123}"/>
                </a:ext>
              </a:extLst>
            </p:cNvPr>
            <p:cNvSpPr/>
            <p:nvPr/>
          </p:nvSpPr>
          <p:spPr bwMode="auto">
            <a:xfrm>
              <a:off x="56164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90AE822-8F20-4D1E-A692-954220F840D9}"/>
                </a:ext>
              </a:extLst>
            </p:cNvPr>
            <p:cNvSpPr/>
            <p:nvPr/>
          </p:nvSpPr>
          <p:spPr bwMode="auto">
            <a:xfrm>
              <a:off x="138033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EF477BF-4837-4B7F-A006-8F657C1FAE48}"/>
                </a:ext>
              </a:extLst>
            </p:cNvPr>
            <p:cNvSpPr/>
            <p:nvPr/>
          </p:nvSpPr>
          <p:spPr bwMode="auto">
            <a:xfrm>
              <a:off x="219902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1E6806D-EC8E-4A60-9FA8-B7D42BD714BF}"/>
                </a:ext>
              </a:extLst>
            </p:cNvPr>
            <p:cNvSpPr/>
            <p:nvPr/>
          </p:nvSpPr>
          <p:spPr bwMode="auto">
            <a:xfrm>
              <a:off x="301771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02189E9-14BA-4E1C-90AE-13D598F1DCD9}"/>
                </a:ext>
              </a:extLst>
            </p:cNvPr>
            <p:cNvSpPr/>
            <p:nvPr/>
          </p:nvSpPr>
          <p:spPr bwMode="auto">
            <a:xfrm>
              <a:off x="383641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1F06E90-ED51-4EBC-AC74-D0E9ED991BB9}"/>
                </a:ext>
              </a:extLst>
            </p:cNvPr>
            <p:cNvSpPr/>
            <p:nvPr/>
          </p:nvSpPr>
          <p:spPr bwMode="auto">
            <a:xfrm>
              <a:off x="465510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BC111B9-A3A5-4C41-958A-6AE5C1B70994}"/>
                </a:ext>
              </a:extLst>
            </p:cNvPr>
            <p:cNvSpPr/>
            <p:nvPr/>
          </p:nvSpPr>
          <p:spPr bwMode="auto">
            <a:xfrm>
              <a:off x="5473795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D0ADA20-2977-4B1C-8517-5F4E0041892A}"/>
                </a:ext>
              </a:extLst>
            </p:cNvPr>
            <p:cNvSpPr/>
            <p:nvPr/>
          </p:nvSpPr>
          <p:spPr bwMode="auto">
            <a:xfrm>
              <a:off x="6292487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38F7BD1-4D94-4756-9573-E44A7EC46A5E}"/>
                </a:ext>
              </a:extLst>
            </p:cNvPr>
            <p:cNvSpPr/>
            <p:nvPr/>
          </p:nvSpPr>
          <p:spPr bwMode="auto">
            <a:xfrm>
              <a:off x="7111179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5375CB8-DD2D-4531-BAA1-300762805576}"/>
                </a:ext>
              </a:extLst>
            </p:cNvPr>
            <p:cNvSpPr/>
            <p:nvPr/>
          </p:nvSpPr>
          <p:spPr bwMode="auto">
            <a:xfrm>
              <a:off x="7929871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2B3F738-460E-4857-AC89-7006677B125D}"/>
                </a:ext>
              </a:extLst>
            </p:cNvPr>
            <p:cNvSpPr/>
            <p:nvPr/>
          </p:nvSpPr>
          <p:spPr bwMode="auto">
            <a:xfrm>
              <a:off x="874856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80DD5370-EC14-43A6-B45B-187F0B54F488}"/>
                </a:ext>
              </a:extLst>
            </p:cNvPr>
            <p:cNvSpPr/>
            <p:nvPr/>
          </p:nvSpPr>
          <p:spPr bwMode="auto">
            <a:xfrm>
              <a:off x="9567253" y="269309"/>
              <a:ext cx="682753" cy="53861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600"/>
                </a:spcAft>
              </a:pPr>
              <a:endParaRPr lang="en-US" sz="10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476F700B-F783-4EB4-91E0-1C1AA5A4A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322" y="386081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16">
            <a:extLst>
              <a:ext uri="{FF2B5EF4-FFF2-40B4-BE49-F238E27FC236}">
                <a16:creationId xmlns:a16="http://schemas.microsoft.com/office/drawing/2014/main" xmlns="" id="{B852D8C6-6D0B-47D4-B4C5-F8C15AA65173}"/>
              </a:ext>
            </a:extLst>
          </p:cNvPr>
          <p:cNvSpPr/>
          <p:nvPr/>
        </p:nvSpPr>
        <p:spPr>
          <a:xfrm>
            <a:off x="739138" y="6995973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75EF11-9C63-4591-9937-4EF8F1E228F6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139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373">
          <p15:clr>
            <a:srgbClr val="FBAE40"/>
          </p15:clr>
        </p15:guide>
        <p15:guide id="3" pos="6352">
          <p15:clr>
            <a:srgbClr val="FBAE40"/>
          </p15:clr>
        </p15:guide>
        <p15:guide id="4" pos="795">
          <p15:clr>
            <a:srgbClr val="FBAE40"/>
          </p15:clr>
        </p15:guide>
        <p15:guide id="5" pos="875">
          <p15:clr>
            <a:srgbClr val="FBAE40"/>
          </p15:clr>
        </p15:guide>
        <p15:guide id="6" pos="1387">
          <p15:clr>
            <a:srgbClr val="FBAE40"/>
          </p15:clr>
        </p15:guide>
        <p15:guide id="7" pos="1301">
          <p15:clr>
            <a:srgbClr val="FBAE40"/>
          </p15:clr>
        </p15:guide>
        <p15:guide id="8" pos="1803">
          <p15:clr>
            <a:srgbClr val="FBAE40"/>
          </p15:clr>
        </p15:guide>
        <p15:guide id="9" pos="1883">
          <p15:clr>
            <a:srgbClr val="FBAE40"/>
          </p15:clr>
        </p15:guide>
        <p15:guide id="10" pos="2309">
          <p15:clr>
            <a:srgbClr val="FBAE40"/>
          </p15:clr>
        </p15:guide>
        <p15:guide id="11" pos="2395">
          <p15:clr>
            <a:srgbClr val="FBAE40"/>
          </p15:clr>
        </p15:guide>
        <p15:guide id="12" pos="2816">
          <p15:clr>
            <a:srgbClr val="FBAE40"/>
          </p15:clr>
        </p15:guide>
        <p15:guide id="13" pos="2907">
          <p15:clr>
            <a:srgbClr val="FBAE40"/>
          </p15:clr>
        </p15:guide>
        <p15:guide id="14" pos="3333">
          <p15:clr>
            <a:srgbClr val="FBAE40"/>
          </p15:clr>
        </p15:guide>
        <p15:guide id="15" pos="3419">
          <p15:clr>
            <a:srgbClr val="FBAE40"/>
          </p15:clr>
        </p15:guide>
        <p15:guide id="16" pos="3835">
          <p15:clr>
            <a:srgbClr val="FBAE40"/>
          </p15:clr>
        </p15:guide>
        <p15:guide id="17" pos="3909">
          <p15:clr>
            <a:srgbClr val="FBAE40"/>
          </p15:clr>
        </p15:guide>
        <p15:guide id="18" pos="4341">
          <p15:clr>
            <a:srgbClr val="FBAE40"/>
          </p15:clr>
        </p15:guide>
        <p15:guide id="19" pos="4421">
          <p15:clr>
            <a:srgbClr val="FBAE40"/>
          </p15:clr>
        </p15:guide>
        <p15:guide id="20" pos="4837">
          <p15:clr>
            <a:srgbClr val="FBAE40"/>
          </p15:clr>
        </p15:guide>
        <p15:guide id="21" pos="4939">
          <p15:clr>
            <a:srgbClr val="FBAE40"/>
          </p15:clr>
        </p15:guide>
        <p15:guide id="22" pos="5339">
          <p15:clr>
            <a:srgbClr val="FBAE40"/>
          </p15:clr>
        </p15:guide>
        <p15:guide id="23" pos="5429">
          <p15:clr>
            <a:srgbClr val="FBAE40"/>
          </p15:clr>
        </p15:guide>
        <p15:guide id="24" pos="5851">
          <p15:clr>
            <a:srgbClr val="FBAE40"/>
          </p15:clr>
        </p15:guide>
        <p15:guide id="25" pos="5931">
          <p15:clr>
            <a:srgbClr val="FBAE40"/>
          </p15:clr>
        </p15:guide>
        <p15:guide id="26" orient="horz" pos="4453" userDrawn="1">
          <p15:clr>
            <a:srgbClr val="FBAE40"/>
          </p15:clr>
        </p15:guide>
        <p15:guide id="27" pos="469" userDrawn="1">
          <p15:clr>
            <a:srgbClr val="FBAE40"/>
          </p15:clr>
        </p15:guide>
        <p15:guide id="28" pos="7985" userDrawn="1">
          <p15:clr>
            <a:srgbClr val="FBAE40"/>
          </p15:clr>
        </p15:guide>
        <p15:guide id="29" pos="999" userDrawn="1">
          <p15:clr>
            <a:srgbClr val="FBAE40"/>
          </p15:clr>
        </p15:guide>
        <p15:guide id="30" pos="1100" userDrawn="1">
          <p15:clr>
            <a:srgbClr val="FBAE40"/>
          </p15:clr>
        </p15:guide>
        <p15:guide id="31" pos="1743" userDrawn="1">
          <p15:clr>
            <a:srgbClr val="FBAE40"/>
          </p15:clr>
        </p15:guide>
        <p15:guide id="32" pos="1635" userDrawn="1">
          <p15:clr>
            <a:srgbClr val="FBAE40"/>
          </p15:clr>
        </p15:guide>
        <p15:guide id="33" pos="2266" userDrawn="1">
          <p15:clr>
            <a:srgbClr val="FBAE40"/>
          </p15:clr>
        </p15:guide>
        <p15:guide id="34" pos="2367" userDrawn="1">
          <p15:clr>
            <a:srgbClr val="FBAE40"/>
          </p15:clr>
        </p15:guide>
        <p15:guide id="35" pos="2902" userDrawn="1">
          <p15:clr>
            <a:srgbClr val="FBAE40"/>
          </p15:clr>
        </p15:guide>
        <p15:guide id="36" pos="3011" userDrawn="1">
          <p15:clr>
            <a:srgbClr val="FBAE40"/>
          </p15:clr>
        </p15:guide>
        <p15:guide id="37" pos="3540" userDrawn="1">
          <p15:clr>
            <a:srgbClr val="FBAE40"/>
          </p15:clr>
        </p15:guide>
        <p15:guide id="38" pos="3654" userDrawn="1">
          <p15:clr>
            <a:srgbClr val="FBAE40"/>
          </p15:clr>
        </p15:guide>
        <p15:guide id="39" pos="4190" userDrawn="1">
          <p15:clr>
            <a:srgbClr val="FBAE40"/>
          </p15:clr>
        </p15:guide>
        <p15:guide id="40" pos="4298" userDrawn="1">
          <p15:clr>
            <a:srgbClr val="FBAE40"/>
          </p15:clr>
        </p15:guide>
        <p15:guide id="41" pos="4821" userDrawn="1">
          <p15:clr>
            <a:srgbClr val="FBAE40"/>
          </p15:clr>
        </p15:guide>
        <p15:guide id="42" pos="4914" userDrawn="1">
          <p15:clr>
            <a:srgbClr val="FBAE40"/>
          </p15:clr>
        </p15:guide>
        <p15:guide id="43" pos="5457" userDrawn="1">
          <p15:clr>
            <a:srgbClr val="FBAE40"/>
          </p15:clr>
        </p15:guide>
        <p15:guide id="44" pos="5557" userDrawn="1">
          <p15:clr>
            <a:srgbClr val="FBAE40"/>
          </p15:clr>
        </p15:guide>
        <p15:guide id="45" pos="6080" userDrawn="1">
          <p15:clr>
            <a:srgbClr val="FBAE40"/>
          </p15:clr>
        </p15:guide>
        <p15:guide id="46" pos="6208" userDrawn="1">
          <p15:clr>
            <a:srgbClr val="FBAE40"/>
          </p15:clr>
        </p15:guide>
        <p15:guide id="47" pos="6711" userDrawn="1">
          <p15:clr>
            <a:srgbClr val="FBAE40"/>
          </p15:clr>
        </p15:guide>
        <p15:guide id="48" pos="6824" userDrawn="1">
          <p15:clr>
            <a:srgbClr val="FBAE40"/>
          </p15:clr>
        </p15:guide>
        <p15:guide id="49" pos="7355" userDrawn="1">
          <p15:clr>
            <a:srgbClr val="FBAE40"/>
          </p15:clr>
        </p15:guide>
        <p15:guide id="50" pos="7455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2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" y="1787"/>
                        <a:ext cx="2381" cy="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2"/>
            <a:ext cx="238083" cy="178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37" b="0" i="0" baseline="0" dirty="0">
              <a:solidFill>
                <a:schemeClr val="tx1"/>
              </a:solidFill>
              <a:latin typeface="Segoe UI Black" panose="020B0A02040204020203" pitchFamily="34" charset="0"/>
              <a:ea typeface="ＭＳ Ｐゴシック" panose="020B0600070205080204" pitchFamily="34" charset="-128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57134" y="209453"/>
            <a:ext cx="12925514" cy="328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2995128" y="7319933"/>
            <a:ext cx="134652" cy="13837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99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ru-RU" sz="899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2120797" y="57136"/>
            <a:ext cx="985663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006921"/>
            <a:endParaRPr lang="ru-RU" sz="89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31375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Н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5369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" y="7116543"/>
            <a:ext cx="13439774" cy="3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5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</a:t>
            </a:r>
            <a:r>
              <a:rPr kumimoji="0" lang="ru-RU" altLang="ru-RU" sz="1852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</a:t>
            </a:r>
            <a:r>
              <a:rPr kumimoji="0" lang="kk-KZ" altLang="ru-RU" sz="1852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852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р-Султан, июль 2020 года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-14532"/>
            <a:ext cx="13439775" cy="3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5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</a:p>
        </p:txBody>
      </p:sp>
      <p:pic>
        <p:nvPicPr>
          <p:cNvPr id="8" name="Picture 744" descr="ÐÐ°ÑÑÐ¸Ð½ÐºÐ¸ Ð¿Ð¾ Ð·Ð°Ð¿ÑÐ¾ÑÑ Ð³ÐµÑÐ± ÐºÐ°Ð·Ð°ÑÑÑÐ°Ð½Ð° 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566" y="1102687"/>
            <a:ext cx="1586640" cy="15889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673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М_Г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5369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681322" y="4332817"/>
            <a:ext cx="1427976" cy="2720549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91" y="2685552"/>
            <a:ext cx="1586640" cy="15889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/>
        </p:nvGrpSpPr>
        <p:grpSpPr bwMode="auto">
          <a:xfrm>
            <a:off x="681322" y="464315"/>
            <a:ext cx="1427976" cy="2046245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8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313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ПМ_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5116"/>
          <a:stretch>
            <a:fillRect/>
          </a:stretch>
        </p:blipFill>
        <p:spPr>
          <a:xfrm>
            <a:off x="4282587" y="2"/>
            <a:ext cx="9157192" cy="7100495"/>
          </a:xfrm>
          <a:custGeom>
            <a:avLst/>
            <a:gdLst>
              <a:gd name="connsiteX0" fmla="*/ 7286774 w 7286774"/>
              <a:gd name="connsiteY0" fmla="*/ 2450006 h 5649004"/>
              <a:gd name="connsiteX1" fmla="*/ 7286774 w 7286774"/>
              <a:gd name="connsiteY1" fmla="*/ 3892710 h 5649004"/>
              <a:gd name="connsiteX2" fmla="*/ 5530479 w 7286774"/>
              <a:gd name="connsiteY2" fmla="*/ 5649004 h 5649004"/>
              <a:gd name="connsiteX3" fmla="*/ 4809128 w 7286774"/>
              <a:gd name="connsiteY3" fmla="*/ 4927652 h 5649004"/>
              <a:gd name="connsiteX4" fmla="*/ 0 w 7286774"/>
              <a:gd name="connsiteY4" fmla="*/ 0 h 5649004"/>
              <a:gd name="connsiteX5" fmla="*/ 7286774 w 7286774"/>
              <a:gd name="connsiteY5" fmla="*/ 1 h 5649004"/>
              <a:gd name="connsiteX6" fmla="*/ 7286774 w 7286774"/>
              <a:gd name="connsiteY6" fmla="*/ 2055041 h 5649004"/>
              <a:gd name="connsiteX7" fmla="*/ 4670906 w 7286774"/>
              <a:gd name="connsiteY7" fmla="*/ 4670909 h 56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774" h="5649004">
                <a:moveTo>
                  <a:pt x="7286774" y="2450006"/>
                </a:moveTo>
                <a:lnTo>
                  <a:pt x="7286774" y="3892710"/>
                </a:lnTo>
                <a:lnTo>
                  <a:pt x="5530479" y="5649004"/>
                </a:lnTo>
                <a:lnTo>
                  <a:pt x="4809128" y="4927652"/>
                </a:lnTo>
                <a:close/>
                <a:moveTo>
                  <a:pt x="0" y="0"/>
                </a:moveTo>
                <a:lnTo>
                  <a:pt x="7286774" y="1"/>
                </a:lnTo>
                <a:lnTo>
                  <a:pt x="7286774" y="2055041"/>
                </a:lnTo>
                <a:lnTo>
                  <a:pt x="4670906" y="4670909"/>
                </a:lnTo>
                <a:close/>
              </a:path>
            </a:pathLst>
          </a:custGeom>
        </p:spPr>
      </p:pic>
      <p:sp>
        <p:nvSpPr>
          <p:cNvPr id="4" name="Параллелограмм 3"/>
          <p:cNvSpPr/>
          <p:nvPr/>
        </p:nvSpPr>
        <p:spPr>
          <a:xfrm flipH="1">
            <a:off x="3552379" y="0"/>
            <a:ext cx="8274627" cy="7559675"/>
          </a:xfrm>
          <a:prstGeom prst="parallelogram">
            <a:avLst>
              <a:gd name="adj" fmla="val 98650"/>
            </a:avLst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1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6596" y="5982646"/>
            <a:ext cx="8880456" cy="42698"/>
          </a:xfrm>
          <a:prstGeom prst="line">
            <a:avLst/>
          </a:prstGeom>
          <a:ln w="38100">
            <a:solidFill>
              <a:srgbClr val="1A4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7327" y="7100498"/>
            <a:ext cx="6019897" cy="3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7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52" b="1" i="0" u="none" strike="noStrike" kern="1200" cap="small" spc="13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г. Н</a:t>
            </a:r>
            <a:r>
              <a:rPr kumimoji="0" lang="kk-KZ" altLang="ru-RU" sz="1852" b="1" i="0" u="none" strike="noStrike" kern="1200" cap="small" spc="13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у</a:t>
            </a:r>
            <a:r>
              <a:rPr kumimoji="0" lang="ru-RU" altLang="ru-RU" sz="1852" b="1" i="0" u="none" strike="noStrike" kern="1200" cap="small" spc="132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р-Султан, июнь 2021 года</a:t>
            </a:r>
          </a:p>
        </p:txBody>
      </p:sp>
      <p:pic>
        <p:nvPicPr>
          <p:cNvPr id="6" name="Picture 744" descr="ÐÐ°ÑÑÐ¸Ð½ÐºÐ¸ Ð¿Ð¾ Ð·Ð°Ð¿ÑÐ¾ÑÑ Ð³ÐµÑÐ± ÐºÐ°Ð·Ð°ÑÑÑÐ°Ð½Ð° 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02" y="392171"/>
            <a:ext cx="2115520" cy="21185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17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21688"/>
            <a:ext cx="13439775" cy="23799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9121" y="7321688"/>
            <a:ext cx="480658" cy="23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02EE5-D451-4137-BAEF-A3149E8D216F}" type="slidenum">
              <a:rPr kumimoji="0" lang="ru-RU" altLang="ru-RU" sz="1058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21298"/>
            <a:ext cx="13439775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7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65485"/>
            <a:ext cx="13439775" cy="74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233" b="1" cap="smal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4233" b="1" cap="small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13917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2" y="1787"/>
          <a:ext cx="2381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2" y="1787"/>
                        <a:ext cx="2381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3"/>
            <a:ext cx="238082" cy="178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343911"/>
            <a:endParaRPr lang="en-US" sz="2137" dirty="0">
              <a:solidFill>
                <a:srgbClr val="000000"/>
              </a:solidFill>
              <a:latin typeface="Segoe UI Black" panose="020B0A02040204020203" pitchFamily="34" charset="0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12995128" y="7319934"/>
            <a:ext cx="134652" cy="13837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defTabSz="1343911"/>
            <a:fld id="{42C328C1-A84F-4A39-A664-DBA00541A8C6}" type="slidenum">
              <a:rPr lang="ru-RU" sz="899" smtClean="0">
                <a:solidFill>
                  <a:srgbClr val="808080"/>
                </a:solidFill>
              </a:rPr>
              <a:pPr defTabSz="1343911"/>
              <a:t>‹#›</a:t>
            </a:fld>
            <a:endParaRPr lang="ru-RU" sz="899" dirty="0">
              <a:solidFill>
                <a:srgbClr val="808080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2120799" y="57137"/>
            <a:ext cx="985663" cy="1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006937"/>
            <a:endParaRPr lang="ru-RU" sz="899" dirty="0">
              <a:solidFill>
                <a:srgbClr val="808080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96357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з нумерац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2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xmlns="" id="{9D6C0C99-7449-4044-B586-4070AE4C706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" y="1"/>
            <a:ext cx="13439775" cy="75596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AF608F2-1C4E-498E-9A54-68BFC132EF34}"/>
              </a:ext>
            </a:extLst>
          </p:cNvPr>
          <p:cNvCxnSpPr>
            <a:cxnSpLocks/>
          </p:cNvCxnSpPr>
          <p:nvPr/>
        </p:nvCxnSpPr>
        <p:spPr>
          <a:xfrm>
            <a:off x="739138" y="4836526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xmlns="" id="{8B2A74E8-AAB0-4241-99BA-7B20587260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6322" y="386080"/>
            <a:ext cx="11951123" cy="4651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FontTx/>
              <a:buNone/>
              <a:defRPr lang="en-US" dirty="0" smtClean="0"/>
            </a:lvl1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xmlns="" id="{F3686B0D-1938-45A4-8F6C-A68CA422A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7009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5" name="Text Placeholder 19">
            <a:extLst>
              <a:ext uri="{FF2B5EF4-FFF2-40B4-BE49-F238E27FC236}">
                <a16:creationId xmlns:a16="http://schemas.microsoft.com/office/drawing/2014/main" xmlns="" id="{8D526581-3F64-42A8-9C4C-8B49506CF1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077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19">
            <a:extLst>
              <a:ext uri="{FF2B5EF4-FFF2-40B4-BE49-F238E27FC236}">
                <a16:creationId xmlns:a16="http://schemas.microsoft.com/office/drawing/2014/main" xmlns="" id="{C5745CD5-C384-44EB-B149-10888B283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077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xmlns="" id="{62428C99-E769-4866-AD6D-312E7A6D9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491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xmlns="" id="{62F338BC-CAF4-4A84-8973-D193CC2F1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6560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19">
            <a:extLst>
              <a:ext uri="{FF2B5EF4-FFF2-40B4-BE49-F238E27FC236}">
                <a16:creationId xmlns:a16="http://schemas.microsoft.com/office/drawing/2014/main" xmlns="" id="{F81F90E1-295B-462F-9D9D-ABD84803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6560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xmlns="" id="{3E9447C1-7D0F-4F94-A154-29DFA3935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7974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1" name="Text Placeholder 19">
            <a:extLst>
              <a:ext uri="{FF2B5EF4-FFF2-40B4-BE49-F238E27FC236}">
                <a16:creationId xmlns:a16="http://schemas.microsoft.com/office/drawing/2014/main" xmlns="" id="{7CE735A6-8570-4B21-BF03-F0C6A91B79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42043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2" name="Text Placeholder 19">
            <a:extLst>
              <a:ext uri="{FF2B5EF4-FFF2-40B4-BE49-F238E27FC236}">
                <a16:creationId xmlns:a16="http://schemas.microsoft.com/office/drawing/2014/main" xmlns="" id="{DA49A486-7724-4BF8-A1AF-DB8C53B50E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43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xmlns="" id="{90D5463A-7C2B-4008-AD99-7B42FF9CDF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3457" y="1422402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xmlns="" id="{A607AAF0-B1EE-4E9F-A6D3-A1E82632F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07525" y="1997502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xmlns="" id="{2962BDAC-025F-4F13-A97E-FA89C7DFAB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07525" y="2664188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xmlns="" id="{361E0B51-759D-443B-A789-D00B9FEB04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009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xmlns="" id="{ADAE9E67-C4EC-4523-94B7-027D832C28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77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xmlns="" id="{1ABE3146-0491-4EFE-82C3-23C9E2AB1B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077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xmlns="" id="{46F3DBF3-EACC-4B9E-9D10-3591D285F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2491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xmlns="" id="{1AA5AFA0-AB61-418B-B18C-5B5C725E2F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76560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xmlns="" id="{8D31747B-45D6-4BD8-BDE7-D44F88615A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76560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xmlns="" id="{C38D2A8E-5206-480D-80A2-EC2AF02FC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77974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xmlns="" id="{70E58125-FB7B-46DB-9EF4-DE2A662F8F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42043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xmlns="" id="{D1B5A006-F4E0-4851-BE4A-73940CB4D0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42043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xmlns="" id="{E03E9572-F349-4C73-94CF-5982C72D63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43457" y="3174948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xmlns="" id="{384C4A3B-D836-4481-A05E-53DC6F424F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7525" y="3750048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xmlns="" id="{8EE6885A-3384-42E0-B767-7B5B04EA19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07525" y="4416734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xmlns="" id="{B53413D1-C231-435A-919C-C34119C437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009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xmlns="" id="{AA1CD4A8-A245-4B4A-B0FD-93A62065EF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1077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xmlns="" id="{6FC9FFC7-4057-44FA-A592-E3F30F6B66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077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xmlns="" id="{4140BB16-6F01-48EF-AFF1-0E097ABC170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2491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2" name="Text Placeholder 19">
            <a:extLst>
              <a:ext uri="{FF2B5EF4-FFF2-40B4-BE49-F238E27FC236}">
                <a16:creationId xmlns:a16="http://schemas.microsoft.com/office/drawing/2014/main" xmlns="" id="{A79AD70A-3336-4976-83BD-FD5F782877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76560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3" name="Text Placeholder 19">
            <a:extLst>
              <a:ext uri="{FF2B5EF4-FFF2-40B4-BE49-F238E27FC236}">
                <a16:creationId xmlns:a16="http://schemas.microsoft.com/office/drawing/2014/main" xmlns="" id="{77FA15A9-0DAE-4013-9821-ED1F2CEE5A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76560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xmlns="" id="{B91F9DD1-A16B-49CD-8474-9E6495B76F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7974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xmlns="" id="{6E5F51C8-21EB-4BAE-A19A-FF7A055F491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42043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6" name="Text Placeholder 19">
            <a:extLst>
              <a:ext uri="{FF2B5EF4-FFF2-40B4-BE49-F238E27FC236}">
                <a16:creationId xmlns:a16="http://schemas.microsoft.com/office/drawing/2014/main" xmlns="" id="{3F979FD4-434F-4A19-83F3-603FB61FD4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2043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xmlns="" id="{F06B5CAE-8821-470A-8003-E411204007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3457" y="4906687"/>
            <a:ext cx="2674859" cy="1573412"/>
          </a:xfrm>
        </p:spPr>
        <p:txBody>
          <a:bodyPr vert="horz" lIns="0" tIns="0" rIns="0" bIns="0" rtlCol="0" anchor="ctr">
            <a:noAutofit/>
          </a:bodyPr>
          <a:lstStyle>
            <a:lvl1pPr marL="0" marR="0" indent="0" algn="ctr" defTabSz="755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500" b="0" kern="1200" dirty="0">
                <a:solidFill>
                  <a:srgbClr val="C4C4CD">
                    <a:alpha val="6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755361" fontAlgn="auto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None/>
              <a:tabLst/>
            </a:pPr>
            <a:r>
              <a:rPr lang="en-US" dirty="0"/>
              <a:t>#</a:t>
            </a:r>
          </a:p>
        </p:txBody>
      </p:sp>
      <p:sp>
        <p:nvSpPr>
          <p:cNvPr id="108" name="Text Placeholder 19">
            <a:extLst>
              <a:ext uri="{FF2B5EF4-FFF2-40B4-BE49-F238E27FC236}">
                <a16:creationId xmlns:a16="http://schemas.microsoft.com/office/drawing/2014/main" xmlns="" id="{C3BA644F-CF13-4D0F-931C-A2379A489F5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07525" y="5481787"/>
            <a:ext cx="2346722" cy="2794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xmlns="" id="{0EFC7AAE-A7A4-449F-BA0A-733B0BDD129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07525" y="6148473"/>
            <a:ext cx="2346722" cy="279400"/>
          </a:xfrm>
        </p:spPr>
        <p:txBody>
          <a:bodyPr anchor="ctr"/>
          <a:lstStyle>
            <a:lvl1pPr marL="0" indent="0" algn="ct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04576" indent="0" algn="ctr">
              <a:buFontTx/>
              <a:buNone/>
              <a:defRPr sz="9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8B8E70D-1DFA-486A-A89F-082025EE1CE1}"/>
              </a:ext>
            </a:extLst>
          </p:cNvPr>
          <p:cNvCxnSpPr>
            <a:cxnSpLocks/>
          </p:cNvCxnSpPr>
          <p:nvPr/>
        </p:nvCxnSpPr>
        <p:spPr>
          <a:xfrm>
            <a:off x="739138" y="3144838"/>
            <a:ext cx="1195498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9BD9A861-1CBD-4EC6-A43E-6F5E0F284283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16">
            <a:extLst>
              <a:ext uri="{FF2B5EF4-FFF2-40B4-BE49-F238E27FC236}">
                <a16:creationId xmlns:a16="http://schemas.microsoft.com/office/drawing/2014/main" xmlns="" id="{7FBAF93A-431A-4CB0-8E48-C0D4A17D7AFB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51" name="Rectangle 116">
            <a:extLst>
              <a:ext uri="{FF2B5EF4-FFF2-40B4-BE49-F238E27FC236}">
                <a16:creationId xmlns:a16="http://schemas.microsoft.com/office/drawing/2014/main" xmlns="" id="{46EFD9E6-0CB4-4B28-86CE-C5699E323AFD}"/>
              </a:ext>
            </a:extLst>
          </p:cNvPr>
          <p:cNvSpPr/>
          <p:nvPr/>
        </p:nvSpPr>
        <p:spPr>
          <a:xfrm>
            <a:off x="12056445" y="6995972"/>
            <a:ext cx="63767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r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algn="r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69</a:t>
            </a:r>
          </a:p>
        </p:txBody>
      </p:sp>
    </p:spTree>
    <p:extLst>
      <p:ext uri="{BB962C8B-B14F-4D97-AF65-F5344CB8AC3E}">
        <p14:creationId xmlns:p14="http://schemas.microsoft.com/office/powerpoint/2010/main" val="10431851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7153691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681322" y="4332815"/>
            <a:ext cx="1427976" cy="2720550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90" y="2685553"/>
            <a:ext cx="1586640" cy="1588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681322" y="464315"/>
            <a:ext cx="1427976" cy="2046245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101580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6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791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7153691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1927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_ЗП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 userDrawn="1"/>
        </p:nvSpPr>
        <p:spPr>
          <a:xfrm>
            <a:off x="923985" y="347653"/>
            <a:ext cx="12515790" cy="650971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94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  <a:endParaRPr lang="ru-RU" sz="294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94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  <a:endParaRPr lang="ru-RU" sz="294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2" y="347652"/>
            <a:ext cx="907652" cy="9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23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7321686"/>
            <a:ext cx="13439775" cy="23799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3028297" y="7321686"/>
            <a:ext cx="480659" cy="23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149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1176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149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7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821298"/>
            <a:ext cx="13439775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6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3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рма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0" y="821298"/>
            <a:ext cx="13439775" cy="0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 flipV="1">
            <a:off x="0" y="7314686"/>
            <a:ext cx="13439775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12959117" y="7321686"/>
            <a:ext cx="480659" cy="23799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fld id="{F8F6FAAD-B68C-4C14-A12C-64AE1811CFA5}" type="slidenum">
              <a:rPr lang="ru-RU" altLang="ru-RU" sz="1176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ru-RU" altLang="ru-RU" sz="1176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" y="7352019"/>
            <a:ext cx="3553608" cy="207657"/>
          </a:xfrm>
          <a:prstGeom prst="rect">
            <a:avLst/>
          </a:prstGeom>
        </p:spPr>
        <p:txBody>
          <a:bodyPr/>
          <a:lstStyle>
            <a:lvl1pPr>
              <a:defRPr sz="9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77D2E-F049-4A41-98F7-194A3846BC2B}" type="datetime1">
              <a:rPr lang="ru-RU" smtClean="0"/>
              <a:pPr>
                <a:defRPr/>
              </a:pPr>
              <a:t>08.04.2022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56605" y="7352019"/>
            <a:ext cx="6939217" cy="207657"/>
          </a:xfrm>
          <a:prstGeom prst="rect">
            <a:avLst/>
          </a:prstGeom>
        </p:spPr>
        <p:txBody>
          <a:bodyPr/>
          <a:lstStyle>
            <a:lvl1pPr>
              <a:defRPr sz="9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0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7153691"/>
            <a:ext cx="13439775" cy="423289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158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3508016"/>
            <a:ext cx="13439775" cy="6352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15807" eaLnBrk="1" hangingPunct="1">
              <a:defRPr/>
            </a:pPr>
            <a:r>
              <a:rPr lang="kk-KZ" sz="3528" b="1" cap="sm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</a:t>
            </a:r>
            <a:r>
              <a:rPr lang="kk-KZ" sz="3528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материалы</a:t>
            </a:r>
            <a:endParaRPr lang="ru-RU" sz="3528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524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3382504"/>
            <a:ext cx="13439775" cy="72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15807" eaLnBrk="1" hangingPunct="1">
              <a:defRPr/>
            </a:pPr>
            <a:r>
              <a:rPr lang="kk-KZ" sz="4115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4115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4570804"/>
            <a:ext cx="13439775" cy="9333"/>
          </a:xfrm>
          <a:prstGeom prst="line">
            <a:avLst/>
          </a:prstGeom>
          <a:ln w="38100" cmpd="tri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0" y="2963206"/>
            <a:ext cx="13439775" cy="0"/>
          </a:xfrm>
          <a:prstGeom prst="line">
            <a:avLst/>
          </a:prstGeom>
          <a:ln w="25400">
            <a:solidFill>
              <a:srgbClr val="00A6C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5136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3365484"/>
            <a:ext cx="13439775" cy="81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60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703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kk-KZ" sz="4703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703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087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3365484"/>
            <a:ext cx="13439775" cy="81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60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703" b="1" cap="small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kk-KZ" sz="4703" b="1" cap="small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703" b="1" cap="small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778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87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86.xml"/><Relationship Id="rId9" Type="http://schemas.openxmlformats.org/officeDocument/2006/relationships/vmlDrawing" Target="../drawings/vmlDrawing3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38" y="1664823"/>
            <a:ext cx="11946334" cy="502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IN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Text heading 2)</a:t>
            </a:r>
          </a:p>
          <a:p>
            <a:pPr lvl="3"/>
            <a:r>
              <a:rPr lang="en-US" dirty="0"/>
              <a:t>Fourth level (TAS Bullet 1)</a:t>
            </a:r>
          </a:p>
          <a:p>
            <a:pPr lvl="4"/>
            <a:r>
              <a:rPr lang="en-US" dirty="0"/>
              <a:t>Fifth level (TAS Bullet 2)</a:t>
            </a:r>
          </a:p>
          <a:p>
            <a:pPr lvl="5"/>
            <a:r>
              <a:rPr lang="en-US" dirty="0"/>
              <a:t>Sixth level (TAS Bullet number)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Text heading 4)</a:t>
            </a:r>
          </a:p>
          <a:p>
            <a:pPr lvl="8"/>
            <a:r>
              <a:rPr lang="en-IN" dirty="0"/>
              <a:t>Ninth level (TAS Callout heading)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BF8EEFD6-FAF6-4531-920B-7882BDB74682}"/>
              </a:ext>
            </a:extLst>
          </p:cNvPr>
          <p:cNvSpPr/>
          <p:nvPr/>
        </p:nvSpPr>
        <p:spPr>
          <a:xfrm>
            <a:off x="739138" y="6995972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24B5BD6-68A7-40D2-B9EC-E49117D758C7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6">
            <a:extLst>
              <a:ext uri="{FF2B5EF4-FFF2-40B4-BE49-F238E27FC236}">
                <a16:creationId xmlns:a16="http://schemas.microsoft.com/office/drawing/2014/main" xmlns="" id="{FC9A7AF4-6560-4E72-A4AE-38D1BEF44F54}"/>
              </a:ext>
            </a:extLst>
          </p:cNvPr>
          <p:cNvSpPr/>
          <p:nvPr/>
        </p:nvSpPr>
        <p:spPr>
          <a:xfrm>
            <a:off x="739139" y="6995972"/>
            <a:ext cx="259333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         Version (Draft)          WPP 5 - 2020 Style guide 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0BC67444-BFCC-4164-8E2C-B2F24D4317CF}"/>
              </a:ext>
            </a:extLst>
          </p:cNvPr>
          <p:cNvSpPr txBox="1">
            <a:spLocks/>
          </p:cNvSpPr>
          <p:nvPr/>
        </p:nvSpPr>
        <p:spPr>
          <a:xfrm>
            <a:off x="746322" y="386080"/>
            <a:ext cx="11951123" cy="465138"/>
          </a:xfrm>
          <a:prstGeom prst="rect">
            <a:avLst/>
          </a:prstGeom>
        </p:spPr>
        <p:txBody>
          <a:bodyPr lIns="0"/>
          <a:lstStyle>
            <a:lvl1pPr marL="0" indent="0" algn="l" defTabSz="780964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0000"/>
              <a:buFontTx/>
              <a:buNone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152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3727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6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18303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4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2880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2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47651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8132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8615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9097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F6BCFC89-579F-4EE1-A0EF-FD3DABF42549}"/>
              </a:ext>
            </a:extLst>
          </p:cNvPr>
          <p:cNvSpPr/>
          <p:nvPr/>
        </p:nvSpPr>
        <p:spPr>
          <a:xfrm>
            <a:off x="11821623" y="6995972"/>
            <a:ext cx="694101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386331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21" r:id="rId2"/>
    <p:sldLayoutId id="2147483922" r:id="rId3"/>
    <p:sldLayoutId id="2147483923" r:id="rId4"/>
    <p:sldLayoutId id="2147483903" r:id="rId5"/>
    <p:sldLayoutId id="2147483920" r:id="rId6"/>
    <p:sldLayoutId id="2147483909" r:id="rId7"/>
    <p:sldLayoutId id="2147483911" r:id="rId8"/>
    <p:sldLayoutId id="2147483940" r:id="rId9"/>
    <p:sldLayoutId id="2147483934" r:id="rId10"/>
    <p:sldLayoutId id="2147483942" r:id="rId11"/>
    <p:sldLayoutId id="2147483943" r:id="rId12"/>
    <p:sldLayoutId id="2147483924" r:id="rId13"/>
    <p:sldLayoutId id="2147483936" r:id="rId14"/>
    <p:sldLayoutId id="2147483941" r:id="rId15"/>
    <p:sldLayoutId id="2147483937" r:id="rId16"/>
    <p:sldLayoutId id="2147483912" r:id="rId17"/>
    <p:sldLayoutId id="2147483935" r:id="rId18"/>
    <p:sldLayoutId id="2147483925" r:id="rId19"/>
    <p:sldLayoutId id="2147483926" r:id="rId20"/>
    <p:sldLayoutId id="2147483927" r:id="rId21"/>
    <p:sldLayoutId id="2147483928" r:id="rId22"/>
    <p:sldLayoutId id="2147483929" r:id="rId23"/>
    <p:sldLayoutId id="2147483930" r:id="rId24"/>
    <p:sldLayoutId id="2147483931" r:id="rId25"/>
    <p:sldLayoutId id="2147483938" r:id="rId26"/>
    <p:sldLayoutId id="2147483939" r:id="rId27"/>
    <p:sldLayoutId id="2147483933" r:id="rId28"/>
  </p:sldLayoutIdLst>
  <p:hf sldNum="0" hdr="0" dt="0"/>
  <p:txStyles>
    <p:titleStyle>
      <a:lvl1pPr algn="l" defTabSz="780964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0" indent="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000" b="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4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100" b="1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3pPr>
      <a:lvl4pPr marL="180000" indent="-18000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4pPr>
      <a:lvl5pPr marL="360000" indent="-180000" algn="l" defTabSz="780964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5pPr>
      <a:lvl6pPr marL="0" indent="-180000" algn="l" defTabSz="780964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defRPr sz="1000" kern="1200">
          <a:solidFill>
            <a:schemeClr val="bg1"/>
          </a:solidFill>
          <a:latin typeface="+mj-lt"/>
          <a:ea typeface="+mn-ea"/>
          <a:cs typeface="+mn-cs"/>
        </a:defRPr>
      </a:lvl6pPr>
      <a:lvl7pPr marL="0" indent="0" algn="l" defTabSz="780964" rtl="0" eaLnBrk="1" latinLnBrk="0" hangingPunct="1">
        <a:spcBef>
          <a:spcPts val="0"/>
        </a:spcBef>
        <a:spcAft>
          <a:spcPts val="600"/>
        </a:spcAft>
        <a:buFontTx/>
        <a:buNone/>
        <a:defRPr sz="1000" b="1" kern="1200">
          <a:solidFill>
            <a:schemeClr val="bg1"/>
          </a:solidFill>
          <a:latin typeface="+mj-lt"/>
          <a:ea typeface="+mn-ea"/>
          <a:cs typeface="+mn-cs"/>
        </a:defRPr>
      </a:lvl7pPr>
      <a:lvl8pPr marL="0" indent="0" algn="l" defTabSz="780964" rtl="0" eaLnBrk="1" latinLnBrk="0" hangingPunct="1">
        <a:spcBef>
          <a:spcPts val="0"/>
        </a:spcBef>
        <a:spcAft>
          <a:spcPts val="600"/>
        </a:spcAft>
        <a:buFontTx/>
        <a:buNone/>
        <a:defRPr sz="1000" i="1" kern="1200">
          <a:solidFill>
            <a:schemeClr val="bg1"/>
          </a:solidFill>
          <a:latin typeface="+mj-lt"/>
          <a:ea typeface="+mn-ea"/>
          <a:cs typeface="+mn-cs"/>
        </a:defRPr>
      </a:lvl8pPr>
      <a:lvl9pPr marL="0" indent="0" algn="l" defTabSz="780964" rtl="0" eaLnBrk="1" latinLnBrk="0" hangingPunct="1">
        <a:spcBef>
          <a:spcPts val="0"/>
        </a:spcBef>
        <a:spcAft>
          <a:spcPts val="600"/>
        </a:spcAft>
        <a:buFontTx/>
        <a:buNone/>
        <a:defRPr sz="1100" b="1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1pPr>
      <a:lvl2pPr marL="390482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2pPr>
      <a:lvl3pPr marL="780964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3pPr>
      <a:lvl4pPr marL="1171446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4pPr>
      <a:lvl5pPr marL="1561928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5pPr>
      <a:lvl6pPr marL="1952410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6pPr>
      <a:lvl7pPr marL="2342892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7pPr>
      <a:lvl8pPr marL="2733374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8pPr>
      <a:lvl9pPr marL="3123855" algn="l" defTabSz="780964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39" y="1664823"/>
            <a:ext cx="11946334" cy="502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IN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Text heading 2)</a:t>
            </a:r>
          </a:p>
          <a:p>
            <a:pPr lvl="3"/>
            <a:r>
              <a:rPr lang="en-US" dirty="0"/>
              <a:t>Fourth level (TAS Bullet 1)</a:t>
            </a:r>
          </a:p>
          <a:p>
            <a:pPr lvl="4"/>
            <a:r>
              <a:rPr lang="en-US" dirty="0"/>
              <a:t>Fifth level (TAS Bullet 2)</a:t>
            </a:r>
          </a:p>
          <a:p>
            <a:pPr lvl="5"/>
            <a:r>
              <a:rPr lang="en-US" dirty="0"/>
              <a:t>Sixth level (TAS Bullet number)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Text heading 4)</a:t>
            </a:r>
          </a:p>
          <a:p>
            <a:pPr lvl="8"/>
            <a:r>
              <a:rPr lang="en-IN" dirty="0"/>
              <a:t>Ninth level (TAS Callout heading)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BF8EEFD6-FAF6-4531-920B-7882BDB74682}"/>
              </a:ext>
            </a:extLst>
          </p:cNvPr>
          <p:cNvSpPr/>
          <p:nvPr/>
        </p:nvSpPr>
        <p:spPr>
          <a:xfrm>
            <a:off x="739139" y="6995972"/>
            <a:ext cx="65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637" b="0" i="0" spc="-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24B5BD6-68A7-40D2-B9EC-E49117D758C7}"/>
              </a:ext>
            </a:extLst>
          </p:cNvPr>
          <p:cNvCxnSpPr>
            <a:cxnSpLocks/>
          </p:cNvCxnSpPr>
          <p:nvPr/>
        </p:nvCxnSpPr>
        <p:spPr>
          <a:xfrm>
            <a:off x="739139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0BC67444-BFCC-4164-8E2C-B2F24D4317CF}"/>
              </a:ext>
            </a:extLst>
          </p:cNvPr>
          <p:cNvSpPr txBox="1">
            <a:spLocks/>
          </p:cNvSpPr>
          <p:nvPr/>
        </p:nvSpPr>
        <p:spPr>
          <a:xfrm>
            <a:off x="746323" y="386081"/>
            <a:ext cx="11951123" cy="465138"/>
          </a:xfrm>
          <a:prstGeom prst="rect">
            <a:avLst/>
          </a:prstGeom>
        </p:spPr>
        <p:txBody>
          <a:bodyPr lIns="0"/>
          <a:lstStyle>
            <a:lvl1pPr marL="0" indent="0" algn="l" defTabSz="780964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0000"/>
              <a:buFontTx/>
              <a:buNone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152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3727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6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18303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4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2880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2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47651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8132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8615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9097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32" dirty="0"/>
              <a:t>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F6BCFC89-579F-4EE1-A0EF-FD3DABF42549}"/>
              </a:ext>
            </a:extLst>
          </p:cNvPr>
          <p:cNvSpPr/>
          <p:nvPr/>
        </p:nvSpPr>
        <p:spPr>
          <a:xfrm>
            <a:off x="11821625" y="6995972"/>
            <a:ext cx="324191" cy="98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637" b="0" i="0" spc="-8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/>
              <a:t>‹#›</a:t>
            </a:fld>
            <a:r>
              <a:rPr lang="en-US" sz="637" b="0" i="0" spc="-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29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  <p:sldLayoutId id="2147483970" r:id="rId26"/>
  </p:sldLayoutIdLst>
  <p:hf sldNum="0" hdr="0" dt="0"/>
  <p:txStyles>
    <p:titleStyle>
      <a:lvl1pPr algn="l" defTabSz="621347" rtl="0" eaLnBrk="1" latinLnBrk="0" hangingPunct="1">
        <a:lnSpc>
          <a:spcPct val="85000"/>
        </a:lnSpc>
        <a:spcBef>
          <a:spcPct val="0"/>
        </a:spcBef>
        <a:buNone/>
        <a:defRPr sz="1909" b="0" kern="120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0" indent="0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Tx/>
        <a:buNone/>
        <a:defRPr sz="795" b="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Tx/>
        <a:buNone/>
        <a:defRPr sz="1114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Tx/>
        <a:buNone/>
        <a:defRPr sz="875" b="1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3pPr>
      <a:lvl4pPr marL="143211" indent="-143211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 typeface="Arial" panose="020B0604020202020204" pitchFamily="34" charset="0"/>
        <a:buChar char="►"/>
        <a:defRPr sz="795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4pPr>
      <a:lvl5pPr marL="286421" indent="-143211" algn="l" defTabSz="621347" rtl="0" eaLnBrk="1" latinLnBrk="0" hangingPunct="1">
        <a:spcBef>
          <a:spcPts val="0"/>
        </a:spcBef>
        <a:spcAft>
          <a:spcPts val="477"/>
        </a:spcAft>
        <a:buClr>
          <a:schemeClr val="tx2"/>
        </a:buClr>
        <a:buSzPct val="70000"/>
        <a:buFont typeface="Arial" panose="020B0604020202020204" pitchFamily="34" charset="0"/>
        <a:buChar char="►"/>
        <a:defRPr sz="795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5pPr>
      <a:lvl6pPr marL="0" indent="-143211" algn="l" defTabSz="621347" rtl="0" eaLnBrk="1" latinLnBrk="0" hangingPunct="1">
        <a:spcBef>
          <a:spcPts val="0"/>
        </a:spcBef>
        <a:spcAft>
          <a:spcPts val="477"/>
        </a:spcAft>
        <a:buFont typeface="+mj-lt"/>
        <a:buAutoNum type="arabicPeriod"/>
        <a:defRPr sz="795" kern="1200">
          <a:solidFill>
            <a:schemeClr val="bg1"/>
          </a:solidFill>
          <a:latin typeface="+mj-lt"/>
          <a:ea typeface="+mn-ea"/>
          <a:cs typeface="+mn-cs"/>
        </a:defRPr>
      </a:lvl6pPr>
      <a:lvl7pPr marL="0" indent="0" algn="l" defTabSz="621347" rtl="0" eaLnBrk="1" latinLnBrk="0" hangingPunct="1">
        <a:spcBef>
          <a:spcPts val="0"/>
        </a:spcBef>
        <a:spcAft>
          <a:spcPts val="477"/>
        </a:spcAft>
        <a:buFontTx/>
        <a:buNone/>
        <a:defRPr sz="795" b="1" kern="1200">
          <a:solidFill>
            <a:schemeClr val="bg1"/>
          </a:solidFill>
          <a:latin typeface="+mj-lt"/>
          <a:ea typeface="+mn-ea"/>
          <a:cs typeface="+mn-cs"/>
        </a:defRPr>
      </a:lvl7pPr>
      <a:lvl8pPr marL="0" indent="0" algn="l" defTabSz="621347" rtl="0" eaLnBrk="1" latinLnBrk="0" hangingPunct="1">
        <a:spcBef>
          <a:spcPts val="0"/>
        </a:spcBef>
        <a:spcAft>
          <a:spcPts val="477"/>
        </a:spcAft>
        <a:buFontTx/>
        <a:buNone/>
        <a:defRPr sz="795" i="1" kern="1200">
          <a:solidFill>
            <a:schemeClr val="bg1"/>
          </a:solidFill>
          <a:latin typeface="+mj-lt"/>
          <a:ea typeface="+mn-ea"/>
          <a:cs typeface="+mn-cs"/>
        </a:defRPr>
      </a:lvl8pPr>
      <a:lvl9pPr marL="0" indent="0" algn="l" defTabSz="621347" rtl="0" eaLnBrk="1" latinLnBrk="0" hangingPunct="1">
        <a:spcBef>
          <a:spcPts val="0"/>
        </a:spcBef>
        <a:spcAft>
          <a:spcPts val="477"/>
        </a:spcAft>
        <a:buFontTx/>
        <a:buNone/>
        <a:defRPr sz="875" b="1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1pPr>
      <a:lvl2pPr marL="310673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2pPr>
      <a:lvl3pPr marL="621347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3pPr>
      <a:lvl4pPr marL="932019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4pPr>
      <a:lvl5pPr marL="1242692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5pPr>
      <a:lvl6pPr marL="1553365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6pPr>
      <a:lvl7pPr marL="1864039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7pPr>
      <a:lvl8pPr marL="2174712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8pPr>
      <a:lvl9pPr marL="2485384" algn="l" defTabSz="621347" rtl="0" eaLnBrk="1" latinLnBrk="0" hangingPunct="1">
        <a:defRPr sz="12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1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08307" eaLnBrk="1" fontAlgn="auto" hangingPunct="1">
              <a:spcBef>
                <a:spcPts val="0"/>
              </a:spcBef>
              <a:spcAft>
                <a:spcPts val="0"/>
              </a:spcAft>
              <a:defRPr sz="1052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6AC95F-4B5F-4D05-896E-82E6C0F529BD}" type="datetimeFigureOut">
              <a:rPr lang="ru-RU"/>
              <a:pPr>
                <a:defRPr/>
              </a:pPr>
              <a:t>08.04.2022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08307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08307" eaLnBrk="1" fontAlgn="auto" hangingPunct="1">
              <a:spcBef>
                <a:spcPts val="0"/>
              </a:spcBef>
              <a:spcAft>
                <a:spcPts val="0"/>
              </a:spcAft>
              <a:defRPr sz="1052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8E496E-50C6-4405-84D4-952C2D094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3985" y="347654"/>
            <a:ext cx="12515791" cy="650971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339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339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3078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2" y="347653"/>
            <a:ext cx="907652" cy="9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2pPr>
      <a:lvl3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3pPr>
      <a:lvl4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4pPr>
      <a:lvl5pPr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5pPr>
      <a:lvl6pPr marL="534606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6pPr>
      <a:lvl7pPr marL="1069212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7pPr>
      <a:lvl8pPr marL="1603817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8pPr>
      <a:lvl9pPr marL="2138423" algn="l" defTabSz="80190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5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0477" indent="-200477" algn="l" defTabSz="801909" rtl="0" eaLnBrk="1" fontAlgn="base" hangingPunct="1">
        <a:lnSpc>
          <a:spcPct val="90000"/>
        </a:lnSpc>
        <a:spcBef>
          <a:spcPts val="877"/>
        </a:spcBef>
        <a:spcAft>
          <a:spcPct val="0"/>
        </a:spcAft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32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386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40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5" indent="-200477" algn="l" defTabSz="801909" rtl="0" eaLnBrk="1" fontAlgn="base" hangingPunct="1">
        <a:lnSpc>
          <a:spcPct val="90000"/>
        </a:lnSpc>
        <a:spcBef>
          <a:spcPts val="439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5249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04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158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12" indent="-200477" algn="l" defTabSz="80190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55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09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63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17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772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26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681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635" algn="l" defTabSz="80190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39" y="1664823"/>
            <a:ext cx="11946334" cy="502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IN" dirty="0"/>
              <a:t>Click to edit Master text styles (TAS Body text)</a:t>
            </a:r>
          </a:p>
          <a:p>
            <a:pPr lvl="1"/>
            <a:r>
              <a:rPr lang="en-US" dirty="0"/>
              <a:t>Second level (TAS Text heading 1)</a:t>
            </a:r>
          </a:p>
          <a:p>
            <a:pPr lvl="2"/>
            <a:r>
              <a:rPr lang="en-US" dirty="0"/>
              <a:t>Third level (TAS Text heading 2)</a:t>
            </a:r>
          </a:p>
          <a:p>
            <a:pPr lvl="3"/>
            <a:r>
              <a:rPr lang="en-US" dirty="0"/>
              <a:t>Fourth level (TAS Bullet 1)</a:t>
            </a:r>
          </a:p>
          <a:p>
            <a:pPr lvl="4"/>
            <a:r>
              <a:rPr lang="en-US" dirty="0"/>
              <a:t>Fifth level (TAS Bullet 2)</a:t>
            </a:r>
          </a:p>
          <a:p>
            <a:pPr lvl="5"/>
            <a:r>
              <a:rPr lang="en-US" dirty="0"/>
              <a:t>Sixth level (TAS Bullet number)</a:t>
            </a:r>
          </a:p>
          <a:p>
            <a:pPr lvl="6"/>
            <a:r>
              <a:rPr lang="en-US" dirty="0"/>
              <a:t>Seventh level (TAS Text heading 3)</a:t>
            </a:r>
          </a:p>
          <a:p>
            <a:pPr lvl="7"/>
            <a:r>
              <a:rPr lang="en-US" dirty="0"/>
              <a:t>Eighth level (TAS Text heading 4)</a:t>
            </a:r>
          </a:p>
          <a:p>
            <a:pPr lvl="8"/>
            <a:r>
              <a:rPr lang="en-IN" dirty="0"/>
              <a:t>Ninth level (TAS Callout heading)</a:t>
            </a:r>
          </a:p>
        </p:txBody>
      </p:sp>
      <p:sp>
        <p:nvSpPr>
          <p:cNvPr id="18" name="Rectangle 116">
            <a:extLst>
              <a:ext uri="{FF2B5EF4-FFF2-40B4-BE49-F238E27FC236}">
                <a16:creationId xmlns:a16="http://schemas.microsoft.com/office/drawing/2014/main" xmlns="" id="{BF8EEFD6-FAF6-4531-920B-7882BDB74682}"/>
              </a:ext>
            </a:extLst>
          </p:cNvPr>
          <p:cNvSpPr/>
          <p:nvPr/>
        </p:nvSpPr>
        <p:spPr>
          <a:xfrm>
            <a:off x="739138" y="6995973"/>
            <a:ext cx="6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24B5BD6-68A7-40D2-B9EC-E49117D758C7}"/>
              </a:ext>
            </a:extLst>
          </p:cNvPr>
          <p:cNvCxnSpPr>
            <a:cxnSpLocks/>
          </p:cNvCxnSpPr>
          <p:nvPr/>
        </p:nvCxnSpPr>
        <p:spPr>
          <a:xfrm>
            <a:off x="739138" y="6944905"/>
            <a:ext cx="11954981" cy="0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0BC67444-BFCC-4164-8E2C-B2F24D4317CF}"/>
              </a:ext>
            </a:extLst>
          </p:cNvPr>
          <p:cNvSpPr txBox="1">
            <a:spLocks/>
          </p:cNvSpPr>
          <p:nvPr/>
        </p:nvSpPr>
        <p:spPr>
          <a:xfrm>
            <a:off x="746322" y="386081"/>
            <a:ext cx="11951123" cy="465138"/>
          </a:xfrm>
          <a:prstGeom prst="rect">
            <a:avLst/>
          </a:prstGeom>
        </p:spPr>
        <p:txBody>
          <a:bodyPr lIns="0"/>
          <a:lstStyle>
            <a:lvl1pPr marL="0" indent="0" algn="l" defTabSz="780964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70000"/>
              <a:buFontTx/>
              <a:buNone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152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8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3727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6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18303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4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2880" indent="-304576" algn="l" defTabSz="780964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1200" kern="120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47651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8132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8615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9097" indent="-195242" algn="l" defTabSz="7809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Edit Master text styles</a:t>
            </a:r>
          </a:p>
        </p:txBody>
      </p:sp>
      <p:sp>
        <p:nvSpPr>
          <p:cNvPr id="7" name="Rectangle 116">
            <a:extLst>
              <a:ext uri="{FF2B5EF4-FFF2-40B4-BE49-F238E27FC236}">
                <a16:creationId xmlns:a16="http://schemas.microsoft.com/office/drawing/2014/main" xmlns="" id="{F6BCFC89-579F-4EE1-A0EF-FD3DABF42549}"/>
              </a:ext>
            </a:extLst>
          </p:cNvPr>
          <p:cNvSpPr/>
          <p:nvPr/>
        </p:nvSpPr>
        <p:spPr>
          <a:xfrm>
            <a:off x="11821623" y="6995973"/>
            <a:ext cx="41325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109CE21-7FC1-49DC-910A-F2C968E54205}" type="slidenum">
              <a:rPr lang="en-US" sz="800" b="0" i="0" spc="-1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/>
              <a:t>‹#›</a:t>
            </a:fld>
            <a:r>
              <a:rPr lang="en-US" sz="800" b="0" i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75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</p:sldLayoutIdLst>
  <p:hf sldNum="0" hdr="0" dt="0"/>
  <p:txStyles>
    <p:titleStyle>
      <a:lvl1pPr algn="l" defTabSz="78097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0" indent="0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000" b="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4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None/>
        <a:defRPr sz="1100" b="1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3pPr>
      <a:lvl4pPr marL="180001" indent="-180001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4pPr>
      <a:lvl5pPr marL="360002" indent="-180001" algn="l" defTabSz="78097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70000"/>
        <a:buFont typeface="Arial" panose="020B0604020202020204" pitchFamily="34" charset="0"/>
        <a:buChar char="►"/>
        <a:defRPr sz="1000" kern="1200">
          <a:solidFill>
            <a:schemeClr val="bg1"/>
          </a:solidFill>
          <a:latin typeface="+mj-lt"/>
          <a:ea typeface="+mn-ea"/>
          <a:cs typeface="Arial" panose="020B0604020202020204" pitchFamily="34" charset="0"/>
        </a:defRPr>
      </a:lvl5pPr>
      <a:lvl6pPr marL="0" indent="-180001" algn="l" defTabSz="78097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defRPr sz="1000" kern="1200">
          <a:solidFill>
            <a:schemeClr val="bg1"/>
          </a:solidFill>
          <a:latin typeface="+mj-lt"/>
          <a:ea typeface="+mn-ea"/>
          <a:cs typeface="+mn-cs"/>
        </a:defRPr>
      </a:lvl6pPr>
      <a:lvl7pPr marL="0" indent="0" algn="l" defTabSz="780970" rtl="0" eaLnBrk="1" latinLnBrk="0" hangingPunct="1">
        <a:spcBef>
          <a:spcPts val="0"/>
        </a:spcBef>
        <a:spcAft>
          <a:spcPts val="600"/>
        </a:spcAft>
        <a:buFontTx/>
        <a:buNone/>
        <a:defRPr sz="1000" b="1" kern="1200">
          <a:solidFill>
            <a:schemeClr val="bg1"/>
          </a:solidFill>
          <a:latin typeface="+mj-lt"/>
          <a:ea typeface="+mn-ea"/>
          <a:cs typeface="+mn-cs"/>
        </a:defRPr>
      </a:lvl7pPr>
      <a:lvl8pPr marL="0" indent="0" algn="l" defTabSz="780970" rtl="0" eaLnBrk="1" latinLnBrk="0" hangingPunct="1">
        <a:spcBef>
          <a:spcPts val="0"/>
        </a:spcBef>
        <a:spcAft>
          <a:spcPts val="600"/>
        </a:spcAft>
        <a:buFontTx/>
        <a:buNone/>
        <a:defRPr sz="1000" i="1" kern="1200">
          <a:solidFill>
            <a:schemeClr val="bg1"/>
          </a:solidFill>
          <a:latin typeface="+mj-lt"/>
          <a:ea typeface="+mn-ea"/>
          <a:cs typeface="+mn-cs"/>
        </a:defRPr>
      </a:lvl8pPr>
      <a:lvl9pPr marL="0" indent="0" algn="l" defTabSz="780970" rtl="0" eaLnBrk="1" latinLnBrk="0" hangingPunct="1">
        <a:spcBef>
          <a:spcPts val="0"/>
        </a:spcBef>
        <a:spcAft>
          <a:spcPts val="600"/>
        </a:spcAft>
        <a:buFontTx/>
        <a:buNone/>
        <a:defRPr sz="1100" b="1" kern="120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1pPr>
      <a:lvl2pPr marL="390484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2pPr>
      <a:lvl3pPr marL="780970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3pPr>
      <a:lvl4pPr marL="1171454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4pPr>
      <a:lvl5pPr marL="1561938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5pPr>
      <a:lvl6pPr marL="1952422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6pPr>
      <a:lvl7pPr marL="2342908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7pPr>
      <a:lvl8pPr marL="2733392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8pPr>
      <a:lvl9pPr marL="3123875" algn="l" defTabSz="780970" rtl="0" eaLnBrk="1" latinLnBrk="0" hangingPunct="1">
        <a:defRPr sz="15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0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5960" eaLnBrk="1" fontAlgn="auto" hangingPunct="1">
              <a:spcBef>
                <a:spcPts val="0"/>
              </a:spcBef>
              <a:spcAft>
                <a:spcPts val="0"/>
              </a:spcAft>
              <a:defRPr sz="1323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6AC95F-4B5F-4D05-896E-82E6C0F529BD}" type="datetimeFigureOut">
              <a:rPr lang="ru-RU"/>
              <a:pPr>
                <a:defRPr/>
              </a:pPr>
              <a:t>08.04.2022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0"/>
            <a:ext cx="4535924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5960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0"/>
            <a:ext cx="3023949" cy="403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5960" eaLnBrk="1" fontAlgn="auto" hangingPunct="1">
              <a:spcBef>
                <a:spcPts val="0"/>
              </a:spcBef>
              <a:spcAft>
                <a:spcPts val="0"/>
              </a:spcAft>
              <a:defRPr sz="1323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8E496E-50C6-4405-84D4-952C2D094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3985" y="347653"/>
            <a:ext cx="12515790" cy="650971"/>
          </a:xfrm>
          <a:prstGeom prst="rect">
            <a:avLst/>
          </a:prstGeom>
        </p:spPr>
        <p:txBody>
          <a:bodyPr/>
          <a:lstStyle>
            <a:lvl1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12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294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национальной экономики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94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Республики Казахстан </a:t>
            </a:r>
          </a:p>
        </p:txBody>
      </p:sp>
      <p:pic>
        <p:nvPicPr>
          <p:cNvPr id="3078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72" y="347652"/>
            <a:ext cx="907652" cy="9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xStyles>
    <p:titleStyle>
      <a:lvl1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2pPr>
      <a:lvl3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3pPr>
      <a:lvl4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4pPr>
      <a:lvl5pPr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5pPr>
      <a:lvl6pPr marL="671946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6pPr>
      <a:lvl7pPr marL="1343891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7pPr>
      <a:lvl8pPr marL="2015836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8pPr>
      <a:lvl9pPr marL="2687781" algn="l" defTabSz="100791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1979" indent="-251979" algn="l" defTabSz="1007918" rtl="0" eaLnBrk="1" fontAlgn="base" hangingPunct="1">
        <a:lnSpc>
          <a:spcPct val="90000"/>
        </a:lnSpc>
        <a:spcBef>
          <a:spcPts val="1102"/>
        </a:spcBef>
        <a:spcAft>
          <a:spcPct val="0"/>
        </a:spcAft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39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59897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856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sz="191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16" indent="-251979" algn="l" defTabSz="1007918" rtl="0" eaLnBrk="1" fontAlgn="base" hangingPunct="1">
        <a:lnSpc>
          <a:spcPct val="90000"/>
        </a:lnSpc>
        <a:spcBef>
          <a:spcPts val="551"/>
        </a:spcBef>
        <a:spcAft>
          <a:spcPct val="0"/>
        </a:spcAft>
        <a:buFont typeface="Arial" panose="020B0604020202020204" pitchFamily="34" charset="0"/>
        <a:buChar char="•"/>
        <a:defRPr sz="191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4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734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692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651" indent="-251979" algn="l" defTabSz="1007918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59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8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877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36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795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753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713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672" algn="l" defTabSz="1007918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C5DFA386-3A85-4A7C-8365-1AEE5BADB486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75150733"/>
              </p:ext>
            </p:extLst>
          </p:nvPr>
        </p:nvGraphicFramePr>
        <p:xfrm>
          <a:off x="2335" y="2335"/>
          <a:ext cx="2334" cy="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C5DFA386-3A85-4A7C-8365-1AEE5BADB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5" y="2335"/>
                        <a:ext cx="2334" cy="2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6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</p:sldLayoutIdLst>
  <p:hf hdr="0" ftr="0" dt="0"/>
  <p:txStyles>
    <p:titleStyle>
      <a:lvl1pPr algn="l" defTabSz="1209532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83" indent="-302383" algn="l" defTabSz="1209532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49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2pPr>
      <a:lvl3pPr marL="1511915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116681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446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212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978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744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510" indent="-302383" algn="l" defTabSz="1209532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66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532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98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9063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829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595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361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8127" algn="l" defTabSz="1209532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07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 Light" panose="020F0302020204030204" pitchFamily="34" charset="0"/>
        </a:defRPr>
      </a:lvl5pPr>
      <a:lvl6pPr marL="505272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6pPr>
      <a:lvl7pPr marL="1010542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7pPr>
      <a:lvl8pPr marL="1515814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8pPr>
      <a:lvl9pPr marL="2021085" algn="l" rtl="0" fontAlgn="base">
        <a:lnSpc>
          <a:spcPct val="90000"/>
        </a:lnSpc>
        <a:spcBef>
          <a:spcPct val="0"/>
        </a:spcBef>
        <a:spcAft>
          <a:spcPct val="0"/>
        </a:spcAft>
        <a:defRPr sz="4862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1997" indent="-251997" algn="l" rtl="0" eaLnBrk="0" fontAlgn="base" hangingPunct="0">
        <a:lnSpc>
          <a:spcPct val="90000"/>
        </a:lnSpc>
        <a:spcBef>
          <a:spcPts val="1102"/>
        </a:spcBef>
        <a:spcAft>
          <a:spcPct val="0"/>
        </a:spcAft>
        <a:buFont typeface="Arial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5992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4115" kern="1200">
          <a:solidFill>
            <a:schemeClr val="tx1"/>
          </a:solidFill>
          <a:latin typeface="+mn-lt"/>
          <a:ea typeface="+mn-ea"/>
          <a:cs typeface="+mn-cs"/>
        </a:defRPr>
      </a:lvl2pPr>
      <a:lvl3pPr marL="1262320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6315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4pPr>
      <a:lvl5pPr marL="2272642" indent="-251997" algn="l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5pPr>
      <a:lvl6pPr marL="2778992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262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534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806" indent="-252635" algn="l" defTabSz="1010542" rtl="0" eaLnBrk="1" latinLnBrk="0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72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42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814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85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355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627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899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169" algn="l" defTabSz="1010542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1.xml"/><Relationship Id="rId6" Type="http://schemas.openxmlformats.org/officeDocument/2006/relationships/chart" Target="../charts/char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3BCC026-D41F-4484-AC63-1950436B9D32}"/>
              </a:ext>
            </a:extLst>
          </p:cNvPr>
          <p:cNvSpPr/>
          <p:nvPr/>
        </p:nvSpPr>
        <p:spPr>
          <a:xfrm>
            <a:off x="-5257" y="-1"/>
            <a:ext cx="13444856" cy="5345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14989" eaLnBrk="0" hangingPunct="0">
              <a:defRPr/>
            </a:pPr>
            <a:endParaRPr lang="en-US" sz="264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xmlns="" id="{F2E35004-21C2-453D-93BC-139518D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308" y="5520951"/>
            <a:ext cx="1075935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defTabSz="10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940" b="1" dirty="0">
                <a:solidFill>
                  <a:srgbClr val="194B75"/>
                </a:solidFill>
                <a:latin typeface="Lato Heavy"/>
              </a:rPr>
              <a:t>УТОЧНЕНИЕ ПРОГНОЗА СОЦИАЛЬНО-ЭКОНОМИЧЕСКОГО РАЗВИТИЯ НА 2022 ГОД</a:t>
            </a:r>
          </a:p>
        </p:txBody>
      </p:sp>
      <p:pic>
        <p:nvPicPr>
          <p:cNvPr id="101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xmlns="" id="{CB44B674-4B83-437E-9D27-4646BEA5E00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508" y="1445811"/>
            <a:ext cx="2810756" cy="2814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DA116948-7F2A-4BEB-90E2-3ED087441C93}"/>
              </a:ext>
            </a:extLst>
          </p:cNvPr>
          <p:cNvGrpSpPr/>
          <p:nvPr/>
        </p:nvGrpSpPr>
        <p:grpSpPr>
          <a:xfrm>
            <a:off x="8200369" y="2135780"/>
            <a:ext cx="5106475" cy="142794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03" name="Группа 21">
              <a:extLst>
                <a:ext uri="{FF2B5EF4-FFF2-40B4-BE49-F238E27FC236}">
                  <a16:creationId xmlns:a16="http://schemas.microsoft.com/office/drawing/2014/main" xmlns="" id="{6DA6FBD2-1CFC-4016-81DA-F65FF52614F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13" name="Graphic 1">
                <a:extLst>
                  <a:ext uri="{FF2B5EF4-FFF2-40B4-BE49-F238E27FC236}">
                    <a16:creationId xmlns:a16="http://schemas.microsoft.com/office/drawing/2014/main" xmlns="" id="{CF1CFA52-0940-4A9F-85CD-0C0933F335E2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Graphic 1">
                <a:extLst>
                  <a:ext uri="{FF2B5EF4-FFF2-40B4-BE49-F238E27FC236}">
                    <a16:creationId xmlns:a16="http://schemas.microsoft.com/office/drawing/2014/main" xmlns="" id="{68911975-B30B-4ABE-BFF8-BD381CE31403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Graphic 1">
                <a:extLst>
                  <a:ext uri="{FF2B5EF4-FFF2-40B4-BE49-F238E27FC236}">
                    <a16:creationId xmlns:a16="http://schemas.microsoft.com/office/drawing/2014/main" xmlns="" id="{66BB04E9-6DFD-4E4A-BF02-9BBA66AE98DE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Graphic 1">
                <a:extLst>
                  <a:ext uri="{FF2B5EF4-FFF2-40B4-BE49-F238E27FC236}">
                    <a16:creationId xmlns:a16="http://schemas.microsoft.com/office/drawing/2014/main" xmlns="" id="{454A54D9-C5E7-40C9-97DD-11B04BC28CA9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Graphic 1">
                <a:extLst>
                  <a:ext uri="{FF2B5EF4-FFF2-40B4-BE49-F238E27FC236}">
                    <a16:creationId xmlns:a16="http://schemas.microsoft.com/office/drawing/2014/main" xmlns="" id="{DDBF040B-545E-4188-B9A1-1AB981819D88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Graphic 1">
                <a:extLst>
                  <a:ext uri="{FF2B5EF4-FFF2-40B4-BE49-F238E27FC236}">
                    <a16:creationId xmlns:a16="http://schemas.microsoft.com/office/drawing/2014/main" xmlns="" id="{A4E9466B-BF7F-478D-9CC8-E0F336B6F944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Graphic 1">
                <a:extLst>
                  <a:ext uri="{FF2B5EF4-FFF2-40B4-BE49-F238E27FC236}">
                    <a16:creationId xmlns:a16="http://schemas.microsoft.com/office/drawing/2014/main" xmlns="" id="{53E52294-153A-4FBD-9112-25104E58F069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0" name="Graphic 1">
                <a:extLst>
                  <a:ext uri="{FF2B5EF4-FFF2-40B4-BE49-F238E27FC236}">
                    <a16:creationId xmlns:a16="http://schemas.microsoft.com/office/drawing/2014/main" xmlns="" id="{E8EC8002-92ED-416F-83AA-733AF51BD569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4" name="Группа 21">
              <a:extLst>
                <a:ext uri="{FF2B5EF4-FFF2-40B4-BE49-F238E27FC236}">
                  <a16:creationId xmlns:a16="http://schemas.microsoft.com/office/drawing/2014/main" xmlns="" id="{A59F9D55-0203-4818-8036-960239665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05" name="Graphic 1">
                <a:extLst>
                  <a:ext uri="{FF2B5EF4-FFF2-40B4-BE49-F238E27FC236}">
                    <a16:creationId xmlns:a16="http://schemas.microsoft.com/office/drawing/2014/main" xmlns="" id="{B32ED6C2-7ED8-4E58-9BFA-9575357E01DE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Graphic 1">
                <a:extLst>
                  <a:ext uri="{FF2B5EF4-FFF2-40B4-BE49-F238E27FC236}">
                    <a16:creationId xmlns:a16="http://schemas.microsoft.com/office/drawing/2014/main" xmlns="" id="{AD862E38-73BA-41AD-B197-95363DEBD330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Graphic 1">
                <a:extLst>
                  <a:ext uri="{FF2B5EF4-FFF2-40B4-BE49-F238E27FC236}">
                    <a16:creationId xmlns:a16="http://schemas.microsoft.com/office/drawing/2014/main" xmlns="" id="{CD43CABA-B572-4768-8B21-E9DA8A386897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Graphic 1">
                <a:extLst>
                  <a:ext uri="{FF2B5EF4-FFF2-40B4-BE49-F238E27FC236}">
                    <a16:creationId xmlns:a16="http://schemas.microsoft.com/office/drawing/2014/main" xmlns="" id="{DFCCFB9E-796D-45C8-9D4B-7214B5E86446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Graphic 1">
                <a:extLst>
                  <a:ext uri="{FF2B5EF4-FFF2-40B4-BE49-F238E27FC236}">
                    <a16:creationId xmlns:a16="http://schemas.microsoft.com/office/drawing/2014/main" xmlns="" id="{17114EF9-A875-4D96-A350-F8A76F601F60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Graphic 1">
                <a:extLst>
                  <a:ext uri="{FF2B5EF4-FFF2-40B4-BE49-F238E27FC236}">
                    <a16:creationId xmlns:a16="http://schemas.microsoft.com/office/drawing/2014/main" xmlns="" id="{337B3D36-A053-47D4-8BD6-5838F3A8B17E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Graphic 1">
                <a:extLst>
                  <a:ext uri="{FF2B5EF4-FFF2-40B4-BE49-F238E27FC236}">
                    <a16:creationId xmlns:a16="http://schemas.microsoft.com/office/drawing/2014/main" xmlns="" id="{AAF7F6D4-6267-4CC6-9CDA-14B19BF9B8C3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Graphic 1">
                <a:extLst>
                  <a:ext uri="{FF2B5EF4-FFF2-40B4-BE49-F238E27FC236}">
                    <a16:creationId xmlns:a16="http://schemas.microsoft.com/office/drawing/2014/main" xmlns="" id="{5EE65ED5-A044-480B-9C94-A45F400316EF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FB7E02FC-7317-4ED5-A659-C5FCCDECC0B2}"/>
              </a:ext>
            </a:extLst>
          </p:cNvPr>
          <p:cNvGrpSpPr/>
          <p:nvPr/>
        </p:nvGrpSpPr>
        <p:grpSpPr>
          <a:xfrm>
            <a:off x="136639" y="2135780"/>
            <a:ext cx="5106475" cy="1427942"/>
            <a:chOff x="6913248" y="5262784"/>
            <a:chExt cx="4914893" cy="1295402"/>
          </a:xfrm>
          <a:solidFill>
            <a:schemeClr val="bg1"/>
          </a:solidFill>
        </p:grpSpPr>
        <p:grpSp>
          <p:nvGrpSpPr>
            <p:cNvPr id="141" name="Группа 21">
              <a:extLst>
                <a:ext uri="{FF2B5EF4-FFF2-40B4-BE49-F238E27FC236}">
                  <a16:creationId xmlns:a16="http://schemas.microsoft.com/office/drawing/2014/main" xmlns="" id="{FB78115B-C6A5-41E0-932C-34DB86D9E81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499561" y="4676471"/>
              <a:ext cx="1295402" cy="2468028"/>
              <a:chOff x="464266" y="2731227"/>
              <a:chExt cx="970345" cy="1850028"/>
            </a:xfrm>
            <a:grpFill/>
          </p:grpSpPr>
          <p:sp>
            <p:nvSpPr>
              <p:cNvPr id="151" name="Graphic 1">
                <a:extLst>
                  <a:ext uri="{FF2B5EF4-FFF2-40B4-BE49-F238E27FC236}">
                    <a16:creationId xmlns:a16="http://schemas.microsoft.com/office/drawing/2014/main" xmlns="" id="{E90D109E-C172-40AE-BFF7-646FF506EE35}"/>
                  </a:ext>
                </a:extLst>
              </p:cNvPr>
              <p:cNvSpPr/>
              <p:nvPr/>
            </p:nvSpPr>
            <p:spPr>
              <a:xfrm>
                <a:off x="464266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Graphic 1">
                <a:extLst>
                  <a:ext uri="{FF2B5EF4-FFF2-40B4-BE49-F238E27FC236}">
                    <a16:creationId xmlns:a16="http://schemas.microsoft.com/office/drawing/2014/main" xmlns="" id="{AFE94FE4-BB04-491E-8783-4E416C2D1168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Graphic 1">
                <a:extLst>
                  <a:ext uri="{FF2B5EF4-FFF2-40B4-BE49-F238E27FC236}">
                    <a16:creationId xmlns:a16="http://schemas.microsoft.com/office/drawing/2014/main" xmlns="" id="{4D7FE1F4-DA79-4BEA-B68D-8ED6A3859731}"/>
                  </a:ext>
                </a:extLst>
              </p:cNvPr>
              <p:cNvSpPr/>
              <p:nvPr/>
            </p:nvSpPr>
            <p:spPr>
              <a:xfrm>
                <a:off x="464266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Graphic 1">
                <a:extLst>
                  <a:ext uri="{FF2B5EF4-FFF2-40B4-BE49-F238E27FC236}">
                    <a16:creationId xmlns:a16="http://schemas.microsoft.com/office/drawing/2014/main" xmlns="" id="{810D097D-B676-4253-A13E-CF1825774DEC}"/>
                  </a:ext>
                </a:extLst>
              </p:cNvPr>
              <p:cNvSpPr/>
              <p:nvPr/>
            </p:nvSpPr>
            <p:spPr>
              <a:xfrm>
                <a:off x="949439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Graphic 1">
                <a:extLst>
                  <a:ext uri="{FF2B5EF4-FFF2-40B4-BE49-F238E27FC236}">
                    <a16:creationId xmlns:a16="http://schemas.microsoft.com/office/drawing/2014/main" xmlns="" id="{2DC0A96A-72C3-4514-A708-EF2CE4C2B294}"/>
                  </a:ext>
                </a:extLst>
              </p:cNvPr>
              <p:cNvSpPr/>
              <p:nvPr/>
            </p:nvSpPr>
            <p:spPr>
              <a:xfrm>
                <a:off x="464266" y="3648308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Graphic 1">
                <a:extLst>
                  <a:ext uri="{FF2B5EF4-FFF2-40B4-BE49-F238E27FC236}">
                    <a16:creationId xmlns:a16="http://schemas.microsoft.com/office/drawing/2014/main" xmlns="" id="{9D10D7EB-ACCA-48A7-B81A-2B0BABD30BA3}"/>
                  </a:ext>
                </a:extLst>
              </p:cNvPr>
              <p:cNvSpPr/>
              <p:nvPr/>
            </p:nvSpPr>
            <p:spPr>
              <a:xfrm>
                <a:off x="949437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Graphic 1">
                <a:extLst>
                  <a:ext uri="{FF2B5EF4-FFF2-40B4-BE49-F238E27FC236}">
                    <a16:creationId xmlns:a16="http://schemas.microsoft.com/office/drawing/2014/main" xmlns="" id="{050CC6E2-C821-44D1-A725-CE9080AE55F2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Graphic 1">
                <a:extLst>
                  <a:ext uri="{FF2B5EF4-FFF2-40B4-BE49-F238E27FC236}">
                    <a16:creationId xmlns:a16="http://schemas.microsoft.com/office/drawing/2014/main" xmlns="" id="{44A1BAB2-8262-4B57-A6CD-7D1E72A204E6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2" name="Группа 21">
              <a:extLst>
                <a:ext uri="{FF2B5EF4-FFF2-40B4-BE49-F238E27FC236}">
                  <a16:creationId xmlns:a16="http://schemas.microsoft.com/office/drawing/2014/main" xmlns="" id="{6014815E-13DD-442D-9A34-1CADCC0BFB5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9946426" y="4676471"/>
              <a:ext cx="1295400" cy="2468030"/>
              <a:chOff x="464266" y="2731226"/>
              <a:chExt cx="970344" cy="1850029"/>
            </a:xfrm>
            <a:grpFill/>
          </p:grpSpPr>
          <p:sp>
            <p:nvSpPr>
              <p:cNvPr id="143" name="Graphic 1">
                <a:extLst>
                  <a:ext uri="{FF2B5EF4-FFF2-40B4-BE49-F238E27FC236}">
                    <a16:creationId xmlns:a16="http://schemas.microsoft.com/office/drawing/2014/main" xmlns="" id="{3F8691C7-A1B8-4561-B2AA-91A455FED2FF}"/>
                  </a:ext>
                </a:extLst>
              </p:cNvPr>
              <p:cNvSpPr/>
              <p:nvPr/>
            </p:nvSpPr>
            <p:spPr>
              <a:xfrm>
                <a:off x="464266" y="2731226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Graphic 1">
                <a:extLst>
                  <a:ext uri="{FF2B5EF4-FFF2-40B4-BE49-F238E27FC236}">
                    <a16:creationId xmlns:a16="http://schemas.microsoft.com/office/drawing/2014/main" xmlns="" id="{33D2E5A2-5B39-4AF1-B9B9-14F35386A78B}"/>
                  </a:ext>
                </a:extLst>
              </p:cNvPr>
              <p:cNvSpPr/>
              <p:nvPr/>
            </p:nvSpPr>
            <p:spPr>
              <a:xfrm>
                <a:off x="949438" y="2731227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Graphic 1">
                <a:extLst>
                  <a:ext uri="{FF2B5EF4-FFF2-40B4-BE49-F238E27FC236}">
                    <a16:creationId xmlns:a16="http://schemas.microsoft.com/office/drawing/2014/main" xmlns="" id="{06A9DB0F-BBE4-4D4C-ADC7-43759C2A8AF4}"/>
                  </a:ext>
                </a:extLst>
              </p:cNvPr>
              <p:cNvSpPr/>
              <p:nvPr/>
            </p:nvSpPr>
            <p:spPr>
              <a:xfrm>
                <a:off x="464266" y="318976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Graphic 1">
                <a:extLst>
                  <a:ext uri="{FF2B5EF4-FFF2-40B4-BE49-F238E27FC236}">
                    <a16:creationId xmlns:a16="http://schemas.microsoft.com/office/drawing/2014/main" xmlns="" id="{60FD6759-4FBC-4433-819D-584856C22B99}"/>
                  </a:ext>
                </a:extLst>
              </p:cNvPr>
              <p:cNvSpPr/>
              <p:nvPr/>
            </p:nvSpPr>
            <p:spPr>
              <a:xfrm>
                <a:off x="949438" y="318976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Graphic 1">
                <a:extLst>
                  <a:ext uri="{FF2B5EF4-FFF2-40B4-BE49-F238E27FC236}">
                    <a16:creationId xmlns:a16="http://schemas.microsoft.com/office/drawing/2014/main" xmlns="" id="{F44172F0-E8A3-40B5-85FD-6C52A49A326B}"/>
                  </a:ext>
                </a:extLst>
              </p:cNvPr>
              <p:cNvSpPr/>
              <p:nvPr/>
            </p:nvSpPr>
            <p:spPr>
              <a:xfrm>
                <a:off x="464266" y="3648309"/>
                <a:ext cx="485172" cy="474407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Graphic 1">
                <a:extLst>
                  <a:ext uri="{FF2B5EF4-FFF2-40B4-BE49-F238E27FC236}">
                    <a16:creationId xmlns:a16="http://schemas.microsoft.com/office/drawing/2014/main" xmlns="" id="{D4735F7C-4CA0-4BEE-B329-B8CA1799A416}"/>
                  </a:ext>
                </a:extLst>
              </p:cNvPr>
              <p:cNvSpPr/>
              <p:nvPr/>
            </p:nvSpPr>
            <p:spPr>
              <a:xfrm>
                <a:off x="949438" y="3648309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Graphic 1">
                <a:extLst>
                  <a:ext uri="{FF2B5EF4-FFF2-40B4-BE49-F238E27FC236}">
                    <a16:creationId xmlns:a16="http://schemas.microsoft.com/office/drawing/2014/main" xmlns="" id="{31A71428-443D-462F-98F8-A3E2FA43706A}"/>
                  </a:ext>
                </a:extLst>
              </p:cNvPr>
              <p:cNvSpPr/>
              <p:nvPr/>
            </p:nvSpPr>
            <p:spPr>
              <a:xfrm>
                <a:off x="464266" y="4106847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Graphic 1">
                <a:extLst>
                  <a:ext uri="{FF2B5EF4-FFF2-40B4-BE49-F238E27FC236}">
                    <a16:creationId xmlns:a16="http://schemas.microsoft.com/office/drawing/2014/main" xmlns="" id="{DFF7CE6A-1D77-4201-B276-98D34E81D1CD}"/>
                  </a:ext>
                </a:extLst>
              </p:cNvPr>
              <p:cNvSpPr/>
              <p:nvPr/>
            </p:nvSpPr>
            <p:spPr>
              <a:xfrm>
                <a:off x="949437" y="4106846"/>
                <a:ext cx="485172" cy="474408"/>
              </a:xfrm>
              <a:custGeom>
                <a:avLst/>
                <a:gdLst>
                  <a:gd name="connsiteX0" fmla="*/ 374047 w 781050"/>
                  <a:gd name="connsiteY0" fmla="*/ 392716 h 781050"/>
                  <a:gd name="connsiteX1" fmla="*/ 278130 w 781050"/>
                  <a:gd name="connsiteY1" fmla="*/ 366617 h 781050"/>
                  <a:gd name="connsiteX2" fmla="*/ 260604 w 781050"/>
                  <a:gd name="connsiteY2" fmla="*/ 295561 h 781050"/>
                  <a:gd name="connsiteX3" fmla="*/ 200597 w 781050"/>
                  <a:gd name="connsiteY3" fmla="*/ 336709 h 781050"/>
                  <a:gd name="connsiteX4" fmla="*/ 226028 w 781050"/>
                  <a:gd name="connsiteY4" fmla="*/ 301847 h 781050"/>
                  <a:gd name="connsiteX5" fmla="*/ 193643 w 781050"/>
                  <a:gd name="connsiteY5" fmla="*/ 228600 h 781050"/>
                  <a:gd name="connsiteX6" fmla="*/ 91726 w 781050"/>
                  <a:gd name="connsiteY6" fmla="*/ 218313 h 781050"/>
                  <a:gd name="connsiteX7" fmla="*/ 95155 w 781050"/>
                  <a:gd name="connsiteY7" fmla="*/ 285369 h 781050"/>
                  <a:gd name="connsiteX8" fmla="*/ 141637 w 781050"/>
                  <a:gd name="connsiteY8" fmla="*/ 291275 h 781050"/>
                  <a:gd name="connsiteX9" fmla="*/ 150019 w 781050"/>
                  <a:gd name="connsiteY9" fmla="*/ 267367 h 781050"/>
                  <a:gd name="connsiteX10" fmla="*/ 169831 w 781050"/>
                  <a:gd name="connsiteY10" fmla="*/ 266033 h 781050"/>
                  <a:gd name="connsiteX11" fmla="*/ 160020 w 781050"/>
                  <a:gd name="connsiteY11" fmla="*/ 307181 h 781050"/>
                  <a:gd name="connsiteX12" fmla="*/ 80010 w 781050"/>
                  <a:gd name="connsiteY12" fmla="*/ 299752 h 781050"/>
                  <a:gd name="connsiteX13" fmla="*/ 75438 w 781050"/>
                  <a:gd name="connsiteY13" fmla="*/ 202787 h 781050"/>
                  <a:gd name="connsiteX14" fmla="*/ 139351 w 781050"/>
                  <a:gd name="connsiteY14" fmla="*/ 174974 h 781050"/>
                  <a:gd name="connsiteX15" fmla="*/ 81820 w 781050"/>
                  <a:gd name="connsiteY15" fmla="*/ 137732 h 781050"/>
                  <a:gd name="connsiteX16" fmla="*/ 30671 w 781050"/>
                  <a:gd name="connsiteY16" fmla="*/ 121253 h 781050"/>
                  <a:gd name="connsiteX17" fmla="*/ 76867 w 781050"/>
                  <a:gd name="connsiteY17" fmla="*/ 109823 h 781050"/>
                  <a:gd name="connsiteX18" fmla="*/ 9620 w 781050"/>
                  <a:gd name="connsiteY18" fmla="*/ 7144 h 781050"/>
                  <a:gd name="connsiteX19" fmla="*/ 112014 w 781050"/>
                  <a:gd name="connsiteY19" fmla="*/ 74200 h 781050"/>
                  <a:gd name="connsiteX20" fmla="*/ 123444 w 781050"/>
                  <a:gd name="connsiteY20" fmla="*/ 28004 h 781050"/>
                  <a:gd name="connsiteX21" fmla="*/ 139922 w 781050"/>
                  <a:gd name="connsiteY21" fmla="*/ 79248 h 781050"/>
                  <a:gd name="connsiteX22" fmla="*/ 177165 w 781050"/>
                  <a:gd name="connsiteY22" fmla="*/ 136779 h 781050"/>
                  <a:gd name="connsiteX23" fmla="*/ 204978 w 781050"/>
                  <a:gd name="connsiteY23" fmla="*/ 72866 h 781050"/>
                  <a:gd name="connsiteX24" fmla="*/ 301943 w 781050"/>
                  <a:gd name="connsiteY24" fmla="*/ 77438 h 781050"/>
                  <a:gd name="connsiteX25" fmla="*/ 309372 w 781050"/>
                  <a:gd name="connsiteY25" fmla="*/ 157353 h 781050"/>
                  <a:gd name="connsiteX26" fmla="*/ 268224 w 781050"/>
                  <a:gd name="connsiteY26" fmla="*/ 167164 h 781050"/>
                  <a:gd name="connsiteX27" fmla="*/ 269558 w 781050"/>
                  <a:gd name="connsiteY27" fmla="*/ 147352 h 781050"/>
                  <a:gd name="connsiteX28" fmla="*/ 293465 w 781050"/>
                  <a:gd name="connsiteY28" fmla="*/ 138970 h 781050"/>
                  <a:gd name="connsiteX29" fmla="*/ 287560 w 781050"/>
                  <a:gd name="connsiteY29" fmla="*/ 92488 h 781050"/>
                  <a:gd name="connsiteX30" fmla="*/ 220504 w 781050"/>
                  <a:gd name="connsiteY30" fmla="*/ 89059 h 781050"/>
                  <a:gd name="connsiteX31" fmla="*/ 230791 w 781050"/>
                  <a:gd name="connsiteY31" fmla="*/ 190976 h 781050"/>
                  <a:gd name="connsiteX32" fmla="*/ 304038 w 781050"/>
                  <a:gd name="connsiteY32" fmla="*/ 223266 h 781050"/>
                  <a:gd name="connsiteX33" fmla="*/ 338900 w 781050"/>
                  <a:gd name="connsiteY33" fmla="*/ 197930 h 781050"/>
                  <a:gd name="connsiteX34" fmla="*/ 297752 w 781050"/>
                  <a:gd name="connsiteY34" fmla="*/ 257937 h 781050"/>
                  <a:gd name="connsiteX35" fmla="*/ 368808 w 781050"/>
                  <a:gd name="connsiteY35" fmla="*/ 275463 h 781050"/>
                  <a:gd name="connsiteX36" fmla="*/ 394907 w 781050"/>
                  <a:gd name="connsiteY36" fmla="*/ 373856 h 781050"/>
                  <a:gd name="connsiteX37" fmla="*/ 421005 w 781050"/>
                  <a:gd name="connsiteY37" fmla="*/ 277940 h 781050"/>
                  <a:gd name="connsiteX38" fmla="*/ 492062 w 781050"/>
                  <a:gd name="connsiteY38" fmla="*/ 260414 h 781050"/>
                  <a:gd name="connsiteX39" fmla="*/ 450914 w 781050"/>
                  <a:gd name="connsiteY39" fmla="*/ 200406 h 781050"/>
                  <a:gd name="connsiteX40" fmla="*/ 485775 w 781050"/>
                  <a:gd name="connsiteY40" fmla="*/ 225838 h 781050"/>
                  <a:gd name="connsiteX41" fmla="*/ 559022 w 781050"/>
                  <a:gd name="connsiteY41" fmla="*/ 193548 h 781050"/>
                  <a:gd name="connsiteX42" fmla="*/ 569309 w 781050"/>
                  <a:gd name="connsiteY42" fmla="*/ 91631 h 781050"/>
                  <a:gd name="connsiteX43" fmla="*/ 502253 w 781050"/>
                  <a:gd name="connsiteY43" fmla="*/ 95059 h 781050"/>
                  <a:gd name="connsiteX44" fmla="*/ 496348 w 781050"/>
                  <a:gd name="connsiteY44" fmla="*/ 141542 h 781050"/>
                  <a:gd name="connsiteX45" fmla="*/ 520256 w 781050"/>
                  <a:gd name="connsiteY45" fmla="*/ 149924 h 781050"/>
                  <a:gd name="connsiteX46" fmla="*/ 521589 w 781050"/>
                  <a:gd name="connsiteY46" fmla="*/ 169736 h 781050"/>
                  <a:gd name="connsiteX47" fmla="*/ 480441 w 781050"/>
                  <a:gd name="connsiteY47" fmla="*/ 159925 h 781050"/>
                  <a:gd name="connsiteX48" fmla="*/ 487871 w 781050"/>
                  <a:gd name="connsiteY48" fmla="*/ 79915 h 781050"/>
                  <a:gd name="connsiteX49" fmla="*/ 584835 w 781050"/>
                  <a:gd name="connsiteY49" fmla="*/ 75343 h 781050"/>
                  <a:gd name="connsiteX50" fmla="*/ 612648 w 781050"/>
                  <a:gd name="connsiteY50" fmla="*/ 139160 h 781050"/>
                  <a:gd name="connsiteX51" fmla="*/ 649891 w 781050"/>
                  <a:gd name="connsiteY51" fmla="*/ 81629 h 781050"/>
                  <a:gd name="connsiteX52" fmla="*/ 666369 w 781050"/>
                  <a:gd name="connsiteY52" fmla="*/ 30385 h 781050"/>
                  <a:gd name="connsiteX53" fmla="*/ 677799 w 781050"/>
                  <a:gd name="connsiteY53" fmla="*/ 76581 h 781050"/>
                  <a:gd name="connsiteX54" fmla="*/ 780193 w 781050"/>
                  <a:gd name="connsiteY54" fmla="*/ 9525 h 781050"/>
                  <a:gd name="connsiteX55" fmla="*/ 713137 w 781050"/>
                  <a:gd name="connsiteY55" fmla="*/ 111919 h 781050"/>
                  <a:gd name="connsiteX56" fmla="*/ 759333 w 781050"/>
                  <a:gd name="connsiteY56" fmla="*/ 123349 h 781050"/>
                  <a:gd name="connsiteX57" fmla="*/ 708184 w 781050"/>
                  <a:gd name="connsiteY57" fmla="*/ 139827 h 781050"/>
                  <a:gd name="connsiteX58" fmla="*/ 650653 w 781050"/>
                  <a:gd name="connsiteY58" fmla="*/ 177070 h 781050"/>
                  <a:gd name="connsiteX59" fmla="*/ 714565 w 781050"/>
                  <a:gd name="connsiteY59" fmla="*/ 204883 h 781050"/>
                  <a:gd name="connsiteX60" fmla="*/ 709994 w 781050"/>
                  <a:gd name="connsiteY60" fmla="*/ 301847 h 781050"/>
                  <a:gd name="connsiteX61" fmla="*/ 630079 w 781050"/>
                  <a:gd name="connsiteY61" fmla="*/ 309277 h 781050"/>
                  <a:gd name="connsiteX62" fmla="*/ 620268 w 781050"/>
                  <a:gd name="connsiteY62" fmla="*/ 268129 h 781050"/>
                  <a:gd name="connsiteX63" fmla="*/ 640080 w 781050"/>
                  <a:gd name="connsiteY63" fmla="*/ 269462 h 781050"/>
                  <a:gd name="connsiteX64" fmla="*/ 648462 w 781050"/>
                  <a:gd name="connsiteY64" fmla="*/ 293370 h 781050"/>
                  <a:gd name="connsiteX65" fmla="*/ 694944 w 781050"/>
                  <a:gd name="connsiteY65" fmla="*/ 287465 h 781050"/>
                  <a:gd name="connsiteX66" fmla="*/ 698373 w 781050"/>
                  <a:gd name="connsiteY66" fmla="*/ 220409 h 781050"/>
                  <a:gd name="connsiteX67" fmla="*/ 596456 w 781050"/>
                  <a:gd name="connsiteY67" fmla="*/ 230696 h 781050"/>
                  <a:gd name="connsiteX68" fmla="*/ 564166 w 781050"/>
                  <a:gd name="connsiteY68" fmla="*/ 303943 h 781050"/>
                  <a:gd name="connsiteX69" fmla="*/ 589598 w 781050"/>
                  <a:gd name="connsiteY69" fmla="*/ 338804 h 781050"/>
                  <a:gd name="connsiteX70" fmla="*/ 529590 w 781050"/>
                  <a:gd name="connsiteY70" fmla="*/ 297656 h 781050"/>
                  <a:gd name="connsiteX71" fmla="*/ 512064 w 781050"/>
                  <a:gd name="connsiteY71" fmla="*/ 368713 h 781050"/>
                  <a:gd name="connsiteX72" fmla="*/ 413671 w 781050"/>
                  <a:gd name="connsiteY72" fmla="*/ 394811 h 781050"/>
                  <a:gd name="connsiteX73" fmla="*/ 509588 w 781050"/>
                  <a:gd name="connsiteY73" fmla="*/ 420910 h 781050"/>
                  <a:gd name="connsiteX74" fmla="*/ 527114 w 781050"/>
                  <a:gd name="connsiteY74" fmla="*/ 491966 h 781050"/>
                  <a:gd name="connsiteX75" fmla="*/ 587216 w 781050"/>
                  <a:gd name="connsiteY75" fmla="*/ 450818 h 781050"/>
                  <a:gd name="connsiteX76" fmla="*/ 561785 w 781050"/>
                  <a:gd name="connsiteY76" fmla="*/ 485680 h 781050"/>
                  <a:gd name="connsiteX77" fmla="*/ 594170 w 781050"/>
                  <a:gd name="connsiteY77" fmla="*/ 558927 h 781050"/>
                  <a:gd name="connsiteX78" fmla="*/ 696087 w 781050"/>
                  <a:gd name="connsiteY78" fmla="*/ 569214 h 781050"/>
                  <a:gd name="connsiteX79" fmla="*/ 692658 w 781050"/>
                  <a:gd name="connsiteY79" fmla="*/ 502158 h 781050"/>
                  <a:gd name="connsiteX80" fmla="*/ 646176 w 781050"/>
                  <a:gd name="connsiteY80" fmla="*/ 496253 h 781050"/>
                  <a:gd name="connsiteX81" fmla="*/ 637794 w 781050"/>
                  <a:gd name="connsiteY81" fmla="*/ 520160 h 781050"/>
                  <a:gd name="connsiteX82" fmla="*/ 617982 w 781050"/>
                  <a:gd name="connsiteY82" fmla="*/ 521494 h 781050"/>
                  <a:gd name="connsiteX83" fmla="*/ 627793 w 781050"/>
                  <a:gd name="connsiteY83" fmla="*/ 480346 h 781050"/>
                  <a:gd name="connsiteX84" fmla="*/ 707803 w 781050"/>
                  <a:gd name="connsiteY84" fmla="*/ 487680 h 781050"/>
                  <a:gd name="connsiteX85" fmla="*/ 712375 w 781050"/>
                  <a:gd name="connsiteY85" fmla="*/ 584645 h 781050"/>
                  <a:gd name="connsiteX86" fmla="*/ 648462 w 781050"/>
                  <a:gd name="connsiteY86" fmla="*/ 612458 h 781050"/>
                  <a:gd name="connsiteX87" fmla="*/ 705993 w 781050"/>
                  <a:gd name="connsiteY87" fmla="*/ 649700 h 781050"/>
                  <a:gd name="connsiteX88" fmla="*/ 757142 w 781050"/>
                  <a:gd name="connsiteY88" fmla="*/ 666179 h 781050"/>
                  <a:gd name="connsiteX89" fmla="*/ 710946 w 781050"/>
                  <a:gd name="connsiteY89" fmla="*/ 677704 h 781050"/>
                  <a:gd name="connsiteX90" fmla="*/ 778002 w 781050"/>
                  <a:gd name="connsiteY90" fmla="*/ 780098 h 781050"/>
                  <a:gd name="connsiteX91" fmla="*/ 675608 w 781050"/>
                  <a:gd name="connsiteY91" fmla="*/ 713042 h 781050"/>
                  <a:gd name="connsiteX92" fmla="*/ 664178 w 781050"/>
                  <a:gd name="connsiteY92" fmla="*/ 759238 h 781050"/>
                  <a:gd name="connsiteX93" fmla="*/ 647700 w 781050"/>
                  <a:gd name="connsiteY93" fmla="*/ 708088 h 781050"/>
                  <a:gd name="connsiteX94" fmla="*/ 610457 w 781050"/>
                  <a:gd name="connsiteY94" fmla="*/ 650558 h 781050"/>
                  <a:gd name="connsiteX95" fmla="*/ 582644 w 781050"/>
                  <a:gd name="connsiteY95" fmla="*/ 714470 h 781050"/>
                  <a:gd name="connsiteX96" fmla="*/ 485680 w 781050"/>
                  <a:gd name="connsiteY96" fmla="*/ 709898 h 781050"/>
                  <a:gd name="connsiteX97" fmla="*/ 478346 w 781050"/>
                  <a:gd name="connsiteY97" fmla="*/ 629984 h 781050"/>
                  <a:gd name="connsiteX98" fmla="*/ 519494 w 781050"/>
                  <a:gd name="connsiteY98" fmla="*/ 620078 h 781050"/>
                  <a:gd name="connsiteX99" fmla="*/ 518160 w 781050"/>
                  <a:gd name="connsiteY99" fmla="*/ 639890 h 781050"/>
                  <a:gd name="connsiteX100" fmla="*/ 494252 w 781050"/>
                  <a:gd name="connsiteY100" fmla="*/ 648272 h 781050"/>
                  <a:gd name="connsiteX101" fmla="*/ 500158 w 781050"/>
                  <a:gd name="connsiteY101" fmla="*/ 694754 h 781050"/>
                  <a:gd name="connsiteX102" fmla="*/ 567214 w 781050"/>
                  <a:gd name="connsiteY102" fmla="*/ 698183 h 781050"/>
                  <a:gd name="connsiteX103" fmla="*/ 556927 w 781050"/>
                  <a:gd name="connsiteY103" fmla="*/ 596265 h 781050"/>
                  <a:gd name="connsiteX104" fmla="*/ 483680 w 781050"/>
                  <a:gd name="connsiteY104" fmla="*/ 563975 h 781050"/>
                  <a:gd name="connsiteX105" fmla="*/ 448818 w 781050"/>
                  <a:gd name="connsiteY105" fmla="*/ 589407 h 781050"/>
                  <a:gd name="connsiteX106" fmla="*/ 489966 w 781050"/>
                  <a:gd name="connsiteY106" fmla="*/ 529400 h 781050"/>
                  <a:gd name="connsiteX107" fmla="*/ 418910 w 781050"/>
                  <a:gd name="connsiteY107" fmla="*/ 511874 h 781050"/>
                  <a:gd name="connsiteX108" fmla="*/ 392811 w 781050"/>
                  <a:gd name="connsiteY108" fmla="*/ 413480 h 781050"/>
                  <a:gd name="connsiteX109" fmla="*/ 366713 w 781050"/>
                  <a:gd name="connsiteY109" fmla="*/ 509397 h 781050"/>
                  <a:gd name="connsiteX110" fmla="*/ 295656 w 781050"/>
                  <a:gd name="connsiteY110" fmla="*/ 526923 h 781050"/>
                  <a:gd name="connsiteX111" fmla="*/ 336804 w 781050"/>
                  <a:gd name="connsiteY111" fmla="*/ 586931 h 781050"/>
                  <a:gd name="connsiteX112" fmla="*/ 301943 w 781050"/>
                  <a:gd name="connsiteY112" fmla="*/ 561499 h 781050"/>
                  <a:gd name="connsiteX113" fmla="*/ 228695 w 781050"/>
                  <a:gd name="connsiteY113" fmla="*/ 593789 h 781050"/>
                  <a:gd name="connsiteX114" fmla="*/ 218408 w 781050"/>
                  <a:gd name="connsiteY114" fmla="*/ 695706 h 781050"/>
                  <a:gd name="connsiteX115" fmla="*/ 285464 w 781050"/>
                  <a:gd name="connsiteY115" fmla="*/ 692277 h 781050"/>
                  <a:gd name="connsiteX116" fmla="*/ 291370 w 781050"/>
                  <a:gd name="connsiteY116" fmla="*/ 645795 h 781050"/>
                  <a:gd name="connsiteX117" fmla="*/ 267462 w 781050"/>
                  <a:gd name="connsiteY117" fmla="*/ 637413 h 781050"/>
                  <a:gd name="connsiteX118" fmla="*/ 266129 w 781050"/>
                  <a:gd name="connsiteY118" fmla="*/ 617601 h 781050"/>
                  <a:gd name="connsiteX119" fmla="*/ 307277 w 781050"/>
                  <a:gd name="connsiteY119" fmla="*/ 627412 h 781050"/>
                  <a:gd name="connsiteX120" fmla="*/ 299847 w 781050"/>
                  <a:gd name="connsiteY120" fmla="*/ 707327 h 781050"/>
                  <a:gd name="connsiteX121" fmla="*/ 202883 w 781050"/>
                  <a:gd name="connsiteY121" fmla="*/ 711899 h 781050"/>
                  <a:gd name="connsiteX122" fmla="*/ 175069 w 781050"/>
                  <a:gd name="connsiteY122" fmla="*/ 648081 h 781050"/>
                  <a:gd name="connsiteX123" fmla="*/ 137827 w 781050"/>
                  <a:gd name="connsiteY123" fmla="*/ 705612 h 781050"/>
                  <a:gd name="connsiteX124" fmla="*/ 121349 w 781050"/>
                  <a:gd name="connsiteY124" fmla="*/ 756857 h 781050"/>
                  <a:gd name="connsiteX125" fmla="*/ 109919 w 781050"/>
                  <a:gd name="connsiteY125" fmla="*/ 710660 h 781050"/>
                  <a:gd name="connsiteX126" fmla="*/ 7144 w 781050"/>
                  <a:gd name="connsiteY126" fmla="*/ 778193 h 781050"/>
                  <a:gd name="connsiteX127" fmla="*/ 74200 w 781050"/>
                  <a:gd name="connsiteY127" fmla="*/ 675799 h 781050"/>
                  <a:gd name="connsiteX128" fmla="*/ 28004 w 781050"/>
                  <a:gd name="connsiteY128" fmla="*/ 664369 h 781050"/>
                  <a:gd name="connsiteX129" fmla="*/ 79248 w 781050"/>
                  <a:gd name="connsiteY129" fmla="*/ 647890 h 781050"/>
                  <a:gd name="connsiteX130" fmla="*/ 136779 w 781050"/>
                  <a:gd name="connsiteY130" fmla="*/ 610648 h 781050"/>
                  <a:gd name="connsiteX131" fmla="*/ 72962 w 781050"/>
                  <a:gd name="connsiteY131" fmla="*/ 582835 h 781050"/>
                  <a:gd name="connsiteX132" fmla="*/ 77534 w 781050"/>
                  <a:gd name="connsiteY132" fmla="*/ 485870 h 781050"/>
                  <a:gd name="connsiteX133" fmla="*/ 157544 w 781050"/>
                  <a:gd name="connsiteY133" fmla="*/ 478441 h 781050"/>
                  <a:gd name="connsiteX134" fmla="*/ 167354 w 781050"/>
                  <a:gd name="connsiteY134" fmla="*/ 519589 h 781050"/>
                  <a:gd name="connsiteX135" fmla="*/ 147542 w 781050"/>
                  <a:gd name="connsiteY135" fmla="*/ 518255 h 781050"/>
                  <a:gd name="connsiteX136" fmla="*/ 139160 w 781050"/>
                  <a:gd name="connsiteY136" fmla="*/ 494348 h 781050"/>
                  <a:gd name="connsiteX137" fmla="*/ 92678 w 781050"/>
                  <a:gd name="connsiteY137" fmla="*/ 500253 h 781050"/>
                  <a:gd name="connsiteX138" fmla="*/ 89249 w 781050"/>
                  <a:gd name="connsiteY138" fmla="*/ 567309 h 781050"/>
                  <a:gd name="connsiteX139" fmla="*/ 191167 w 781050"/>
                  <a:gd name="connsiteY139" fmla="*/ 557022 h 781050"/>
                  <a:gd name="connsiteX140" fmla="*/ 223456 w 781050"/>
                  <a:gd name="connsiteY140" fmla="*/ 483775 h 781050"/>
                  <a:gd name="connsiteX141" fmla="*/ 198025 w 781050"/>
                  <a:gd name="connsiteY141" fmla="*/ 448913 h 781050"/>
                  <a:gd name="connsiteX142" fmla="*/ 258128 w 781050"/>
                  <a:gd name="connsiteY142" fmla="*/ 490061 h 781050"/>
                  <a:gd name="connsiteX143" fmla="*/ 275654 w 781050"/>
                  <a:gd name="connsiteY143" fmla="*/ 419005 h 781050"/>
                  <a:gd name="connsiteX144" fmla="*/ 374047 w 781050"/>
                  <a:gd name="connsiteY144" fmla="*/ 39271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781050" h="781050">
                    <a:moveTo>
                      <a:pt x="374047" y="392716"/>
                    </a:moveTo>
                    <a:cubicBezTo>
                      <a:pt x="324517" y="338900"/>
                      <a:pt x="313563" y="350901"/>
                      <a:pt x="278130" y="366617"/>
                    </a:cubicBezTo>
                    <a:cubicBezTo>
                      <a:pt x="292799" y="333947"/>
                      <a:pt x="288703" y="322802"/>
                      <a:pt x="260604" y="295561"/>
                    </a:cubicBezTo>
                    <a:cubicBezTo>
                      <a:pt x="258318" y="328898"/>
                      <a:pt x="233934" y="346615"/>
                      <a:pt x="200597" y="336709"/>
                    </a:cubicBezTo>
                    <a:cubicBezTo>
                      <a:pt x="215741" y="327850"/>
                      <a:pt x="223838" y="315563"/>
                      <a:pt x="226028" y="301847"/>
                    </a:cubicBezTo>
                    <a:cubicBezTo>
                      <a:pt x="229743" y="278702"/>
                      <a:pt x="216884" y="251269"/>
                      <a:pt x="193643" y="228600"/>
                    </a:cubicBezTo>
                    <a:cubicBezTo>
                      <a:pt x="159734" y="195453"/>
                      <a:pt x="115253" y="193548"/>
                      <a:pt x="91726" y="218313"/>
                    </a:cubicBezTo>
                    <a:cubicBezTo>
                      <a:pt x="70485" y="240697"/>
                      <a:pt x="75248" y="264795"/>
                      <a:pt x="95155" y="285369"/>
                    </a:cubicBezTo>
                    <a:cubicBezTo>
                      <a:pt x="110966" y="301752"/>
                      <a:pt x="131921" y="300038"/>
                      <a:pt x="141637" y="291275"/>
                    </a:cubicBezTo>
                    <a:cubicBezTo>
                      <a:pt x="146114" y="287179"/>
                      <a:pt x="154210" y="279654"/>
                      <a:pt x="150019" y="267367"/>
                    </a:cubicBezTo>
                    <a:cubicBezTo>
                      <a:pt x="142875" y="246412"/>
                      <a:pt x="161258" y="247745"/>
                      <a:pt x="169831" y="266033"/>
                    </a:cubicBezTo>
                    <a:cubicBezTo>
                      <a:pt x="177260" y="281940"/>
                      <a:pt x="169450" y="298704"/>
                      <a:pt x="160020" y="307181"/>
                    </a:cubicBezTo>
                    <a:cubicBezTo>
                      <a:pt x="141542" y="323469"/>
                      <a:pt x="108966" y="328994"/>
                      <a:pt x="80010" y="299752"/>
                    </a:cubicBezTo>
                    <a:cubicBezTo>
                      <a:pt x="54578" y="274034"/>
                      <a:pt x="43815" y="236982"/>
                      <a:pt x="75438" y="202787"/>
                    </a:cubicBezTo>
                    <a:cubicBezTo>
                      <a:pt x="94298" y="182404"/>
                      <a:pt x="114872" y="173546"/>
                      <a:pt x="139351" y="174974"/>
                    </a:cubicBezTo>
                    <a:cubicBezTo>
                      <a:pt x="117158" y="152305"/>
                      <a:pt x="105442" y="136874"/>
                      <a:pt x="81820" y="137732"/>
                    </a:cubicBezTo>
                    <a:cubicBezTo>
                      <a:pt x="57912" y="138589"/>
                      <a:pt x="46006" y="139637"/>
                      <a:pt x="30671" y="121253"/>
                    </a:cubicBezTo>
                    <a:cubicBezTo>
                      <a:pt x="42101" y="108299"/>
                      <a:pt x="60484" y="107918"/>
                      <a:pt x="76867" y="109823"/>
                    </a:cubicBezTo>
                    <a:cubicBezTo>
                      <a:pt x="38767" y="90869"/>
                      <a:pt x="9906" y="49911"/>
                      <a:pt x="9620" y="7144"/>
                    </a:cubicBezTo>
                    <a:cubicBezTo>
                      <a:pt x="52388" y="7430"/>
                      <a:pt x="93345" y="36290"/>
                      <a:pt x="112014" y="74200"/>
                    </a:cubicBezTo>
                    <a:cubicBezTo>
                      <a:pt x="110109" y="57817"/>
                      <a:pt x="110490" y="39338"/>
                      <a:pt x="123444" y="28004"/>
                    </a:cubicBezTo>
                    <a:cubicBezTo>
                      <a:pt x="141827" y="43434"/>
                      <a:pt x="140780" y="55340"/>
                      <a:pt x="139922" y="79248"/>
                    </a:cubicBezTo>
                    <a:cubicBezTo>
                      <a:pt x="139065" y="102870"/>
                      <a:pt x="154496" y="114586"/>
                      <a:pt x="177165" y="136779"/>
                    </a:cubicBezTo>
                    <a:cubicBezTo>
                      <a:pt x="175736" y="112300"/>
                      <a:pt x="184499" y="91726"/>
                      <a:pt x="204978" y="72866"/>
                    </a:cubicBezTo>
                    <a:cubicBezTo>
                      <a:pt x="239173" y="41339"/>
                      <a:pt x="276225" y="52007"/>
                      <a:pt x="301943" y="77438"/>
                    </a:cubicBezTo>
                    <a:cubicBezTo>
                      <a:pt x="331089" y="106394"/>
                      <a:pt x="325660" y="138970"/>
                      <a:pt x="309372" y="157353"/>
                    </a:cubicBezTo>
                    <a:cubicBezTo>
                      <a:pt x="300990" y="166878"/>
                      <a:pt x="284131" y="174689"/>
                      <a:pt x="268224" y="167164"/>
                    </a:cubicBezTo>
                    <a:cubicBezTo>
                      <a:pt x="249841" y="158591"/>
                      <a:pt x="248507" y="140208"/>
                      <a:pt x="269558" y="147352"/>
                    </a:cubicBezTo>
                    <a:cubicBezTo>
                      <a:pt x="281845" y="151543"/>
                      <a:pt x="289370" y="143447"/>
                      <a:pt x="293465" y="138970"/>
                    </a:cubicBezTo>
                    <a:cubicBezTo>
                      <a:pt x="302228" y="129350"/>
                      <a:pt x="303943" y="108395"/>
                      <a:pt x="287560" y="92488"/>
                    </a:cubicBezTo>
                    <a:cubicBezTo>
                      <a:pt x="267081" y="72581"/>
                      <a:pt x="242983" y="67818"/>
                      <a:pt x="220504" y="89059"/>
                    </a:cubicBezTo>
                    <a:cubicBezTo>
                      <a:pt x="195739" y="112586"/>
                      <a:pt x="197644" y="157067"/>
                      <a:pt x="230791" y="190976"/>
                    </a:cubicBezTo>
                    <a:cubicBezTo>
                      <a:pt x="253460" y="214122"/>
                      <a:pt x="280892" y="226981"/>
                      <a:pt x="304038" y="223266"/>
                    </a:cubicBezTo>
                    <a:cubicBezTo>
                      <a:pt x="317754" y="221075"/>
                      <a:pt x="330041" y="213074"/>
                      <a:pt x="338900" y="197930"/>
                    </a:cubicBezTo>
                    <a:cubicBezTo>
                      <a:pt x="348901" y="231267"/>
                      <a:pt x="331089" y="255651"/>
                      <a:pt x="297752" y="257937"/>
                    </a:cubicBezTo>
                    <a:cubicBezTo>
                      <a:pt x="324993" y="286036"/>
                      <a:pt x="336137" y="290132"/>
                      <a:pt x="368808" y="275463"/>
                    </a:cubicBezTo>
                    <a:cubicBezTo>
                      <a:pt x="353092" y="310991"/>
                      <a:pt x="341090" y="321850"/>
                      <a:pt x="394907" y="373856"/>
                    </a:cubicBezTo>
                    <a:cubicBezTo>
                      <a:pt x="448723" y="324326"/>
                      <a:pt x="436721" y="313468"/>
                      <a:pt x="421005" y="277940"/>
                    </a:cubicBezTo>
                    <a:cubicBezTo>
                      <a:pt x="453676" y="292608"/>
                      <a:pt x="464820" y="288512"/>
                      <a:pt x="492062" y="260414"/>
                    </a:cubicBezTo>
                    <a:cubicBezTo>
                      <a:pt x="458819" y="258128"/>
                      <a:pt x="441008" y="233744"/>
                      <a:pt x="450914" y="200406"/>
                    </a:cubicBezTo>
                    <a:cubicBezTo>
                      <a:pt x="459772" y="215551"/>
                      <a:pt x="472059" y="223552"/>
                      <a:pt x="485775" y="225838"/>
                    </a:cubicBezTo>
                    <a:cubicBezTo>
                      <a:pt x="508921" y="229553"/>
                      <a:pt x="536353" y="216694"/>
                      <a:pt x="559022" y="193548"/>
                    </a:cubicBezTo>
                    <a:cubicBezTo>
                      <a:pt x="592169" y="159639"/>
                      <a:pt x="594074" y="115157"/>
                      <a:pt x="569309" y="91631"/>
                    </a:cubicBezTo>
                    <a:cubicBezTo>
                      <a:pt x="546926" y="70390"/>
                      <a:pt x="522827" y="75152"/>
                      <a:pt x="502253" y="95059"/>
                    </a:cubicBezTo>
                    <a:cubicBezTo>
                      <a:pt x="485870" y="110966"/>
                      <a:pt x="487585" y="131826"/>
                      <a:pt x="496348" y="141542"/>
                    </a:cubicBezTo>
                    <a:cubicBezTo>
                      <a:pt x="500444" y="146018"/>
                      <a:pt x="507968" y="154115"/>
                      <a:pt x="520256" y="149924"/>
                    </a:cubicBezTo>
                    <a:cubicBezTo>
                      <a:pt x="541211" y="142780"/>
                      <a:pt x="539877" y="161163"/>
                      <a:pt x="521589" y="169736"/>
                    </a:cubicBezTo>
                    <a:cubicBezTo>
                      <a:pt x="505682" y="177165"/>
                      <a:pt x="488918" y="169355"/>
                      <a:pt x="480441" y="159925"/>
                    </a:cubicBezTo>
                    <a:cubicBezTo>
                      <a:pt x="464153" y="141446"/>
                      <a:pt x="458629" y="108871"/>
                      <a:pt x="487871" y="79915"/>
                    </a:cubicBezTo>
                    <a:cubicBezTo>
                      <a:pt x="513588" y="54483"/>
                      <a:pt x="550640" y="43720"/>
                      <a:pt x="584835" y="75343"/>
                    </a:cubicBezTo>
                    <a:cubicBezTo>
                      <a:pt x="605219" y="94202"/>
                      <a:pt x="614077" y="114776"/>
                      <a:pt x="612648" y="139160"/>
                    </a:cubicBezTo>
                    <a:cubicBezTo>
                      <a:pt x="635413" y="116967"/>
                      <a:pt x="650748" y="105251"/>
                      <a:pt x="649891" y="81629"/>
                    </a:cubicBezTo>
                    <a:cubicBezTo>
                      <a:pt x="649034" y="57722"/>
                      <a:pt x="647986" y="45815"/>
                      <a:pt x="666369" y="30385"/>
                    </a:cubicBezTo>
                    <a:cubicBezTo>
                      <a:pt x="679323" y="41815"/>
                      <a:pt x="679704" y="60198"/>
                      <a:pt x="677799" y="76581"/>
                    </a:cubicBezTo>
                    <a:cubicBezTo>
                      <a:pt x="696468" y="38672"/>
                      <a:pt x="737426" y="9811"/>
                      <a:pt x="780193" y="9525"/>
                    </a:cubicBezTo>
                    <a:cubicBezTo>
                      <a:pt x="779907" y="52292"/>
                      <a:pt x="751046" y="93250"/>
                      <a:pt x="713137" y="111919"/>
                    </a:cubicBezTo>
                    <a:cubicBezTo>
                      <a:pt x="729520" y="110014"/>
                      <a:pt x="747903" y="110395"/>
                      <a:pt x="759333" y="123349"/>
                    </a:cubicBezTo>
                    <a:cubicBezTo>
                      <a:pt x="743903" y="141732"/>
                      <a:pt x="731996" y="140684"/>
                      <a:pt x="708184" y="139827"/>
                    </a:cubicBezTo>
                    <a:cubicBezTo>
                      <a:pt x="684562" y="138970"/>
                      <a:pt x="672846" y="154400"/>
                      <a:pt x="650653" y="177070"/>
                    </a:cubicBezTo>
                    <a:cubicBezTo>
                      <a:pt x="675132" y="175546"/>
                      <a:pt x="695706" y="184404"/>
                      <a:pt x="714565" y="204883"/>
                    </a:cubicBezTo>
                    <a:cubicBezTo>
                      <a:pt x="746093" y="239078"/>
                      <a:pt x="735425" y="276130"/>
                      <a:pt x="709994" y="301847"/>
                    </a:cubicBezTo>
                    <a:cubicBezTo>
                      <a:pt x="681038" y="330994"/>
                      <a:pt x="648462" y="325565"/>
                      <a:pt x="630079" y="309277"/>
                    </a:cubicBezTo>
                    <a:cubicBezTo>
                      <a:pt x="620554" y="300895"/>
                      <a:pt x="612743" y="284036"/>
                      <a:pt x="620268" y="268129"/>
                    </a:cubicBezTo>
                    <a:cubicBezTo>
                      <a:pt x="628840" y="249746"/>
                      <a:pt x="647224" y="248412"/>
                      <a:pt x="640080" y="269462"/>
                    </a:cubicBezTo>
                    <a:cubicBezTo>
                      <a:pt x="635889" y="281750"/>
                      <a:pt x="643985" y="289274"/>
                      <a:pt x="648462" y="293370"/>
                    </a:cubicBezTo>
                    <a:cubicBezTo>
                      <a:pt x="658082" y="302133"/>
                      <a:pt x="679037" y="303848"/>
                      <a:pt x="694944" y="287465"/>
                    </a:cubicBezTo>
                    <a:cubicBezTo>
                      <a:pt x="714851" y="266986"/>
                      <a:pt x="719614" y="242888"/>
                      <a:pt x="698373" y="220409"/>
                    </a:cubicBezTo>
                    <a:cubicBezTo>
                      <a:pt x="674846" y="195644"/>
                      <a:pt x="630365" y="197549"/>
                      <a:pt x="596456" y="230696"/>
                    </a:cubicBezTo>
                    <a:cubicBezTo>
                      <a:pt x="573310" y="253365"/>
                      <a:pt x="560451" y="280797"/>
                      <a:pt x="564166" y="303943"/>
                    </a:cubicBezTo>
                    <a:cubicBezTo>
                      <a:pt x="566357" y="317659"/>
                      <a:pt x="574358" y="329946"/>
                      <a:pt x="589598" y="338804"/>
                    </a:cubicBezTo>
                    <a:cubicBezTo>
                      <a:pt x="556260" y="348806"/>
                      <a:pt x="531876" y="330994"/>
                      <a:pt x="529590" y="297656"/>
                    </a:cubicBezTo>
                    <a:cubicBezTo>
                      <a:pt x="501491" y="324898"/>
                      <a:pt x="497396" y="336042"/>
                      <a:pt x="512064" y="368713"/>
                    </a:cubicBezTo>
                    <a:cubicBezTo>
                      <a:pt x="476536" y="352997"/>
                      <a:pt x="465677" y="340995"/>
                      <a:pt x="413671" y="394811"/>
                    </a:cubicBezTo>
                    <a:cubicBezTo>
                      <a:pt x="463201" y="448628"/>
                      <a:pt x="474155" y="436626"/>
                      <a:pt x="509588" y="420910"/>
                    </a:cubicBezTo>
                    <a:cubicBezTo>
                      <a:pt x="494919" y="453581"/>
                      <a:pt x="499015" y="464725"/>
                      <a:pt x="527114" y="491966"/>
                    </a:cubicBezTo>
                    <a:cubicBezTo>
                      <a:pt x="529400" y="458724"/>
                      <a:pt x="553784" y="440912"/>
                      <a:pt x="587216" y="450818"/>
                    </a:cubicBezTo>
                    <a:cubicBezTo>
                      <a:pt x="572072" y="459676"/>
                      <a:pt x="563975" y="471964"/>
                      <a:pt x="561785" y="485680"/>
                    </a:cubicBezTo>
                    <a:cubicBezTo>
                      <a:pt x="558070" y="508825"/>
                      <a:pt x="570929" y="536258"/>
                      <a:pt x="594170" y="558927"/>
                    </a:cubicBezTo>
                    <a:cubicBezTo>
                      <a:pt x="628079" y="592074"/>
                      <a:pt x="672560" y="593979"/>
                      <a:pt x="696087" y="569214"/>
                    </a:cubicBezTo>
                    <a:cubicBezTo>
                      <a:pt x="717328" y="546830"/>
                      <a:pt x="712565" y="522732"/>
                      <a:pt x="692658" y="502158"/>
                    </a:cubicBezTo>
                    <a:cubicBezTo>
                      <a:pt x="676751" y="485775"/>
                      <a:pt x="655892" y="487490"/>
                      <a:pt x="646176" y="496253"/>
                    </a:cubicBezTo>
                    <a:cubicBezTo>
                      <a:pt x="641699" y="500348"/>
                      <a:pt x="633603" y="507873"/>
                      <a:pt x="637794" y="520160"/>
                    </a:cubicBezTo>
                    <a:cubicBezTo>
                      <a:pt x="644938" y="541115"/>
                      <a:pt x="626555" y="539782"/>
                      <a:pt x="617982" y="521494"/>
                    </a:cubicBezTo>
                    <a:cubicBezTo>
                      <a:pt x="610553" y="505587"/>
                      <a:pt x="618363" y="488823"/>
                      <a:pt x="627793" y="480346"/>
                    </a:cubicBezTo>
                    <a:cubicBezTo>
                      <a:pt x="646271" y="464058"/>
                      <a:pt x="678847" y="458534"/>
                      <a:pt x="707803" y="487680"/>
                    </a:cubicBezTo>
                    <a:cubicBezTo>
                      <a:pt x="733235" y="513398"/>
                      <a:pt x="743998" y="550450"/>
                      <a:pt x="712375" y="584645"/>
                    </a:cubicBezTo>
                    <a:cubicBezTo>
                      <a:pt x="693515" y="605028"/>
                      <a:pt x="672941" y="613886"/>
                      <a:pt x="648462" y="612458"/>
                    </a:cubicBezTo>
                    <a:cubicBezTo>
                      <a:pt x="670655" y="635127"/>
                      <a:pt x="682371" y="650558"/>
                      <a:pt x="705993" y="649700"/>
                    </a:cubicBezTo>
                    <a:cubicBezTo>
                      <a:pt x="729901" y="648843"/>
                      <a:pt x="741807" y="647795"/>
                      <a:pt x="757142" y="666179"/>
                    </a:cubicBezTo>
                    <a:cubicBezTo>
                      <a:pt x="745712" y="679133"/>
                      <a:pt x="727329" y="679513"/>
                      <a:pt x="710946" y="677704"/>
                    </a:cubicBezTo>
                    <a:cubicBezTo>
                      <a:pt x="748856" y="696373"/>
                      <a:pt x="777716" y="737330"/>
                      <a:pt x="778002" y="780098"/>
                    </a:cubicBezTo>
                    <a:cubicBezTo>
                      <a:pt x="735235" y="779812"/>
                      <a:pt x="694277" y="750951"/>
                      <a:pt x="675608" y="713042"/>
                    </a:cubicBezTo>
                    <a:cubicBezTo>
                      <a:pt x="677513" y="729425"/>
                      <a:pt x="677132" y="747903"/>
                      <a:pt x="664178" y="759238"/>
                    </a:cubicBezTo>
                    <a:cubicBezTo>
                      <a:pt x="645795" y="743807"/>
                      <a:pt x="646843" y="731901"/>
                      <a:pt x="647700" y="708088"/>
                    </a:cubicBezTo>
                    <a:cubicBezTo>
                      <a:pt x="648557" y="684467"/>
                      <a:pt x="633127" y="672751"/>
                      <a:pt x="610457" y="650558"/>
                    </a:cubicBezTo>
                    <a:cubicBezTo>
                      <a:pt x="611886" y="675037"/>
                      <a:pt x="603123" y="695611"/>
                      <a:pt x="582644" y="714470"/>
                    </a:cubicBezTo>
                    <a:cubicBezTo>
                      <a:pt x="548450" y="745998"/>
                      <a:pt x="511397" y="735330"/>
                      <a:pt x="485680" y="709898"/>
                    </a:cubicBezTo>
                    <a:cubicBezTo>
                      <a:pt x="456533" y="680942"/>
                      <a:pt x="461963" y="648367"/>
                      <a:pt x="478346" y="629984"/>
                    </a:cubicBezTo>
                    <a:cubicBezTo>
                      <a:pt x="486728" y="620459"/>
                      <a:pt x="503587" y="612648"/>
                      <a:pt x="519494" y="620078"/>
                    </a:cubicBezTo>
                    <a:cubicBezTo>
                      <a:pt x="537877" y="628745"/>
                      <a:pt x="539210" y="647033"/>
                      <a:pt x="518160" y="639890"/>
                    </a:cubicBezTo>
                    <a:cubicBezTo>
                      <a:pt x="505873" y="635699"/>
                      <a:pt x="498348" y="643795"/>
                      <a:pt x="494252" y="648272"/>
                    </a:cubicBezTo>
                    <a:cubicBezTo>
                      <a:pt x="485489" y="657892"/>
                      <a:pt x="483775" y="678847"/>
                      <a:pt x="500158" y="694754"/>
                    </a:cubicBezTo>
                    <a:cubicBezTo>
                      <a:pt x="520637" y="714661"/>
                      <a:pt x="544735" y="719423"/>
                      <a:pt x="567214" y="698183"/>
                    </a:cubicBezTo>
                    <a:cubicBezTo>
                      <a:pt x="591979" y="674656"/>
                      <a:pt x="590074" y="630174"/>
                      <a:pt x="556927" y="596265"/>
                    </a:cubicBezTo>
                    <a:cubicBezTo>
                      <a:pt x="534257" y="573119"/>
                      <a:pt x="506825" y="560261"/>
                      <a:pt x="483680" y="563975"/>
                    </a:cubicBezTo>
                    <a:cubicBezTo>
                      <a:pt x="469964" y="566166"/>
                      <a:pt x="457676" y="574167"/>
                      <a:pt x="448818" y="589407"/>
                    </a:cubicBezTo>
                    <a:cubicBezTo>
                      <a:pt x="438817" y="556070"/>
                      <a:pt x="456629" y="531686"/>
                      <a:pt x="489966" y="529400"/>
                    </a:cubicBezTo>
                    <a:cubicBezTo>
                      <a:pt x="462725" y="501301"/>
                      <a:pt x="451580" y="497205"/>
                      <a:pt x="418910" y="511874"/>
                    </a:cubicBezTo>
                    <a:cubicBezTo>
                      <a:pt x="434626" y="476345"/>
                      <a:pt x="446627" y="465487"/>
                      <a:pt x="392811" y="413480"/>
                    </a:cubicBezTo>
                    <a:cubicBezTo>
                      <a:pt x="338995" y="463010"/>
                      <a:pt x="350996" y="473964"/>
                      <a:pt x="366713" y="509397"/>
                    </a:cubicBezTo>
                    <a:cubicBezTo>
                      <a:pt x="334042" y="494729"/>
                      <a:pt x="322898" y="498824"/>
                      <a:pt x="295656" y="526923"/>
                    </a:cubicBezTo>
                    <a:cubicBezTo>
                      <a:pt x="328898" y="529209"/>
                      <a:pt x="346710" y="553593"/>
                      <a:pt x="336804" y="586931"/>
                    </a:cubicBezTo>
                    <a:cubicBezTo>
                      <a:pt x="327946" y="571786"/>
                      <a:pt x="315659" y="563690"/>
                      <a:pt x="301943" y="561499"/>
                    </a:cubicBezTo>
                    <a:cubicBezTo>
                      <a:pt x="278797" y="557784"/>
                      <a:pt x="251365" y="570643"/>
                      <a:pt x="228695" y="593789"/>
                    </a:cubicBezTo>
                    <a:cubicBezTo>
                      <a:pt x="195548" y="627698"/>
                      <a:pt x="193643" y="672179"/>
                      <a:pt x="218408" y="695706"/>
                    </a:cubicBezTo>
                    <a:cubicBezTo>
                      <a:pt x="240792" y="716947"/>
                      <a:pt x="264890" y="712184"/>
                      <a:pt x="285464" y="692277"/>
                    </a:cubicBezTo>
                    <a:cubicBezTo>
                      <a:pt x="301847" y="676370"/>
                      <a:pt x="300133" y="655415"/>
                      <a:pt x="291370" y="645795"/>
                    </a:cubicBezTo>
                    <a:cubicBezTo>
                      <a:pt x="287274" y="641318"/>
                      <a:pt x="279749" y="633222"/>
                      <a:pt x="267462" y="637413"/>
                    </a:cubicBezTo>
                    <a:cubicBezTo>
                      <a:pt x="246507" y="644557"/>
                      <a:pt x="247841" y="626174"/>
                      <a:pt x="266129" y="617601"/>
                    </a:cubicBezTo>
                    <a:cubicBezTo>
                      <a:pt x="282035" y="610172"/>
                      <a:pt x="298799" y="617982"/>
                      <a:pt x="307277" y="627412"/>
                    </a:cubicBezTo>
                    <a:cubicBezTo>
                      <a:pt x="323564" y="645890"/>
                      <a:pt x="329089" y="678466"/>
                      <a:pt x="299847" y="707327"/>
                    </a:cubicBezTo>
                    <a:cubicBezTo>
                      <a:pt x="274130" y="732758"/>
                      <a:pt x="237077" y="743522"/>
                      <a:pt x="202883" y="711899"/>
                    </a:cubicBezTo>
                    <a:cubicBezTo>
                      <a:pt x="182499" y="693039"/>
                      <a:pt x="173641" y="672465"/>
                      <a:pt x="175069" y="648081"/>
                    </a:cubicBezTo>
                    <a:cubicBezTo>
                      <a:pt x="152400" y="670274"/>
                      <a:pt x="136970" y="681990"/>
                      <a:pt x="137827" y="705612"/>
                    </a:cubicBezTo>
                    <a:cubicBezTo>
                      <a:pt x="138684" y="729520"/>
                      <a:pt x="139732" y="741426"/>
                      <a:pt x="121349" y="756857"/>
                    </a:cubicBezTo>
                    <a:cubicBezTo>
                      <a:pt x="108395" y="745427"/>
                      <a:pt x="108014" y="727043"/>
                      <a:pt x="109919" y="710660"/>
                    </a:cubicBezTo>
                    <a:cubicBezTo>
                      <a:pt x="90869" y="749046"/>
                      <a:pt x="49911" y="777907"/>
                      <a:pt x="7144" y="778193"/>
                    </a:cubicBezTo>
                    <a:cubicBezTo>
                      <a:pt x="7430" y="735425"/>
                      <a:pt x="36290" y="694468"/>
                      <a:pt x="74200" y="675799"/>
                    </a:cubicBezTo>
                    <a:cubicBezTo>
                      <a:pt x="57817" y="677704"/>
                      <a:pt x="39338" y="677323"/>
                      <a:pt x="28004" y="664369"/>
                    </a:cubicBezTo>
                    <a:cubicBezTo>
                      <a:pt x="43434" y="645986"/>
                      <a:pt x="55340" y="647033"/>
                      <a:pt x="79248" y="647890"/>
                    </a:cubicBezTo>
                    <a:cubicBezTo>
                      <a:pt x="102870" y="648748"/>
                      <a:pt x="114586" y="633317"/>
                      <a:pt x="136779" y="610648"/>
                    </a:cubicBezTo>
                    <a:cubicBezTo>
                      <a:pt x="112300" y="612077"/>
                      <a:pt x="91726" y="603314"/>
                      <a:pt x="72962" y="582835"/>
                    </a:cubicBezTo>
                    <a:cubicBezTo>
                      <a:pt x="41434" y="548640"/>
                      <a:pt x="52102" y="511588"/>
                      <a:pt x="77534" y="485870"/>
                    </a:cubicBezTo>
                    <a:cubicBezTo>
                      <a:pt x="106490" y="456724"/>
                      <a:pt x="139065" y="462153"/>
                      <a:pt x="157544" y="478441"/>
                    </a:cubicBezTo>
                    <a:cubicBezTo>
                      <a:pt x="167069" y="486823"/>
                      <a:pt x="174879" y="503682"/>
                      <a:pt x="167354" y="519589"/>
                    </a:cubicBezTo>
                    <a:cubicBezTo>
                      <a:pt x="158782" y="537972"/>
                      <a:pt x="140399" y="539306"/>
                      <a:pt x="147542" y="518255"/>
                    </a:cubicBezTo>
                    <a:cubicBezTo>
                      <a:pt x="151733" y="505968"/>
                      <a:pt x="143637" y="498443"/>
                      <a:pt x="139160" y="494348"/>
                    </a:cubicBezTo>
                    <a:cubicBezTo>
                      <a:pt x="129540" y="485585"/>
                      <a:pt x="108585" y="483870"/>
                      <a:pt x="92678" y="500253"/>
                    </a:cubicBezTo>
                    <a:cubicBezTo>
                      <a:pt x="72771" y="520827"/>
                      <a:pt x="68009" y="544830"/>
                      <a:pt x="89249" y="567309"/>
                    </a:cubicBezTo>
                    <a:cubicBezTo>
                      <a:pt x="112776" y="592074"/>
                      <a:pt x="157258" y="590169"/>
                      <a:pt x="191167" y="557022"/>
                    </a:cubicBezTo>
                    <a:cubicBezTo>
                      <a:pt x="214313" y="534353"/>
                      <a:pt x="227171" y="506921"/>
                      <a:pt x="223456" y="483775"/>
                    </a:cubicBezTo>
                    <a:cubicBezTo>
                      <a:pt x="221266" y="470059"/>
                      <a:pt x="213265" y="457772"/>
                      <a:pt x="198025" y="448913"/>
                    </a:cubicBezTo>
                    <a:cubicBezTo>
                      <a:pt x="231362" y="438912"/>
                      <a:pt x="255746" y="456724"/>
                      <a:pt x="258128" y="490061"/>
                    </a:cubicBezTo>
                    <a:cubicBezTo>
                      <a:pt x="286226" y="462820"/>
                      <a:pt x="290322" y="451675"/>
                      <a:pt x="275654" y="419005"/>
                    </a:cubicBezTo>
                    <a:cubicBezTo>
                      <a:pt x="311182" y="434531"/>
                      <a:pt x="322040" y="446532"/>
                      <a:pt x="374047" y="392716"/>
                    </a:cubicBezTo>
                    <a:close/>
                  </a:path>
                </a:pathLst>
              </a:custGeom>
              <a:grpFill/>
              <a:ln w="12700" cap="rnd">
                <a:noFill/>
                <a:prstDash val="solid"/>
                <a:round/>
              </a:ln>
              <a:effectLst>
                <a:outerShdw blurRad="139700" sx="102000" sy="102000" algn="ctr" rotWithShape="0">
                  <a:prstClr val="black">
                    <a:alpha val="23000"/>
                  </a:prstClr>
                </a:outerShdw>
              </a:effectLst>
            </p:spPr>
            <p:txBody>
              <a:bodyPr anchor="ctr"/>
              <a:lstStyle/>
              <a:p>
                <a:pPr defTabSz="101498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646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59" name="TextBox 7">
            <a:extLst>
              <a:ext uri="{FF2B5EF4-FFF2-40B4-BE49-F238E27FC236}">
                <a16:creationId xmlns:a16="http://schemas.microsoft.com/office/drawing/2014/main" xmlns="" id="{946BD61A-E0B8-41B3-957A-A39B81AB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726" y="7157939"/>
            <a:ext cx="4112324" cy="3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defTabSz="10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43" b="1" dirty="0">
                <a:solidFill>
                  <a:srgbClr val="44546A"/>
                </a:solidFill>
                <a:latin typeface="Lato Heavy"/>
              </a:rPr>
              <a:t>г. Нур-Султан</a:t>
            </a:r>
            <a:r>
              <a:rPr lang="ru-RU" altLang="ru-RU" sz="1543" b="1">
                <a:solidFill>
                  <a:srgbClr val="44546A"/>
                </a:solidFill>
                <a:latin typeface="Lato Heavy"/>
              </a:rPr>
              <a:t>, апрель 2022 </a:t>
            </a:r>
            <a:r>
              <a:rPr lang="ru-RU" altLang="ru-RU" sz="1543" b="1" dirty="0">
                <a:solidFill>
                  <a:srgbClr val="44546A"/>
                </a:solidFill>
                <a:latin typeface="Lato Heavy"/>
              </a:rPr>
              <a:t>г.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CAE5FE0-3045-466B-80BC-B7BC6F20E385}"/>
              </a:ext>
            </a:extLst>
          </p:cNvPr>
          <p:cNvSpPr txBox="1"/>
          <p:nvPr/>
        </p:nvSpPr>
        <p:spPr>
          <a:xfrm>
            <a:off x="-5257" y="0"/>
            <a:ext cx="13439421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352" b="1" dirty="0">
                <a:solidFill>
                  <a:prstClr val="white"/>
                </a:solidFill>
                <a:latin typeface="Lato Heavy"/>
              </a:rPr>
              <a:t>Министерство национальной экономики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1714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986F002-251E-4842-8EAB-C1387EFEFE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ru-RU" sz="3200" b="1" dirty="0">
                <a:latin typeface="+mn-lt"/>
              </a:rPr>
              <a:t>Факторы уточнения прогноза на 2022 год</a:t>
            </a:r>
          </a:p>
        </p:txBody>
      </p:sp>
      <p:sp>
        <p:nvSpPr>
          <p:cNvPr id="10" name="Прямоугольник 45">
            <a:extLst>
              <a:ext uri="{FF2B5EF4-FFF2-40B4-BE49-F238E27FC236}">
                <a16:creationId xmlns:a16="http://schemas.microsoft.com/office/drawing/2014/main" xmlns="" id="{7FC540E3-8614-45E0-A3B7-DE89CEF2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633" y="1187558"/>
            <a:ext cx="3449806" cy="44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761208" eaLnBrk="0" hangingPunct="0">
              <a:defRPr/>
            </a:pPr>
            <a:r>
              <a:rPr lang="ru-RU" altLang="ru-RU" sz="2263" b="1" dirty="0">
                <a:solidFill>
                  <a:prstClr val="black"/>
                </a:solidFill>
                <a:latin typeface="+mn-lt"/>
              </a:rPr>
              <a:t>Темп роста ВВП</a:t>
            </a:r>
          </a:p>
        </p:txBody>
      </p:sp>
      <p:sp>
        <p:nvSpPr>
          <p:cNvPr id="9" name="Овал 4">
            <a:extLst>
              <a:ext uri="{FF2B5EF4-FFF2-40B4-BE49-F238E27FC236}">
                <a16:creationId xmlns:a16="http://schemas.microsoft.com/office/drawing/2014/main" xmlns="" id="{4AA90B26-F366-4411-9158-1AD2C7E6D4C9}"/>
              </a:ext>
            </a:extLst>
          </p:cNvPr>
          <p:cNvSpPr/>
          <p:nvPr/>
        </p:nvSpPr>
        <p:spPr>
          <a:xfrm>
            <a:off x="867259" y="1071649"/>
            <a:ext cx="672388" cy="6723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 sz="2263">
              <a:solidFill>
                <a:prstClr val="white"/>
              </a:solidFill>
            </a:endParaRPr>
          </a:p>
        </p:txBody>
      </p:sp>
      <p:pic>
        <p:nvPicPr>
          <p:cNvPr id="11" name="Google Shape;177;p6">
            <a:extLst>
              <a:ext uri="{FF2B5EF4-FFF2-40B4-BE49-F238E27FC236}">
                <a16:creationId xmlns:a16="http://schemas.microsoft.com/office/drawing/2014/main" xmlns="" id="{3D63AE37-9916-48B9-A748-2CCEA75860D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  <a:biLevel thresh="75000"/>
          </a:blip>
          <a:srcRect/>
          <a:stretch/>
        </p:blipFill>
        <p:spPr>
          <a:xfrm>
            <a:off x="989291" y="1205246"/>
            <a:ext cx="428324" cy="4051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вал 4">
            <a:extLst>
              <a:ext uri="{FF2B5EF4-FFF2-40B4-BE49-F238E27FC236}">
                <a16:creationId xmlns:a16="http://schemas.microsoft.com/office/drawing/2014/main" xmlns="" id="{F60F7EC7-E685-47F5-A1A8-686C566C5991}"/>
              </a:ext>
            </a:extLst>
          </p:cNvPr>
          <p:cNvSpPr/>
          <p:nvPr/>
        </p:nvSpPr>
        <p:spPr>
          <a:xfrm>
            <a:off x="867259" y="4049498"/>
            <a:ext cx="672388" cy="6723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 sz="2263">
              <a:solidFill>
                <a:prstClr val="white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9398C66-7B68-4EBB-B66D-A6025A98954B}"/>
              </a:ext>
            </a:extLst>
          </p:cNvPr>
          <p:cNvSpPr/>
          <p:nvPr/>
        </p:nvSpPr>
        <p:spPr>
          <a:xfrm>
            <a:off x="746478" y="3853475"/>
            <a:ext cx="11861192" cy="3016713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323" dirty="0">
              <a:solidFill>
                <a:schemeClr val="tx1"/>
              </a:solidFill>
            </a:endParaRPr>
          </a:p>
        </p:txBody>
      </p:sp>
      <p:graphicFrame>
        <p:nvGraphicFramePr>
          <p:cNvPr id="26" name="Диаграмма 68">
            <a:extLst>
              <a:ext uri="{FF2B5EF4-FFF2-40B4-BE49-F238E27FC236}">
                <a16:creationId xmlns:a16="http://schemas.microsoft.com/office/drawing/2014/main" xmlns="" id="{F7194318-8742-4E16-8AE4-B5D2150CA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637076"/>
              </p:ext>
            </p:extLst>
          </p:nvPr>
        </p:nvGraphicFramePr>
        <p:xfrm>
          <a:off x="746475" y="1834215"/>
          <a:ext cx="5902042" cy="192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Graphic 27" descr="Priorities outline">
            <a:extLst>
              <a:ext uri="{FF2B5EF4-FFF2-40B4-BE49-F238E27FC236}">
                <a16:creationId xmlns:a16="http://schemas.microsoft.com/office/drawing/2014/main" xmlns="" id="{CC42A119-1B4B-46DF-946B-96FDD84C8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129" y="4105368"/>
            <a:ext cx="560648" cy="560648"/>
          </a:xfrm>
          <a:prstGeom prst="rect">
            <a:avLst/>
          </a:prstGeom>
        </p:spPr>
      </p:pic>
      <p:sp>
        <p:nvSpPr>
          <p:cNvPr id="18" name="Прямоугольник 45">
            <a:extLst>
              <a:ext uri="{FF2B5EF4-FFF2-40B4-BE49-F238E27FC236}">
                <a16:creationId xmlns:a16="http://schemas.microsoft.com/office/drawing/2014/main" xmlns="" id="{968CC415-18E5-4EC0-9D49-81C116B2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633" y="4031749"/>
            <a:ext cx="958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761208" eaLnBrk="0" hangingPunct="0">
              <a:defRPr/>
            </a:pP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Тенденции на мировых</a:t>
            </a:r>
            <a:r>
              <a:rPr lang="en-GB" altLang="ru-RU" sz="20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товарных рынках</a:t>
            </a:r>
            <a:endParaRPr lang="en-GB" altLang="ru-RU" sz="2000" b="1" dirty="0">
              <a:solidFill>
                <a:prstClr val="black"/>
              </a:solidFill>
              <a:latin typeface="+mn-lt"/>
            </a:endParaRPr>
          </a:p>
          <a:p>
            <a:pPr defTabSz="761208" eaLnBrk="0" hangingPunct="0">
              <a:defRPr/>
            </a:pPr>
            <a:r>
              <a:rPr lang="kk-KZ" sz="2000" dirty="0">
                <a:solidFill>
                  <a:schemeClr val="bg1"/>
                </a:solidFill>
                <a:latin typeface="+mn-lt"/>
              </a:rPr>
              <a:t>Цена на нефть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марки 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Brent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9" name="Диаграмма 201">
            <a:extLst>
              <a:ext uri="{FF2B5EF4-FFF2-40B4-BE49-F238E27FC236}">
                <a16:creationId xmlns:a16="http://schemas.microsoft.com/office/drawing/2014/main" xmlns="" id="{7B163B98-316A-46E4-A398-62467D5C8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634155"/>
              </p:ext>
            </p:extLst>
          </p:nvPr>
        </p:nvGraphicFramePr>
        <p:xfrm>
          <a:off x="923129" y="5052358"/>
          <a:ext cx="11461781" cy="167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Прямоугольник 77">
            <a:extLst>
              <a:ext uri="{FF2B5EF4-FFF2-40B4-BE49-F238E27FC236}">
                <a16:creationId xmlns:a16="http://schemas.microsoft.com/office/drawing/2014/main" xmlns="" id="{C1F7F815-C811-49E6-A6AC-2DB23BB84E57}"/>
              </a:ext>
            </a:extLst>
          </p:cNvPr>
          <p:cNvSpPr/>
          <p:nvPr/>
        </p:nvSpPr>
        <p:spPr>
          <a:xfrm>
            <a:off x="10767362" y="4327088"/>
            <a:ext cx="139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средняя  </a:t>
            </a:r>
            <a:r>
              <a:rPr lang="kk-KZ" sz="1200" dirty="0">
                <a:solidFill>
                  <a:schemeClr val="bg1"/>
                </a:solidFill>
                <a:cs typeface="Arial" pitchFamily="34" charset="0"/>
              </a:rPr>
              <a:t>цена с начала т.г.</a:t>
            </a:r>
            <a:endParaRPr lang="ru-RU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Овал 4">
            <a:extLst>
              <a:ext uri="{FF2B5EF4-FFF2-40B4-BE49-F238E27FC236}">
                <a16:creationId xmlns:a16="http://schemas.microsoft.com/office/drawing/2014/main" xmlns="" id="{4169CE18-5986-4C5F-880B-3B8BEC0B94D6}"/>
              </a:ext>
            </a:extLst>
          </p:cNvPr>
          <p:cNvSpPr/>
          <p:nvPr/>
        </p:nvSpPr>
        <p:spPr>
          <a:xfrm>
            <a:off x="6738273" y="1071649"/>
            <a:ext cx="672388" cy="6723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 sz="2263">
              <a:solidFill>
                <a:prstClr val="white"/>
              </a:solidFill>
            </a:endParaRPr>
          </a:p>
        </p:txBody>
      </p:sp>
      <p:pic>
        <p:nvPicPr>
          <p:cNvPr id="46" name="Picture 16">
            <a:extLst>
              <a:ext uri="{FF2B5EF4-FFF2-40B4-BE49-F238E27FC236}">
                <a16:creationId xmlns:a16="http://schemas.microsoft.com/office/drawing/2014/main" xmlns="" id="{05E5A7B0-6C1E-45C3-AB30-8DC84F291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9" y="1226472"/>
            <a:ext cx="360000" cy="362743"/>
          </a:xfrm>
          <a:prstGeom prst="rect">
            <a:avLst/>
          </a:prstGeom>
        </p:spPr>
      </p:pic>
      <p:sp>
        <p:nvSpPr>
          <p:cNvPr id="47" name="Прямоугольник 45">
            <a:extLst>
              <a:ext uri="{FF2B5EF4-FFF2-40B4-BE49-F238E27FC236}">
                <a16:creationId xmlns:a16="http://schemas.microsoft.com/office/drawing/2014/main" xmlns="" id="{647A668F-85C5-4804-8A7A-81560089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598" y="1013440"/>
            <a:ext cx="3296672" cy="7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4480" indent="11271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90546" indent="-3175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35024" indent="-4763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81091" indent="-6350" algn="l" defTabSz="690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761208" eaLnBrk="0" hangingPunct="0">
              <a:defRPr/>
            </a:pPr>
            <a:r>
              <a:rPr lang="ru-RU" altLang="ru-RU" sz="2263" b="1" dirty="0">
                <a:solidFill>
                  <a:prstClr val="black"/>
                </a:solidFill>
                <a:latin typeface="+mn-lt"/>
              </a:rPr>
              <a:t>Прогнозы роста</a:t>
            </a:r>
            <a:r>
              <a:rPr lang="en-GB" altLang="ru-RU" sz="2263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263" b="1" dirty="0">
                <a:solidFill>
                  <a:prstClr val="black"/>
                </a:solidFill>
                <a:latin typeface="+mn-lt"/>
              </a:rPr>
              <a:t>мировой экономики </a:t>
            </a:r>
          </a:p>
        </p:txBody>
      </p:sp>
      <p:graphicFrame>
        <p:nvGraphicFramePr>
          <p:cNvPr id="48" name="Диаграмма 68">
            <a:extLst>
              <a:ext uri="{FF2B5EF4-FFF2-40B4-BE49-F238E27FC236}">
                <a16:creationId xmlns:a16="http://schemas.microsoft.com/office/drawing/2014/main" xmlns="" id="{3FCE62F5-65D8-47D5-80FE-33CF9DA2C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206412"/>
              </p:ext>
            </p:extLst>
          </p:nvPr>
        </p:nvGraphicFramePr>
        <p:xfrm>
          <a:off x="6791258" y="1834214"/>
          <a:ext cx="5816411" cy="192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754593-E3EE-4D48-80FE-49CF5DB1AE30}"/>
              </a:ext>
            </a:extLst>
          </p:cNvPr>
          <p:cNvSpPr/>
          <p:nvPr/>
        </p:nvSpPr>
        <p:spPr>
          <a:xfrm>
            <a:off x="10214384" y="4313371"/>
            <a:ext cx="489098" cy="48909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98</a:t>
            </a:r>
            <a:r>
              <a:rPr lang="en-GB" sz="1400" b="1" dirty="0">
                <a:solidFill>
                  <a:schemeClr val="accent2"/>
                </a:solidFill>
              </a:rPr>
              <a:t>$</a:t>
            </a:r>
            <a:endParaRPr lang="en-GB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A2345FB-3457-472F-A56F-E044CDF180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ru-RU" sz="2800" b="1" dirty="0"/>
              <a:t>Уточнение макроэкономических показателей на 2022 год</a:t>
            </a:r>
          </a:p>
        </p:txBody>
      </p:sp>
      <p:graphicFrame>
        <p:nvGraphicFramePr>
          <p:cNvPr id="3" name="Таблица 1">
            <a:extLst>
              <a:ext uri="{FF2B5EF4-FFF2-40B4-BE49-F238E27FC236}">
                <a16:creationId xmlns:a16="http://schemas.microsoft.com/office/drawing/2014/main" xmlns="" id="{12C039BB-A29C-4943-BFBA-4832C1D14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02480"/>
              </p:ext>
            </p:extLst>
          </p:nvPr>
        </p:nvGraphicFramePr>
        <p:xfrm>
          <a:off x="746321" y="1134319"/>
          <a:ext cx="11951122" cy="5817459"/>
        </p:xfrm>
        <a:graphic>
          <a:graphicData uri="http://schemas.openxmlformats.org/drawingml/2006/table">
            <a:tbl>
              <a:tblPr/>
              <a:tblGrid>
                <a:gridCol w="5114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1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3535">
                  <a:extLst>
                    <a:ext uri="{9D8B030D-6E8A-4147-A177-3AD203B41FA5}">
                      <a16:colId xmlns:a16="http://schemas.microsoft.com/office/drawing/2014/main" xmlns="" val="54940477"/>
                    </a:ext>
                  </a:extLst>
                </a:gridCol>
                <a:gridCol w="280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55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 </a:t>
                      </a:r>
                    </a:p>
                  </a:txBody>
                  <a:tcPr marL="5973" marR="5973" marT="5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 marL="5973" marR="5973" marT="597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Утвержденный</a:t>
                      </a:r>
                      <a:b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(август 2021)</a:t>
                      </a: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 уточнению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ВВП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млрд. тенге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87 076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544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4 468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реальный рост ВВП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1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Инфляция, 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4-6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8-10</a:t>
                      </a: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ru-RU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Сельское хозяйство, 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104,5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104,5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Промышленность, % 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102,6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</a:t>
                      </a:r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Горнодобывающая, % </a:t>
                      </a:r>
                    </a:p>
                  </a:txBody>
                  <a:tcPr marL="21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Объем добычи нефти, млн. тонн</a:t>
                      </a:r>
                    </a:p>
                  </a:txBody>
                  <a:tcPr marL="288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87,9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3769" lvl="1" algn="r" defTabSz="687537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Цена на нефть 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Brent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 $/баррель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8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Обрабатывающая, %</a:t>
                      </a:r>
                    </a:p>
                  </a:txBody>
                  <a:tcPr marL="21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102,9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Строительство, 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Торговля, 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105,3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-5,3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Транспорт, 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103,3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marL="0" marR="0" lvl="0" indent="0" algn="l" defTabSz="6875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и связь, %</a:t>
                      </a:r>
                    </a:p>
                  </a:txBody>
                  <a:tcPr marL="144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108,3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k-K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1551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 платежного баланса</a:t>
                      </a:r>
                    </a:p>
                  </a:txBody>
                  <a:tcPr marL="5973" marR="5973" marT="5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Экспорт товаров, млрд.$</a:t>
                      </a:r>
                    </a:p>
                  </a:txBody>
                  <a:tcPr marL="144000" marR="59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</a:t>
                      </a:r>
                      <a:r>
                        <a:rPr lang="ru-RU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125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72 221</a:t>
                      </a:r>
                    </a:p>
                  </a:txBody>
                  <a:tcPr marL="5973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12 096</a:t>
                      </a:r>
                    </a:p>
                  </a:txBody>
                  <a:tcPr marL="5973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Импорт товаров, млрд.$</a:t>
                      </a:r>
                    </a:p>
                  </a:txBody>
                  <a:tcPr marL="144000" marR="59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40 776</a:t>
                      </a: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40 247</a:t>
                      </a:r>
                    </a:p>
                  </a:txBody>
                  <a:tcPr marL="5973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-529</a:t>
                      </a:r>
                    </a:p>
                  </a:txBody>
                  <a:tcPr marL="5973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Сальдо торгового баланса, млрд.$</a:t>
                      </a:r>
                    </a:p>
                  </a:txBody>
                  <a:tcPr marL="144000" marR="59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19 349</a:t>
                      </a:r>
                    </a:p>
                  </a:txBody>
                  <a:tcPr marL="5973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31 974</a:t>
                      </a:r>
                    </a:p>
                  </a:txBody>
                  <a:tcPr marL="5973" marR="108000" marT="0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12 625</a:t>
                      </a:r>
                    </a:p>
                  </a:txBody>
                  <a:tcPr marL="5973" marR="108000" marT="0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5973" marR="72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1F5C2D9-E65F-4ECF-B3D0-3E91BFB114C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marR="0" lvl="0" indent="0" algn="l" defTabSz="780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DB97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Прогноз республиканского бюджета на 2022 год </a:t>
            </a:r>
          </a:p>
          <a:p>
            <a:pPr marL="0" marR="0" lvl="0" indent="0" algn="l" defTabSz="780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DB97"/>
              </a:buClr>
              <a:buSzPct val="70000"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при цене на нефть 90 $/баррель и 460 $/тенге (базовый сценарий)</a:t>
            </a:r>
          </a:p>
        </p:txBody>
      </p:sp>
      <p:graphicFrame>
        <p:nvGraphicFramePr>
          <p:cNvPr id="3" name="Таблица 21">
            <a:extLst>
              <a:ext uri="{FF2B5EF4-FFF2-40B4-BE49-F238E27FC236}">
                <a16:creationId xmlns:a16="http://schemas.microsoft.com/office/drawing/2014/main" xmlns="" id="{F4EF3904-1D1E-4ED3-85A0-79B9129AA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04490"/>
              </p:ext>
            </p:extLst>
          </p:nvPr>
        </p:nvGraphicFramePr>
        <p:xfrm>
          <a:off x="746322" y="1069623"/>
          <a:ext cx="11951123" cy="5693882"/>
        </p:xfrm>
        <a:graphic>
          <a:graphicData uri="http://schemas.openxmlformats.org/drawingml/2006/table">
            <a:tbl>
              <a:tblPr/>
              <a:tblGrid>
                <a:gridCol w="5616378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2205804">
                  <a:extLst>
                    <a:ext uri="{9D8B030D-6E8A-4147-A177-3AD203B41FA5}">
                      <a16:colId xmlns:a16="http://schemas.microsoft.com/office/drawing/2014/main" xmlns="" val="2744780222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1308766989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341">
                  <a:extLst>
                    <a:ext uri="{9D8B030D-6E8A-4147-A177-3AD203B41FA5}">
                      <a16:colId xmlns:a16="http://schemas.microsoft.com/office/drawing/2014/main" xmlns="" val="1262432299"/>
                    </a:ext>
                  </a:extLst>
                </a:gridCol>
              </a:tblGrid>
              <a:tr h="32761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73" marR="5973" marT="5973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Скорректированный</a:t>
                      </a: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уточнению</a:t>
                      </a: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I.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13 076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15 817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marL="144000" algn="l" rtl="0" fontAlgn="ctr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Доходы (без учета трансфертов)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9 207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10 162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89659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157784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Налоговые 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8 919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9 817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01295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Неналоговые поступления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285830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342900" lvl="1" indent="-165100" algn="l" defTabSz="687381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Поступления от продажи основного капитала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7200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72000" marT="9525" marB="0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581143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Поступления трансфертов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3 711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5 503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B757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959461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Гарантированный трансферт из </a:t>
                      </a:r>
                      <a:r>
                        <a:rPr lang="ru-RU" sz="16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Нацфонда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2 400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4 030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1 630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B757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620775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Целевой трансферт из </a:t>
                      </a:r>
                      <a:r>
                        <a:rPr lang="ru-RU" sz="16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Нацфонда</a:t>
                      </a: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562452"/>
                  </a:ext>
                </a:extLst>
              </a:tr>
              <a:tr h="325931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бюджетные изъятия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9518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0" lvl="0" indent="177800" algn="l" defTabSz="687381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обратный трансферт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419015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marL="71438" indent="-71438" algn="l" rtl="0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Погашение бюджетных кредитов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791736"/>
                  </a:ext>
                </a:extLst>
              </a:tr>
              <a:tr h="24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II.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Расходы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16 054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18 795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905230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18,4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3135452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III.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Дефицит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-2 978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-2 978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727870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536342"/>
                  </a:ext>
                </a:extLst>
              </a:tr>
              <a:tr h="214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IV.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Ненефтяной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дефицит 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-7 116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-9 343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-2 227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311717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marL="0" indent="177800" algn="l" defTabSz="687381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% к ВВП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-8,2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-10,2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75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77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9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D63987A-13D5-4759-B694-3F1C5EEAB0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ru-RU" sz="2400" b="1" dirty="0"/>
              <a:t>Прогноз параметров Национального фонда на 2022 год </a:t>
            </a:r>
          </a:p>
          <a:p>
            <a:r>
              <a:rPr lang="ru-RU" i="1" dirty="0"/>
              <a:t>при цене на нефть 90 $/баррель и 460 $/тенге (базовый сценарий)</a:t>
            </a:r>
          </a:p>
        </p:txBody>
      </p:sp>
      <p:graphicFrame>
        <p:nvGraphicFramePr>
          <p:cNvPr id="4" name="Таблица 21">
            <a:extLst>
              <a:ext uri="{FF2B5EF4-FFF2-40B4-BE49-F238E27FC236}">
                <a16:creationId xmlns:a16="http://schemas.microsoft.com/office/drawing/2014/main" xmlns="" id="{761F6E62-CD6E-43D5-9ABF-E8D626A20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00288"/>
              </p:ext>
            </p:extLst>
          </p:nvPr>
        </p:nvGraphicFramePr>
        <p:xfrm>
          <a:off x="746322" y="1069623"/>
          <a:ext cx="11951123" cy="5817314"/>
        </p:xfrm>
        <a:graphic>
          <a:graphicData uri="http://schemas.openxmlformats.org/drawingml/2006/table">
            <a:tbl>
              <a:tblPr/>
              <a:tblGrid>
                <a:gridCol w="5960882">
                  <a:extLst>
                    <a:ext uri="{9D8B030D-6E8A-4147-A177-3AD203B41FA5}">
                      <a16:colId xmlns:a16="http://schemas.microsoft.com/office/drawing/2014/main" xmlns="" val="1390038518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2744780222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1308766989"/>
                    </a:ext>
                  </a:extLst>
                </a:gridCol>
                <a:gridCol w="186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341">
                  <a:extLst>
                    <a:ext uri="{9D8B030D-6E8A-4147-A177-3AD203B41FA5}">
                      <a16:colId xmlns:a16="http://schemas.microsoft.com/office/drawing/2014/main" xmlns="" val="1262432299"/>
                    </a:ext>
                  </a:extLst>
                </a:gridCol>
              </a:tblGrid>
              <a:tr h="45921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973" marR="5973" marT="5973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k-K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73" marR="5973" marT="597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Утвержденный</a:t>
                      </a: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уточнению</a:t>
                      </a:r>
                    </a:p>
                  </a:txBody>
                  <a:tcPr marL="5973" marR="5973" marT="597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Поступления-Всего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3 403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4 833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1 431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235188"/>
                  </a:ext>
                </a:extLst>
              </a:tr>
              <a:tr h="68358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прямые налоги и другие поступления от организаций нефтяного сектора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2 529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3 882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поступления от приватизации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89659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инвестиционные доходы от управления Фондом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853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942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157784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Использование-Всего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2 958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4 588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01295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гарантированный трансферт в РБ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2 400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4 030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1 630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285830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целевой трансферт в РБ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550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581143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расходы, связанные с управлением Фондом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959461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Чистые поступления в Фонд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445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+mn-lt"/>
                        </a:rPr>
                        <a:t>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620775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algn="l" fontAlgn="t"/>
                      <a:r>
                        <a:rPr lang="kk-K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Средства Фонда на конец года (всего)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27 032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29 194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2 162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562452"/>
                  </a:ext>
                </a:extLst>
              </a:tr>
              <a:tr h="456860">
                <a:tc>
                  <a:txBody>
                    <a:bodyPr/>
                    <a:lstStyle/>
                    <a:p>
                      <a:pPr marL="342900" lvl="1" indent="-160338" algn="l" fontAlgn="t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  <a:r>
                        <a:rPr lang="ru-RU" sz="1600" b="0" i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к ВВП</a:t>
                      </a:r>
                      <a:endParaRPr lang="ru-RU" sz="16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31,0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31,9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9518"/>
                  </a:ext>
                </a:extLst>
              </a:tr>
              <a:tr h="355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Валютные активы Фонда, 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млрд.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55,3</a:t>
                      </a:r>
                    </a:p>
                  </a:txBody>
                  <a:tcPr marL="9525" marR="7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55,9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80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/>
                          </a:solidFill>
                          <a:latin typeface="+mn-lt"/>
                        </a:rPr>
                        <a:t>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41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SHAPETYPE" val="Conclus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SHAPETYPE" val="Conclus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PSHAPETYPE" val="Conclus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style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Y style" id="{2659B55F-CA74-4D1E-A080-5D6F47BA4FEB}" vid="{A1E16387-ABEF-4564-8BC8-E22617A7C556}"/>
    </a:ext>
  </a:extLst>
</a:theme>
</file>

<file path=ppt/theme/theme2.xml><?xml version="1.0" encoding="utf-8"?>
<a:theme xmlns:a="http://schemas.openxmlformats.org/drawingml/2006/main" name="Theme3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3" id="{8C3918DB-1917-4D86-8176-0E80CFA3B843}" vid="{BAFDE6D8-268C-4924-A873-14C232F00170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PM">
  <a:themeElements>
    <a:clrScheme name="Custom 3">
      <a:dk1>
        <a:srgbClr val="FFFFFF"/>
      </a:dk1>
      <a:lt1>
        <a:srgbClr val="2E2E38"/>
      </a:lt1>
      <a:dk2>
        <a:srgbClr val="77DB97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PM" id="{B90F94CA-DA80-4A72-91AF-B92830C7F468}" vid="{06CDCCD2-0DF8-4D56-9201-245DE362C757}"/>
    </a:ext>
  </a:extLst>
</a:theme>
</file>

<file path=ppt/theme/theme5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2. Дополнительны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</TotalTime>
  <Words>576</Words>
  <Application>Microsoft Office PowerPoint</Application>
  <PresentationFormat>Произвольный</PresentationFormat>
  <Paragraphs>257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EY style</vt:lpstr>
      <vt:lpstr>Theme3</vt:lpstr>
      <vt:lpstr>1_Тема Office</vt:lpstr>
      <vt:lpstr>ThemePM</vt:lpstr>
      <vt:lpstr>2_Тема Office</vt:lpstr>
      <vt:lpstr>ТИТУЛЫ</vt:lpstr>
      <vt:lpstr>1_2. Дополнительные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Alnur Abulgazin</dc:creator>
  <cp:lastModifiedBy>Айым Манапова</cp:lastModifiedBy>
  <cp:revision>5</cp:revision>
  <dcterms:created xsi:type="dcterms:W3CDTF">2022-04-03T09:31:24Z</dcterms:created>
  <dcterms:modified xsi:type="dcterms:W3CDTF">2022-04-08T02:54:45Z</dcterms:modified>
</cp:coreProperties>
</file>