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customXml/itemProps1.xml" ContentType="application/vnd.openxmlformats-officedocument.customXmlProperties+xml"/>
  <Override PartName="/word/numbering.xml" ContentType="application/vnd.openxmlformats-officedocument.wordprocessingml.numbering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otnotes.xml" ContentType="application/vnd.openxmlformats-officedocument.wordprocessingml.footnotes+xml"/>
  <Override PartName="/word/endnotes.xml" ContentType="application/vnd.openxmlformats-officedocument.wordprocessingml.endnotes+xml"/>
  <Override PartName="/word/header1.xml" ContentType="application/vnd.openxmlformats-officedocument.wordprocessingml.header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body>
    <w:p w:rsidR="0098455C" w:rsidRDefault="0098455C" w:rsidP="006665B9">
      <w:pPr>
        <w:pStyle w:val="a3"/>
        <w:jc w:val="right"/>
        <w:rPr>
          <w:rFonts w:ascii="Arial" w:hAnsi="Arial" w:cs="Arial"/>
          <w:i/>
          <w:sz w:val="20"/>
          <w:szCs w:val="20"/>
          <w:lang w:val="kk-KZ"/>
        </w:rPr>
      </w:pPr>
    </w:p>
    <w:p w:rsidR="00857130" w:rsidRPr="00DA268F" w:rsidRDefault="00857130" w:rsidP="003F210F">
      <w:pPr>
        <w:pStyle w:val="a3"/>
        <w:rPr>
          <w:rFonts w:ascii="Arial" w:hAnsi="Arial" w:cs="Arial"/>
          <w:sz w:val="28"/>
          <w:szCs w:val="28"/>
          <w:lang w:val="kk-KZ"/>
        </w:rPr>
      </w:pPr>
      <w:bookmarkStart w:id="0" w:name="_GoBack"/>
      <w:bookmarkEnd w:id="0"/>
    </w:p>
    <w:p w:rsidR="00857130" w:rsidRPr="00DA268F" w:rsidRDefault="00857130" w:rsidP="00857130">
      <w:pPr>
        <w:pStyle w:val="a3"/>
        <w:jc w:val="center"/>
        <w:rPr>
          <w:rFonts w:ascii="Arial" w:hAnsi="Arial" w:cs="Arial"/>
          <w:b/>
          <w:sz w:val="32"/>
          <w:szCs w:val="32"/>
          <w:lang w:val="kk-KZ"/>
        </w:rPr>
      </w:pPr>
      <w:r w:rsidRPr="00DA268F">
        <w:rPr>
          <w:rFonts w:ascii="Arial" w:hAnsi="Arial" w:cs="Arial"/>
          <w:b/>
          <w:sz w:val="32"/>
          <w:szCs w:val="32"/>
        </w:rPr>
        <w:t xml:space="preserve">Программа </w:t>
      </w:r>
    </w:p>
    <w:p w:rsidR="00857130" w:rsidRPr="00DA268F" w:rsidRDefault="00857130" w:rsidP="00857130">
      <w:pPr>
        <w:widowControl w:val="0"/>
        <w:ind w:firstLine="567"/>
        <w:jc w:val="center"/>
        <w:rPr>
          <w:rFonts w:ascii="Arial" w:eastAsia="Calibri" w:hAnsi="Arial" w:cs="Arial"/>
          <w:b/>
          <w:sz w:val="32"/>
        </w:rPr>
      </w:pPr>
      <w:r w:rsidRPr="00DA268F">
        <w:rPr>
          <w:rFonts w:ascii="Arial" w:eastAsia="Calibri" w:hAnsi="Arial" w:cs="Arial"/>
          <w:b/>
          <w:sz w:val="32"/>
        </w:rPr>
        <w:t xml:space="preserve">круглого стола Комитета по социально-культурному развитию Мажилиса Парламента Республики Казахстан на тему: </w:t>
      </w:r>
    </w:p>
    <w:p w:rsidR="00857130" w:rsidRPr="00DA268F" w:rsidRDefault="00857130" w:rsidP="00857130">
      <w:pPr>
        <w:widowControl w:val="0"/>
        <w:ind w:firstLine="0"/>
        <w:jc w:val="center"/>
        <w:rPr>
          <w:rFonts w:ascii="Arial" w:eastAsia="Calibri" w:hAnsi="Arial" w:cs="Arial"/>
          <w:b/>
          <w:sz w:val="32"/>
        </w:rPr>
      </w:pPr>
      <w:r w:rsidRPr="00DA268F">
        <w:rPr>
          <w:rFonts w:ascii="Arial" w:hAnsi="Arial" w:cs="Arial"/>
          <w:b/>
          <w:sz w:val="32"/>
          <w:szCs w:val="32"/>
          <w:lang w:val="kk-KZ"/>
        </w:rPr>
        <w:t>«О ходе реализации обязательного социального медицинского страхования. Проблемы и перспективы»</w:t>
      </w:r>
    </w:p>
    <w:tbl>
      <w:tblPr>
        <w:tblStyle w:val="a7"/>
        <w:tblW w:w="0" w:type="auto"/>
        <w:tblBorders>
          <w:top w:val="none" w:sz="0" w:space="0" w:color="auto"/>
          <w:left w:val="none" w:sz="0" w:space="0" w:color="auto"/>
          <w:bottom w:val="none" w:sz="0" w:space="0" w:color="auto"/>
          <w:right w:val="none" w:sz="0" w:space="0" w:color="auto"/>
          <w:insideH w:val="none" w:sz="0" w:space="0" w:color="auto"/>
          <w:insideV w:val="none" w:sz="0" w:space="0" w:color="auto"/>
        </w:tblBorders>
        <w:tblLook w:val="04A0" w:firstRow="1" w:lastRow="0" w:firstColumn="1" w:lastColumn="0" w:noHBand="0" w:noVBand="1"/>
      </w:tblPr>
      <w:tblGrid>
        <w:gridCol w:w="3209"/>
        <w:gridCol w:w="3209"/>
        <w:gridCol w:w="3209"/>
      </w:tblGrid>
      <w:tr w:rsidR="00857130" w:rsidRPr="00DA268F" w:rsidTr="002F4EAC">
        <w:tc>
          <w:tcPr>
            <w:tcW w:w="3209" w:type="dxa"/>
          </w:tcPr>
          <w:p w:rsidR="00857130" w:rsidRPr="00DA268F" w:rsidRDefault="00857130" w:rsidP="002F4EAC">
            <w:pPr>
              <w:pStyle w:val="a3"/>
              <w:rPr>
                <w:rFonts w:ascii="Arial" w:hAnsi="Arial" w:cs="Arial"/>
                <w:b/>
                <w:i/>
                <w:sz w:val="20"/>
                <w:szCs w:val="20"/>
                <w:lang w:val="kk-KZ"/>
              </w:rPr>
            </w:pPr>
          </w:p>
          <w:p w:rsidR="00857130" w:rsidRPr="00DA268F" w:rsidRDefault="00857130" w:rsidP="002F4EAC">
            <w:pPr>
              <w:pStyle w:val="a3"/>
              <w:rPr>
                <w:rFonts w:ascii="Arial" w:hAnsi="Arial" w:cs="Arial"/>
                <w:b/>
                <w:i/>
                <w:sz w:val="20"/>
                <w:szCs w:val="20"/>
              </w:rPr>
            </w:pPr>
            <w:r w:rsidRPr="00DA268F">
              <w:rPr>
                <w:rFonts w:ascii="Arial" w:hAnsi="Arial" w:cs="Arial"/>
                <w:b/>
                <w:i/>
                <w:sz w:val="20"/>
                <w:szCs w:val="20"/>
                <w:lang w:val="kk-KZ"/>
              </w:rPr>
              <w:t>НАО «Фонд социального медицинского страхования»</w:t>
            </w:r>
          </w:p>
        </w:tc>
        <w:tc>
          <w:tcPr>
            <w:tcW w:w="3209" w:type="dxa"/>
          </w:tcPr>
          <w:p w:rsidR="00857130" w:rsidRPr="00DA268F" w:rsidRDefault="00857130" w:rsidP="002F4EAC">
            <w:pPr>
              <w:pStyle w:val="a3"/>
              <w:jc w:val="center"/>
              <w:rPr>
                <w:rFonts w:ascii="Arial" w:hAnsi="Arial" w:cs="Arial"/>
                <w:b/>
                <w:i/>
                <w:sz w:val="20"/>
                <w:szCs w:val="20"/>
              </w:rPr>
            </w:pPr>
          </w:p>
          <w:p w:rsidR="00857130" w:rsidRPr="00DA268F" w:rsidRDefault="00857130" w:rsidP="002F4EAC">
            <w:pPr>
              <w:pStyle w:val="a3"/>
              <w:jc w:val="center"/>
              <w:rPr>
                <w:rFonts w:ascii="Arial" w:hAnsi="Arial" w:cs="Arial"/>
                <w:b/>
                <w:i/>
                <w:sz w:val="20"/>
                <w:szCs w:val="20"/>
              </w:rPr>
            </w:pPr>
          </w:p>
          <w:p w:rsidR="00857130" w:rsidRPr="00DA268F" w:rsidRDefault="00857130" w:rsidP="002F4EAC">
            <w:pPr>
              <w:pStyle w:val="a3"/>
              <w:jc w:val="center"/>
              <w:rPr>
                <w:rFonts w:ascii="Arial" w:hAnsi="Arial" w:cs="Arial"/>
                <w:b/>
                <w:i/>
                <w:sz w:val="20"/>
                <w:szCs w:val="20"/>
              </w:rPr>
            </w:pPr>
          </w:p>
        </w:tc>
        <w:tc>
          <w:tcPr>
            <w:tcW w:w="3209" w:type="dxa"/>
          </w:tcPr>
          <w:p w:rsidR="00857130" w:rsidRPr="00DA268F" w:rsidRDefault="00857130" w:rsidP="002F4EAC">
            <w:pPr>
              <w:pStyle w:val="a3"/>
              <w:jc w:val="right"/>
              <w:rPr>
                <w:rFonts w:ascii="Arial" w:hAnsi="Arial" w:cs="Arial"/>
                <w:b/>
                <w:i/>
                <w:sz w:val="20"/>
                <w:szCs w:val="20"/>
              </w:rPr>
            </w:pPr>
          </w:p>
          <w:p w:rsidR="00857130" w:rsidRPr="00DA268F" w:rsidRDefault="005F0C85" w:rsidP="002F4EAC">
            <w:pPr>
              <w:pStyle w:val="a3"/>
              <w:jc w:val="right"/>
              <w:rPr>
                <w:rFonts w:ascii="Arial" w:hAnsi="Arial" w:cs="Arial"/>
                <w:b/>
                <w:i/>
                <w:sz w:val="20"/>
                <w:szCs w:val="20"/>
              </w:rPr>
            </w:pPr>
            <w:r>
              <w:rPr>
                <w:rFonts w:ascii="Arial" w:hAnsi="Arial" w:cs="Arial"/>
                <w:b/>
                <w:i/>
                <w:sz w:val="20"/>
                <w:szCs w:val="20"/>
              </w:rPr>
              <w:t>22</w:t>
            </w:r>
            <w:r w:rsidR="00857130" w:rsidRPr="00DA268F">
              <w:rPr>
                <w:rFonts w:ascii="Arial" w:hAnsi="Arial" w:cs="Arial"/>
                <w:b/>
                <w:i/>
                <w:sz w:val="20"/>
                <w:szCs w:val="20"/>
              </w:rPr>
              <w:t xml:space="preserve"> июня 2022г.</w:t>
            </w:r>
          </w:p>
          <w:p w:rsidR="00857130" w:rsidRPr="00DA268F" w:rsidRDefault="00857130" w:rsidP="002F4EAC">
            <w:pPr>
              <w:pStyle w:val="a3"/>
              <w:jc w:val="right"/>
              <w:rPr>
                <w:rFonts w:ascii="Arial" w:hAnsi="Arial" w:cs="Arial"/>
                <w:b/>
                <w:i/>
                <w:sz w:val="20"/>
                <w:szCs w:val="20"/>
              </w:rPr>
            </w:pPr>
            <w:r w:rsidRPr="00DA268F">
              <w:rPr>
                <w:rFonts w:ascii="Arial" w:hAnsi="Arial" w:cs="Arial"/>
                <w:b/>
                <w:i/>
                <w:sz w:val="20"/>
                <w:szCs w:val="20"/>
              </w:rPr>
              <w:t>15.00ч.</w:t>
            </w:r>
          </w:p>
        </w:tc>
      </w:tr>
    </w:tbl>
    <w:p w:rsidR="00857130" w:rsidRPr="00DA268F" w:rsidRDefault="00857130" w:rsidP="00857130">
      <w:pPr>
        <w:pStyle w:val="a3"/>
        <w:jc w:val="both"/>
        <w:rPr>
          <w:rFonts w:ascii="Arial" w:hAnsi="Arial" w:cs="Arial"/>
          <w:b/>
          <w:sz w:val="28"/>
          <w:szCs w:val="28"/>
        </w:rPr>
      </w:pPr>
    </w:p>
    <w:p w:rsidR="00857130" w:rsidRPr="00DA268F" w:rsidRDefault="00857130" w:rsidP="00857130">
      <w:pPr>
        <w:pStyle w:val="a3"/>
        <w:jc w:val="both"/>
        <w:rPr>
          <w:rFonts w:ascii="Arial" w:hAnsi="Arial" w:cs="Arial"/>
          <w:sz w:val="28"/>
          <w:szCs w:val="28"/>
          <w:lang w:val="kk-KZ"/>
        </w:rPr>
      </w:pPr>
      <w:r w:rsidRPr="00DA268F">
        <w:rPr>
          <w:rFonts w:ascii="Arial" w:hAnsi="Arial" w:cs="Arial"/>
          <w:b/>
          <w:sz w:val="28"/>
          <w:szCs w:val="28"/>
          <w:lang w:val="kk-KZ"/>
        </w:rPr>
        <w:t>Модератор</w:t>
      </w:r>
      <w:r w:rsidRPr="00DA268F">
        <w:rPr>
          <w:rFonts w:ascii="Arial" w:hAnsi="Arial" w:cs="Arial"/>
          <w:b/>
          <w:sz w:val="28"/>
          <w:szCs w:val="28"/>
        </w:rPr>
        <w:t>:</w:t>
      </w:r>
      <w:r w:rsidRPr="00DA268F">
        <w:rPr>
          <w:rFonts w:ascii="Arial" w:hAnsi="Arial" w:cs="Arial"/>
          <w:sz w:val="28"/>
          <w:szCs w:val="28"/>
        </w:rPr>
        <w:t xml:space="preserve"> </w:t>
      </w:r>
      <w:r w:rsidRPr="00DA268F">
        <w:rPr>
          <w:rFonts w:ascii="Arial" w:hAnsi="Arial" w:cs="Arial"/>
          <w:sz w:val="28"/>
          <w:szCs w:val="28"/>
          <w:lang w:val="kk-KZ"/>
        </w:rPr>
        <w:t xml:space="preserve">Председатель Комитета по социально-культурному развитию </w:t>
      </w:r>
    </w:p>
    <w:p w:rsidR="00857130" w:rsidRPr="00DA268F" w:rsidRDefault="00857130" w:rsidP="00857130">
      <w:pPr>
        <w:pStyle w:val="a3"/>
        <w:ind w:left="1416"/>
        <w:jc w:val="both"/>
        <w:rPr>
          <w:rFonts w:ascii="Arial" w:hAnsi="Arial" w:cs="Arial"/>
          <w:b/>
          <w:sz w:val="32"/>
          <w:szCs w:val="28"/>
        </w:rPr>
      </w:pPr>
      <w:r w:rsidRPr="00DA268F">
        <w:rPr>
          <w:rFonts w:ascii="Arial" w:hAnsi="Arial" w:cs="Arial"/>
          <w:sz w:val="28"/>
          <w:szCs w:val="28"/>
          <w:lang w:val="kk-KZ"/>
        </w:rPr>
        <w:t xml:space="preserve">    </w:t>
      </w:r>
      <w:r w:rsidRPr="00DA268F">
        <w:rPr>
          <w:rFonts w:ascii="Arial" w:hAnsi="Arial" w:cs="Arial"/>
          <w:b/>
          <w:sz w:val="32"/>
          <w:szCs w:val="28"/>
        </w:rPr>
        <w:t xml:space="preserve">Нурманбетова Джамиля </w:t>
      </w:r>
      <w:proofErr w:type="spellStart"/>
      <w:r w:rsidRPr="00DA268F">
        <w:rPr>
          <w:rFonts w:ascii="Arial" w:hAnsi="Arial" w:cs="Arial"/>
          <w:b/>
          <w:sz w:val="32"/>
          <w:szCs w:val="28"/>
        </w:rPr>
        <w:t>Нусупжановна</w:t>
      </w:r>
      <w:proofErr w:type="spellEnd"/>
    </w:p>
    <w:p w:rsidR="00857130" w:rsidRPr="00DA268F" w:rsidRDefault="00857130" w:rsidP="00857130">
      <w:pPr>
        <w:pStyle w:val="a3"/>
        <w:ind w:left="1416"/>
        <w:jc w:val="both"/>
        <w:rPr>
          <w:rFonts w:ascii="Arial" w:hAnsi="Arial" w:cs="Arial"/>
          <w:b/>
          <w:sz w:val="28"/>
          <w:szCs w:val="28"/>
          <w:lang w:val="kk-KZ"/>
        </w:rPr>
      </w:pPr>
    </w:p>
    <w:p w:rsidR="00857130" w:rsidRPr="00DA268F" w:rsidRDefault="00857130" w:rsidP="00857130">
      <w:pPr>
        <w:pStyle w:val="a3"/>
        <w:tabs>
          <w:tab w:val="left" w:pos="2940"/>
        </w:tabs>
        <w:jc w:val="center"/>
        <w:rPr>
          <w:rFonts w:ascii="Arial" w:hAnsi="Arial" w:cs="Arial"/>
          <w:sz w:val="16"/>
          <w:szCs w:val="16"/>
        </w:rPr>
      </w:pPr>
    </w:p>
    <w:tbl>
      <w:tblPr>
        <w:tblStyle w:val="a7"/>
        <w:tblW w:w="10211" w:type="dxa"/>
        <w:tblInd w:w="137" w:type="dxa"/>
        <w:tblBorders>
          <w:top w:val="none" w:sz="0" w:space="0" w:color="auto"/>
          <w:left w:val="none" w:sz="0" w:space="0" w:color="auto"/>
          <w:bottom w:val="none" w:sz="0" w:space="0" w:color="auto"/>
          <w:right w:val="none" w:sz="0" w:space="0" w:color="auto"/>
          <w:insideH w:val="none" w:sz="0" w:space="0" w:color="auto"/>
          <w:insideV w:val="none" w:sz="0" w:space="0" w:color="auto"/>
        </w:tblBorders>
        <w:tblLook w:val="04A0" w:firstRow="1" w:lastRow="0" w:firstColumn="1" w:lastColumn="0" w:noHBand="0" w:noVBand="1"/>
      </w:tblPr>
      <w:tblGrid>
        <w:gridCol w:w="1314"/>
        <w:gridCol w:w="8897"/>
      </w:tblGrid>
      <w:tr w:rsidR="00857130" w:rsidRPr="00DA268F" w:rsidTr="002F4EAC">
        <w:tc>
          <w:tcPr>
            <w:tcW w:w="1316" w:type="dxa"/>
          </w:tcPr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15.00ч.-</w:t>
            </w:r>
          </w:p>
          <w:p w:rsidR="00857130" w:rsidRPr="00DA268F" w:rsidRDefault="00857130" w:rsidP="00A6605F">
            <w:pPr>
              <w:pStyle w:val="a3"/>
              <w:ind w:right="175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15.0</w:t>
            </w:r>
            <w:r w:rsidR="00A6605F">
              <w:rPr>
                <w:rFonts w:ascii="Arial" w:hAnsi="Arial" w:cs="Arial"/>
                <w:sz w:val="23"/>
                <w:szCs w:val="23"/>
              </w:rPr>
              <w:t>5</w:t>
            </w:r>
            <w:r w:rsidRPr="00DA268F">
              <w:rPr>
                <w:rFonts w:ascii="Arial" w:hAnsi="Arial" w:cs="Arial"/>
                <w:sz w:val="23"/>
                <w:szCs w:val="23"/>
              </w:rPr>
              <w:t>ч.</w:t>
            </w:r>
          </w:p>
        </w:tc>
        <w:tc>
          <w:tcPr>
            <w:tcW w:w="8895" w:type="dxa"/>
          </w:tcPr>
          <w:p w:rsidR="00857130" w:rsidRPr="00DA268F" w:rsidRDefault="00857130" w:rsidP="002F4EAC">
            <w:pPr>
              <w:pStyle w:val="a3"/>
              <w:rPr>
                <w:rFonts w:ascii="Arial" w:hAnsi="Arial" w:cs="Arial"/>
                <w:i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i/>
                <w:sz w:val="23"/>
                <w:szCs w:val="23"/>
                <w:lang w:val="kk-KZ"/>
              </w:rPr>
              <w:t>Открытие круглого стола -</w:t>
            </w:r>
          </w:p>
          <w:p w:rsidR="00857130" w:rsidRPr="00DA268F" w:rsidRDefault="00857130" w:rsidP="002F4EAC">
            <w:pPr>
              <w:pStyle w:val="a3"/>
              <w:rPr>
                <w:rFonts w:ascii="Arial" w:hAnsi="Arial" w:cs="Arial"/>
                <w:i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 xml:space="preserve">Нурманбетова Джамиля </w:t>
            </w: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Нусупжановна</w:t>
            </w:r>
            <w:proofErr w:type="spellEnd"/>
            <w:r w:rsidRPr="00DA268F">
              <w:rPr>
                <w:rFonts w:ascii="Arial" w:hAnsi="Arial" w:cs="Arial"/>
                <w:b/>
                <w:i/>
                <w:sz w:val="23"/>
                <w:szCs w:val="23"/>
              </w:rPr>
              <w:t xml:space="preserve"> – п</w:t>
            </w:r>
            <w:r w:rsidRPr="00DA268F">
              <w:rPr>
                <w:rFonts w:ascii="Arial" w:hAnsi="Arial" w:cs="Arial"/>
                <w:i/>
                <w:sz w:val="23"/>
                <w:szCs w:val="23"/>
                <w:lang w:val="kk-KZ"/>
              </w:rPr>
              <w:t xml:space="preserve">редседатель Комитета по социально-культурному развитию </w:t>
            </w:r>
          </w:p>
          <w:p w:rsidR="00857130" w:rsidRPr="00DA268F" w:rsidRDefault="00857130" w:rsidP="002F4EAC">
            <w:pPr>
              <w:pStyle w:val="a3"/>
              <w:rPr>
                <w:rFonts w:ascii="Arial" w:hAnsi="Arial" w:cs="Arial"/>
                <w:b/>
                <w:i/>
                <w:sz w:val="23"/>
                <w:szCs w:val="23"/>
              </w:rPr>
            </w:pPr>
          </w:p>
        </w:tc>
      </w:tr>
      <w:tr w:rsidR="00857130" w:rsidRPr="00DA268F" w:rsidTr="002F4EAC">
        <w:tc>
          <w:tcPr>
            <w:tcW w:w="1134" w:type="dxa"/>
          </w:tcPr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15.0</w:t>
            </w:r>
            <w:r w:rsidR="00A6605F">
              <w:rPr>
                <w:rFonts w:ascii="Arial" w:hAnsi="Arial" w:cs="Arial"/>
                <w:sz w:val="23"/>
                <w:szCs w:val="23"/>
              </w:rPr>
              <w:t>5</w:t>
            </w:r>
            <w:r w:rsidRPr="00DA268F">
              <w:rPr>
                <w:rFonts w:ascii="Arial" w:hAnsi="Arial" w:cs="Arial"/>
                <w:sz w:val="23"/>
                <w:szCs w:val="23"/>
              </w:rPr>
              <w:t>ч.-</w:t>
            </w:r>
          </w:p>
          <w:p w:rsidR="00857130" w:rsidRPr="00DA268F" w:rsidRDefault="00857130" w:rsidP="00A6605F">
            <w:pPr>
              <w:pStyle w:val="a3"/>
              <w:ind w:right="175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10</w:t>
            </w:r>
            <w:r w:rsidRPr="00DA268F">
              <w:rPr>
                <w:rFonts w:ascii="Arial" w:hAnsi="Arial" w:cs="Arial"/>
                <w:sz w:val="23"/>
                <w:szCs w:val="23"/>
              </w:rPr>
              <w:t>ч</w:t>
            </w:r>
          </w:p>
        </w:tc>
        <w:tc>
          <w:tcPr>
            <w:tcW w:w="9077" w:type="dxa"/>
          </w:tcPr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b/>
                <w:sz w:val="23"/>
                <w:szCs w:val="23"/>
                <w:lang w:val="kk-KZ"/>
              </w:rPr>
              <w:t xml:space="preserve">Приветственное слово </w:t>
            </w:r>
          </w:p>
          <w:p w:rsidR="00857130" w:rsidRPr="00DA268F" w:rsidRDefault="00857130" w:rsidP="002F4EAC">
            <w:pPr>
              <w:pStyle w:val="a3"/>
              <w:rPr>
                <w:rFonts w:ascii="Arial" w:hAnsi="Arial" w:cs="Arial"/>
                <w:i/>
                <w:sz w:val="23"/>
                <w:szCs w:val="23"/>
                <w:lang w:val="kk-KZ"/>
              </w:rPr>
            </w:pP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Гиният</w:t>
            </w:r>
            <w:proofErr w:type="spellEnd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 xml:space="preserve"> </w:t>
            </w: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Ажар</w:t>
            </w:r>
            <w:proofErr w:type="spellEnd"/>
            <w:r w:rsidRPr="00DA268F">
              <w:rPr>
                <w:rFonts w:ascii="Arial" w:hAnsi="Arial" w:cs="Arial"/>
                <w:i/>
                <w:sz w:val="23"/>
                <w:szCs w:val="23"/>
                <w:lang w:val="kk-KZ"/>
              </w:rPr>
              <w:t xml:space="preserve"> - министр здравоохранения Республики Казахстан;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lang w:val="kk-KZ"/>
              </w:rPr>
            </w:pPr>
          </w:p>
        </w:tc>
      </w:tr>
      <w:tr w:rsidR="00857130" w:rsidRPr="00DA268F" w:rsidTr="002F4EAC">
        <w:tc>
          <w:tcPr>
            <w:tcW w:w="10211" w:type="dxa"/>
            <w:gridSpan w:val="2"/>
          </w:tcPr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u w:val="single"/>
                <w:lang w:val="kk-KZ"/>
              </w:rPr>
            </w:pPr>
            <w:r w:rsidRPr="00DA268F">
              <w:rPr>
                <w:rFonts w:ascii="Arial" w:hAnsi="Arial" w:cs="Arial"/>
                <w:b/>
                <w:sz w:val="23"/>
                <w:szCs w:val="23"/>
                <w:u w:val="single"/>
                <w:lang w:val="kk-KZ"/>
              </w:rPr>
              <w:t>Доклады, выступления: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u w:val="single"/>
                <w:lang w:val="kk-KZ"/>
              </w:rPr>
            </w:pPr>
          </w:p>
        </w:tc>
      </w:tr>
      <w:tr w:rsidR="00857130" w:rsidRPr="00DA268F" w:rsidTr="002F4EAC">
        <w:tc>
          <w:tcPr>
            <w:tcW w:w="1316" w:type="dxa"/>
          </w:tcPr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10</w:t>
            </w:r>
            <w:r w:rsidRPr="00DA268F">
              <w:rPr>
                <w:rFonts w:ascii="Arial" w:hAnsi="Arial" w:cs="Arial"/>
                <w:sz w:val="23"/>
                <w:szCs w:val="23"/>
              </w:rPr>
              <w:t>ч.-</w:t>
            </w:r>
          </w:p>
          <w:p w:rsidR="00857130" w:rsidRPr="00DA268F" w:rsidRDefault="00857130" w:rsidP="00A6605F">
            <w:pPr>
              <w:pStyle w:val="a3"/>
              <w:ind w:right="175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15.1</w:t>
            </w:r>
            <w:r w:rsidR="00A6605F">
              <w:rPr>
                <w:rFonts w:ascii="Arial" w:hAnsi="Arial" w:cs="Arial"/>
                <w:sz w:val="23"/>
                <w:szCs w:val="23"/>
              </w:rPr>
              <w:t>7</w:t>
            </w:r>
            <w:r w:rsidRPr="00DA268F">
              <w:rPr>
                <w:rFonts w:ascii="Arial" w:hAnsi="Arial" w:cs="Arial"/>
                <w:sz w:val="23"/>
                <w:szCs w:val="23"/>
              </w:rPr>
              <w:t>ч</w:t>
            </w:r>
          </w:p>
        </w:tc>
        <w:tc>
          <w:tcPr>
            <w:tcW w:w="8895" w:type="dxa"/>
          </w:tcPr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b/>
                <w:sz w:val="23"/>
                <w:szCs w:val="23"/>
              </w:rPr>
              <w:t>О ходе реализации обязательного социального медицинского страхования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i/>
                <w:sz w:val="23"/>
                <w:szCs w:val="23"/>
              </w:rPr>
            </w:pP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Ашуев</w:t>
            </w:r>
            <w:proofErr w:type="spellEnd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 xml:space="preserve"> </w:t>
            </w: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Айдын</w:t>
            </w:r>
            <w:proofErr w:type="spellEnd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 xml:space="preserve"> </w:t>
            </w: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Жумабекович</w:t>
            </w:r>
            <w:proofErr w:type="spellEnd"/>
            <w:r w:rsidRPr="00DA268F">
              <w:rPr>
                <w:rFonts w:ascii="Arial" w:hAnsi="Arial" w:cs="Arial"/>
                <w:i/>
                <w:sz w:val="23"/>
                <w:szCs w:val="23"/>
              </w:rPr>
              <w:t xml:space="preserve"> – председатель Правления, член Совета директоров НАО «Фонд социального медицинского страхования»;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sz w:val="23"/>
                <w:szCs w:val="23"/>
              </w:rPr>
            </w:pPr>
          </w:p>
        </w:tc>
      </w:tr>
      <w:tr w:rsidR="00857130" w:rsidRPr="00DA268F" w:rsidTr="002F4EAC">
        <w:tc>
          <w:tcPr>
            <w:tcW w:w="1316" w:type="dxa"/>
          </w:tcPr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15.1</w:t>
            </w:r>
            <w:r w:rsidR="00A6605F">
              <w:rPr>
                <w:rFonts w:ascii="Arial" w:hAnsi="Arial" w:cs="Arial"/>
                <w:sz w:val="23"/>
                <w:szCs w:val="23"/>
              </w:rPr>
              <w:t>7</w:t>
            </w:r>
            <w:r w:rsidRPr="00DA268F">
              <w:rPr>
                <w:rFonts w:ascii="Arial" w:hAnsi="Arial" w:cs="Arial"/>
                <w:sz w:val="23"/>
                <w:szCs w:val="23"/>
              </w:rPr>
              <w:t>ч.-</w:t>
            </w:r>
          </w:p>
          <w:p w:rsidR="00857130" w:rsidRPr="00DA268F" w:rsidRDefault="00857130" w:rsidP="00A6605F">
            <w:pPr>
              <w:pStyle w:val="a3"/>
              <w:ind w:right="175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22</w:t>
            </w:r>
            <w:r w:rsidRPr="00DA268F">
              <w:rPr>
                <w:rFonts w:ascii="Arial" w:hAnsi="Arial" w:cs="Arial"/>
                <w:sz w:val="23"/>
                <w:szCs w:val="23"/>
              </w:rPr>
              <w:t xml:space="preserve">ч </w:t>
            </w:r>
          </w:p>
        </w:tc>
        <w:tc>
          <w:tcPr>
            <w:tcW w:w="8895" w:type="dxa"/>
          </w:tcPr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b/>
                <w:sz w:val="23"/>
                <w:szCs w:val="23"/>
                <w:lang w:val="kk-KZ"/>
              </w:rPr>
              <w:t>О мерах по совершенстованию системы обязательного социального медицинского страхования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  <w:lang w:val="kk-KZ"/>
              </w:rPr>
              <w:t>Рахыпбеков Төлебай Қосиабекұлы</w:t>
            </w:r>
            <w:r w:rsidRPr="00DA268F">
              <w:rPr>
                <w:rFonts w:ascii="Arial" w:hAnsi="Arial" w:cs="Arial"/>
                <w:b/>
                <w:i/>
                <w:sz w:val="23"/>
                <w:szCs w:val="23"/>
                <w:lang w:val="kk-KZ"/>
              </w:rPr>
              <w:t xml:space="preserve"> - </w:t>
            </w:r>
            <w:r w:rsidRPr="00DA268F">
              <w:rPr>
                <w:rFonts w:ascii="Arial" w:hAnsi="Arial" w:cs="Arial"/>
                <w:i/>
                <w:sz w:val="23"/>
                <w:szCs w:val="23"/>
                <w:lang w:val="kk-KZ"/>
              </w:rPr>
              <w:t>Президент Национальной Ассоциации  «РГІМАГУ HEALTH CARE»;</w:t>
            </w:r>
            <w:r w:rsidRPr="00DA268F">
              <w:rPr>
                <w:rFonts w:ascii="Arial" w:hAnsi="Arial" w:cs="Arial"/>
                <w:b/>
                <w:sz w:val="23"/>
                <w:szCs w:val="23"/>
                <w:lang w:val="kk-KZ"/>
              </w:rPr>
              <w:t xml:space="preserve"> 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lang w:val="kk-KZ"/>
              </w:rPr>
            </w:pPr>
          </w:p>
        </w:tc>
      </w:tr>
      <w:tr w:rsidR="00857130" w:rsidRPr="00DA268F" w:rsidTr="002F4EAC">
        <w:tc>
          <w:tcPr>
            <w:tcW w:w="1316" w:type="dxa"/>
          </w:tcPr>
          <w:p w:rsidR="00857130" w:rsidRPr="00DA268F" w:rsidRDefault="00A6605F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>
              <w:rPr>
                <w:rFonts w:ascii="Arial" w:hAnsi="Arial" w:cs="Arial"/>
                <w:sz w:val="23"/>
                <w:szCs w:val="23"/>
              </w:rPr>
              <w:t>15.22</w:t>
            </w:r>
            <w:r w:rsidR="00857130" w:rsidRPr="00DA268F">
              <w:rPr>
                <w:rFonts w:ascii="Arial" w:hAnsi="Arial" w:cs="Arial"/>
                <w:sz w:val="23"/>
                <w:szCs w:val="23"/>
              </w:rPr>
              <w:t>ч.-</w:t>
            </w:r>
          </w:p>
          <w:p w:rsidR="00857130" w:rsidRPr="00DA268F" w:rsidRDefault="00857130" w:rsidP="00A6605F">
            <w:pPr>
              <w:pStyle w:val="a3"/>
              <w:ind w:right="175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27</w:t>
            </w:r>
            <w:r w:rsidRPr="00DA268F">
              <w:rPr>
                <w:rFonts w:ascii="Arial" w:hAnsi="Arial" w:cs="Arial"/>
                <w:sz w:val="23"/>
                <w:szCs w:val="23"/>
              </w:rPr>
              <w:t xml:space="preserve">ч </w:t>
            </w:r>
          </w:p>
        </w:tc>
        <w:tc>
          <w:tcPr>
            <w:tcW w:w="8895" w:type="dxa"/>
          </w:tcPr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</w:rPr>
            </w:pPr>
            <w:r w:rsidRPr="00DA268F">
              <w:rPr>
                <w:rFonts w:ascii="Arial" w:hAnsi="Arial" w:cs="Arial"/>
                <w:b/>
                <w:sz w:val="23"/>
                <w:szCs w:val="23"/>
              </w:rPr>
              <w:t xml:space="preserve">Проблемные вопросы здравоохранения в период внедрения </w:t>
            </w:r>
            <w:r w:rsidRPr="00DA268F">
              <w:rPr>
                <w:rFonts w:ascii="Arial" w:hAnsi="Arial" w:cs="Arial"/>
                <w:b/>
                <w:sz w:val="23"/>
                <w:szCs w:val="23"/>
                <w:lang w:val="kk-KZ"/>
              </w:rPr>
              <w:t>обязательного социального медицинского страхования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i/>
                <w:sz w:val="23"/>
                <w:szCs w:val="23"/>
              </w:rPr>
            </w:pPr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Пивоварова Ирина Алексеевна –</w:t>
            </w:r>
            <w:r w:rsidRPr="00DA268F">
              <w:rPr>
                <w:rFonts w:ascii="Arial" w:hAnsi="Arial" w:cs="Arial"/>
                <w:b/>
                <w:i/>
                <w:sz w:val="23"/>
                <w:szCs w:val="23"/>
              </w:rPr>
              <w:t xml:space="preserve"> </w:t>
            </w:r>
            <w:r w:rsidRPr="00DA268F">
              <w:rPr>
                <w:rFonts w:ascii="Arial" w:hAnsi="Arial" w:cs="Arial"/>
                <w:i/>
                <w:sz w:val="23"/>
                <w:szCs w:val="23"/>
              </w:rPr>
              <w:t>председатель РОО «Казахстанское общество врачей-гематологов»;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sz w:val="23"/>
                <w:szCs w:val="23"/>
                <w:lang w:val="kk-KZ"/>
              </w:rPr>
            </w:pPr>
          </w:p>
        </w:tc>
      </w:tr>
      <w:tr w:rsidR="00857130" w:rsidRPr="00DA268F" w:rsidTr="002F4EAC">
        <w:tc>
          <w:tcPr>
            <w:tcW w:w="1316" w:type="dxa"/>
          </w:tcPr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27</w:t>
            </w:r>
            <w:r w:rsidRPr="00DA268F">
              <w:rPr>
                <w:rFonts w:ascii="Arial" w:hAnsi="Arial" w:cs="Arial"/>
                <w:sz w:val="23"/>
                <w:szCs w:val="23"/>
              </w:rPr>
              <w:t>ч.-</w:t>
            </w:r>
          </w:p>
          <w:p w:rsidR="00857130" w:rsidRPr="00DA268F" w:rsidRDefault="00857130" w:rsidP="00A6605F">
            <w:pPr>
              <w:pStyle w:val="a3"/>
              <w:ind w:right="175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32</w:t>
            </w:r>
            <w:r w:rsidRPr="00DA268F">
              <w:rPr>
                <w:rFonts w:ascii="Arial" w:hAnsi="Arial" w:cs="Arial"/>
                <w:sz w:val="23"/>
                <w:szCs w:val="23"/>
              </w:rPr>
              <w:t xml:space="preserve">ч </w:t>
            </w:r>
          </w:p>
        </w:tc>
        <w:tc>
          <w:tcPr>
            <w:tcW w:w="8895" w:type="dxa"/>
          </w:tcPr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b/>
                <w:sz w:val="23"/>
                <w:szCs w:val="23"/>
              </w:rPr>
              <w:t>Гражданский запрос населения на доступное и качественное здравоохранение</w:t>
            </w:r>
            <w:r w:rsidRPr="00DA268F">
              <w:rPr>
                <w:rFonts w:ascii="Arial" w:hAnsi="Arial" w:cs="Arial"/>
                <w:b/>
                <w:sz w:val="23"/>
                <w:szCs w:val="23"/>
                <w:lang w:val="kk-KZ"/>
              </w:rPr>
              <w:t xml:space="preserve">  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i/>
                <w:sz w:val="23"/>
                <w:szCs w:val="23"/>
              </w:rPr>
            </w:pPr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Нурпеисов Ерлан</w:t>
            </w:r>
            <w:r w:rsidRPr="00DA268F">
              <w:rPr>
                <w:rFonts w:ascii="Arial" w:hAnsi="Arial" w:cs="Arial"/>
                <w:i/>
                <w:sz w:val="23"/>
                <w:szCs w:val="23"/>
              </w:rPr>
              <w:t xml:space="preserve"> – инициатор гражданской группы «Здоровье для всех»;</w:t>
            </w:r>
          </w:p>
          <w:p w:rsidR="00857130" w:rsidRPr="00DA268F" w:rsidRDefault="00857130" w:rsidP="002F4EAC">
            <w:pPr>
              <w:tabs>
                <w:tab w:val="left" w:pos="993"/>
              </w:tabs>
              <w:ind w:firstLine="0"/>
              <w:rPr>
                <w:rFonts w:ascii="Arial" w:hAnsi="Arial" w:cs="Arial"/>
                <w:i/>
                <w:spacing w:val="2"/>
                <w:sz w:val="23"/>
                <w:szCs w:val="23"/>
                <w:shd w:val="clear" w:color="auto" w:fill="FFFFFF"/>
                <w:lang w:val="kk-KZ"/>
              </w:rPr>
            </w:pPr>
          </w:p>
        </w:tc>
      </w:tr>
      <w:tr w:rsidR="00857130" w:rsidRPr="00DA268F" w:rsidTr="002F4EAC">
        <w:tc>
          <w:tcPr>
            <w:tcW w:w="1316" w:type="dxa"/>
          </w:tcPr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32</w:t>
            </w:r>
            <w:r w:rsidRPr="00DA268F">
              <w:rPr>
                <w:rFonts w:ascii="Arial" w:hAnsi="Arial" w:cs="Arial"/>
                <w:sz w:val="23"/>
                <w:szCs w:val="23"/>
              </w:rPr>
              <w:t>ч.-</w:t>
            </w:r>
          </w:p>
          <w:p w:rsidR="00857130" w:rsidRPr="00DA268F" w:rsidRDefault="00857130" w:rsidP="002F4EAC">
            <w:pPr>
              <w:pStyle w:val="a3"/>
              <w:ind w:right="175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37</w:t>
            </w:r>
            <w:r w:rsidRPr="00DA268F">
              <w:rPr>
                <w:rFonts w:ascii="Arial" w:hAnsi="Arial" w:cs="Arial"/>
                <w:sz w:val="23"/>
                <w:szCs w:val="23"/>
              </w:rPr>
              <w:t xml:space="preserve">ч </w:t>
            </w:r>
          </w:p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</w:p>
        </w:tc>
        <w:tc>
          <w:tcPr>
            <w:tcW w:w="8895" w:type="dxa"/>
          </w:tcPr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b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b/>
                <w:sz w:val="23"/>
                <w:szCs w:val="23"/>
                <w:lang w:val="kk-KZ"/>
              </w:rPr>
              <w:t xml:space="preserve">Проблемные вопросы возмещения стоимости медицинских услуг в  системе обязательного социального медицинского страхования </w:t>
            </w:r>
          </w:p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i/>
                <w:sz w:val="23"/>
                <w:szCs w:val="23"/>
              </w:rPr>
            </w:pP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Нурумова</w:t>
            </w:r>
            <w:proofErr w:type="spellEnd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 xml:space="preserve"> </w:t>
            </w: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Гульдара</w:t>
            </w:r>
            <w:proofErr w:type="spellEnd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 xml:space="preserve"> </w:t>
            </w:r>
            <w:proofErr w:type="spellStart"/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</w:rPr>
              <w:t>Алданышевна</w:t>
            </w:r>
            <w:proofErr w:type="spellEnd"/>
            <w:r w:rsidRPr="00DA268F">
              <w:rPr>
                <w:rFonts w:ascii="Arial" w:hAnsi="Arial" w:cs="Arial"/>
                <w:i/>
                <w:sz w:val="23"/>
                <w:szCs w:val="23"/>
              </w:rPr>
              <w:t xml:space="preserve"> – депутат Мажилиса Парламента Республики Казахстан, член Комитета по социально-культурному развитию;</w:t>
            </w:r>
          </w:p>
          <w:p w:rsidR="00857130" w:rsidRPr="00DA268F" w:rsidRDefault="00857130" w:rsidP="002F4EAC">
            <w:pPr>
              <w:pStyle w:val="a3"/>
              <w:rPr>
                <w:rFonts w:ascii="Arial" w:hAnsi="Arial" w:cs="Arial"/>
                <w:b/>
                <w:sz w:val="23"/>
                <w:szCs w:val="23"/>
              </w:rPr>
            </w:pPr>
          </w:p>
        </w:tc>
      </w:tr>
      <w:tr w:rsidR="00857130" w:rsidRPr="00DA268F" w:rsidTr="002F4EAC">
        <w:tc>
          <w:tcPr>
            <w:tcW w:w="1316" w:type="dxa"/>
          </w:tcPr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15.</w:t>
            </w:r>
            <w:r w:rsidR="00A6605F">
              <w:rPr>
                <w:rFonts w:ascii="Arial" w:hAnsi="Arial" w:cs="Arial"/>
                <w:sz w:val="23"/>
                <w:szCs w:val="23"/>
              </w:rPr>
              <w:t>37</w:t>
            </w:r>
            <w:r w:rsidRPr="00DA268F">
              <w:rPr>
                <w:rFonts w:ascii="Arial" w:hAnsi="Arial" w:cs="Arial"/>
                <w:sz w:val="23"/>
                <w:szCs w:val="23"/>
              </w:rPr>
              <w:t>ч.-</w:t>
            </w:r>
          </w:p>
          <w:p w:rsidR="00857130" w:rsidRPr="00DA268F" w:rsidRDefault="00857130" w:rsidP="00A6605F">
            <w:pPr>
              <w:pStyle w:val="a3"/>
              <w:ind w:right="175"/>
              <w:rPr>
                <w:rFonts w:ascii="Arial" w:hAnsi="Arial" w:cs="Arial"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16.</w:t>
            </w:r>
            <w:r w:rsidR="00A6605F">
              <w:rPr>
                <w:rFonts w:ascii="Arial" w:hAnsi="Arial" w:cs="Arial"/>
                <w:sz w:val="23"/>
                <w:szCs w:val="23"/>
              </w:rPr>
              <w:t>25</w:t>
            </w:r>
            <w:r w:rsidRPr="00DA268F">
              <w:rPr>
                <w:rFonts w:ascii="Arial" w:hAnsi="Arial" w:cs="Arial"/>
                <w:sz w:val="23"/>
                <w:szCs w:val="23"/>
              </w:rPr>
              <w:t>ч</w:t>
            </w:r>
          </w:p>
        </w:tc>
        <w:tc>
          <w:tcPr>
            <w:tcW w:w="8895" w:type="dxa"/>
          </w:tcPr>
          <w:p w:rsidR="00857130" w:rsidRPr="00DA268F" w:rsidRDefault="00857130" w:rsidP="002F4EAC">
            <w:pPr>
              <w:ind w:firstLine="0"/>
              <w:rPr>
                <w:rFonts w:ascii="Arial" w:hAnsi="Arial" w:cs="Arial"/>
                <w:i/>
                <w:sz w:val="23"/>
                <w:szCs w:val="23"/>
                <w:u w:val="single"/>
                <w:lang w:val="kk-KZ"/>
              </w:rPr>
            </w:pPr>
            <w:r w:rsidRPr="00DA268F">
              <w:rPr>
                <w:rFonts w:ascii="Arial" w:hAnsi="Arial" w:cs="Arial"/>
                <w:i/>
                <w:sz w:val="23"/>
                <w:szCs w:val="23"/>
                <w:u w:val="single"/>
                <w:lang w:val="kk-KZ"/>
              </w:rPr>
              <w:t>Вопросы, ответы, обсуждение</w:t>
            </w:r>
          </w:p>
          <w:p w:rsidR="00857130" w:rsidRPr="00DA268F" w:rsidRDefault="00857130" w:rsidP="002F4EAC">
            <w:pPr>
              <w:ind w:firstLine="0"/>
              <w:rPr>
                <w:rFonts w:ascii="Arial" w:hAnsi="Arial" w:cs="Arial"/>
                <w:i/>
                <w:sz w:val="23"/>
                <w:szCs w:val="23"/>
                <w:lang w:val="kk-KZ"/>
              </w:rPr>
            </w:pPr>
          </w:p>
        </w:tc>
      </w:tr>
      <w:tr w:rsidR="00857130" w:rsidRPr="00050A5E" w:rsidTr="002F4EAC">
        <w:tc>
          <w:tcPr>
            <w:tcW w:w="1316" w:type="dxa"/>
          </w:tcPr>
          <w:p w:rsidR="00857130" w:rsidRPr="00DA268F" w:rsidRDefault="00857130" w:rsidP="002F4EAC">
            <w:pPr>
              <w:pStyle w:val="a3"/>
              <w:ind w:right="175"/>
              <w:jc w:val="center"/>
              <w:rPr>
                <w:rFonts w:ascii="Arial" w:hAnsi="Arial" w:cs="Arial"/>
                <w:sz w:val="23"/>
                <w:szCs w:val="23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16.</w:t>
            </w:r>
            <w:r w:rsidR="00A6605F">
              <w:rPr>
                <w:rFonts w:ascii="Arial" w:hAnsi="Arial" w:cs="Arial"/>
                <w:sz w:val="23"/>
                <w:szCs w:val="23"/>
              </w:rPr>
              <w:t>2</w:t>
            </w:r>
            <w:r w:rsidRPr="00DA268F">
              <w:rPr>
                <w:rFonts w:ascii="Arial" w:hAnsi="Arial" w:cs="Arial"/>
                <w:sz w:val="23"/>
                <w:szCs w:val="23"/>
              </w:rPr>
              <w:t>5ч.-</w:t>
            </w:r>
          </w:p>
          <w:p w:rsidR="00857130" w:rsidRPr="00DA268F" w:rsidRDefault="00857130" w:rsidP="00A6605F">
            <w:pPr>
              <w:pStyle w:val="a3"/>
              <w:ind w:right="175"/>
              <w:rPr>
                <w:rFonts w:ascii="Arial" w:hAnsi="Arial" w:cs="Arial"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sz w:val="23"/>
                <w:szCs w:val="23"/>
              </w:rPr>
              <w:t>16.</w:t>
            </w:r>
            <w:r w:rsidR="00A6605F">
              <w:rPr>
                <w:rFonts w:ascii="Arial" w:hAnsi="Arial" w:cs="Arial"/>
                <w:sz w:val="23"/>
                <w:szCs w:val="23"/>
              </w:rPr>
              <w:t>30</w:t>
            </w:r>
            <w:r w:rsidRPr="00DA268F">
              <w:rPr>
                <w:rFonts w:ascii="Arial" w:hAnsi="Arial" w:cs="Arial"/>
                <w:sz w:val="23"/>
                <w:szCs w:val="23"/>
              </w:rPr>
              <w:t>ч</w:t>
            </w:r>
            <w:r w:rsidRPr="00DA268F">
              <w:rPr>
                <w:rFonts w:ascii="Arial" w:hAnsi="Arial" w:cs="Arial"/>
                <w:sz w:val="23"/>
                <w:szCs w:val="23"/>
                <w:lang w:val="kk-KZ"/>
              </w:rPr>
              <w:t>.</w:t>
            </w:r>
          </w:p>
        </w:tc>
        <w:tc>
          <w:tcPr>
            <w:tcW w:w="8895" w:type="dxa"/>
          </w:tcPr>
          <w:p w:rsidR="00857130" w:rsidRPr="00DA268F" w:rsidRDefault="00857130" w:rsidP="002F4EAC">
            <w:pPr>
              <w:pStyle w:val="a3"/>
              <w:jc w:val="both"/>
              <w:rPr>
                <w:rFonts w:ascii="Arial" w:hAnsi="Arial" w:cs="Arial"/>
                <w:sz w:val="23"/>
                <w:szCs w:val="23"/>
                <w:u w:val="single"/>
                <w:lang w:val="kk-KZ"/>
              </w:rPr>
            </w:pPr>
            <w:r w:rsidRPr="00DA268F">
              <w:rPr>
                <w:rFonts w:ascii="Arial" w:hAnsi="Arial" w:cs="Arial"/>
                <w:sz w:val="23"/>
                <w:szCs w:val="23"/>
                <w:u w:val="single"/>
                <w:lang w:val="kk-KZ"/>
              </w:rPr>
              <w:t>Заключительное слово</w:t>
            </w:r>
          </w:p>
          <w:p w:rsidR="00857130" w:rsidRPr="00050A5E" w:rsidRDefault="00857130" w:rsidP="002F4EAC">
            <w:pPr>
              <w:pStyle w:val="a3"/>
              <w:jc w:val="both"/>
              <w:rPr>
                <w:rFonts w:ascii="Arial" w:hAnsi="Arial" w:cs="Arial"/>
                <w:sz w:val="23"/>
                <w:szCs w:val="23"/>
                <w:lang w:val="kk-KZ"/>
              </w:rPr>
            </w:pPr>
            <w:r w:rsidRPr="00DA268F">
              <w:rPr>
                <w:rFonts w:ascii="Arial" w:hAnsi="Arial" w:cs="Arial"/>
                <w:b/>
                <w:i/>
                <w:sz w:val="23"/>
                <w:szCs w:val="23"/>
                <w:u w:val="single"/>
                <w:lang w:val="kk-KZ"/>
              </w:rPr>
              <w:t>Нурманбетова Джамиля Нусупжановна</w:t>
            </w:r>
            <w:r w:rsidRPr="00DA268F">
              <w:rPr>
                <w:rFonts w:ascii="Arial" w:hAnsi="Arial" w:cs="Arial"/>
                <w:b/>
                <w:i/>
                <w:sz w:val="23"/>
                <w:szCs w:val="23"/>
                <w:lang w:val="kk-KZ"/>
              </w:rPr>
              <w:t xml:space="preserve"> </w:t>
            </w:r>
            <w:r w:rsidRPr="00DA268F">
              <w:rPr>
                <w:rFonts w:ascii="Arial" w:hAnsi="Arial" w:cs="Arial"/>
                <w:i/>
                <w:sz w:val="23"/>
                <w:szCs w:val="23"/>
                <w:lang w:val="kk-KZ"/>
              </w:rPr>
              <w:t>- председатель Комитета по социально-культурному развитию</w:t>
            </w:r>
            <w:r w:rsidR="00DA268F" w:rsidRPr="00DA268F">
              <w:rPr>
                <w:rFonts w:ascii="Arial" w:hAnsi="Arial" w:cs="Arial"/>
                <w:sz w:val="23"/>
                <w:szCs w:val="23"/>
                <w:lang w:val="kk-KZ"/>
              </w:rPr>
              <w:t>.</w:t>
            </w:r>
          </w:p>
        </w:tc>
      </w:tr>
    </w:tbl>
    <w:p w:rsidR="00857130" w:rsidRPr="0009724F" w:rsidRDefault="00857130" w:rsidP="00857130">
      <w:pPr>
        <w:pStyle w:val="a3"/>
        <w:rPr>
          <w:rFonts w:ascii="Arial" w:hAnsi="Arial" w:cs="Arial"/>
          <w:sz w:val="28"/>
          <w:szCs w:val="28"/>
        </w:rPr>
      </w:pPr>
    </w:p>
    <w:sectPr w:rsidR="00857130" w:rsidRPr="0009724F" w:rsidSect="003F210F">
      <w:headerReference w:type="default" r:id="rId8"/>
      <w:pgSz w:w="11906" w:h="16838"/>
      <w:pgMar w:top="851" w:right="282" w:bottom="567" w:left="993" w:header="709" w:footer="709" w:gutter="0"/>
      <w:cols w:space="708"/>
      <w:titlePg/>
      <w:docGrid w:linePitch="381"/>
    </w:sectPr>
  </w:body>
</w:document>
</file>

<file path=word/endnotes.xml><?xml version="1.0" encoding="utf-8"?>
<w:endnot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endnote w:type="separator" w:id="-1">
    <w:p w:rsidR="006A3D07" w:rsidRDefault="006A3D07" w:rsidP="00477AD2">
      <w:r>
        <w:separator/>
      </w:r>
    </w:p>
  </w:endnote>
  <w:endnote w:type="continuationSeparator" w:id="0">
    <w:p w:rsidR="006A3D07" w:rsidRDefault="006A3D07" w:rsidP="00477AD2">
      <w:r>
        <w:continuationSeparator/>
      </w:r>
    </w:p>
  </w:endnote>
</w:endnotes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font w:name="Wingdings">
    <w:panose1 w:val="05000000000000000000"/>
    <w:charset w:val="02"/>
    <w:family w:val="auto"/>
    <w:pitch w:val="variable"/>
    <w:sig w:usb0="00000000" w:usb1="10000000" w:usb2="00000000" w:usb3="00000000" w:csb0="80000000" w:csb1="00000000"/>
  </w:font>
  <w:font w:name="Times New Roman">
    <w:panose1 w:val="02020603050405020304"/>
    <w:charset w:val="CC"/>
    <w:family w:val="roman"/>
    <w:pitch w:val="variable"/>
    <w:sig w:usb0="E0002EFF" w:usb1="C000785B" w:usb2="00000009" w:usb3="00000000" w:csb0="000001FF" w:csb1="00000000"/>
  </w:font>
  <w:font w:name="Courier New">
    <w:panose1 w:val="02070309020205020404"/>
    <w:charset w:val="CC"/>
    <w:family w:val="modern"/>
    <w:pitch w:val="fixed"/>
    <w:sig w:usb0="E0002EFF" w:usb1="C0007843" w:usb2="00000009" w:usb3="00000000" w:csb0="000001FF" w:csb1="00000000"/>
  </w:font>
  <w:font w:name="Symbol">
    <w:panose1 w:val="05050102010706020507"/>
    <w:charset w:val="02"/>
    <w:family w:val="roman"/>
    <w:pitch w:val="variable"/>
    <w:sig w:usb0="00000000" w:usb1="10000000" w:usb2="00000000" w:usb3="00000000" w:csb0="80000000" w:csb1="00000000"/>
  </w:font>
  <w:font w:name="Arial">
    <w:panose1 w:val="020B0604020202020204"/>
    <w:charset w:val="CC"/>
    <w:family w:val="swiss"/>
    <w:pitch w:val="variable"/>
    <w:sig w:usb0="E0002EFF" w:usb1="C000785B" w:usb2="00000009" w:usb3="00000000" w:csb0="000001FF" w:csb1="00000000"/>
  </w:font>
  <w:font w:name="Calibri">
    <w:panose1 w:val="020F0502020204030204"/>
    <w:charset w:val="CC"/>
    <w:family w:val="swiss"/>
    <w:pitch w:val="variable"/>
    <w:sig w:usb0="E4002EFF" w:usb1="C000247B" w:usb2="00000009" w:usb3="00000000" w:csb0="000001FF" w:csb1="00000000"/>
  </w:font>
  <w:font w:name="Segoe UI">
    <w:panose1 w:val="020B0502040204020203"/>
    <w:charset w:val="CC"/>
    <w:family w:val="swiss"/>
    <w:pitch w:val="variable"/>
    <w:sig w:usb0="E4002EFF" w:usb1="C000E47F" w:usb2="00000009" w:usb3="00000000" w:csb0="000001FF" w:csb1="00000000"/>
  </w:font>
  <w:font w:name="Calibri Light">
    <w:panose1 w:val="020F0302020204030204"/>
    <w:charset w:val="CC"/>
    <w:family w:val="swiss"/>
    <w:pitch w:val="variable"/>
    <w:sig w:usb0="E4002EFF" w:usb1="C000247B" w:usb2="00000009" w:usb3="00000000" w:csb0="000001FF" w:csb1="00000000"/>
  </w:font>
</w:fonts>
</file>

<file path=word/footnotes.xml><?xml version="1.0" encoding="utf-8"?>
<w:footnot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footnote w:type="separator" w:id="-1">
    <w:p w:rsidR="006A3D07" w:rsidRDefault="006A3D07" w:rsidP="00477AD2">
      <w:r>
        <w:separator/>
      </w:r>
    </w:p>
  </w:footnote>
  <w:footnote w:type="continuationSeparator" w:id="0">
    <w:p w:rsidR="006A3D07" w:rsidRDefault="006A3D07" w:rsidP="00477AD2">
      <w:r>
        <w:continuationSeparator/>
      </w:r>
    </w:p>
  </w:footnote>
</w:footnotes>
</file>

<file path=word/header1.xml><?xml version="1.0" encoding="utf-8"?>
<w:hdr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p w:rsidR="00477AD2" w:rsidRDefault="00477AD2">
    <w:pPr>
      <w:pStyle w:val="aa"/>
    </w:pPr>
  </w:p>
</w:hdr>
</file>

<file path=word/numbering.xml><?xml version="1.0" encoding="utf-8"?>
<w:numbering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abstractNum w:abstractNumId="0" w15:restartNumberingAfterBreak="0">
    <w:nsid w:val="04A30C92"/>
    <w:multiLevelType w:val="hybridMultilevel"/>
    <w:tmpl w:val="BEC8B976"/>
    <w:lvl w:ilvl="0" w:tplc="0419000D">
      <w:start w:val="1"/>
      <w:numFmt w:val="bullet"/>
      <w:lvlText w:val=""/>
      <w:lvlJc w:val="left"/>
      <w:pPr>
        <w:ind w:left="1005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725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445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3165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885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605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325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6045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765" w:hanging="360"/>
      </w:pPr>
      <w:rPr>
        <w:rFonts w:ascii="Wingdings" w:hAnsi="Wingdings" w:hint="default"/>
      </w:rPr>
    </w:lvl>
  </w:abstractNum>
  <w:abstractNum w:abstractNumId="1" w15:restartNumberingAfterBreak="0">
    <w:nsid w:val="07782D39"/>
    <w:multiLevelType w:val="hybridMultilevel"/>
    <w:tmpl w:val="2B663DB2"/>
    <w:lvl w:ilvl="0" w:tplc="AB94B708">
      <w:start w:val="1"/>
      <w:numFmt w:val="decimal"/>
      <w:lvlText w:val="%1."/>
      <w:lvlJc w:val="left"/>
      <w:pPr>
        <w:ind w:left="1878" w:hanging="117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788" w:hanging="360"/>
      </w:pPr>
    </w:lvl>
    <w:lvl w:ilvl="2" w:tplc="0419001B" w:tentative="1">
      <w:start w:val="1"/>
      <w:numFmt w:val="lowerRoman"/>
      <w:lvlText w:val="%3."/>
      <w:lvlJc w:val="right"/>
      <w:pPr>
        <w:ind w:left="2508" w:hanging="180"/>
      </w:pPr>
    </w:lvl>
    <w:lvl w:ilvl="3" w:tplc="0419000F" w:tentative="1">
      <w:start w:val="1"/>
      <w:numFmt w:val="decimal"/>
      <w:lvlText w:val="%4."/>
      <w:lvlJc w:val="left"/>
      <w:pPr>
        <w:ind w:left="3228" w:hanging="360"/>
      </w:pPr>
    </w:lvl>
    <w:lvl w:ilvl="4" w:tplc="04190019" w:tentative="1">
      <w:start w:val="1"/>
      <w:numFmt w:val="lowerLetter"/>
      <w:lvlText w:val="%5."/>
      <w:lvlJc w:val="left"/>
      <w:pPr>
        <w:ind w:left="3948" w:hanging="360"/>
      </w:pPr>
    </w:lvl>
    <w:lvl w:ilvl="5" w:tplc="0419001B" w:tentative="1">
      <w:start w:val="1"/>
      <w:numFmt w:val="lowerRoman"/>
      <w:lvlText w:val="%6."/>
      <w:lvlJc w:val="right"/>
      <w:pPr>
        <w:ind w:left="4668" w:hanging="180"/>
      </w:pPr>
    </w:lvl>
    <w:lvl w:ilvl="6" w:tplc="0419000F" w:tentative="1">
      <w:start w:val="1"/>
      <w:numFmt w:val="decimal"/>
      <w:lvlText w:val="%7."/>
      <w:lvlJc w:val="left"/>
      <w:pPr>
        <w:ind w:left="5388" w:hanging="360"/>
      </w:pPr>
    </w:lvl>
    <w:lvl w:ilvl="7" w:tplc="04190019" w:tentative="1">
      <w:start w:val="1"/>
      <w:numFmt w:val="lowerLetter"/>
      <w:lvlText w:val="%8."/>
      <w:lvlJc w:val="left"/>
      <w:pPr>
        <w:ind w:left="6108" w:hanging="360"/>
      </w:pPr>
    </w:lvl>
    <w:lvl w:ilvl="8" w:tplc="0419001B" w:tentative="1">
      <w:start w:val="1"/>
      <w:numFmt w:val="lowerRoman"/>
      <w:lvlText w:val="%9."/>
      <w:lvlJc w:val="right"/>
      <w:pPr>
        <w:ind w:left="6828" w:hanging="180"/>
      </w:pPr>
    </w:lvl>
  </w:abstractNum>
  <w:abstractNum w:abstractNumId="2" w15:restartNumberingAfterBreak="0">
    <w:nsid w:val="0CC46EFA"/>
    <w:multiLevelType w:val="hybridMultilevel"/>
    <w:tmpl w:val="70E2226E"/>
    <w:lvl w:ilvl="0" w:tplc="0419000D">
      <w:start w:val="1"/>
      <w:numFmt w:val="bullet"/>
      <w:lvlText w:val=""/>
      <w:lvlJc w:val="left"/>
      <w:pPr>
        <w:ind w:left="720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3" w15:restartNumberingAfterBreak="0">
    <w:nsid w:val="214F0C7F"/>
    <w:multiLevelType w:val="hybridMultilevel"/>
    <w:tmpl w:val="208C1ECE"/>
    <w:lvl w:ilvl="0" w:tplc="0419000D">
      <w:start w:val="1"/>
      <w:numFmt w:val="bullet"/>
      <w:lvlText w:val=""/>
      <w:lvlJc w:val="left"/>
      <w:pPr>
        <w:ind w:left="1014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734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454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3174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894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614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334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6054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774" w:hanging="360"/>
      </w:pPr>
      <w:rPr>
        <w:rFonts w:ascii="Wingdings" w:hAnsi="Wingdings" w:hint="default"/>
      </w:rPr>
    </w:lvl>
  </w:abstractNum>
  <w:abstractNum w:abstractNumId="4" w15:restartNumberingAfterBreak="0">
    <w:nsid w:val="33A4622D"/>
    <w:multiLevelType w:val="hybridMultilevel"/>
    <w:tmpl w:val="6ADE3788"/>
    <w:lvl w:ilvl="0" w:tplc="0419000D">
      <w:start w:val="1"/>
      <w:numFmt w:val="bullet"/>
      <w:lvlText w:val=""/>
      <w:lvlJc w:val="left"/>
      <w:pPr>
        <w:ind w:left="720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5" w15:restartNumberingAfterBreak="0">
    <w:nsid w:val="33CF3EE2"/>
    <w:multiLevelType w:val="hybridMultilevel"/>
    <w:tmpl w:val="2B001536"/>
    <w:lvl w:ilvl="0" w:tplc="E7F4246C">
      <w:start w:val="8"/>
      <w:numFmt w:val="bullet"/>
      <w:lvlText w:val="-"/>
      <w:lvlJc w:val="left"/>
      <w:pPr>
        <w:ind w:left="720" w:hanging="360"/>
      </w:pPr>
      <w:rPr>
        <w:rFonts w:ascii="Arial" w:eastAsia="Calibri" w:hAnsi="Arial" w:cs="Arial" w:hint="default"/>
      </w:rPr>
    </w:lvl>
    <w:lvl w:ilvl="1" w:tplc="041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6" w15:restartNumberingAfterBreak="0">
    <w:nsid w:val="35873320"/>
    <w:multiLevelType w:val="hybridMultilevel"/>
    <w:tmpl w:val="AA5875A8"/>
    <w:lvl w:ilvl="0" w:tplc="8270709C">
      <w:start w:val="1"/>
      <w:numFmt w:val="decimal"/>
      <w:lvlText w:val="%1."/>
      <w:lvlJc w:val="left"/>
      <w:pPr>
        <w:ind w:left="1068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788" w:hanging="360"/>
      </w:pPr>
    </w:lvl>
    <w:lvl w:ilvl="2" w:tplc="0419001B" w:tentative="1">
      <w:start w:val="1"/>
      <w:numFmt w:val="lowerRoman"/>
      <w:lvlText w:val="%3."/>
      <w:lvlJc w:val="right"/>
      <w:pPr>
        <w:ind w:left="2508" w:hanging="180"/>
      </w:pPr>
    </w:lvl>
    <w:lvl w:ilvl="3" w:tplc="0419000F" w:tentative="1">
      <w:start w:val="1"/>
      <w:numFmt w:val="decimal"/>
      <w:lvlText w:val="%4."/>
      <w:lvlJc w:val="left"/>
      <w:pPr>
        <w:ind w:left="3228" w:hanging="360"/>
      </w:pPr>
    </w:lvl>
    <w:lvl w:ilvl="4" w:tplc="04190019" w:tentative="1">
      <w:start w:val="1"/>
      <w:numFmt w:val="lowerLetter"/>
      <w:lvlText w:val="%5."/>
      <w:lvlJc w:val="left"/>
      <w:pPr>
        <w:ind w:left="3948" w:hanging="360"/>
      </w:pPr>
    </w:lvl>
    <w:lvl w:ilvl="5" w:tplc="0419001B" w:tentative="1">
      <w:start w:val="1"/>
      <w:numFmt w:val="lowerRoman"/>
      <w:lvlText w:val="%6."/>
      <w:lvlJc w:val="right"/>
      <w:pPr>
        <w:ind w:left="4668" w:hanging="180"/>
      </w:pPr>
    </w:lvl>
    <w:lvl w:ilvl="6" w:tplc="0419000F" w:tentative="1">
      <w:start w:val="1"/>
      <w:numFmt w:val="decimal"/>
      <w:lvlText w:val="%7."/>
      <w:lvlJc w:val="left"/>
      <w:pPr>
        <w:ind w:left="5388" w:hanging="360"/>
      </w:pPr>
    </w:lvl>
    <w:lvl w:ilvl="7" w:tplc="04190019" w:tentative="1">
      <w:start w:val="1"/>
      <w:numFmt w:val="lowerLetter"/>
      <w:lvlText w:val="%8."/>
      <w:lvlJc w:val="left"/>
      <w:pPr>
        <w:ind w:left="6108" w:hanging="360"/>
      </w:pPr>
    </w:lvl>
    <w:lvl w:ilvl="8" w:tplc="0419001B" w:tentative="1">
      <w:start w:val="1"/>
      <w:numFmt w:val="lowerRoman"/>
      <w:lvlText w:val="%9."/>
      <w:lvlJc w:val="right"/>
      <w:pPr>
        <w:ind w:left="6828" w:hanging="180"/>
      </w:pPr>
    </w:lvl>
  </w:abstractNum>
  <w:abstractNum w:abstractNumId="7" w15:restartNumberingAfterBreak="0">
    <w:nsid w:val="36F63E24"/>
    <w:multiLevelType w:val="hybridMultilevel"/>
    <w:tmpl w:val="6B5AC7AA"/>
    <w:lvl w:ilvl="0" w:tplc="0419000D">
      <w:start w:val="1"/>
      <w:numFmt w:val="bullet"/>
      <w:lvlText w:val=""/>
      <w:lvlJc w:val="left"/>
      <w:pPr>
        <w:ind w:left="720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8" w15:restartNumberingAfterBreak="0">
    <w:nsid w:val="38543524"/>
    <w:multiLevelType w:val="hybridMultilevel"/>
    <w:tmpl w:val="E31408F8"/>
    <w:lvl w:ilvl="0" w:tplc="04190001">
      <w:start w:val="1"/>
      <w:numFmt w:val="bullet"/>
      <w:lvlText w:val=""/>
      <w:lvlJc w:val="left"/>
      <w:pPr>
        <w:ind w:left="1014" w:hanging="360"/>
      </w:pPr>
      <w:rPr>
        <w:rFonts w:ascii="Symbol" w:hAnsi="Symbol" w:hint="default"/>
      </w:rPr>
    </w:lvl>
    <w:lvl w:ilvl="1" w:tplc="04190003" w:tentative="1">
      <w:start w:val="1"/>
      <w:numFmt w:val="bullet"/>
      <w:lvlText w:val="o"/>
      <w:lvlJc w:val="left"/>
      <w:pPr>
        <w:ind w:left="1734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454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3174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894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614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334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6054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774" w:hanging="360"/>
      </w:pPr>
      <w:rPr>
        <w:rFonts w:ascii="Wingdings" w:hAnsi="Wingdings" w:hint="default"/>
      </w:rPr>
    </w:lvl>
  </w:abstractNum>
  <w:abstractNum w:abstractNumId="9" w15:restartNumberingAfterBreak="0">
    <w:nsid w:val="42CB1836"/>
    <w:multiLevelType w:val="hybridMultilevel"/>
    <w:tmpl w:val="13F28E28"/>
    <w:lvl w:ilvl="0" w:tplc="0419000D">
      <w:start w:val="1"/>
      <w:numFmt w:val="bullet"/>
      <w:lvlText w:val=""/>
      <w:lvlJc w:val="left"/>
      <w:pPr>
        <w:ind w:left="1014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734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454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3174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894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614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334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6054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774" w:hanging="360"/>
      </w:pPr>
      <w:rPr>
        <w:rFonts w:ascii="Wingdings" w:hAnsi="Wingdings" w:hint="default"/>
      </w:rPr>
    </w:lvl>
  </w:abstractNum>
  <w:abstractNum w:abstractNumId="10" w15:restartNumberingAfterBreak="0">
    <w:nsid w:val="553F14E8"/>
    <w:multiLevelType w:val="hybridMultilevel"/>
    <w:tmpl w:val="94F04EB8"/>
    <w:lvl w:ilvl="0" w:tplc="0419000D">
      <w:start w:val="1"/>
      <w:numFmt w:val="bullet"/>
      <w:lvlText w:val=""/>
      <w:lvlJc w:val="left"/>
      <w:pPr>
        <w:ind w:left="720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1" w15:restartNumberingAfterBreak="0">
    <w:nsid w:val="61262753"/>
    <w:multiLevelType w:val="hybridMultilevel"/>
    <w:tmpl w:val="29868428"/>
    <w:lvl w:ilvl="0" w:tplc="0419000D">
      <w:start w:val="1"/>
      <w:numFmt w:val="bullet"/>
      <w:lvlText w:val=""/>
      <w:lvlJc w:val="left"/>
      <w:pPr>
        <w:ind w:left="1014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734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454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3174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894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614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334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6054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774" w:hanging="360"/>
      </w:pPr>
      <w:rPr>
        <w:rFonts w:ascii="Wingdings" w:hAnsi="Wingdings" w:hint="default"/>
      </w:rPr>
    </w:lvl>
  </w:abstractNum>
  <w:abstractNum w:abstractNumId="12" w15:restartNumberingAfterBreak="0">
    <w:nsid w:val="61CA53E8"/>
    <w:multiLevelType w:val="hybridMultilevel"/>
    <w:tmpl w:val="91F28AD4"/>
    <w:lvl w:ilvl="0" w:tplc="0419000D">
      <w:start w:val="1"/>
      <w:numFmt w:val="bullet"/>
      <w:lvlText w:val=""/>
      <w:lvlJc w:val="left"/>
      <w:pPr>
        <w:ind w:left="720" w:hanging="360"/>
      </w:pPr>
      <w:rPr>
        <w:rFonts w:ascii="Wingdings" w:hAnsi="Wingdings" w:hint="default"/>
      </w:rPr>
    </w:lvl>
    <w:lvl w:ilvl="1" w:tplc="041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3" w15:restartNumberingAfterBreak="0">
    <w:nsid w:val="625A74BA"/>
    <w:multiLevelType w:val="hybridMultilevel"/>
    <w:tmpl w:val="28385F18"/>
    <w:lvl w:ilvl="0" w:tplc="E7121E14">
      <w:start w:val="1"/>
      <w:numFmt w:val="decimal"/>
      <w:lvlText w:val="%1."/>
      <w:lvlJc w:val="left"/>
      <w:pPr>
        <w:ind w:left="536" w:hanging="360"/>
      </w:pPr>
      <w:rPr>
        <w:rFonts w:hint="default"/>
      </w:rPr>
    </w:lvl>
    <w:lvl w:ilvl="1" w:tplc="04190019" w:tentative="1">
      <w:start w:val="1"/>
      <w:numFmt w:val="lowerLetter"/>
      <w:lvlText w:val="%2."/>
      <w:lvlJc w:val="left"/>
      <w:pPr>
        <w:ind w:left="1256" w:hanging="360"/>
      </w:pPr>
    </w:lvl>
    <w:lvl w:ilvl="2" w:tplc="0419001B" w:tentative="1">
      <w:start w:val="1"/>
      <w:numFmt w:val="lowerRoman"/>
      <w:lvlText w:val="%3."/>
      <w:lvlJc w:val="right"/>
      <w:pPr>
        <w:ind w:left="1976" w:hanging="180"/>
      </w:pPr>
    </w:lvl>
    <w:lvl w:ilvl="3" w:tplc="0419000F" w:tentative="1">
      <w:start w:val="1"/>
      <w:numFmt w:val="decimal"/>
      <w:lvlText w:val="%4."/>
      <w:lvlJc w:val="left"/>
      <w:pPr>
        <w:ind w:left="2696" w:hanging="360"/>
      </w:pPr>
    </w:lvl>
    <w:lvl w:ilvl="4" w:tplc="04190019" w:tentative="1">
      <w:start w:val="1"/>
      <w:numFmt w:val="lowerLetter"/>
      <w:lvlText w:val="%5."/>
      <w:lvlJc w:val="left"/>
      <w:pPr>
        <w:ind w:left="3416" w:hanging="360"/>
      </w:pPr>
    </w:lvl>
    <w:lvl w:ilvl="5" w:tplc="0419001B" w:tentative="1">
      <w:start w:val="1"/>
      <w:numFmt w:val="lowerRoman"/>
      <w:lvlText w:val="%6."/>
      <w:lvlJc w:val="right"/>
      <w:pPr>
        <w:ind w:left="4136" w:hanging="180"/>
      </w:pPr>
    </w:lvl>
    <w:lvl w:ilvl="6" w:tplc="0419000F" w:tentative="1">
      <w:start w:val="1"/>
      <w:numFmt w:val="decimal"/>
      <w:lvlText w:val="%7."/>
      <w:lvlJc w:val="left"/>
      <w:pPr>
        <w:ind w:left="4856" w:hanging="360"/>
      </w:pPr>
    </w:lvl>
    <w:lvl w:ilvl="7" w:tplc="04190019" w:tentative="1">
      <w:start w:val="1"/>
      <w:numFmt w:val="lowerLetter"/>
      <w:lvlText w:val="%8."/>
      <w:lvlJc w:val="left"/>
      <w:pPr>
        <w:ind w:left="5576" w:hanging="360"/>
      </w:pPr>
    </w:lvl>
    <w:lvl w:ilvl="8" w:tplc="0419001B" w:tentative="1">
      <w:start w:val="1"/>
      <w:numFmt w:val="lowerRoman"/>
      <w:lvlText w:val="%9."/>
      <w:lvlJc w:val="right"/>
      <w:pPr>
        <w:ind w:left="6296" w:hanging="180"/>
      </w:pPr>
    </w:lvl>
  </w:abstractNum>
  <w:abstractNum w:abstractNumId="14" w15:restartNumberingAfterBreak="0">
    <w:nsid w:val="6DBD434E"/>
    <w:multiLevelType w:val="hybridMultilevel"/>
    <w:tmpl w:val="8AFEA35A"/>
    <w:lvl w:ilvl="0" w:tplc="0419000F">
      <w:start w:val="1"/>
      <w:numFmt w:val="decimal"/>
      <w:lvlText w:val="%1."/>
      <w:lvlJc w:val="left"/>
      <w:pPr>
        <w:ind w:left="720" w:hanging="360"/>
      </w:pPr>
    </w:lvl>
    <w:lvl w:ilvl="1" w:tplc="04190019" w:tentative="1">
      <w:start w:val="1"/>
      <w:numFmt w:val="lowerLetter"/>
      <w:lvlText w:val="%2."/>
      <w:lvlJc w:val="left"/>
      <w:pPr>
        <w:ind w:left="1440" w:hanging="360"/>
      </w:pPr>
    </w:lvl>
    <w:lvl w:ilvl="2" w:tplc="0419001B" w:tentative="1">
      <w:start w:val="1"/>
      <w:numFmt w:val="lowerRoman"/>
      <w:lvlText w:val="%3."/>
      <w:lvlJc w:val="right"/>
      <w:pPr>
        <w:ind w:left="2160" w:hanging="180"/>
      </w:pPr>
    </w:lvl>
    <w:lvl w:ilvl="3" w:tplc="0419000F" w:tentative="1">
      <w:start w:val="1"/>
      <w:numFmt w:val="decimal"/>
      <w:lvlText w:val="%4."/>
      <w:lvlJc w:val="left"/>
      <w:pPr>
        <w:ind w:left="2880" w:hanging="360"/>
      </w:pPr>
    </w:lvl>
    <w:lvl w:ilvl="4" w:tplc="04190019" w:tentative="1">
      <w:start w:val="1"/>
      <w:numFmt w:val="lowerLetter"/>
      <w:lvlText w:val="%5."/>
      <w:lvlJc w:val="left"/>
      <w:pPr>
        <w:ind w:left="3600" w:hanging="360"/>
      </w:pPr>
    </w:lvl>
    <w:lvl w:ilvl="5" w:tplc="0419001B" w:tentative="1">
      <w:start w:val="1"/>
      <w:numFmt w:val="lowerRoman"/>
      <w:lvlText w:val="%6."/>
      <w:lvlJc w:val="right"/>
      <w:pPr>
        <w:ind w:left="4320" w:hanging="180"/>
      </w:pPr>
    </w:lvl>
    <w:lvl w:ilvl="6" w:tplc="0419000F" w:tentative="1">
      <w:start w:val="1"/>
      <w:numFmt w:val="decimal"/>
      <w:lvlText w:val="%7."/>
      <w:lvlJc w:val="left"/>
      <w:pPr>
        <w:ind w:left="5040" w:hanging="360"/>
      </w:pPr>
    </w:lvl>
    <w:lvl w:ilvl="7" w:tplc="04190019" w:tentative="1">
      <w:start w:val="1"/>
      <w:numFmt w:val="lowerLetter"/>
      <w:lvlText w:val="%8."/>
      <w:lvlJc w:val="left"/>
      <w:pPr>
        <w:ind w:left="5760" w:hanging="360"/>
      </w:pPr>
    </w:lvl>
    <w:lvl w:ilvl="8" w:tplc="041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15" w15:restartNumberingAfterBreak="0">
    <w:nsid w:val="738052D6"/>
    <w:multiLevelType w:val="hybridMultilevel"/>
    <w:tmpl w:val="399C5E10"/>
    <w:lvl w:ilvl="0" w:tplc="E7F4246C">
      <w:start w:val="8"/>
      <w:numFmt w:val="bullet"/>
      <w:lvlText w:val="-"/>
      <w:lvlJc w:val="left"/>
      <w:pPr>
        <w:ind w:left="720" w:hanging="360"/>
      </w:pPr>
      <w:rPr>
        <w:rFonts w:ascii="Arial" w:eastAsia="Calibri" w:hAnsi="Arial" w:cs="Arial" w:hint="default"/>
      </w:rPr>
    </w:lvl>
    <w:lvl w:ilvl="1" w:tplc="041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1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1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1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1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1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1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1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num w:numId="1">
    <w:abstractNumId w:val="1"/>
  </w:num>
  <w:num w:numId="2">
    <w:abstractNumId w:val="6"/>
  </w:num>
  <w:num w:numId="3">
    <w:abstractNumId w:val="4"/>
  </w:num>
  <w:num w:numId="4">
    <w:abstractNumId w:val="2"/>
  </w:num>
  <w:num w:numId="5">
    <w:abstractNumId w:val="0"/>
  </w:num>
  <w:num w:numId="6">
    <w:abstractNumId w:val="3"/>
  </w:num>
  <w:num w:numId="7">
    <w:abstractNumId w:val="9"/>
  </w:num>
  <w:num w:numId="8">
    <w:abstractNumId w:val="11"/>
  </w:num>
  <w:num w:numId="9">
    <w:abstractNumId w:val="8"/>
  </w:num>
  <w:num w:numId="10">
    <w:abstractNumId w:val="7"/>
  </w:num>
  <w:num w:numId="11">
    <w:abstractNumId w:val="14"/>
  </w:num>
  <w:num w:numId="12">
    <w:abstractNumId w:val="10"/>
  </w:num>
  <w:num w:numId="13">
    <w:abstractNumId w:val="12"/>
  </w:num>
  <w:num w:numId="14">
    <w:abstractNumId w:val="13"/>
  </w:num>
  <w:num w:numId="15">
    <w:abstractNumId w:val="5"/>
  </w:num>
  <w:num w:numId="16">
    <w:abstractNumId w:val="15"/>
  </w:num>
</w:numbering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sl="http://schemas.openxmlformats.org/schemaLibrary/2006/main" mc:Ignorable="w14 w15">
  <w:zoom w:percent="134"/>
  <w:proofState w:spelling="clean" w:grammar="clean"/>
  <w:defaultTabStop w:val="708"/>
  <w:characterSpacingControl w:val="doNotCompress"/>
  <w:footnotePr>
    <w:footnote w:id="-1"/>
    <w:footnote w:id="0"/>
  </w:footnotePr>
  <w:endnotePr>
    <w:endnote w:id="-1"/>
    <w:endnote w:id="0"/>
  </w:endnotePr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AB2EFC"/>
    <w:rsid w:val="0000410F"/>
    <w:rsid w:val="0000637F"/>
    <w:rsid w:val="00006EA9"/>
    <w:rsid w:val="0001546E"/>
    <w:rsid w:val="000154F5"/>
    <w:rsid w:val="00015799"/>
    <w:rsid w:val="00021ED0"/>
    <w:rsid w:val="000233D1"/>
    <w:rsid w:val="0003577A"/>
    <w:rsid w:val="00046D71"/>
    <w:rsid w:val="0005061E"/>
    <w:rsid w:val="00050A5E"/>
    <w:rsid w:val="0005272D"/>
    <w:rsid w:val="0005303F"/>
    <w:rsid w:val="00054318"/>
    <w:rsid w:val="000547A7"/>
    <w:rsid w:val="00056621"/>
    <w:rsid w:val="0007125D"/>
    <w:rsid w:val="00071967"/>
    <w:rsid w:val="00071E65"/>
    <w:rsid w:val="0007538B"/>
    <w:rsid w:val="00077245"/>
    <w:rsid w:val="00084D25"/>
    <w:rsid w:val="0008680D"/>
    <w:rsid w:val="00090398"/>
    <w:rsid w:val="0009724F"/>
    <w:rsid w:val="000A6B23"/>
    <w:rsid w:val="000B0DC9"/>
    <w:rsid w:val="000B0E0A"/>
    <w:rsid w:val="000C0174"/>
    <w:rsid w:val="000C7915"/>
    <w:rsid w:val="000D2E00"/>
    <w:rsid w:val="000D5EEB"/>
    <w:rsid w:val="000D7B9F"/>
    <w:rsid w:val="000E0A2F"/>
    <w:rsid w:val="000F0F3F"/>
    <w:rsid w:val="000F6A51"/>
    <w:rsid w:val="000F7458"/>
    <w:rsid w:val="000F7B40"/>
    <w:rsid w:val="00101880"/>
    <w:rsid w:val="00103390"/>
    <w:rsid w:val="0010478B"/>
    <w:rsid w:val="00107E90"/>
    <w:rsid w:val="00110614"/>
    <w:rsid w:val="00111D69"/>
    <w:rsid w:val="0012150C"/>
    <w:rsid w:val="00122733"/>
    <w:rsid w:val="001229F9"/>
    <w:rsid w:val="00123A2D"/>
    <w:rsid w:val="001266D9"/>
    <w:rsid w:val="00130774"/>
    <w:rsid w:val="00133003"/>
    <w:rsid w:val="001401F0"/>
    <w:rsid w:val="00144C02"/>
    <w:rsid w:val="00146C57"/>
    <w:rsid w:val="001477DD"/>
    <w:rsid w:val="00151FE2"/>
    <w:rsid w:val="00156073"/>
    <w:rsid w:val="00156A82"/>
    <w:rsid w:val="001628E6"/>
    <w:rsid w:val="00176CEB"/>
    <w:rsid w:val="001820B2"/>
    <w:rsid w:val="001970A1"/>
    <w:rsid w:val="001A4932"/>
    <w:rsid w:val="001A6C01"/>
    <w:rsid w:val="001B45E8"/>
    <w:rsid w:val="001C4028"/>
    <w:rsid w:val="001C595B"/>
    <w:rsid w:val="001C6404"/>
    <w:rsid w:val="001D0E5C"/>
    <w:rsid w:val="001D1E91"/>
    <w:rsid w:val="001D2A6C"/>
    <w:rsid w:val="001E2CF8"/>
    <w:rsid w:val="001F65B1"/>
    <w:rsid w:val="00206444"/>
    <w:rsid w:val="00214664"/>
    <w:rsid w:val="002171AE"/>
    <w:rsid w:val="00217E3F"/>
    <w:rsid w:val="00222286"/>
    <w:rsid w:val="002266C9"/>
    <w:rsid w:val="00233DC9"/>
    <w:rsid w:val="00234273"/>
    <w:rsid w:val="00237CDF"/>
    <w:rsid w:val="00244C6E"/>
    <w:rsid w:val="002452EA"/>
    <w:rsid w:val="0025305D"/>
    <w:rsid w:val="002659C5"/>
    <w:rsid w:val="002848CC"/>
    <w:rsid w:val="00286628"/>
    <w:rsid w:val="002869A7"/>
    <w:rsid w:val="002900C2"/>
    <w:rsid w:val="00294FAE"/>
    <w:rsid w:val="00296928"/>
    <w:rsid w:val="002A5DF1"/>
    <w:rsid w:val="002B216A"/>
    <w:rsid w:val="002C5CD8"/>
    <w:rsid w:val="002C6C64"/>
    <w:rsid w:val="002D0F96"/>
    <w:rsid w:val="002D11C9"/>
    <w:rsid w:val="002D1466"/>
    <w:rsid w:val="002D21B7"/>
    <w:rsid w:val="002D63D3"/>
    <w:rsid w:val="002D707C"/>
    <w:rsid w:val="002D7D8E"/>
    <w:rsid w:val="002E4086"/>
    <w:rsid w:val="002E411F"/>
    <w:rsid w:val="002E6EA5"/>
    <w:rsid w:val="002F1C3B"/>
    <w:rsid w:val="002F5FFE"/>
    <w:rsid w:val="00300561"/>
    <w:rsid w:val="00303F63"/>
    <w:rsid w:val="00304D61"/>
    <w:rsid w:val="0030659C"/>
    <w:rsid w:val="00307ADD"/>
    <w:rsid w:val="00310E03"/>
    <w:rsid w:val="00310F96"/>
    <w:rsid w:val="0032004B"/>
    <w:rsid w:val="00335648"/>
    <w:rsid w:val="00342931"/>
    <w:rsid w:val="00347A95"/>
    <w:rsid w:val="00353336"/>
    <w:rsid w:val="003549AA"/>
    <w:rsid w:val="003556B5"/>
    <w:rsid w:val="00361D2A"/>
    <w:rsid w:val="0036341C"/>
    <w:rsid w:val="00370AD5"/>
    <w:rsid w:val="00372E2D"/>
    <w:rsid w:val="003750FB"/>
    <w:rsid w:val="00375ABE"/>
    <w:rsid w:val="003852C6"/>
    <w:rsid w:val="0039658D"/>
    <w:rsid w:val="00397B5D"/>
    <w:rsid w:val="003A620D"/>
    <w:rsid w:val="003A7B8D"/>
    <w:rsid w:val="003B202C"/>
    <w:rsid w:val="003C54AF"/>
    <w:rsid w:val="003D5B36"/>
    <w:rsid w:val="003F210F"/>
    <w:rsid w:val="003F591E"/>
    <w:rsid w:val="00402320"/>
    <w:rsid w:val="00420FC3"/>
    <w:rsid w:val="00423A44"/>
    <w:rsid w:val="00423BFE"/>
    <w:rsid w:val="00433EAA"/>
    <w:rsid w:val="00435AF4"/>
    <w:rsid w:val="004365D5"/>
    <w:rsid w:val="0045159E"/>
    <w:rsid w:val="00452B0E"/>
    <w:rsid w:val="00454317"/>
    <w:rsid w:val="00454C1D"/>
    <w:rsid w:val="00456258"/>
    <w:rsid w:val="00464827"/>
    <w:rsid w:val="004675B2"/>
    <w:rsid w:val="00467F4B"/>
    <w:rsid w:val="004701E6"/>
    <w:rsid w:val="00474E99"/>
    <w:rsid w:val="00477AD2"/>
    <w:rsid w:val="004833E1"/>
    <w:rsid w:val="004856C4"/>
    <w:rsid w:val="004870BA"/>
    <w:rsid w:val="00487150"/>
    <w:rsid w:val="0049669C"/>
    <w:rsid w:val="004A3506"/>
    <w:rsid w:val="004B2AEA"/>
    <w:rsid w:val="004B2B92"/>
    <w:rsid w:val="004B326E"/>
    <w:rsid w:val="004B3F92"/>
    <w:rsid w:val="004D486B"/>
    <w:rsid w:val="004D52E7"/>
    <w:rsid w:val="004E6709"/>
    <w:rsid w:val="004E724D"/>
    <w:rsid w:val="004E77EC"/>
    <w:rsid w:val="004F2740"/>
    <w:rsid w:val="004F761B"/>
    <w:rsid w:val="005116E5"/>
    <w:rsid w:val="0051471B"/>
    <w:rsid w:val="00516656"/>
    <w:rsid w:val="00526596"/>
    <w:rsid w:val="00535DFD"/>
    <w:rsid w:val="00536231"/>
    <w:rsid w:val="00544E5C"/>
    <w:rsid w:val="0054562D"/>
    <w:rsid w:val="00546B94"/>
    <w:rsid w:val="0055522A"/>
    <w:rsid w:val="005569D5"/>
    <w:rsid w:val="0056206B"/>
    <w:rsid w:val="0056298E"/>
    <w:rsid w:val="0056554B"/>
    <w:rsid w:val="005674E0"/>
    <w:rsid w:val="005739B1"/>
    <w:rsid w:val="0057519B"/>
    <w:rsid w:val="00575721"/>
    <w:rsid w:val="00593995"/>
    <w:rsid w:val="005951AC"/>
    <w:rsid w:val="00595699"/>
    <w:rsid w:val="005A2F07"/>
    <w:rsid w:val="005A7D43"/>
    <w:rsid w:val="005B006E"/>
    <w:rsid w:val="005B3E3B"/>
    <w:rsid w:val="005C0A67"/>
    <w:rsid w:val="005C5AAD"/>
    <w:rsid w:val="005C5D4B"/>
    <w:rsid w:val="005D1F8A"/>
    <w:rsid w:val="005E0798"/>
    <w:rsid w:val="005E2C3A"/>
    <w:rsid w:val="005F0C85"/>
    <w:rsid w:val="005F6189"/>
    <w:rsid w:val="005F6467"/>
    <w:rsid w:val="005F7C5F"/>
    <w:rsid w:val="006048DC"/>
    <w:rsid w:val="006151F2"/>
    <w:rsid w:val="00616CB1"/>
    <w:rsid w:val="00623283"/>
    <w:rsid w:val="006258E7"/>
    <w:rsid w:val="00630B2F"/>
    <w:rsid w:val="00635436"/>
    <w:rsid w:val="00636FD3"/>
    <w:rsid w:val="006519F5"/>
    <w:rsid w:val="00652AC2"/>
    <w:rsid w:val="00653F42"/>
    <w:rsid w:val="00655F32"/>
    <w:rsid w:val="006665B9"/>
    <w:rsid w:val="00667757"/>
    <w:rsid w:val="00673388"/>
    <w:rsid w:val="006761B0"/>
    <w:rsid w:val="00680FFA"/>
    <w:rsid w:val="0068437D"/>
    <w:rsid w:val="006844FF"/>
    <w:rsid w:val="0069036E"/>
    <w:rsid w:val="00696156"/>
    <w:rsid w:val="00697222"/>
    <w:rsid w:val="006A09AD"/>
    <w:rsid w:val="006A2E22"/>
    <w:rsid w:val="006A3D07"/>
    <w:rsid w:val="006B5819"/>
    <w:rsid w:val="006B7E2D"/>
    <w:rsid w:val="006C44B1"/>
    <w:rsid w:val="006E1CB1"/>
    <w:rsid w:val="006F4E19"/>
    <w:rsid w:val="006F6606"/>
    <w:rsid w:val="0070421F"/>
    <w:rsid w:val="00704EA3"/>
    <w:rsid w:val="00707F4B"/>
    <w:rsid w:val="007117FE"/>
    <w:rsid w:val="007230CF"/>
    <w:rsid w:val="00734331"/>
    <w:rsid w:val="007534AB"/>
    <w:rsid w:val="00767A3F"/>
    <w:rsid w:val="0077533F"/>
    <w:rsid w:val="0078513D"/>
    <w:rsid w:val="007901A5"/>
    <w:rsid w:val="00791F89"/>
    <w:rsid w:val="007C55E5"/>
    <w:rsid w:val="007D460D"/>
    <w:rsid w:val="007D76C3"/>
    <w:rsid w:val="007E581A"/>
    <w:rsid w:val="007F2C47"/>
    <w:rsid w:val="007F57E1"/>
    <w:rsid w:val="007F58A6"/>
    <w:rsid w:val="008004C9"/>
    <w:rsid w:val="00800946"/>
    <w:rsid w:val="0080204A"/>
    <w:rsid w:val="00804ED1"/>
    <w:rsid w:val="00817AD1"/>
    <w:rsid w:val="00827505"/>
    <w:rsid w:val="008327A9"/>
    <w:rsid w:val="00837B0A"/>
    <w:rsid w:val="00844AEE"/>
    <w:rsid w:val="00857130"/>
    <w:rsid w:val="00863D2E"/>
    <w:rsid w:val="00867DD0"/>
    <w:rsid w:val="00870010"/>
    <w:rsid w:val="008764D6"/>
    <w:rsid w:val="008904B1"/>
    <w:rsid w:val="00890EA3"/>
    <w:rsid w:val="00892BD7"/>
    <w:rsid w:val="0089520C"/>
    <w:rsid w:val="008A1EEA"/>
    <w:rsid w:val="008A4EEB"/>
    <w:rsid w:val="008A6993"/>
    <w:rsid w:val="008C06EB"/>
    <w:rsid w:val="008C54B2"/>
    <w:rsid w:val="008D2127"/>
    <w:rsid w:val="008D348A"/>
    <w:rsid w:val="008D704B"/>
    <w:rsid w:val="008E35A8"/>
    <w:rsid w:val="008E70AA"/>
    <w:rsid w:val="008E77E5"/>
    <w:rsid w:val="008F4285"/>
    <w:rsid w:val="009021ED"/>
    <w:rsid w:val="00912075"/>
    <w:rsid w:val="009132F1"/>
    <w:rsid w:val="00914E63"/>
    <w:rsid w:val="0091509C"/>
    <w:rsid w:val="00922F39"/>
    <w:rsid w:val="0093686F"/>
    <w:rsid w:val="009369CA"/>
    <w:rsid w:val="00945833"/>
    <w:rsid w:val="0096131E"/>
    <w:rsid w:val="0096246B"/>
    <w:rsid w:val="00967DFE"/>
    <w:rsid w:val="00975294"/>
    <w:rsid w:val="00976A7B"/>
    <w:rsid w:val="00980ADF"/>
    <w:rsid w:val="0098455C"/>
    <w:rsid w:val="00986291"/>
    <w:rsid w:val="00987A55"/>
    <w:rsid w:val="00987AE7"/>
    <w:rsid w:val="009908B8"/>
    <w:rsid w:val="009927F8"/>
    <w:rsid w:val="009A29D9"/>
    <w:rsid w:val="009B76BA"/>
    <w:rsid w:val="009C52D1"/>
    <w:rsid w:val="009D1959"/>
    <w:rsid w:val="009D2C88"/>
    <w:rsid w:val="009D34EC"/>
    <w:rsid w:val="009D7D55"/>
    <w:rsid w:val="009E410B"/>
    <w:rsid w:val="009F1F18"/>
    <w:rsid w:val="009F288E"/>
    <w:rsid w:val="009F3FF7"/>
    <w:rsid w:val="009F4ADC"/>
    <w:rsid w:val="00A04AE0"/>
    <w:rsid w:val="00A22D58"/>
    <w:rsid w:val="00A247F4"/>
    <w:rsid w:val="00A25F77"/>
    <w:rsid w:val="00A271ED"/>
    <w:rsid w:val="00A332D6"/>
    <w:rsid w:val="00A336A3"/>
    <w:rsid w:val="00A4725A"/>
    <w:rsid w:val="00A61FB6"/>
    <w:rsid w:val="00A63F14"/>
    <w:rsid w:val="00A65DBA"/>
    <w:rsid w:val="00A6605F"/>
    <w:rsid w:val="00A74B85"/>
    <w:rsid w:val="00A750CF"/>
    <w:rsid w:val="00A76CE7"/>
    <w:rsid w:val="00A8639E"/>
    <w:rsid w:val="00A95364"/>
    <w:rsid w:val="00A95A42"/>
    <w:rsid w:val="00A9774B"/>
    <w:rsid w:val="00AA207D"/>
    <w:rsid w:val="00AA33F0"/>
    <w:rsid w:val="00AB1290"/>
    <w:rsid w:val="00AB27C2"/>
    <w:rsid w:val="00AB2EFC"/>
    <w:rsid w:val="00AD1FBA"/>
    <w:rsid w:val="00AE2894"/>
    <w:rsid w:val="00AE56DC"/>
    <w:rsid w:val="00AF0142"/>
    <w:rsid w:val="00AF49EF"/>
    <w:rsid w:val="00B0091A"/>
    <w:rsid w:val="00B024FA"/>
    <w:rsid w:val="00B2685F"/>
    <w:rsid w:val="00B31481"/>
    <w:rsid w:val="00B46819"/>
    <w:rsid w:val="00B51E92"/>
    <w:rsid w:val="00B606B1"/>
    <w:rsid w:val="00B61CDC"/>
    <w:rsid w:val="00B65B50"/>
    <w:rsid w:val="00B739E3"/>
    <w:rsid w:val="00B819B1"/>
    <w:rsid w:val="00B81FA3"/>
    <w:rsid w:val="00B832AA"/>
    <w:rsid w:val="00B836BF"/>
    <w:rsid w:val="00B8383F"/>
    <w:rsid w:val="00B840B4"/>
    <w:rsid w:val="00B846A2"/>
    <w:rsid w:val="00B857CE"/>
    <w:rsid w:val="00BA3FD2"/>
    <w:rsid w:val="00BA42D8"/>
    <w:rsid w:val="00BA5948"/>
    <w:rsid w:val="00BA5A77"/>
    <w:rsid w:val="00BB00C1"/>
    <w:rsid w:val="00BB4009"/>
    <w:rsid w:val="00BB625A"/>
    <w:rsid w:val="00BB7BF9"/>
    <w:rsid w:val="00BC46EE"/>
    <w:rsid w:val="00BC4908"/>
    <w:rsid w:val="00BD69A9"/>
    <w:rsid w:val="00BD7EE2"/>
    <w:rsid w:val="00BE0E29"/>
    <w:rsid w:val="00BE3006"/>
    <w:rsid w:val="00BE5227"/>
    <w:rsid w:val="00BE5591"/>
    <w:rsid w:val="00BE6914"/>
    <w:rsid w:val="00BF3443"/>
    <w:rsid w:val="00BF42C7"/>
    <w:rsid w:val="00BF50CF"/>
    <w:rsid w:val="00BF6968"/>
    <w:rsid w:val="00BF6B7C"/>
    <w:rsid w:val="00C03109"/>
    <w:rsid w:val="00C04B2E"/>
    <w:rsid w:val="00C05F48"/>
    <w:rsid w:val="00C17A86"/>
    <w:rsid w:val="00C213FE"/>
    <w:rsid w:val="00C22EE8"/>
    <w:rsid w:val="00C32040"/>
    <w:rsid w:val="00C3575E"/>
    <w:rsid w:val="00C35C2C"/>
    <w:rsid w:val="00C43CA1"/>
    <w:rsid w:val="00C44CA9"/>
    <w:rsid w:val="00C72F04"/>
    <w:rsid w:val="00C80BCF"/>
    <w:rsid w:val="00C8680C"/>
    <w:rsid w:val="00C922E8"/>
    <w:rsid w:val="00C9499E"/>
    <w:rsid w:val="00C94A00"/>
    <w:rsid w:val="00CA6FEA"/>
    <w:rsid w:val="00CB6780"/>
    <w:rsid w:val="00CC255A"/>
    <w:rsid w:val="00CC777D"/>
    <w:rsid w:val="00CD23B3"/>
    <w:rsid w:val="00CD2CE1"/>
    <w:rsid w:val="00CD7C97"/>
    <w:rsid w:val="00CE14E9"/>
    <w:rsid w:val="00CE206E"/>
    <w:rsid w:val="00CE2E0A"/>
    <w:rsid w:val="00CE741D"/>
    <w:rsid w:val="00CF074B"/>
    <w:rsid w:val="00CF2CF6"/>
    <w:rsid w:val="00D04BAF"/>
    <w:rsid w:val="00D0617A"/>
    <w:rsid w:val="00D06AB4"/>
    <w:rsid w:val="00D06DD0"/>
    <w:rsid w:val="00D144DF"/>
    <w:rsid w:val="00D17271"/>
    <w:rsid w:val="00D22C7A"/>
    <w:rsid w:val="00D22E14"/>
    <w:rsid w:val="00D251BA"/>
    <w:rsid w:val="00D261D7"/>
    <w:rsid w:val="00D3289D"/>
    <w:rsid w:val="00D44B20"/>
    <w:rsid w:val="00D45228"/>
    <w:rsid w:val="00D475F3"/>
    <w:rsid w:val="00D60286"/>
    <w:rsid w:val="00D610DF"/>
    <w:rsid w:val="00D62518"/>
    <w:rsid w:val="00D80E9E"/>
    <w:rsid w:val="00D84B5B"/>
    <w:rsid w:val="00D90190"/>
    <w:rsid w:val="00D976B2"/>
    <w:rsid w:val="00DA268F"/>
    <w:rsid w:val="00DA336B"/>
    <w:rsid w:val="00DB0196"/>
    <w:rsid w:val="00DB0AA7"/>
    <w:rsid w:val="00DB210D"/>
    <w:rsid w:val="00DC1B1C"/>
    <w:rsid w:val="00DC3BE5"/>
    <w:rsid w:val="00DC7C58"/>
    <w:rsid w:val="00DD54C2"/>
    <w:rsid w:val="00DE4187"/>
    <w:rsid w:val="00DE59A1"/>
    <w:rsid w:val="00DF04CE"/>
    <w:rsid w:val="00DF0EFA"/>
    <w:rsid w:val="00DF3141"/>
    <w:rsid w:val="00DF5652"/>
    <w:rsid w:val="00E07A79"/>
    <w:rsid w:val="00E179D7"/>
    <w:rsid w:val="00E214C1"/>
    <w:rsid w:val="00E25581"/>
    <w:rsid w:val="00E323B0"/>
    <w:rsid w:val="00E372EA"/>
    <w:rsid w:val="00E40795"/>
    <w:rsid w:val="00E41A0E"/>
    <w:rsid w:val="00E42ABF"/>
    <w:rsid w:val="00E42B0C"/>
    <w:rsid w:val="00E44559"/>
    <w:rsid w:val="00E44C6E"/>
    <w:rsid w:val="00E47A62"/>
    <w:rsid w:val="00E549F8"/>
    <w:rsid w:val="00E614A8"/>
    <w:rsid w:val="00E64C18"/>
    <w:rsid w:val="00E67948"/>
    <w:rsid w:val="00E73634"/>
    <w:rsid w:val="00E73DAA"/>
    <w:rsid w:val="00E81504"/>
    <w:rsid w:val="00E82683"/>
    <w:rsid w:val="00E834A7"/>
    <w:rsid w:val="00E8676A"/>
    <w:rsid w:val="00E87C1E"/>
    <w:rsid w:val="00E92F59"/>
    <w:rsid w:val="00EA3B03"/>
    <w:rsid w:val="00EA76CC"/>
    <w:rsid w:val="00EB1D86"/>
    <w:rsid w:val="00EB3B5C"/>
    <w:rsid w:val="00EC022B"/>
    <w:rsid w:val="00EC49F9"/>
    <w:rsid w:val="00ED61A0"/>
    <w:rsid w:val="00ED6263"/>
    <w:rsid w:val="00EE0603"/>
    <w:rsid w:val="00EE7074"/>
    <w:rsid w:val="00EF39FC"/>
    <w:rsid w:val="00EF5C56"/>
    <w:rsid w:val="00EF6CCA"/>
    <w:rsid w:val="00F01569"/>
    <w:rsid w:val="00F06710"/>
    <w:rsid w:val="00F11F3C"/>
    <w:rsid w:val="00F14761"/>
    <w:rsid w:val="00F179CD"/>
    <w:rsid w:val="00F20810"/>
    <w:rsid w:val="00F25D2F"/>
    <w:rsid w:val="00F34BDA"/>
    <w:rsid w:val="00F42FDD"/>
    <w:rsid w:val="00F47BE0"/>
    <w:rsid w:val="00F54993"/>
    <w:rsid w:val="00F55547"/>
    <w:rsid w:val="00F6155C"/>
    <w:rsid w:val="00F71649"/>
    <w:rsid w:val="00F72518"/>
    <w:rsid w:val="00F73C69"/>
    <w:rsid w:val="00F73D9F"/>
    <w:rsid w:val="00F73DCE"/>
    <w:rsid w:val="00F776AF"/>
    <w:rsid w:val="00F81D13"/>
    <w:rsid w:val="00F837C4"/>
    <w:rsid w:val="00F86F95"/>
    <w:rsid w:val="00F95C7C"/>
    <w:rsid w:val="00F9723C"/>
    <w:rsid w:val="00F97F53"/>
    <w:rsid w:val="00FA2086"/>
    <w:rsid w:val="00FA5C8D"/>
    <w:rsid w:val="00FA6A76"/>
    <w:rsid w:val="00FB53DB"/>
    <w:rsid w:val="00FC7BA3"/>
    <w:rsid w:val="00FC7F1B"/>
    <w:rsid w:val="00FE25C2"/>
    <w:rsid w:val="00FE3DC8"/>
    <w:rsid w:val="00FE609A"/>
    <w:rsid w:val="00FE663A"/>
    <w:rsid w:val="00FE7754"/>
    <w:rsid w:val="00FF0544"/>
    <w:rsid w:val="00FF0BF0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ru-RU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,"/>
  <w:listSeparator w:val=";"/>
  <w15:docId w15:val="{98BC6653-EAC4-4AAD-8402-A5AA2DAFF841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ocDefaults>
    <w:rPrDefault>
      <w:rPr>
        <w:rFonts w:asciiTheme="minorHAnsi" w:eastAsiaTheme="minorHAnsi" w:hAnsiTheme="minorHAnsi" w:cstheme="minorBidi"/>
        <w:sz w:val="22"/>
        <w:szCs w:val="22"/>
        <w:lang w:val="ru-RU" w:eastAsia="en-US" w:bidi="ar-SA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0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a">
    <w:name w:val="Normal"/>
    <w:qFormat/>
    <w:rsid w:val="00046D71"/>
    <w:pPr>
      <w:spacing w:after="0" w:line="240" w:lineRule="auto"/>
      <w:ind w:firstLine="709"/>
      <w:jc w:val="both"/>
    </w:pPr>
    <w:rPr>
      <w:rFonts w:ascii="Times New Roman" w:hAnsi="Times New Roman" w:cs="Times New Roman"/>
      <w:sz w:val="28"/>
      <w:szCs w:val="28"/>
    </w:rPr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  <w:style w:type="paragraph" w:styleId="a3">
    <w:name w:val="No Spacing"/>
    <w:aliases w:val="Обя,мелкий"/>
    <w:link w:val="a4"/>
    <w:uiPriority w:val="1"/>
    <w:qFormat/>
    <w:rsid w:val="00623283"/>
    <w:pPr>
      <w:spacing w:after="0" w:line="240" w:lineRule="auto"/>
    </w:pPr>
  </w:style>
  <w:style w:type="paragraph" w:styleId="a5">
    <w:name w:val="Balloon Text"/>
    <w:basedOn w:val="a"/>
    <w:link w:val="a6"/>
    <w:uiPriority w:val="99"/>
    <w:semiHidden/>
    <w:unhideWhenUsed/>
    <w:rsid w:val="00914E63"/>
    <w:rPr>
      <w:rFonts w:ascii="Segoe UI" w:hAnsi="Segoe UI" w:cs="Segoe UI"/>
      <w:sz w:val="18"/>
      <w:szCs w:val="18"/>
    </w:rPr>
  </w:style>
  <w:style w:type="character" w:customStyle="1" w:styleId="a6">
    <w:name w:val="Текст выноски Знак"/>
    <w:basedOn w:val="a0"/>
    <w:link w:val="a5"/>
    <w:uiPriority w:val="99"/>
    <w:semiHidden/>
    <w:rsid w:val="00914E63"/>
    <w:rPr>
      <w:rFonts w:ascii="Segoe UI" w:hAnsi="Segoe UI" w:cs="Segoe UI"/>
      <w:sz w:val="18"/>
      <w:szCs w:val="18"/>
    </w:rPr>
  </w:style>
  <w:style w:type="table" w:styleId="a7">
    <w:name w:val="Table Grid"/>
    <w:basedOn w:val="a1"/>
    <w:uiPriority w:val="39"/>
    <w:rsid w:val="00DB0AA7"/>
    <w:pPr>
      <w:spacing w:after="0" w:line="240" w:lineRule="auto"/>
    </w:pPr>
    <w:tblPr>
      <w:tblBorders>
        <w:top w:val="single" w:sz="4" w:space="0" w:color="auto"/>
        <w:left w:val="single" w:sz="4" w:space="0" w:color="auto"/>
        <w:bottom w:val="single" w:sz="4" w:space="0" w:color="auto"/>
        <w:right w:val="single" w:sz="4" w:space="0" w:color="auto"/>
        <w:insideH w:val="single" w:sz="4" w:space="0" w:color="auto"/>
        <w:insideV w:val="single" w:sz="4" w:space="0" w:color="auto"/>
      </w:tblBorders>
    </w:tblPr>
  </w:style>
  <w:style w:type="character" w:customStyle="1" w:styleId="1">
    <w:name w:val="Основной текст1"/>
    <w:rsid w:val="00E47A62"/>
    <w:rPr>
      <w:rFonts w:ascii="Times New Roman" w:eastAsia="Times New Roman" w:hAnsi="Times New Roman" w:cs="Times New Roman"/>
      <w:color w:val="000000"/>
      <w:spacing w:val="8"/>
      <w:w w:val="100"/>
      <w:position w:val="0"/>
      <w:sz w:val="20"/>
      <w:szCs w:val="20"/>
      <w:shd w:val="clear" w:color="auto" w:fill="FFFFFF"/>
      <w:lang w:val="ru-RU"/>
    </w:rPr>
  </w:style>
  <w:style w:type="paragraph" w:customStyle="1" w:styleId="2">
    <w:name w:val="Основной текст2"/>
    <w:basedOn w:val="a"/>
    <w:rsid w:val="00E47A62"/>
    <w:pPr>
      <w:widowControl w:val="0"/>
      <w:shd w:val="clear" w:color="auto" w:fill="FFFFFF"/>
      <w:spacing w:line="274" w:lineRule="exact"/>
      <w:ind w:firstLine="0"/>
    </w:pPr>
    <w:rPr>
      <w:rFonts w:eastAsia="Times New Roman"/>
      <w:spacing w:val="8"/>
      <w:sz w:val="20"/>
      <w:szCs w:val="20"/>
      <w:lang w:eastAsia="ru-RU"/>
    </w:rPr>
  </w:style>
  <w:style w:type="paragraph" w:styleId="a8">
    <w:name w:val="Subtitle"/>
    <w:basedOn w:val="a"/>
    <w:link w:val="a9"/>
    <w:qFormat/>
    <w:rsid w:val="00767A3F"/>
    <w:pPr>
      <w:ind w:firstLine="0"/>
      <w:jc w:val="center"/>
    </w:pPr>
    <w:rPr>
      <w:rFonts w:eastAsia="Times New Roman"/>
      <w:b/>
      <w:bCs/>
      <w:i/>
      <w:iCs/>
      <w:sz w:val="24"/>
      <w:szCs w:val="24"/>
      <w:lang w:val="en-US"/>
    </w:rPr>
  </w:style>
  <w:style w:type="character" w:customStyle="1" w:styleId="a9">
    <w:name w:val="Подзаголовок Знак"/>
    <w:basedOn w:val="a0"/>
    <w:link w:val="a8"/>
    <w:rsid w:val="00767A3F"/>
    <w:rPr>
      <w:rFonts w:ascii="Times New Roman" w:eastAsia="Times New Roman" w:hAnsi="Times New Roman" w:cs="Times New Roman"/>
      <w:b/>
      <w:bCs/>
      <w:i/>
      <w:iCs/>
      <w:sz w:val="24"/>
      <w:szCs w:val="24"/>
      <w:lang w:val="en-US"/>
    </w:rPr>
  </w:style>
  <w:style w:type="paragraph" w:styleId="aa">
    <w:name w:val="header"/>
    <w:basedOn w:val="a"/>
    <w:link w:val="ab"/>
    <w:uiPriority w:val="99"/>
    <w:unhideWhenUsed/>
    <w:rsid w:val="00477AD2"/>
    <w:pPr>
      <w:tabs>
        <w:tab w:val="center" w:pos="4677"/>
        <w:tab w:val="right" w:pos="9355"/>
      </w:tabs>
    </w:pPr>
  </w:style>
  <w:style w:type="character" w:customStyle="1" w:styleId="ab">
    <w:name w:val="Верхний колонтитул Знак"/>
    <w:basedOn w:val="a0"/>
    <w:link w:val="aa"/>
    <w:uiPriority w:val="99"/>
    <w:rsid w:val="00477AD2"/>
    <w:rPr>
      <w:rFonts w:ascii="Times New Roman" w:hAnsi="Times New Roman" w:cs="Times New Roman"/>
      <w:sz w:val="28"/>
      <w:szCs w:val="28"/>
    </w:rPr>
  </w:style>
  <w:style w:type="paragraph" w:styleId="ac">
    <w:name w:val="footer"/>
    <w:basedOn w:val="a"/>
    <w:link w:val="ad"/>
    <w:uiPriority w:val="99"/>
    <w:unhideWhenUsed/>
    <w:rsid w:val="00477AD2"/>
    <w:pPr>
      <w:tabs>
        <w:tab w:val="center" w:pos="4677"/>
        <w:tab w:val="right" w:pos="9355"/>
      </w:tabs>
    </w:pPr>
  </w:style>
  <w:style w:type="character" w:customStyle="1" w:styleId="ad">
    <w:name w:val="Нижний колонтитул Знак"/>
    <w:basedOn w:val="a0"/>
    <w:link w:val="ac"/>
    <w:uiPriority w:val="99"/>
    <w:rsid w:val="00477AD2"/>
    <w:rPr>
      <w:rFonts w:ascii="Times New Roman" w:hAnsi="Times New Roman" w:cs="Times New Roman"/>
      <w:sz w:val="28"/>
      <w:szCs w:val="28"/>
    </w:rPr>
  </w:style>
  <w:style w:type="paragraph" w:styleId="ae">
    <w:name w:val="List Paragraph"/>
    <w:basedOn w:val="a"/>
    <w:uiPriority w:val="34"/>
    <w:qFormat/>
    <w:rsid w:val="00BA5A77"/>
    <w:pPr>
      <w:ind w:left="720"/>
      <w:contextualSpacing/>
    </w:pPr>
  </w:style>
  <w:style w:type="character" w:customStyle="1" w:styleId="a4">
    <w:name w:val="Без интервала Знак"/>
    <w:aliases w:val="Обя Знак,мелкий Знак"/>
    <w:link w:val="a3"/>
    <w:uiPriority w:val="1"/>
    <w:locked/>
    <w:rsid w:val="00857130"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ivs>
    <w:div w:id="269749918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139222619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418593251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649355793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  <w:div w:id="1825586524">
      <w:bodyDiv w:val="1"/>
      <w:marLeft w:val="0"/>
      <w:marRight w:val="0"/>
      <w:marTop w:val="0"/>
      <w:marBottom w:val="0"/>
      <w:divBdr>
        <w:top w:val="none" w:sz="0" w:space="0" w:color="auto"/>
        <w:left w:val="none" w:sz="0" w:space="0" w:color="auto"/>
        <w:bottom w:val="none" w:sz="0" w:space="0" w:color="auto"/>
        <w:right w:val="none" w:sz="0" w:space="0" w:color="auto"/>
      </w:divBdr>
    </w:div>
  </w:divs>
  <w:optimizeForBrowser/>
  <w:relyOnVML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header" Target="header1.xml"/><Relationship Id="rId3" Type="http://schemas.openxmlformats.org/officeDocument/2006/relationships/styles" Target="styles.xml"/><Relationship Id="rId7" Type="http://schemas.openxmlformats.org/officeDocument/2006/relationships/endnotes" Target="endnotes.xml"/><Relationship Id="rId2" Type="http://schemas.openxmlformats.org/officeDocument/2006/relationships/numbering" Target="numbering.xml"/><Relationship Id="rId1" Type="http://schemas.openxmlformats.org/officeDocument/2006/relationships/customXml" Target="../customXml/item1.xml"/><Relationship Id="rId6" Type="http://schemas.openxmlformats.org/officeDocument/2006/relationships/footnotes" Target="footnotes.xml"/><Relationship Id="rId5" Type="http://schemas.openxmlformats.org/officeDocument/2006/relationships/webSettings" Target="webSettings.xml"/><Relationship Id="rId10" Type="http://schemas.openxmlformats.org/officeDocument/2006/relationships/theme" Target="theme/theme1.xml"/><Relationship Id="rId4" Type="http://schemas.openxmlformats.org/officeDocument/2006/relationships/settings" Target="settings.xml"/><Relationship Id="rId9" Type="http://schemas.openxmlformats.org/officeDocument/2006/relationships/fontTable" Target="fontTable.xml"/></Relationships>
</file>

<file path=word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:Sources xmlns:b="http://schemas.openxmlformats.org/officeDocument/2006/bibliography" xmlns="http://schemas.openxmlformats.org/officeDocument/2006/bibliography" SelectedStyle="\APASixthEditionOfficeOnline.xsl" StyleName="APA" Version="6"/>
</file>

<file path=customXml/itemProps1.xml><?xml version="1.0" encoding="utf-8"?>
<ds:datastoreItem xmlns:ds="http://schemas.openxmlformats.org/officeDocument/2006/customXml" ds:itemID="{C647705C-F3C7-4E60-8635-F42754AE6FBC}">
  <ds:schemaRefs>
    <ds:schemaRef ds:uri="http://schemas.openxmlformats.org/officeDocument/2006/bibliograph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1</TotalTime>
  <Pages>1</Pages>
  <Words>283</Words>
  <Characters>1618</Characters>
  <Application>Microsoft Office Word</Application>
  <DocSecurity>0</DocSecurity>
  <Lines>13</Lines>
  <Paragraphs>3</Paragraphs>
  <ScaleCrop>false</ScaleCrop>
  <HeadingPairs>
    <vt:vector size="2" baseType="variant">
      <vt:variant>
        <vt:lpstr>Название</vt:lpstr>
      </vt:variant>
      <vt:variant>
        <vt:i4>1</vt:i4>
      </vt:variant>
    </vt:vector>
  </HeadingPairs>
  <TitlesOfParts>
    <vt:vector size="1" baseType="lpstr">
      <vt:lpstr/>
    </vt:vector>
  </TitlesOfParts>
  <Company>SPecialiST RePack</Company>
  <LinksUpToDate>false</LinksUpToDate>
  <CharactersWithSpaces>1898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Aigul Zh. Orazymbetova</dc:creator>
  <cp:lastModifiedBy>Маутенбаева Клара</cp:lastModifiedBy>
  <cp:revision>3</cp:revision>
  <cp:lastPrinted>2022-06-15T05:09:00Z</cp:lastPrinted>
  <dcterms:created xsi:type="dcterms:W3CDTF">2022-10-10T05:06:00Z</dcterms:created>
  <dcterms:modified xsi:type="dcterms:W3CDTF">2022-10-10T05:07:00Z</dcterms:modified>
</cp:coreProperties>
</file>