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62" r:id="rId2"/>
  </p:sldIdLst>
  <p:sldSz cx="12801600" cy="9601200" type="A3"/>
  <p:notesSz cx="6761163" cy="9942513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Medium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20F2B0-C59E-4667-BC9B-06653499CD35}">
          <p14:sldIdLst>
            <p14:sldId id="21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10" userDrawn="1">
          <p15:clr>
            <a:srgbClr val="A4A3A4"/>
          </p15:clr>
        </p15:guide>
        <p15:guide id="2" pos="86" userDrawn="1">
          <p15:clr>
            <a:srgbClr val="A4A3A4"/>
          </p15:clr>
        </p15:guide>
        <p15:guide id="3" pos="7978" userDrawn="1">
          <p15:clr>
            <a:srgbClr val="A4A3A4"/>
          </p15:clr>
        </p15:guide>
        <p15:guide id="4" orient="horz" pos="2071" userDrawn="1">
          <p15:clr>
            <a:srgbClr val="A4A3A4"/>
          </p15:clr>
        </p15:guide>
        <p15:guide id="5" orient="horz" pos="5836" userDrawn="1">
          <p15:clr>
            <a:srgbClr val="A4A3A4"/>
          </p15:clr>
        </p15:guide>
        <p15:guide id="8" pos="4486" userDrawn="1">
          <p15:clr>
            <a:srgbClr val="A4A3A4"/>
          </p15:clr>
        </p15:guide>
        <p15:guide id="9" orient="horz" pos="121" userDrawn="1">
          <p15:clr>
            <a:srgbClr val="A4A3A4"/>
          </p15:clr>
        </p15:guide>
        <p15:guide id="10" orient="horz" pos="4113" userDrawn="1">
          <p15:clr>
            <a:srgbClr val="A4A3A4"/>
          </p15:clr>
        </p15:guide>
        <p15:guide id="11" orient="horz" pos="5972" userDrawn="1">
          <p15:clr>
            <a:srgbClr val="A4A3A4"/>
          </p15:clr>
        </p15:guide>
        <p15:guide id="12" pos="1991" userDrawn="1">
          <p15:clr>
            <a:srgbClr val="A4A3A4"/>
          </p15:clr>
        </p15:guide>
        <p15:guide id="13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34" userDrawn="1">
          <p15:clr>
            <a:srgbClr val="A4A3A4"/>
          </p15:clr>
        </p15:guide>
        <p15:guide id="3" orient="horz" pos="3135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  <p15:guide id="6" orient="horz" pos="3134" userDrawn="1">
          <p15:clr>
            <a:srgbClr val="A4A3A4"/>
          </p15:clr>
        </p15:guide>
        <p15:guide id="7" pos="2151" userDrawn="1">
          <p15:clr>
            <a:srgbClr val="A4A3A4"/>
          </p15:clr>
        </p15:guide>
        <p15:guide id="8" pos="2162" userDrawn="1">
          <p15:clr>
            <a:srgbClr val="A4A3A4"/>
          </p15:clr>
        </p15:guide>
        <p15:guide id="9" orient="horz" pos="3133">
          <p15:clr>
            <a:srgbClr val="A4A3A4"/>
          </p15:clr>
        </p15:guide>
        <p15:guide id="10" orient="horz" pos="3109">
          <p15:clr>
            <a:srgbClr val="A4A3A4"/>
          </p15:clr>
        </p15:guide>
        <p15:guide id="11" orient="horz" pos="3132">
          <p15:clr>
            <a:srgbClr val="A4A3A4"/>
          </p15:clr>
        </p15:guide>
        <p15:guide id="12" pos="2104">
          <p15:clr>
            <a:srgbClr val="A4A3A4"/>
          </p15:clr>
        </p15:guide>
        <p15:guide id="13" pos="2112">
          <p15:clr>
            <a:srgbClr val="A4A3A4"/>
          </p15:clr>
        </p15:guide>
        <p15:guide id="14" pos="2121">
          <p15:clr>
            <a:srgbClr val="A4A3A4"/>
          </p15:clr>
        </p15:guide>
        <p15:guide id="15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FFC5C5"/>
    <a:srgbClr val="FF0000"/>
    <a:srgbClr val="79D9AB"/>
    <a:srgbClr val="7CD696"/>
    <a:srgbClr val="31A050"/>
    <a:srgbClr val="0073C8"/>
    <a:srgbClr val="25783C"/>
    <a:srgbClr val="CB8A07"/>
    <a:srgbClr val="6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340" autoAdjust="0"/>
  </p:normalViewPr>
  <p:slideViewPr>
    <p:cSldViewPr>
      <p:cViewPr varScale="1">
        <p:scale>
          <a:sx n="83" d="100"/>
          <a:sy n="83" d="100"/>
        </p:scale>
        <p:origin x="1284" y="84"/>
      </p:cViewPr>
      <p:guideLst>
        <p:guide orient="horz" pos="1210"/>
        <p:guide pos="86"/>
        <p:guide pos="7978"/>
        <p:guide orient="horz" pos="2071"/>
        <p:guide orient="horz" pos="5836"/>
        <p:guide pos="4486"/>
        <p:guide orient="horz" pos="121"/>
        <p:guide orient="horz" pos="4113"/>
        <p:guide orient="horz" pos="5972"/>
        <p:guide pos="1991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1314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11"/>
        <p:guide pos="2134"/>
        <p:guide orient="horz" pos="3135"/>
        <p:guide pos="2142"/>
        <p:guide orient="horz" pos="3110"/>
        <p:guide orient="horz" pos="3134"/>
        <p:guide pos="2151"/>
        <p:guide pos="2162"/>
        <p:guide orient="horz" pos="3133"/>
        <p:guide orient="horz" pos="3109"/>
        <p:guide orient="horz" pos="3132"/>
        <p:guide pos="2104"/>
        <p:guide pos="2112"/>
        <p:guide pos="2121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4" y="3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3665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4" y="9443665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4" y="3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/>
          <a:lstStyle>
            <a:lvl1pPr algn="r">
              <a:defRPr sz="1200"/>
            </a:lvl1pPr>
          </a:lstStyle>
          <a:p>
            <a:fld id="{48B91EE8-69AE-461D-8CCB-C9DF5AEE5592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2950"/>
            <a:ext cx="4973637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7" tIns="45825" rIns="91647" bIns="458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7"/>
            <a:ext cx="5408930" cy="4474130"/>
          </a:xfrm>
          <a:prstGeom prst="rect">
            <a:avLst/>
          </a:prstGeom>
        </p:spPr>
        <p:txBody>
          <a:bodyPr vert="horz" lIns="91647" tIns="45825" rIns="91647" bIns="458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3665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4" y="9443665"/>
            <a:ext cx="2929837" cy="497124"/>
          </a:xfrm>
          <a:prstGeom prst="rect">
            <a:avLst/>
          </a:prstGeom>
        </p:spPr>
        <p:txBody>
          <a:bodyPr vert="horz" lIns="91647" tIns="45825" rIns="91647" bIns="45825" rtlCol="0" anchor="b"/>
          <a:lstStyle>
            <a:lvl1pPr algn="r">
              <a:defRPr sz="1200"/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7478" indent="-2836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4582" indent="-2269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8413" indent="-2269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2246" indent="-2269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6077" indent="-226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9909" indent="-226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3742" indent="-226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7574" indent="-226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B46BD3-105D-4ADB-8CCB-C5CF01C006E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1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261622B-97BC-4206-AB06-68C4E3EAEC37}"/>
              </a:ext>
            </a:extLst>
          </p:cNvPr>
          <p:cNvSpPr txBox="1">
            <a:spLocks/>
          </p:cNvSpPr>
          <p:nvPr userDrawn="1"/>
        </p:nvSpPr>
        <p:spPr>
          <a:xfrm>
            <a:off x="12403134" y="364907"/>
            <a:ext cx="452941" cy="611692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1" y="3413760"/>
            <a:ext cx="4653915" cy="2982773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8147687" y="3413760"/>
            <a:ext cx="4653915" cy="2982773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3259439"/>
            <a:ext cx="6413602" cy="4954219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6668" y="3610835"/>
            <a:ext cx="6887261" cy="4275734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281160" y="3101269"/>
            <a:ext cx="3520440" cy="45783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3101269"/>
            <a:ext cx="3520440" cy="45783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564640" y="3542536"/>
            <a:ext cx="4839005" cy="2201875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3542536"/>
            <a:ext cx="4839005" cy="2201875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564640" y="5742809"/>
            <a:ext cx="4839005" cy="2201875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00800" y="5742809"/>
            <a:ext cx="4839005" cy="2201875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3046269"/>
            <a:ext cx="12801600" cy="3264408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1111250" y="3316337"/>
            <a:ext cx="5120640" cy="298704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551930" y="3316337"/>
            <a:ext cx="5120640" cy="298704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697990" y="6469750"/>
            <a:ext cx="3947160" cy="6007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7138670" y="6469750"/>
            <a:ext cx="3947160" cy="6007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2551430" y="6635159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2391410" y="7259930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7992110" y="6635159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7832090" y="7259930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589374" y="3274077"/>
            <a:ext cx="3622853" cy="250911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8431987" y="3274077"/>
            <a:ext cx="3622853" cy="250911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46760" y="3274077"/>
            <a:ext cx="3622853" cy="250911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33013" y="3961505"/>
            <a:ext cx="2624328" cy="262432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96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3595647" y="3961505"/>
            <a:ext cx="2624328" cy="262432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96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6558280" y="3961505"/>
            <a:ext cx="2624328" cy="262432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96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9520916" y="3961505"/>
            <a:ext cx="2624328" cy="262432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96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15194" y="3914469"/>
            <a:ext cx="2156827" cy="264914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5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0060" y="6987406"/>
            <a:ext cx="2227092" cy="88913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4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11871" y="6565415"/>
            <a:ext cx="2163470" cy="150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11871" y="3917422"/>
            <a:ext cx="2163470" cy="57700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918792" y="3914469"/>
            <a:ext cx="2156827" cy="264914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5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83657" y="6987406"/>
            <a:ext cx="2227092" cy="88913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4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915468" y="6565415"/>
            <a:ext cx="2163470" cy="1502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15468" y="3917422"/>
            <a:ext cx="2163470" cy="57700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322389" y="3914469"/>
            <a:ext cx="2156827" cy="264914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5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5287254" y="6987406"/>
            <a:ext cx="2227092" cy="88913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4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319065" y="6565415"/>
            <a:ext cx="2163470" cy="1502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5319065" y="3917422"/>
            <a:ext cx="2163470" cy="57700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725986" y="3914469"/>
            <a:ext cx="2156827" cy="264914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5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7690851" y="6987406"/>
            <a:ext cx="2227092" cy="88913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4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7722662" y="6565415"/>
            <a:ext cx="2163470" cy="1502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7722662" y="3917422"/>
            <a:ext cx="2163470" cy="57700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10129583" y="3914469"/>
            <a:ext cx="2156827" cy="264914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5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10094448" y="6987406"/>
            <a:ext cx="2227092" cy="88913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4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0126259" y="6565415"/>
            <a:ext cx="2163470" cy="1502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10126259" y="3917422"/>
            <a:ext cx="2163470" cy="57700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915399" y="3751519"/>
            <a:ext cx="2568735" cy="398278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788807" y="3751519"/>
            <a:ext cx="2491293" cy="188588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9380739" y="3751519"/>
            <a:ext cx="2491293" cy="188588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584772" y="5848413"/>
            <a:ext cx="2491293" cy="188588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584772" y="3751519"/>
            <a:ext cx="2491293" cy="188588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788807" y="5848413"/>
            <a:ext cx="2491293" cy="188588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9380739" y="5848413"/>
            <a:ext cx="2491293" cy="188588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07728" y="3609341"/>
            <a:ext cx="2568735" cy="3982782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652530" y="3609341"/>
            <a:ext cx="2568735" cy="3982782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97329" y="3609341"/>
            <a:ext cx="2568735" cy="3982782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9342130" y="3609341"/>
            <a:ext cx="2568735" cy="3982782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945539" y="4306351"/>
            <a:ext cx="2836368" cy="2841210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968322" y="4306351"/>
            <a:ext cx="2836368" cy="2841210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991105" y="4306351"/>
            <a:ext cx="2836368" cy="2841210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11143" y="5030203"/>
            <a:ext cx="2610742" cy="26151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94071" y="3890435"/>
            <a:ext cx="2610742" cy="26151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76998" y="5030203"/>
            <a:ext cx="2610742" cy="26151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059925" y="3890435"/>
            <a:ext cx="2610742" cy="26151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939934" y="4428937"/>
            <a:ext cx="2167984" cy="2171684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806334" y="4283768"/>
            <a:ext cx="2457832" cy="2462027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246014" y="4036657"/>
            <a:ext cx="2951208" cy="2956244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79014" y="3881998"/>
            <a:ext cx="3260001" cy="326556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939934" y="4428937"/>
            <a:ext cx="2167984" cy="2171684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806334" y="4283768"/>
            <a:ext cx="2457832" cy="246202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246014" y="4036657"/>
            <a:ext cx="2951208" cy="2956244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79014" y="3881998"/>
            <a:ext cx="3260001" cy="326556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6859047" y="3758497"/>
            <a:ext cx="3202013" cy="3207477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911885" y="3758497"/>
            <a:ext cx="3202013" cy="3207477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827561" y="3368477"/>
            <a:ext cx="3146478" cy="3151848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9144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7962350" y="5738218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8354378" y="3599444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2424393" y="3970401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2764695" y="5974986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5333344" y="6199679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6710358" y="6073270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6778940" y="3586093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637355" y="3808223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848242" y="5961634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4405107" y="6035306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4207895" y="3570973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8881553" y="3957049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9221855" y="5961634"/>
            <a:ext cx="1901950" cy="1905193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71033" y="3308747"/>
            <a:ext cx="11059535" cy="3457754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731520" anchor="b"/>
          <a:lstStyle>
            <a:lvl1pPr algn="ctr">
              <a:buNone/>
              <a:defRPr sz="2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210790" y="5487159"/>
            <a:ext cx="2457832" cy="2462027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144490" y="5487159"/>
            <a:ext cx="2457832" cy="2462027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078190" y="5487159"/>
            <a:ext cx="2457832" cy="2462027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806184" y="3067489"/>
            <a:ext cx="5044365" cy="5346008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904864" y="3060376"/>
            <a:ext cx="4967021" cy="2521915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904864" y="5880726"/>
            <a:ext cx="4967021" cy="2521915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735106" y="5697472"/>
            <a:ext cx="4710989" cy="27395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1354613" y="5697472"/>
            <a:ext cx="4710989" cy="27395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76463" y="5857962"/>
            <a:ext cx="3725266" cy="254751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534106" y="5857962"/>
            <a:ext cx="3725266" cy="254751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8391750" y="5857962"/>
            <a:ext cx="3725266" cy="254751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52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4867275" y="4240086"/>
            <a:ext cx="3067050" cy="3067057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59" name="Arc 58"/>
          <p:cNvSpPr/>
          <p:nvPr userDrawn="1"/>
        </p:nvSpPr>
        <p:spPr>
          <a:xfrm flipH="1">
            <a:off x="4867275" y="4240086"/>
            <a:ext cx="3067050" cy="3067057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66" name="Arc 65"/>
          <p:cNvSpPr/>
          <p:nvPr userDrawn="1"/>
        </p:nvSpPr>
        <p:spPr>
          <a:xfrm flipH="1">
            <a:off x="4867275" y="4240086"/>
            <a:ext cx="3067050" cy="3067057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67" name="Arc 66"/>
          <p:cNvSpPr/>
          <p:nvPr userDrawn="1"/>
        </p:nvSpPr>
        <p:spPr>
          <a:xfrm flipH="1">
            <a:off x="4867275" y="4240086"/>
            <a:ext cx="3067050" cy="3067057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68" name="Arc 67"/>
          <p:cNvSpPr/>
          <p:nvPr userDrawn="1"/>
        </p:nvSpPr>
        <p:spPr>
          <a:xfrm flipH="1">
            <a:off x="4867275" y="4240086"/>
            <a:ext cx="3067050" cy="3067057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69" name="Arc 68"/>
          <p:cNvSpPr/>
          <p:nvPr userDrawn="1"/>
        </p:nvSpPr>
        <p:spPr>
          <a:xfrm flipH="1">
            <a:off x="4867275" y="4240086"/>
            <a:ext cx="3067050" cy="3067057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5115737" y="4101033"/>
            <a:ext cx="720297" cy="7202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5115737" y="6687210"/>
            <a:ext cx="720297" cy="71689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4450334" y="5394122"/>
            <a:ext cx="720297" cy="7202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6965566" y="4101033"/>
            <a:ext cx="720294" cy="7202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6965566" y="6687210"/>
            <a:ext cx="720294" cy="71689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7630970" y="5394122"/>
            <a:ext cx="720294" cy="7202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3805665" y="4461096"/>
            <a:ext cx="1280160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844478" y="5753208"/>
            <a:ext cx="1574597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3805665" y="7045323"/>
            <a:ext cx="1280160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2120265" y="3195955"/>
            <a:ext cx="1893570" cy="4400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2120265" y="7880984"/>
            <a:ext cx="1893570" cy="44005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103999" y="5534469"/>
            <a:ext cx="1893571" cy="4400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5199826" y="5378175"/>
            <a:ext cx="2401949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5316220" y="5057038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5200296" y="4255116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4534893" y="5548205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5200296" y="6839591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7050123" y="4255116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7715527" y="5548205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7050123" y="6839591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2186940" y="3281037"/>
            <a:ext cx="176022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2186940" y="7966066"/>
            <a:ext cx="176022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170674" y="5619551"/>
            <a:ext cx="176022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7674290" y="4461096"/>
            <a:ext cx="1280160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8339709" y="5753208"/>
            <a:ext cx="1574597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7680957" y="7045323"/>
            <a:ext cx="1280160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8774430" y="3195955"/>
            <a:ext cx="1893570" cy="44005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8774430" y="7880984"/>
            <a:ext cx="1893570" cy="44005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10795895" y="5534469"/>
            <a:ext cx="1893571" cy="4400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8841105" y="3281037"/>
            <a:ext cx="176022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8841105" y="7966066"/>
            <a:ext cx="176022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10862572" y="5619551"/>
            <a:ext cx="176022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bg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2306951" y="3700463"/>
            <a:ext cx="1523390" cy="152339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1333497" y="4993957"/>
            <a:ext cx="1523390" cy="1523390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306957" y="6287456"/>
            <a:ext cx="1523390" cy="152339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8961115" y="3700463"/>
            <a:ext cx="1523390" cy="1523390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927908" y="4993957"/>
            <a:ext cx="1523390" cy="152339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8961120" y="6287456"/>
            <a:ext cx="1523390" cy="1523390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573530" y="4284539"/>
            <a:ext cx="3067050" cy="3067057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36" name="Arc 35"/>
          <p:cNvSpPr/>
          <p:nvPr userDrawn="1"/>
        </p:nvSpPr>
        <p:spPr>
          <a:xfrm flipH="1">
            <a:off x="1573530" y="4284539"/>
            <a:ext cx="3067050" cy="3067057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37" name="Arc 36"/>
          <p:cNvSpPr/>
          <p:nvPr userDrawn="1"/>
        </p:nvSpPr>
        <p:spPr>
          <a:xfrm flipH="1">
            <a:off x="1573530" y="4284539"/>
            <a:ext cx="3067050" cy="3067057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951" dirty="0"/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3671821" y="4145484"/>
            <a:ext cx="720294" cy="7202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3671821" y="6731663"/>
            <a:ext cx="720294" cy="71689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4337225" y="5438573"/>
            <a:ext cx="720294" cy="7202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sz="3951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906081" y="5422626"/>
            <a:ext cx="2401949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2022475" y="5101489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3756378" y="4299567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4421782" y="5592657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3756378" y="6884042"/>
            <a:ext cx="551180" cy="4121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4386108" y="4505547"/>
            <a:ext cx="1280160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5045964" y="5797659"/>
            <a:ext cx="1574597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4386108" y="7089773"/>
            <a:ext cx="1280160" cy="17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667370" y="3744914"/>
            <a:ext cx="1523390" cy="152339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634163" y="5038408"/>
            <a:ext cx="1523390" cy="1523390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667375" y="6331907"/>
            <a:ext cx="1523390" cy="1523390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7550725" y="4067451"/>
            <a:ext cx="2969971" cy="8042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7547610" y="3720465"/>
            <a:ext cx="1895746" cy="26989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60" b="1" baseline="0">
                <a:solidFill>
                  <a:schemeClr val="accent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8507730" y="5498467"/>
            <a:ext cx="2969971" cy="8042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8504615" y="5151482"/>
            <a:ext cx="1895746" cy="26989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60" b="1" baseline="0">
                <a:solidFill>
                  <a:schemeClr val="accent2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7550725" y="7072271"/>
            <a:ext cx="2969971" cy="8042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7547610" y="6725285"/>
            <a:ext cx="1895746" cy="26989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60" b="1" baseline="0">
                <a:solidFill>
                  <a:schemeClr val="accent3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987892" y="3644901"/>
            <a:ext cx="2370430" cy="2370430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1052967" y="6655190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892947" y="6976327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52967" y="633808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60" b="1" baseline="0">
                <a:solidFill>
                  <a:schemeClr val="accent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802782" y="3644901"/>
            <a:ext cx="2370430" cy="2370430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3867857" y="6655190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3707837" y="6976327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3867857" y="633808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60" b="1" baseline="0">
                <a:solidFill>
                  <a:schemeClr val="accent2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617672" y="3644901"/>
            <a:ext cx="2370430" cy="2370430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6682747" y="6655190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6522727" y="6976327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6682747" y="633808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60" b="1" baseline="0">
                <a:solidFill>
                  <a:schemeClr val="accent3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9432564" y="3644901"/>
            <a:ext cx="2370430" cy="2370430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9497639" y="6655190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9337619" y="6976327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9497639" y="633808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960" b="1" baseline="0">
                <a:solidFill>
                  <a:schemeClr val="accent4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1293495" y="351030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9254490" y="351030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917085" y="3240762"/>
            <a:ext cx="2370430" cy="2370430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514085" y="3240762"/>
            <a:ext cx="2370430" cy="2370430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1293495" y="6113476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9254490" y="6113476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3917085" y="5843931"/>
            <a:ext cx="2370430" cy="2370430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514085" y="5843931"/>
            <a:ext cx="2370430" cy="2370430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972455" y="3333653"/>
            <a:ext cx="2249268" cy="2249268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576676" y="3333653"/>
            <a:ext cx="2249268" cy="2249268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3972455" y="5982873"/>
            <a:ext cx="2249268" cy="2249268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576676" y="5982873"/>
            <a:ext cx="2249268" cy="2249268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1133251" y="3834322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453291" y="3526676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60" b="1" baseline="0">
                <a:solidFill>
                  <a:schemeClr val="accent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1133251" y="6501322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453291" y="6193676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960" b="1" baseline="0">
                <a:solidFill>
                  <a:schemeClr val="accent3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9111976" y="3834322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9111976" y="3526676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accent2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9111976" y="6501322"/>
            <a:ext cx="2560320" cy="1203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54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9111976" y="6193676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accent4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2613660" y="4142823"/>
            <a:ext cx="1997050" cy="87123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6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2613660" y="3835176"/>
            <a:ext cx="199705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accent1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816329" y="6301459"/>
            <a:ext cx="1628421" cy="1628422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6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639805" y="6301459"/>
            <a:ext cx="1628421" cy="1628422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6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8463280" y="6301459"/>
            <a:ext cx="1628421" cy="1628422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6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816329" y="3636010"/>
            <a:ext cx="1628421" cy="1628422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6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2657287" y="6861982"/>
            <a:ext cx="1997050" cy="87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6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2657287" y="6554336"/>
            <a:ext cx="199705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accent2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6462207" y="6861982"/>
            <a:ext cx="1997050" cy="87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6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6462207" y="6554336"/>
            <a:ext cx="199705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accent3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10320467" y="6861982"/>
            <a:ext cx="1997050" cy="87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6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10320467" y="6554336"/>
            <a:ext cx="199705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960" b="1" baseline="0">
                <a:solidFill>
                  <a:schemeClr val="accent4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631651" y="5822950"/>
            <a:ext cx="3776472" cy="22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5240655" y="6035198"/>
            <a:ext cx="426720" cy="22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629428" y="5396231"/>
            <a:ext cx="2223" cy="85344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5459908" y="5822950"/>
            <a:ext cx="3776472" cy="22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9068912" y="6035198"/>
            <a:ext cx="426720" cy="22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"/>
            <a:ext cx="12801600" cy="5494020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256213" y="5396232"/>
            <a:ext cx="2289174" cy="228917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tIns="0" bIns="274320" anchor="b"/>
          <a:lstStyle>
            <a:lvl1pPr algn="ctr" rtl="0">
              <a:buNone/>
              <a:defRPr sz="14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1225571" y="6371466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225571" y="6738972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065551" y="6702044"/>
            <a:ext cx="2560320" cy="22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65551" y="7087733"/>
            <a:ext cx="2560320" cy="7241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31048" y="3357593"/>
            <a:ext cx="2829327" cy="2829327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629051" y="7867313"/>
            <a:ext cx="1433320" cy="418167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951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951"/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951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951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951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95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5280660" y="6969483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5280660" y="733698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120640" y="7300058"/>
            <a:ext cx="2560320" cy="22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5120640" y="7685748"/>
            <a:ext cx="2560320" cy="7241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986137" y="3955610"/>
            <a:ext cx="2829327" cy="2829327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626652" y="6862803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96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626652" y="7230307"/>
            <a:ext cx="2240280" cy="2698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8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466632" y="7193378"/>
            <a:ext cx="2560320" cy="22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466632" y="7579068"/>
            <a:ext cx="2560320" cy="7241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32128" y="3848930"/>
            <a:ext cx="2829327" cy="2829327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9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4242" y="3382368"/>
            <a:ext cx="4389524" cy="3530654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72084" y="3547498"/>
            <a:ext cx="4053840" cy="230250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96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05" y="3362083"/>
            <a:ext cx="4516117" cy="4887837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762445" y="3622095"/>
            <a:ext cx="3622760" cy="300268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96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502286" y="4217858"/>
            <a:ext cx="5891848" cy="3366770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1091871" y="4472924"/>
            <a:ext cx="4728083" cy="2316192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8091" y="3472468"/>
            <a:ext cx="5193511" cy="6110953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8477210" y="4321642"/>
            <a:ext cx="2022653" cy="3571646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54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6525261"/>
            <a:ext cx="12801600" cy="30759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07280" y="3438058"/>
            <a:ext cx="2987040" cy="5134746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384007" y="4142739"/>
            <a:ext cx="2033591" cy="356711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5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3371777"/>
            <a:ext cx="5745790" cy="6229425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3473851" y="3605241"/>
            <a:ext cx="1262584" cy="3165523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8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11628120" y="426720"/>
            <a:ext cx="1173480" cy="320040"/>
          </a:xfrm>
          <a:prstGeom prst="rect">
            <a:avLst/>
          </a:prstGeom>
          <a:solidFill>
            <a:srgbClr val="FFC000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253365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8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426720"/>
            <a:ext cx="1173480" cy="32004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316" y="3224252"/>
            <a:ext cx="2430968" cy="5096788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369560" y="3978276"/>
            <a:ext cx="2062480" cy="36360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47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3819" y="3751580"/>
            <a:ext cx="1933523" cy="405384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5920740" y="5298440"/>
            <a:ext cx="960120" cy="96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36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783957" y="4320518"/>
            <a:ext cx="1713247" cy="29559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87891" y="3751580"/>
            <a:ext cx="1939890" cy="405384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7316771" y="4320518"/>
            <a:ext cx="1713247" cy="29559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2382" y="2595881"/>
            <a:ext cx="3152297" cy="6311900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112264" y="3659125"/>
            <a:ext cx="1728216" cy="4213860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6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3919" y="3410528"/>
            <a:ext cx="5953763" cy="319301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462228" y="3629346"/>
            <a:ext cx="3877150" cy="243363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5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91160" y="3600181"/>
            <a:ext cx="5953763" cy="3193017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8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83794" y="3818999"/>
            <a:ext cx="3968496" cy="243363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5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883" y="3847771"/>
            <a:ext cx="5901557" cy="4259909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1216508" y="4341470"/>
            <a:ext cx="4162407" cy="2840665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5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59622" y="3431260"/>
            <a:ext cx="6282357" cy="2944517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90402" y="2905025"/>
            <a:ext cx="6220796" cy="2915661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4014114" y="3445356"/>
            <a:ext cx="4947908" cy="1804621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5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42340" y="3280284"/>
            <a:ext cx="3839069" cy="4987416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8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17865" y="3714776"/>
            <a:ext cx="3088019" cy="406984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5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963460" y="3876040"/>
            <a:ext cx="4874680" cy="3760635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8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379214" y="4241420"/>
            <a:ext cx="4021836" cy="302987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68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17780"/>
            <a:ext cx="12801600" cy="9636760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3749040" anchor="b"/>
          <a:lstStyle>
            <a:lvl1pPr algn="ctr" rtl="0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11628120" y="426720"/>
            <a:ext cx="1173480" cy="320040"/>
          </a:xfrm>
          <a:prstGeom prst="rect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881487" y="370713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>
                <a:solidFill>
                  <a:schemeClr val="bg1"/>
                </a:solidFill>
              </a:rPr>
              <a:pPr/>
              <a:t>‹#›</a:t>
            </a:fld>
            <a:endParaRPr lang="en-US" sz="168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253365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8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426720"/>
            <a:ext cx="1173480" cy="32004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8016" tIns="64008" rIns="128016" bIns="64008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2">
            <a:extLst>
              <a:ext uri="{FF2B5EF4-FFF2-40B4-BE49-F238E27FC236}">
                <a16:creationId xmlns:a16="http://schemas.microsoft.com/office/drawing/2014/main" id="{A40A43BD-1467-4B17-9349-31FE53506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54848" y="-8891"/>
            <a:ext cx="753425" cy="580981"/>
          </a:xfrm>
          <a:custGeom>
            <a:avLst/>
            <a:gdLst>
              <a:gd name="connsiteX0" fmla="*/ 0 w 7124700"/>
              <a:gd name="connsiteY0" fmla="*/ 0 h 516212"/>
              <a:gd name="connsiteX1" fmla="*/ 7124700 w 7124700"/>
              <a:gd name="connsiteY1" fmla="*/ 0 h 516212"/>
              <a:gd name="connsiteX2" fmla="*/ 7124700 w 7124700"/>
              <a:gd name="connsiteY2" fmla="*/ 516212 h 516212"/>
              <a:gd name="connsiteX3" fmla="*/ 0 w 7124700"/>
              <a:gd name="connsiteY3" fmla="*/ 516212 h 516212"/>
              <a:gd name="connsiteX4" fmla="*/ 0 w 7124700"/>
              <a:gd name="connsiteY4" fmla="*/ 0 h 516212"/>
              <a:gd name="connsiteX0" fmla="*/ 0 w 7124700"/>
              <a:gd name="connsiteY0" fmla="*/ 0 h 522562"/>
              <a:gd name="connsiteX1" fmla="*/ 7124700 w 7124700"/>
              <a:gd name="connsiteY1" fmla="*/ 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7124700"/>
              <a:gd name="connsiteY0" fmla="*/ 0 h 522562"/>
              <a:gd name="connsiteX1" fmla="*/ 3054379 w 7124700"/>
              <a:gd name="connsiteY1" fmla="*/ 535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3198756"/>
              <a:gd name="connsiteY0" fmla="*/ 0 h 522562"/>
              <a:gd name="connsiteX1" fmla="*/ 3054379 w 3198756"/>
              <a:gd name="connsiteY1" fmla="*/ 535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198756"/>
              <a:gd name="connsiteY0" fmla="*/ 0 h 522562"/>
              <a:gd name="connsiteX1" fmla="*/ 3193203 w 3198756"/>
              <a:gd name="connsiteY1" fmla="*/ 1070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374650 w 3204309"/>
              <a:gd name="connsiteY3" fmla="*/ 522562 h 522562"/>
              <a:gd name="connsiteX4" fmla="*/ 0 w 3204309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1332711 w 3204309"/>
              <a:gd name="connsiteY3" fmla="*/ 519738 h 522562"/>
              <a:gd name="connsiteX4" fmla="*/ 374650 w 3204309"/>
              <a:gd name="connsiteY4" fmla="*/ 522562 h 522562"/>
              <a:gd name="connsiteX5" fmla="*/ 0 w 3204309"/>
              <a:gd name="connsiteY5" fmla="*/ 0 h 522562"/>
              <a:gd name="connsiteX0" fmla="*/ 0 w 3204309"/>
              <a:gd name="connsiteY0" fmla="*/ 1899 h 524461"/>
              <a:gd name="connsiteX1" fmla="*/ 1266075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204309"/>
              <a:gd name="connsiteY0" fmla="*/ 1899 h 524461"/>
              <a:gd name="connsiteX1" fmla="*/ 1311888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198756"/>
              <a:gd name="connsiteY0" fmla="*/ 1899 h 524461"/>
              <a:gd name="connsiteX1" fmla="*/ 1311888 w 3198756"/>
              <a:gd name="connsiteY1" fmla="*/ 0 h 524461"/>
              <a:gd name="connsiteX2" fmla="*/ 3198756 w 3198756"/>
              <a:gd name="connsiteY2" fmla="*/ 523462 h 524461"/>
              <a:gd name="connsiteX3" fmla="*/ 1332711 w 3198756"/>
              <a:gd name="connsiteY3" fmla="*/ 521637 h 524461"/>
              <a:gd name="connsiteX4" fmla="*/ 374650 w 3198756"/>
              <a:gd name="connsiteY4" fmla="*/ 524461 h 524461"/>
              <a:gd name="connsiteX5" fmla="*/ 0 w 3198756"/>
              <a:gd name="connsiteY5" fmla="*/ 1899 h 524461"/>
              <a:gd name="connsiteX0" fmla="*/ 0 w 1332711"/>
              <a:gd name="connsiteY0" fmla="*/ 1899 h 524461"/>
              <a:gd name="connsiteX1" fmla="*/ 1311888 w 1332711"/>
              <a:gd name="connsiteY1" fmla="*/ 0 h 524461"/>
              <a:gd name="connsiteX2" fmla="*/ 1332711 w 1332711"/>
              <a:gd name="connsiteY2" fmla="*/ 521637 h 524461"/>
              <a:gd name="connsiteX3" fmla="*/ 374650 w 1332711"/>
              <a:gd name="connsiteY3" fmla="*/ 524461 h 524461"/>
              <a:gd name="connsiteX4" fmla="*/ 0 w 1332711"/>
              <a:gd name="connsiteY4" fmla="*/ 1899 h 524461"/>
              <a:gd name="connsiteX0" fmla="*/ 0 w 1332711"/>
              <a:gd name="connsiteY0" fmla="*/ 5913 h 528475"/>
              <a:gd name="connsiteX1" fmla="*/ 1328547 w 1332711"/>
              <a:gd name="connsiteY1" fmla="*/ 0 h 528475"/>
              <a:gd name="connsiteX2" fmla="*/ 1332711 w 1332711"/>
              <a:gd name="connsiteY2" fmla="*/ 525651 h 528475"/>
              <a:gd name="connsiteX3" fmla="*/ 374650 w 1332711"/>
              <a:gd name="connsiteY3" fmla="*/ 528475 h 528475"/>
              <a:gd name="connsiteX4" fmla="*/ 0 w 1332711"/>
              <a:gd name="connsiteY4" fmla="*/ 5913 h 528475"/>
              <a:gd name="connsiteX0" fmla="*/ 0 w 1341040"/>
              <a:gd name="connsiteY0" fmla="*/ 1901 h 524463"/>
              <a:gd name="connsiteX1" fmla="*/ 1341040 w 1341040"/>
              <a:gd name="connsiteY1" fmla="*/ 0 h 524463"/>
              <a:gd name="connsiteX2" fmla="*/ 1332711 w 1341040"/>
              <a:gd name="connsiteY2" fmla="*/ 521639 h 524463"/>
              <a:gd name="connsiteX3" fmla="*/ 374650 w 1341040"/>
              <a:gd name="connsiteY3" fmla="*/ 524463 h 524463"/>
              <a:gd name="connsiteX4" fmla="*/ 0 w 1341040"/>
              <a:gd name="connsiteY4" fmla="*/ 1901 h 5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524463">
                <a:moveTo>
                  <a:pt x="0" y="1901"/>
                </a:moveTo>
                <a:lnTo>
                  <a:pt x="1341040" y="0"/>
                </a:lnTo>
                <a:lnTo>
                  <a:pt x="1332711" y="521639"/>
                </a:lnTo>
                <a:lnTo>
                  <a:pt x="374650" y="524463"/>
                </a:lnTo>
                <a:lnTo>
                  <a:pt x="0" y="19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66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80186" y="0"/>
            <a:ext cx="6220614" cy="57887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52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2201534" y="-39603"/>
            <a:ext cx="600075" cy="611692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400" smtClean="0">
                <a:solidFill>
                  <a:srgbClr val="091925"/>
                </a:solidFill>
              </a:rPr>
              <a:pPr/>
              <a:t>‹#›</a:t>
            </a:fld>
            <a:endParaRPr lang="en-US" sz="1400" dirty="0">
              <a:solidFill>
                <a:srgbClr val="091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57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/>
          <a:lstStyle/>
          <a:p>
            <a:fld id="{1FA98CA4-03F3-442D-A24B-FC55CC3C5DC3}" type="datetime1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12801600" cy="9601200"/>
          </a:xfrm>
          <a:prstGeom prst="rect">
            <a:avLst/>
          </a:prstGeom>
          <a:ln w="3175">
            <a:noFill/>
          </a:ln>
        </p:spPr>
        <p:txBody>
          <a:bodyPr wrap="none" tIns="0" bIns="3657600" anchor="b"/>
          <a:lstStyle>
            <a:lvl1pPr algn="ctr" rtl="0">
              <a:buNone/>
              <a:defRPr sz="252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373121"/>
            <a:ext cx="3601517" cy="3738067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22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9200083" y="3373121"/>
            <a:ext cx="3601517" cy="3738067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224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928157" y="1373505"/>
            <a:ext cx="506730" cy="5067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1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881487" y="1397486"/>
            <a:ext cx="600075" cy="45876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80" smtClean="0"/>
              <a:pPr/>
              <a:t>‹#›</a:t>
            </a:fld>
            <a:endParaRPr lang="en-US" sz="168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67050" y="1040132"/>
            <a:ext cx="6667500" cy="5867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2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0575" y="1639195"/>
            <a:ext cx="3640455" cy="28104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24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989174" y="3449320"/>
            <a:ext cx="6823253" cy="2982773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847" r:id="rId2"/>
    <p:sldLayoutId id="2147483849" r:id="rId3"/>
    <p:sldLayoutId id="2147483858" r:id="rId4"/>
    <p:sldLayoutId id="2147483859" r:id="rId5"/>
    <p:sldLayoutId id="2147483953" r:id="rId6"/>
    <p:sldLayoutId id="2147483861" r:id="rId7"/>
    <p:sldLayoutId id="2147483866" r:id="rId8"/>
    <p:sldLayoutId id="2147483763" r:id="rId9"/>
    <p:sldLayoutId id="2147483862" r:id="rId10"/>
    <p:sldLayoutId id="2147483863" r:id="rId11"/>
    <p:sldLayoutId id="2147483864" r:id="rId12"/>
    <p:sldLayoutId id="2147483865" r:id="rId13"/>
    <p:sldLayoutId id="2147483867" r:id="rId14"/>
    <p:sldLayoutId id="2147483871" r:id="rId15"/>
    <p:sldLayoutId id="2147483874" r:id="rId16"/>
    <p:sldLayoutId id="2147483860" r:id="rId17"/>
    <p:sldLayoutId id="2147483873" r:id="rId18"/>
    <p:sldLayoutId id="2147483875" r:id="rId19"/>
    <p:sldLayoutId id="2147483872" r:id="rId20"/>
    <p:sldLayoutId id="2147483876" r:id="rId21"/>
    <p:sldLayoutId id="2147483877" r:id="rId22"/>
    <p:sldLayoutId id="2147483878" r:id="rId23"/>
    <p:sldLayoutId id="2147483881" r:id="rId24"/>
    <p:sldLayoutId id="2147483884" r:id="rId25"/>
    <p:sldLayoutId id="2147483879" r:id="rId26"/>
    <p:sldLayoutId id="2147483882" r:id="rId27"/>
    <p:sldLayoutId id="2147483885" r:id="rId28"/>
    <p:sldLayoutId id="2147483883" r:id="rId29"/>
    <p:sldLayoutId id="2147483949" r:id="rId30"/>
    <p:sldLayoutId id="2147483948" r:id="rId31"/>
    <p:sldLayoutId id="2147483951" r:id="rId32"/>
    <p:sldLayoutId id="2147483950" r:id="rId33"/>
    <p:sldLayoutId id="2147483850" r:id="rId34"/>
    <p:sldLayoutId id="2147483851" r:id="rId35"/>
    <p:sldLayoutId id="2147483852" r:id="rId36"/>
    <p:sldLayoutId id="2147483855" r:id="rId37"/>
    <p:sldLayoutId id="2147483854" r:id="rId38"/>
    <p:sldLayoutId id="2147483856" r:id="rId39"/>
    <p:sldLayoutId id="2147483853" r:id="rId40"/>
    <p:sldLayoutId id="2147483869" r:id="rId41"/>
    <p:sldLayoutId id="2147483868" r:id="rId42"/>
    <p:sldLayoutId id="2147483870" r:id="rId43"/>
    <p:sldLayoutId id="2147483944" r:id="rId44"/>
    <p:sldLayoutId id="2147483932" r:id="rId45"/>
    <p:sldLayoutId id="2147483933" r:id="rId46"/>
    <p:sldLayoutId id="2147483935" r:id="rId47"/>
    <p:sldLayoutId id="2147483937" r:id="rId48"/>
    <p:sldLayoutId id="2147483938" r:id="rId49"/>
    <p:sldLayoutId id="2147483939" r:id="rId50"/>
    <p:sldLayoutId id="2147483940" r:id="rId51"/>
    <p:sldLayoutId id="2147483942" r:id="rId52"/>
    <p:sldLayoutId id="2147483936" r:id="rId53"/>
    <p:sldLayoutId id="2147483941" r:id="rId54"/>
    <p:sldLayoutId id="2147483943" r:id="rId55"/>
    <p:sldLayoutId id="2147483945" r:id="rId56"/>
    <p:sldLayoutId id="2147483946" r:id="rId57"/>
    <p:sldLayoutId id="2147483947" r:id="rId58"/>
    <p:sldLayoutId id="2147483952" r:id="rId59"/>
    <p:sldLayoutId id="2147483955" r:id="rId60"/>
    <p:sldLayoutId id="2147483956" r:id="rId6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F55215-3C62-4B48-89E6-C5FC7E003664}"/>
              </a:ext>
            </a:extLst>
          </p:cNvPr>
          <p:cNvSpPr/>
          <p:nvPr/>
        </p:nvSpPr>
        <p:spPr>
          <a:xfrm>
            <a:off x="208112" y="192088"/>
            <a:ext cx="12312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518E"/>
                </a:solidFill>
              </a:rPr>
              <a:t>ПРОВЕДЕННАЯ РАБОТА АКИМАТАМИ В РЕАЛИЗАЦИЮ ЗАКОНА РК «О ПАСТБИЩАХ»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55710"/>
              </p:ext>
            </p:extLst>
          </p:nvPr>
        </p:nvGraphicFramePr>
        <p:xfrm>
          <a:off x="352130" y="840161"/>
          <a:ext cx="12156665" cy="7870405"/>
        </p:xfrm>
        <a:graphic>
          <a:graphicData uri="http://schemas.openxmlformats.org/drawingml/2006/table">
            <a:tbl>
              <a:tblPr/>
              <a:tblGrid>
                <a:gridCol w="431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3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0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Наименование областей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Планы </a:t>
                      </a:r>
                      <a:b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по управлению пастбищами, </a:t>
                      </a:r>
                      <a:r>
                        <a:rPr lang="ru-RU" sz="1400" b="1" i="0" u="none" strike="noStrike" dirty="0" err="1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ед</a:t>
                      </a:r>
                      <a:endParaRPr lang="ru-RU" sz="1400" b="1" i="0" u="none" strike="noStrike" dirty="0">
                        <a:solidFill>
                          <a:srgbClr val="00518E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Количество запланированных Планов  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Количество действующих Планов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Количество неутвержденных Планов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518E"/>
                          </a:solidFill>
                          <a:effectLst/>
                          <a:latin typeface="+mn-lt"/>
                        </a:rPr>
                        <a:t>Причина не утверждения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Абай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связи истечением срока действия не утвержденных 5 Планов (2021-2021), ведется работа по утверждению Планов на 2023-2024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Акмола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истек  срок действия утвержденных </a:t>
                      </a:r>
                      <a:r>
                        <a:rPr lang="en-US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ти</a:t>
                      </a:r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 Планов (2021-2022), ведется работа по утверждению Планов на 2023-2024</a:t>
                      </a:r>
                      <a:r>
                        <a:rPr lang="ru-RU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Актобе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утвержденных 11-ти Планов (2021-2022), ведется работа по утверждению Планов на 2023-2024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Алматинская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утвержденных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Планов (2021-2022), ведется работа по утверждению Планов на 2023-2024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Атырау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утвержденных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Планов (2021-2022), ведется работа по утверждению Планов на 2023-2024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ВКО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утвержденных 3 Планов (2021-2022), ведется работа по утверждению Планов на 2023-2024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Жамбыл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Жетысу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7 утвержденных Планов (2021-2022), ведется работа по утверждению Планов на 2023-2024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ЗКО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Караганда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1утвержденного Плана (2021-2022), ведется работа по утверждению Планов на 2023-2024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Костанай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Кызылорда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6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Мангистау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5 утвержденных Планов (2021-2022), ведется работа по утверждению Планов на 2023-2024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6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Павлодар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утвержденных Планов (2021-2022), ведется работа по утверждению Планов на 2023-2024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6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СКО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2 утвержденных Планов (2021-2022), ведется работа по утверждению Планов на 2023-2024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Туркестанская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утвержденных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Планов (2021-2022), ведется работа по утверждению Планов на 2023-2024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6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Улытау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  срок действия 2 утвержденных Планов (2021-2022), ведется работа по утверждению Планов на 2023-2024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07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38" marR="1338" marT="1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76B7B14-DEA8-4C3C-A687-B53B3C723FE5}"/>
              </a:ext>
            </a:extLst>
          </p:cNvPr>
          <p:cNvCxnSpPr/>
          <p:nvPr/>
        </p:nvCxnSpPr>
        <p:spPr>
          <a:xfrm>
            <a:off x="320040" y="696144"/>
            <a:ext cx="12133138" cy="0"/>
          </a:xfrm>
          <a:prstGeom prst="line">
            <a:avLst/>
          </a:prstGeom>
          <a:ln w="19050">
            <a:solidFill>
              <a:srgbClr val="007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6B7B14-DEA8-4C3C-A687-B53B3C723FE5}"/>
              </a:ext>
            </a:extLst>
          </p:cNvPr>
          <p:cNvCxnSpPr/>
          <p:nvPr/>
        </p:nvCxnSpPr>
        <p:spPr>
          <a:xfrm>
            <a:off x="424136" y="8977064"/>
            <a:ext cx="12133138" cy="0"/>
          </a:xfrm>
          <a:prstGeom prst="line">
            <a:avLst/>
          </a:prstGeom>
          <a:ln w="19050">
            <a:solidFill>
              <a:srgbClr val="007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t2.gstatic.com/images?q=tbn:ANd9GcQ2j99An2T92MFPUakztlsK5rl1xUV3sT4r1nZQUNHx2NjtmG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2" y="9108493"/>
            <a:ext cx="474401" cy="3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92113" y="9108653"/>
            <a:ext cx="6154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518E"/>
                </a:solidFill>
                <a:latin typeface="+mn-lt"/>
                <a:cs typeface="Tahoma" pitchFamily="34" charset="0"/>
              </a:rPr>
              <a:t>Министерство сельского хозяйства Республики Казахстан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08794" y="9262646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7471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Другая 5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55519</TotalTime>
  <Words>355</Words>
  <Application>Microsoft Office PowerPoint</Application>
  <PresentationFormat>A3 (297x420 мм)</PresentationFormat>
  <Paragraphs>118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Roboto Condensed</vt:lpstr>
      <vt:lpstr>Tahoma</vt:lpstr>
      <vt:lpstr>Calibri</vt:lpstr>
      <vt:lpstr>Roboto Medium</vt:lpstr>
      <vt:lpstr>Arial</vt:lpstr>
      <vt:lpstr>Office Theme</vt:lpstr>
      <vt:lpstr>Презентация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Ескалиева Самал</cp:lastModifiedBy>
  <cp:revision>4774</cp:revision>
  <cp:lastPrinted>2023-04-11T08:25:15Z</cp:lastPrinted>
  <dcterms:created xsi:type="dcterms:W3CDTF">2015-02-17T10:28:40Z</dcterms:created>
  <dcterms:modified xsi:type="dcterms:W3CDTF">2023-04-25T12:14:44Z</dcterms:modified>
</cp:coreProperties>
</file>