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1474" r:id="rId2"/>
    <p:sldId id="2456" r:id="rId3"/>
    <p:sldId id="2480" r:id="rId4"/>
    <p:sldId id="2478" r:id="rId5"/>
    <p:sldId id="2479" r:id="rId6"/>
    <p:sldId id="2323" r:id="rId7"/>
  </p:sldIdLst>
  <p:sldSz cx="9144000" cy="5143500" type="screen16x9"/>
  <p:notesSz cx="6761163" cy="9942513"/>
  <p:embeddedFontLst>
    <p:embeddedFont>
      <p:font typeface="ＭＳ Ｐゴシック" panose="020B0600070205080204" pitchFamily="34" charset="-128"/>
      <p:regular r:id="rId10"/>
    </p:embeddedFont>
    <p:embeddedFont>
      <p:font typeface="Roboto Condensed" panose="020B0604020202020204" charset="0"/>
      <p:regular r:id="rId11"/>
      <p:bold r:id="rId12"/>
      <p:italic r:id="rId13"/>
      <p:boldItalic r:id="rId14"/>
    </p:embeddedFont>
    <p:embeddedFont>
      <p:font typeface="Century Gothic" panose="020B0502020202020204" pitchFamily="34" charset="0"/>
      <p:regular r:id="rId15"/>
      <p:bold r:id="rId16"/>
      <p:italic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9626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79252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68878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58503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48129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337755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727381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117007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064" userDrawn="1">
          <p15:clr>
            <a:srgbClr val="A4A3A4"/>
          </p15:clr>
        </p15:guide>
        <p15:guide id="3" pos="96" userDrawn="1">
          <p15:clr>
            <a:srgbClr val="A4A3A4"/>
          </p15:clr>
        </p15:guide>
        <p15:guide id="4" pos="6144" userDrawn="1">
          <p15:clr>
            <a:srgbClr val="A4A3A4"/>
          </p15:clr>
        </p15:guide>
        <p15:guide id="5" orient="horz" pos="1620">
          <p15:clr>
            <a:srgbClr val="A4A3A4"/>
          </p15:clr>
        </p15:guide>
        <p15:guide id="6" pos="1905">
          <p15:clr>
            <a:srgbClr val="A4A3A4"/>
          </p15:clr>
        </p15:guide>
        <p15:guide id="7" pos="89">
          <p15:clr>
            <a:srgbClr val="A4A3A4"/>
          </p15:clr>
        </p15:guide>
        <p15:guide id="8" pos="567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1" userDrawn="1">
          <p15:clr>
            <a:srgbClr val="A4A3A4"/>
          </p15:clr>
        </p15:guide>
        <p15:guide id="3" orient="horz" pos="3132">
          <p15:clr>
            <a:srgbClr val="A4A3A4"/>
          </p15:clr>
        </p15:guide>
        <p15:guide id="4" pos="213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Учетная запись Майкрософт" initials="УзМ" lastIdx="1" clrIdx="0">
    <p:extLst>
      <p:ext uri="{19B8F6BF-5375-455C-9EA6-DF929625EA0E}">
        <p15:presenceInfo xmlns:p15="http://schemas.microsoft.com/office/powerpoint/2012/main" userId="390fa5fbcfc4c9d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18E"/>
    <a:srgbClr val="007434"/>
    <a:srgbClr val="009A46"/>
    <a:srgbClr val="FF1919"/>
    <a:srgbClr val="091E2D"/>
    <a:srgbClr val="0919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433" autoAdjust="0"/>
  </p:normalViewPr>
  <p:slideViewPr>
    <p:cSldViewPr>
      <p:cViewPr varScale="1">
        <p:scale>
          <a:sx n="102" d="100"/>
          <a:sy n="102" d="100"/>
        </p:scale>
        <p:origin x="648" y="96"/>
      </p:cViewPr>
      <p:guideLst>
        <p:guide orient="horz" pos="2160"/>
        <p:guide pos="2064"/>
        <p:guide pos="96"/>
        <p:guide pos="6144"/>
        <p:guide orient="horz" pos="1620"/>
        <p:guide pos="1905"/>
        <p:guide pos="89"/>
        <p:guide pos="5671"/>
      </p:guideLst>
    </p:cSldViewPr>
  </p:slideViewPr>
  <p:outlineViewPr>
    <p:cViewPr>
      <p:scale>
        <a:sx n="33" d="100"/>
        <a:sy n="33" d="100"/>
      </p:scale>
      <p:origin x="42" y="9642"/>
    </p:cViewPr>
  </p:outlineViewPr>
  <p:notesTextViewPr>
    <p:cViewPr>
      <p:scale>
        <a:sx n="25" d="100"/>
        <a:sy n="25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86" y="-102"/>
      </p:cViewPr>
      <p:guideLst>
        <p:guide orient="horz" pos="3110"/>
        <p:guide pos="2141"/>
        <p:guide orient="horz" pos="3132"/>
        <p:guide pos="213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commentAuthors" Target="commentAuthor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30"/>
      <c:depthPercent val="100"/>
      <c:rAngAx val="0"/>
      <c:perspective val="2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447-46F3-AA93-F7907E6D0CD0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447-46F3-AA93-F7907E6D0CD0}"/>
              </c:ext>
            </c:extLst>
          </c:dPt>
          <c:dPt>
            <c:idx val="2"/>
            <c:bubble3D val="0"/>
            <c:spPr>
              <a:solidFill>
                <a:srgbClr val="00743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447-46F3-AA93-F7907E6D0CD0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447-46F3-AA93-F7907E6D0CD0}"/>
              </c:ext>
            </c:extLst>
          </c:dPt>
          <c:dLbls>
            <c:dLbl>
              <c:idx val="1"/>
              <c:layout>
                <c:manualLayout>
                  <c:x val="-9.5901000656168078E-2"/>
                  <c:y val="6.25648248710290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447-46F3-AA93-F7907E6D0CD0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A447-46F3-AA93-F7907E6D0CD0}"/>
                </c:ext>
              </c:extLst>
            </c:dLbl>
            <c:dLbl>
              <c:idx val="3"/>
              <c:layout>
                <c:manualLayout>
                  <c:x val="-8.6313156167979105E-2"/>
                  <c:y val="-0.1357442981265272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447-46F3-AA93-F7907E6D0C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Поверхностное</c:v>
                </c:pt>
                <c:pt idx="1">
                  <c:v>Сплошное затопление</c:v>
                </c:pt>
                <c:pt idx="2">
                  <c:v>Дождевание</c:v>
                </c:pt>
                <c:pt idx="3">
                  <c:v>Капельное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1088</c:v>
                </c:pt>
                <c:pt idx="1">
                  <c:v>100.2</c:v>
                </c:pt>
                <c:pt idx="2">
                  <c:v>227.3</c:v>
                </c:pt>
                <c:pt idx="3">
                  <c:v>84.9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447-46F3-AA93-F7907E6D0C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374958989501315"/>
          <c:y val="2.1755362476242056E-4"/>
          <c:w val="0.83843811515748035"/>
          <c:h val="7.73686532717893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29837" cy="497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29762" y="1"/>
            <a:ext cx="2929837" cy="497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EE601-35A1-4728-BC0E-214E4BEED47A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43662"/>
            <a:ext cx="2929837" cy="497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29762" y="9443662"/>
            <a:ext cx="2929837" cy="497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E2597-EFF9-4FB6-A4C3-76B948BA7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29837" cy="497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2" y="1"/>
            <a:ext cx="2929837" cy="497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B91EE8-69AE-461D-8CCB-C9DF5AEE5592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088" y="744538"/>
            <a:ext cx="6630987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3662"/>
            <a:ext cx="2929837" cy="497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2" y="9443662"/>
            <a:ext cx="2929837" cy="497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7DA8E6-7D59-45D1-806A-C62FB4BAE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029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9626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79252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68878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58503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48129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37755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27381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17007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DA8E6-7D59-45D1-806A-C62FB4BAE0E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8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2950"/>
            <a:ext cx="661987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DA8E6-7D59-45D1-806A-C62FB4BAE0E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32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2950"/>
            <a:ext cx="661987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DA8E6-7D59-45D1-806A-C62FB4BAE0E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491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2950"/>
            <a:ext cx="661987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DA8E6-7D59-45D1-806A-C62FB4BAE0E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987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0" y="1746128"/>
            <a:ext cx="4581144" cy="2654046"/>
          </a:xfrm>
          <a:prstGeom prst="rect">
            <a:avLst/>
          </a:prstGeom>
          <a:ln w="3175">
            <a:noFill/>
          </a:ln>
        </p:spPr>
        <p:txBody>
          <a:bodyPr wrap="none" lIns="77925" tIns="0" rIns="77925" bIns="1013027" anchor="b"/>
          <a:lstStyle>
            <a:lvl1pPr algn="ctr" rtl="0">
              <a:buNone/>
              <a:defRPr sz="15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1" name="Oval 10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ou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-4763" y="1934376"/>
            <a:ext cx="4919472" cy="2290572"/>
          </a:xfrm>
          <a:prstGeom prst="rect">
            <a:avLst/>
          </a:prstGeom>
          <a:ln w="3175">
            <a:noFill/>
          </a:ln>
        </p:spPr>
        <p:txBody>
          <a:bodyPr wrap="none" lIns="77925" tIns="0" rIns="77925" bIns="857177" anchor="b"/>
          <a:lstStyle>
            <a:lvl1pPr algn="ctr" rtl="0">
              <a:buNone/>
              <a:defRPr sz="15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6629400" y="1661394"/>
            <a:ext cx="2514600" cy="2452688"/>
          </a:xfrm>
          <a:custGeom>
            <a:avLst/>
            <a:gdLst>
              <a:gd name="connsiteX0" fmla="*/ 0 w 2514600"/>
              <a:gd name="connsiteY0" fmla="*/ 0 h 4324350"/>
              <a:gd name="connsiteX1" fmla="*/ 2514600 w 2514600"/>
              <a:gd name="connsiteY1" fmla="*/ 0 h 4324350"/>
              <a:gd name="connsiteX2" fmla="*/ 2514600 w 2514600"/>
              <a:gd name="connsiteY2" fmla="*/ 4324350 h 4324350"/>
              <a:gd name="connsiteX3" fmla="*/ 0 w 2514600"/>
              <a:gd name="connsiteY3" fmla="*/ 4324350 h 4324350"/>
              <a:gd name="connsiteX4" fmla="*/ 0 w 2514600"/>
              <a:gd name="connsiteY4" fmla="*/ 0 h 4324350"/>
              <a:gd name="connsiteX0" fmla="*/ 0 w 2514600"/>
              <a:gd name="connsiteY0" fmla="*/ 0 h 4324350"/>
              <a:gd name="connsiteX1" fmla="*/ 2514600 w 2514600"/>
              <a:gd name="connsiteY1" fmla="*/ 0 h 4324350"/>
              <a:gd name="connsiteX2" fmla="*/ 2514600 w 2514600"/>
              <a:gd name="connsiteY2" fmla="*/ 4324350 h 4324350"/>
              <a:gd name="connsiteX3" fmla="*/ 0 w 2514600"/>
              <a:gd name="connsiteY3" fmla="*/ 3543300 h 4324350"/>
              <a:gd name="connsiteX4" fmla="*/ 0 w 2514600"/>
              <a:gd name="connsiteY4" fmla="*/ 0 h 432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4600" h="4324350">
                <a:moveTo>
                  <a:pt x="0" y="0"/>
                </a:moveTo>
                <a:lnTo>
                  <a:pt x="2514600" y="0"/>
                </a:lnTo>
                <a:lnTo>
                  <a:pt x="2514600" y="4324350"/>
                </a:lnTo>
                <a:lnTo>
                  <a:pt x="0" y="35433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chemeClr val="bg1">
                <a:lumMod val="85000"/>
              </a:schemeClr>
            </a:solidFill>
          </a:ln>
        </p:spPr>
        <p:txBody>
          <a:bodyPr lIns="77925" tIns="38963" rIns="77925" bIns="935102" anchor="b"/>
          <a:lstStyle>
            <a:lvl1pPr algn="ctr">
              <a:buNone/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 flipH="1">
            <a:off x="0" y="1661394"/>
            <a:ext cx="2514600" cy="2452688"/>
          </a:xfrm>
          <a:custGeom>
            <a:avLst/>
            <a:gdLst>
              <a:gd name="connsiteX0" fmla="*/ 0 w 2514600"/>
              <a:gd name="connsiteY0" fmla="*/ 0 h 4324350"/>
              <a:gd name="connsiteX1" fmla="*/ 2514600 w 2514600"/>
              <a:gd name="connsiteY1" fmla="*/ 0 h 4324350"/>
              <a:gd name="connsiteX2" fmla="*/ 2514600 w 2514600"/>
              <a:gd name="connsiteY2" fmla="*/ 4324350 h 4324350"/>
              <a:gd name="connsiteX3" fmla="*/ 0 w 2514600"/>
              <a:gd name="connsiteY3" fmla="*/ 4324350 h 4324350"/>
              <a:gd name="connsiteX4" fmla="*/ 0 w 2514600"/>
              <a:gd name="connsiteY4" fmla="*/ 0 h 4324350"/>
              <a:gd name="connsiteX0" fmla="*/ 0 w 2514600"/>
              <a:gd name="connsiteY0" fmla="*/ 0 h 4324350"/>
              <a:gd name="connsiteX1" fmla="*/ 2514600 w 2514600"/>
              <a:gd name="connsiteY1" fmla="*/ 0 h 4324350"/>
              <a:gd name="connsiteX2" fmla="*/ 2514600 w 2514600"/>
              <a:gd name="connsiteY2" fmla="*/ 4324350 h 4324350"/>
              <a:gd name="connsiteX3" fmla="*/ 0 w 2514600"/>
              <a:gd name="connsiteY3" fmla="*/ 3543300 h 4324350"/>
              <a:gd name="connsiteX4" fmla="*/ 0 w 2514600"/>
              <a:gd name="connsiteY4" fmla="*/ 0 h 432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4600" h="4324350">
                <a:moveTo>
                  <a:pt x="0" y="0"/>
                </a:moveTo>
                <a:lnTo>
                  <a:pt x="2514600" y="0"/>
                </a:lnTo>
                <a:lnTo>
                  <a:pt x="2514600" y="4324350"/>
                </a:lnTo>
                <a:lnTo>
                  <a:pt x="0" y="35433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chemeClr val="bg1">
                <a:lumMod val="85000"/>
              </a:schemeClr>
            </a:solidFill>
          </a:ln>
        </p:spPr>
        <p:txBody>
          <a:bodyPr lIns="77925" tIns="38963" rIns="77925" bIns="935102" anchor="b"/>
          <a:lstStyle>
            <a:lvl1pPr algn="ctr">
              <a:buNone/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r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1117600" y="1897787"/>
            <a:ext cx="3456432" cy="1179576"/>
          </a:xfrm>
          <a:prstGeom prst="rect">
            <a:avLst/>
          </a:prstGeom>
          <a:ln w="3175">
            <a:noFill/>
          </a:ln>
        </p:spPr>
        <p:txBody>
          <a:bodyPr lIns="77925" tIns="38963" rIns="77925" bIns="935102" anchor="b"/>
          <a:lstStyle>
            <a:lvl1pPr algn="ctr">
              <a:buNone/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4572000" y="1897787"/>
            <a:ext cx="3456432" cy="1179576"/>
          </a:xfrm>
          <a:prstGeom prst="rect">
            <a:avLst/>
          </a:prstGeom>
          <a:ln w="3175">
            <a:noFill/>
          </a:ln>
        </p:spPr>
        <p:txBody>
          <a:bodyPr lIns="77925" tIns="38963" rIns="77925" bIns="935102" anchor="b"/>
          <a:lstStyle>
            <a:lvl1pPr algn="ctr">
              <a:buNone/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1117600" y="3076505"/>
            <a:ext cx="3456432" cy="1179576"/>
          </a:xfrm>
          <a:prstGeom prst="rect">
            <a:avLst/>
          </a:prstGeom>
          <a:ln w="3175">
            <a:noFill/>
          </a:ln>
        </p:spPr>
        <p:txBody>
          <a:bodyPr lIns="77925" tIns="38963" rIns="77925" bIns="935102" anchor="b"/>
          <a:lstStyle>
            <a:lvl1pPr algn="ctr">
              <a:buNone/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572000" y="3076505"/>
            <a:ext cx="3456432" cy="1179576"/>
          </a:xfrm>
          <a:prstGeom prst="rect">
            <a:avLst/>
          </a:prstGeom>
          <a:ln w="3175">
            <a:noFill/>
          </a:ln>
        </p:spPr>
        <p:txBody>
          <a:bodyPr lIns="77925" tIns="38963" rIns="77925" bIns="935102" anchor="b"/>
          <a:lstStyle>
            <a:lvl1pPr algn="ctr">
              <a:buNone/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1" name="Oval 10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ur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1631930"/>
            <a:ext cx="9144000" cy="1748790"/>
          </a:xfrm>
          <a:prstGeom prst="rect">
            <a:avLst/>
          </a:prstGeom>
          <a:ln w="3175">
            <a:noFill/>
          </a:ln>
        </p:spPr>
        <p:txBody>
          <a:bodyPr lIns="77925" tIns="38963" rIns="77925" bIns="467551" anchor="b"/>
          <a:lstStyle>
            <a:lvl1pPr algn="ctr">
              <a:buNone/>
              <a:defRPr sz="17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1" name="Oval 10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55" hasCustomPrompt="1"/>
          </p:nvPr>
        </p:nvSpPr>
        <p:spPr>
          <a:xfrm>
            <a:off x="793750" y="1776609"/>
            <a:ext cx="3657600" cy="1600200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lIns="77925" tIns="0" rIns="77925" bIns="233776" anchor="b"/>
          <a:lstStyle>
            <a:lvl1pPr algn="ctr" rtl="0">
              <a:buNone/>
              <a:defRPr sz="15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56" hasCustomPrompt="1"/>
          </p:nvPr>
        </p:nvSpPr>
        <p:spPr>
          <a:xfrm>
            <a:off x="4679950" y="1776609"/>
            <a:ext cx="3657600" cy="1600200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lIns="77925" tIns="0" rIns="77925" bIns="233776" anchor="b"/>
          <a:lstStyle>
            <a:lvl1pPr algn="ctr" rtl="0">
              <a:buNone/>
              <a:defRPr sz="15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7" name="Rounded Rectangle 26"/>
          <p:cNvSpPr/>
          <p:nvPr userDrawn="1"/>
        </p:nvSpPr>
        <p:spPr bwMode="auto">
          <a:xfrm>
            <a:off x="1212850" y="3465938"/>
            <a:ext cx="2819400" cy="3218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noFill/>
            <a:round/>
            <a:headEnd/>
            <a:tailEnd/>
          </a:ln>
        </p:spPr>
        <p:txBody>
          <a:bodyPr vert="horz" wrap="none" lIns="77925" tIns="38963" rIns="77925" bIns="3896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Rounded Rectangle 27"/>
          <p:cNvSpPr/>
          <p:nvPr userDrawn="1"/>
        </p:nvSpPr>
        <p:spPr bwMode="auto">
          <a:xfrm>
            <a:off x="5099050" y="3465938"/>
            <a:ext cx="2819400" cy="32180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77925" tIns="38963" rIns="77925" bIns="3896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Text Placeholder 3"/>
          <p:cNvSpPr>
            <a:spLocks noGrp="1"/>
          </p:cNvSpPr>
          <p:nvPr>
            <p:ph type="body" sz="half" idx="37"/>
          </p:nvPr>
        </p:nvSpPr>
        <p:spPr>
          <a:xfrm>
            <a:off x="1822450" y="3554549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endParaRPr lang="en-US" dirty="0"/>
          </a:p>
        </p:txBody>
      </p:sp>
      <p:sp>
        <p:nvSpPr>
          <p:cNvPr id="30" name="Text Placeholder 3"/>
          <p:cNvSpPr>
            <a:spLocks noGrp="1"/>
          </p:cNvSpPr>
          <p:nvPr>
            <p:ph type="body" sz="half" idx="50"/>
          </p:nvPr>
        </p:nvSpPr>
        <p:spPr>
          <a:xfrm>
            <a:off x="1708150" y="3889248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rtl="0"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algn="ctr"/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Text Placeholder 3"/>
          <p:cNvSpPr>
            <a:spLocks noGrp="1"/>
          </p:cNvSpPr>
          <p:nvPr>
            <p:ph type="body" sz="half" idx="57"/>
          </p:nvPr>
        </p:nvSpPr>
        <p:spPr>
          <a:xfrm>
            <a:off x="5708650" y="3554549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endParaRPr lang="en-US" dirty="0"/>
          </a:p>
        </p:txBody>
      </p:sp>
      <p:sp>
        <p:nvSpPr>
          <p:cNvPr id="32" name="Text Placeholder 3"/>
          <p:cNvSpPr>
            <a:spLocks noGrp="1"/>
          </p:cNvSpPr>
          <p:nvPr>
            <p:ph type="body" sz="half" idx="58"/>
          </p:nvPr>
        </p:nvSpPr>
        <p:spPr>
          <a:xfrm>
            <a:off x="5594350" y="3889248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rtl="0"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algn="ctr"/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3369548" y="1753970"/>
            <a:ext cx="2404905" cy="1344168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lIns="77925" tIns="0" rIns="77925" bIns="233776" anchor="b"/>
          <a:lstStyle>
            <a:lvl1pPr algn="ctr" rtl="0">
              <a:buNone/>
              <a:defRPr sz="15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6114272" y="1753970"/>
            <a:ext cx="2404905" cy="1344168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lIns="77925" tIns="0" rIns="77925" bIns="233776" anchor="b"/>
          <a:lstStyle>
            <a:lvl1pPr algn="ctr" rtl="0">
              <a:buNone/>
              <a:defRPr sz="15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55" hasCustomPrompt="1"/>
          </p:nvPr>
        </p:nvSpPr>
        <p:spPr>
          <a:xfrm>
            <a:off x="624824" y="1753970"/>
            <a:ext cx="2404905" cy="1344168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lIns="77925" tIns="0" rIns="77925" bIns="233776" anchor="b"/>
          <a:lstStyle>
            <a:lvl1pPr algn="ctr" rtl="0">
              <a:buNone/>
              <a:defRPr sz="15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1" name="Oval 10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55" hasCustomPrompt="1"/>
          </p:nvPr>
        </p:nvSpPr>
        <p:spPr>
          <a:xfrm>
            <a:off x="452152" y="2122235"/>
            <a:ext cx="1874520" cy="1405890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lIns="77925" tIns="0" rIns="77925" bIns="233776" anchor="b"/>
          <a:lstStyle>
            <a:lvl1pPr algn="ctr" rtl="0">
              <a:buNone/>
              <a:defRPr sz="12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56" hasCustomPrompt="1"/>
          </p:nvPr>
        </p:nvSpPr>
        <p:spPr>
          <a:xfrm>
            <a:off x="2568319" y="2122235"/>
            <a:ext cx="1874520" cy="1405890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lIns="77925" tIns="0" rIns="77925" bIns="233776" anchor="b"/>
          <a:lstStyle>
            <a:lvl1pPr algn="ctr" rtl="0">
              <a:buNone/>
              <a:defRPr sz="12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57" hasCustomPrompt="1"/>
          </p:nvPr>
        </p:nvSpPr>
        <p:spPr>
          <a:xfrm>
            <a:off x="4684486" y="2122235"/>
            <a:ext cx="1874520" cy="1405890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lIns="77925" tIns="0" rIns="77925" bIns="233776" anchor="b"/>
          <a:lstStyle>
            <a:lvl1pPr algn="ctr" rtl="0">
              <a:buNone/>
              <a:defRPr sz="12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58" hasCustomPrompt="1"/>
          </p:nvPr>
        </p:nvSpPr>
        <p:spPr>
          <a:xfrm>
            <a:off x="6800654" y="2122235"/>
            <a:ext cx="1874520" cy="1405890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lIns="77925" tIns="0" rIns="77925" bIns="233776" anchor="b"/>
          <a:lstStyle>
            <a:lvl1pPr algn="ctr" rtl="0">
              <a:buNone/>
              <a:defRPr sz="12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4" name="Oval 13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36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367996" y="2097037"/>
            <a:ext cx="1540591" cy="1419182"/>
          </a:xfrm>
          <a:prstGeom prst="rect">
            <a:avLst/>
          </a:prstGeom>
          <a:ln>
            <a:noFill/>
          </a:ln>
        </p:spPr>
        <p:txBody>
          <a:bodyPr lIns="77925" tIns="38963" rIns="77925" bIns="389626" anchor="b"/>
          <a:lstStyle>
            <a:lvl1pPr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half" idx="15"/>
          </p:nvPr>
        </p:nvSpPr>
        <p:spPr>
          <a:xfrm>
            <a:off x="342900" y="3743253"/>
            <a:ext cx="1590780" cy="47632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algn="ctr"/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" name="Rectangle 37"/>
          <p:cNvSpPr/>
          <p:nvPr userDrawn="1"/>
        </p:nvSpPr>
        <p:spPr>
          <a:xfrm>
            <a:off x="365622" y="3517186"/>
            <a:ext cx="1545336" cy="804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 sz="1200"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65622" y="2098620"/>
            <a:ext cx="1545336" cy="309112"/>
          </a:xfrm>
          <a:prstGeom prst="rect">
            <a:avLst/>
          </a:prstGeom>
          <a:solidFill>
            <a:schemeClr val="accent1">
              <a:alpha val="75000"/>
            </a:schemeClr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000" b="1" baseline="0">
                <a:solidFill>
                  <a:schemeClr val="bg1"/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endParaRPr lang="en-US" dirty="0"/>
          </a:p>
        </p:txBody>
      </p:sp>
      <p:sp>
        <p:nvSpPr>
          <p:cNvPr id="40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2084851" y="2097037"/>
            <a:ext cx="1540591" cy="1419182"/>
          </a:xfrm>
          <a:prstGeom prst="rect">
            <a:avLst/>
          </a:prstGeom>
          <a:ln>
            <a:noFill/>
          </a:ln>
        </p:spPr>
        <p:txBody>
          <a:bodyPr lIns="77925" tIns="38963" rIns="77925" bIns="389626" anchor="b"/>
          <a:lstStyle>
            <a:lvl1pPr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half" idx="19"/>
          </p:nvPr>
        </p:nvSpPr>
        <p:spPr>
          <a:xfrm>
            <a:off x="2059755" y="3743253"/>
            <a:ext cx="1590780" cy="47632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algn="ctr"/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2" name="Rectangle 41"/>
          <p:cNvSpPr/>
          <p:nvPr userDrawn="1"/>
        </p:nvSpPr>
        <p:spPr>
          <a:xfrm>
            <a:off x="2082477" y="3517186"/>
            <a:ext cx="1545336" cy="804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 sz="1200" dirty="0"/>
          </a:p>
        </p:txBody>
      </p:sp>
      <p:sp>
        <p:nvSpPr>
          <p:cNvPr id="43" name="Text Placeholder 3"/>
          <p:cNvSpPr>
            <a:spLocks noGrp="1"/>
          </p:cNvSpPr>
          <p:nvPr>
            <p:ph type="body" sz="half" idx="21"/>
          </p:nvPr>
        </p:nvSpPr>
        <p:spPr>
          <a:xfrm>
            <a:off x="2082477" y="2098620"/>
            <a:ext cx="1545336" cy="309112"/>
          </a:xfrm>
          <a:prstGeom prst="rect">
            <a:avLst/>
          </a:prstGeom>
          <a:solidFill>
            <a:schemeClr val="accent2">
              <a:alpha val="75000"/>
            </a:schemeClr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000" b="1" baseline="0">
                <a:solidFill>
                  <a:schemeClr val="bg1"/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endParaRPr lang="en-US" dirty="0"/>
          </a:p>
        </p:txBody>
      </p:sp>
      <p:sp>
        <p:nvSpPr>
          <p:cNvPr id="44" name="Picture Placeholder 7"/>
          <p:cNvSpPr>
            <a:spLocks noGrp="1"/>
          </p:cNvSpPr>
          <p:nvPr>
            <p:ph type="pic" sz="quarter" idx="22" hasCustomPrompt="1"/>
          </p:nvPr>
        </p:nvSpPr>
        <p:spPr>
          <a:xfrm>
            <a:off x="3801705" y="2097037"/>
            <a:ext cx="1540591" cy="1419182"/>
          </a:xfrm>
          <a:prstGeom prst="rect">
            <a:avLst/>
          </a:prstGeom>
          <a:ln>
            <a:noFill/>
          </a:ln>
        </p:spPr>
        <p:txBody>
          <a:bodyPr lIns="77925" tIns="38963" rIns="77925" bIns="389626" anchor="b"/>
          <a:lstStyle>
            <a:lvl1pPr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half" idx="23"/>
          </p:nvPr>
        </p:nvSpPr>
        <p:spPr>
          <a:xfrm>
            <a:off x="3776611" y="3743253"/>
            <a:ext cx="1590780" cy="47632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algn="ctr"/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6" name="Rectangle 45"/>
          <p:cNvSpPr/>
          <p:nvPr userDrawn="1"/>
        </p:nvSpPr>
        <p:spPr>
          <a:xfrm>
            <a:off x="3799332" y="3517186"/>
            <a:ext cx="1545336" cy="804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 sz="1200" dirty="0"/>
          </a:p>
        </p:txBody>
      </p:sp>
      <p:sp>
        <p:nvSpPr>
          <p:cNvPr id="47" name="Text Placeholder 3"/>
          <p:cNvSpPr>
            <a:spLocks noGrp="1"/>
          </p:cNvSpPr>
          <p:nvPr>
            <p:ph type="body" sz="half" idx="25"/>
          </p:nvPr>
        </p:nvSpPr>
        <p:spPr>
          <a:xfrm>
            <a:off x="3799332" y="2098620"/>
            <a:ext cx="1545336" cy="309112"/>
          </a:xfrm>
          <a:prstGeom prst="rect">
            <a:avLst/>
          </a:prstGeom>
          <a:solidFill>
            <a:schemeClr val="accent3">
              <a:alpha val="75000"/>
            </a:schemeClr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000" b="1" baseline="0">
                <a:solidFill>
                  <a:schemeClr val="bg1"/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endParaRPr lang="en-US" dirty="0"/>
          </a:p>
        </p:txBody>
      </p:sp>
      <p:sp>
        <p:nvSpPr>
          <p:cNvPr id="48" name="Picture Placeholder 7"/>
          <p:cNvSpPr>
            <a:spLocks noGrp="1"/>
          </p:cNvSpPr>
          <p:nvPr>
            <p:ph type="pic" sz="quarter" idx="26" hasCustomPrompt="1"/>
          </p:nvPr>
        </p:nvSpPr>
        <p:spPr>
          <a:xfrm>
            <a:off x="5518560" y="2097037"/>
            <a:ext cx="1540591" cy="1419182"/>
          </a:xfrm>
          <a:prstGeom prst="rect">
            <a:avLst/>
          </a:prstGeom>
          <a:ln>
            <a:noFill/>
          </a:ln>
        </p:spPr>
        <p:txBody>
          <a:bodyPr lIns="77925" tIns="38963" rIns="77925" bIns="389626" anchor="b"/>
          <a:lstStyle>
            <a:lvl1pPr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half" idx="27"/>
          </p:nvPr>
        </p:nvSpPr>
        <p:spPr>
          <a:xfrm>
            <a:off x="5493466" y="3743253"/>
            <a:ext cx="1590780" cy="47632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algn="ctr"/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0" name="Rectangle 49"/>
          <p:cNvSpPr/>
          <p:nvPr userDrawn="1"/>
        </p:nvSpPr>
        <p:spPr>
          <a:xfrm>
            <a:off x="5516187" y="3517186"/>
            <a:ext cx="1545336" cy="8049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 sz="1200" dirty="0"/>
          </a:p>
        </p:txBody>
      </p:sp>
      <p:sp>
        <p:nvSpPr>
          <p:cNvPr id="51" name="Text Placeholder 3"/>
          <p:cNvSpPr>
            <a:spLocks noGrp="1"/>
          </p:cNvSpPr>
          <p:nvPr>
            <p:ph type="body" sz="half" idx="29"/>
          </p:nvPr>
        </p:nvSpPr>
        <p:spPr>
          <a:xfrm>
            <a:off x="5516187" y="2098620"/>
            <a:ext cx="1545336" cy="309112"/>
          </a:xfrm>
          <a:prstGeom prst="rect">
            <a:avLst/>
          </a:prstGeom>
          <a:solidFill>
            <a:schemeClr val="accent4">
              <a:alpha val="75000"/>
            </a:schemeClr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000" b="1" baseline="0">
                <a:solidFill>
                  <a:schemeClr val="bg1"/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endParaRPr lang="en-US" dirty="0"/>
          </a:p>
        </p:txBody>
      </p:sp>
      <p:sp>
        <p:nvSpPr>
          <p:cNvPr id="52" name="Picture Placeholder 7"/>
          <p:cNvSpPr>
            <a:spLocks noGrp="1"/>
          </p:cNvSpPr>
          <p:nvPr>
            <p:ph type="pic" sz="quarter" idx="30" hasCustomPrompt="1"/>
          </p:nvPr>
        </p:nvSpPr>
        <p:spPr>
          <a:xfrm>
            <a:off x="7235416" y="2097037"/>
            <a:ext cx="1540591" cy="1419182"/>
          </a:xfrm>
          <a:prstGeom prst="rect">
            <a:avLst/>
          </a:prstGeom>
          <a:ln>
            <a:noFill/>
          </a:ln>
        </p:spPr>
        <p:txBody>
          <a:bodyPr lIns="77925" tIns="38963" rIns="77925" bIns="389626" anchor="b"/>
          <a:lstStyle>
            <a:lvl1pPr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53" name="Text Placeholder 3"/>
          <p:cNvSpPr>
            <a:spLocks noGrp="1"/>
          </p:cNvSpPr>
          <p:nvPr>
            <p:ph type="body" sz="half" idx="31"/>
          </p:nvPr>
        </p:nvSpPr>
        <p:spPr>
          <a:xfrm>
            <a:off x="7210320" y="3743253"/>
            <a:ext cx="1590780" cy="47632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9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algn="ctr"/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4" name="Rectangle 53"/>
          <p:cNvSpPr/>
          <p:nvPr userDrawn="1"/>
        </p:nvSpPr>
        <p:spPr>
          <a:xfrm>
            <a:off x="7233042" y="3517186"/>
            <a:ext cx="1545336" cy="8049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 sz="1200" dirty="0"/>
          </a:p>
        </p:txBody>
      </p:sp>
      <p:sp>
        <p:nvSpPr>
          <p:cNvPr id="55" name="Text Placeholder 3"/>
          <p:cNvSpPr>
            <a:spLocks noGrp="1"/>
          </p:cNvSpPr>
          <p:nvPr>
            <p:ph type="body" sz="half" idx="33"/>
          </p:nvPr>
        </p:nvSpPr>
        <p:spPr>
          <a:xfrm>
            <a:off x="7233042" y="2098620"/>
            <a:ext cx="1545336" cy="309112"/>
          </a:xfrm>
          <a:prstGeom prst="rect">
            <a:avLst/>
          </a:prstGeom>
          <a:solidFill>
            <a:schemeClr val="accent5">
              <a:alpha val="75000"/>
            </a:schemeClr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000" b="1" baseline="0">
                <a:solidFill>
                  <a:schemeClr val="bg1"/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endParaRPr lang="en-US" dirty="0"/>
          </a:p>
        </p:txBody>
      </p:sp>
      <p:sp>
        <p:nvSpPr>
          <p:cNvPr id="26" name="Oval 25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27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653855" y="2009742"/>
            <a:ext cx="1834811" cy="2133633"/>
          </a:xfrm>
          <a:prstGeom prst="rect">
            <a:avLst/>
          </a:prstGeom>
          <a:ln>
            <a:noFill/>
          </a:ln>
        </p:spPr>
        <p:txBody>
          <a:bodyPr lIns="77925" tIns="38963" rIns="77925" bIns="233776" anchor="b"/>
          <a:lstStyle>
            <a:lvl1pPr algn="ct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2706290" y="2009742"/>
            <a:ext cx="1779495" cy="1010297"/>
          </a:xfrm>
          <a:prstGeom prst="rect">
            <a:avLst/>
          </a:prstGeom>
          <a:ln>
            <a:noFill/>
          </a:ln>
        </p:spPr>
        <p:txBody>
          <a:bodyPr lIns="77925" tIns="38963" rIns="77925" bIns="233776" anchor="b"/>
          <a:lstStyle>
            <a:lvl1pPr algn="ct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6700527" y="2009742"/>
            <a:ext cx="1779495" cy="1010297"/>
          </a:xfrm>
          <a:prstGeom prst="rect">
            <a:avLst/>
          </a:prstGeom>
          <a:ln>
            <a:noFill/>
          </a:ln>
        </p:spPr>
        <p:txBody>
          <a:bodyPr lIns="77925" tIns="38963" rIns="77925" bIns="233776" anchor="b"/>
          <a:lstStyle>
            <a:lvl1pPr algn="ct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7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4703407" y="3133078"/>
            <a:ext cx="1779495" cy="1010297"/>
          </a:xfrm>
          <a:prstGeom prst="rect">
            <a:avLst/>
          </a:prstGeom>
          <a:ln>
            <a:noFill/>
          </a:ln>
        </p:spPr>
        <p:txBody>
          <a:bodyPr lIns="77925" tIns="38963" rIns="77925" bIns="233776" anchor="b"/>
          <a:lstStyle>
            <a:lvl1pPr algn="ct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8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4703407" y="2009742"/>
            <a:ext cx="1779495" cy="1010297"/>
          </a:xfrm>
          <a:prstGeom prst="rect">
            <a:avLst/>
          </a:prstGeom>
          <a:ln>
            <a:noFill/>
          </a:ln>
        </p:spPr>
        <p:txBody>
          <a:bodyPr lIns="77925" tIns="38963" rIns="77925" bIns="233776" anchor="b"/>
          <a:lstStyle>
            <a:lvl1pPr algn="ct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2706290" y="3133078"/>
            <a:ext cx="1779495" cy="1010297"/>
          </a:xfrm>
          <a:prstGeom prst="rect">
            <a:avLst/>
          </a:prstGeom>
          <a:ln>
            <a:noFill/>
          </a:ln>
        </p:spPr>
        <p:txBody>
          <a:bodyPr lIns="77925" tIns="38963" rIns="77925" bIns="233776" anchor="b"/>
          <a:lstStyle>
            <a:lvl1pPr algn="ct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6700527" y="3133078"/>
            <a:ext cx="1779495" cy="1010297"/>
          </a:xfrm>
          <a:prstGeom prst="rect">
            <a:avLst/>
          </a:prstGeom>
          <a:ln>
            <a:noFill/>
          </a:ln>
        </p:spPr>
        <p:txBody>
          <a:bodyPr lIns="77925" tIns="38963" rIns="77925" bIns="233776" anchor="b"/>
          <a:lstStyle>
            <a:lvl1pPr algn="ct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4" name="Oval 13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mpty_p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576948" y="1933575"/>
            <a:ext cx="1834811" cy="2133633"/>
          </a:xfrm>
          <a:prstGeom prst="rect">
            <a:avLst/>
          </a:prstGeom>
          <a:ln w="76200" cap="sq">
            <a:solidFill>
              <a:schemeClr val="bg1">
                <a:lumMod val="75000"/>
              </a:schemeClr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  <p:txBody>
          <a:bodyPr lIns="77925" tIns="38963" rIns="77925" bIns="233776" anchor="b"/>
          <a:lstStyle>
            <a:lvl1pPr algn="ct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2608949" y="1933575"/>
            <a:ext cx="1834811" cy="2133633"/>
          </a:xfrm>
          <a:prstGeom prst="rect">
            <a:avLst/>
          </a:prstGeom>
          <a:ln w="76200" cap="sq">
            <a:solidFill>
              <a:schemeClr val="bg1">
                <a:lumMod val="75000"/>
              </a:schemeClr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  <p:txBody>
          <a:bodyPr lIns="77925" tIns="38963" rIns="77925" bIns="233776" anchor="b"/>
          <a:lstStyle>
            <a:lvl1pPr algn="ct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640948" y="1933575"/>
            <a:ext cx="1834811" cy="2133633"/>
          </a:xfrm>
          <a:prstGeom prst="rect">
            <a:avLst/>
          </a:prstGeom>
          <a:ln w="76200" cap="sq">
            <a:solidFill>
              <a:schemeClr val="bg1">
                <a:lumMod val="75000"/>
              </a:schemeClr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  <p:txBody>
          <a:bodyPr lIns="77925" tIns="38963" rIns="77925" bIns="233776" anchor="b"/>
          <a:lstStyle>
            <a:lvl1pPr algn="ct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6672949" y="1933575"/>
            <a:ext cx="1834811" cy="2133633"/>
          </a:xfrm>
          <a:prstGeom prst="rect">
            <a:avLst/>
          </a:prstGeom>
          <a:ln w="76200" cap="sq">
            <a:solidFill>
              <a:schemeClr val="bg1">
                <a:lumMod val="75000"/>
              </a:schemeClr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  <p:txBody>
          <a:bodyPr lIns="77925" tIns="38963" rIns="77925" bIns="233776" anchor="b"/>
          <a:lstStyle>
            <a:lvl1pPr algn="ct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1389671" y="2306973"/>
            <a:ext cx="2025977" cy="1522077"/>
          </a:xfrm>
          <a:prstGeom prst="rect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perspectiveLeft"/>
            <a:lightRig rig="threePt" dir="t"/>
          </a:scene3d>
          <a:sp3d extrusionH="3810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lIns="77925" tIns="38963" rIns="77925" bIns="233776" anchor="b"/>
          <a:lstStyle>
            <a:lvl1pPr algn="ct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3548800" y="2306973"/>
            <a:ext cx="2025977" cy="1522077"/>
          </a:xfrm>
          <a:prstGeom prst="rect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38100"/>
        </p:spPr>
        <p:txBody>
          <a:bodyPr lIns="77925" tIns="38963" rIns="77925" bIns="233776" anchor="b"/>
          <a:lstStyle>
            <a:lvl1pPr algn="ct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5707932" y="2306973"/>
            <a:ext cx="2025977" cy="1522077"/>
          </a:xfrm>
          <a:prstGeom prst="rect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perspectiveRight"/>
            <a:lightRig rig="threePt" dir="t"/>
          </a:scene3d>
          <a:sp3d extrusionH="3810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lIns="77925" tIns="38963" rIns="77925" bIns="233776" anchor="b"/>
          <a:lstStyle>
            <a:lvl1pPr algn="ct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1507959" y="2629438"/>
            <a:ext cx="1864816" cy="1515618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  <a:scene3d>
            <a:camera prst="orthographicFront"/>
            <a:lightRig rig="threePt" dir="t"/>
          </a:scene3d>
          <a:sp3d extrusionH="3810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wrap="none" lIns="77925" tIns="38963" rIns="77925" bIns="233776" anchor="b"/>
          <a:lstStyle>
            <a:lvl1pPr algn="ctr">
              <a:buNone/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2924337" y="2018849"/>
            <a:ext cx="1864816" cy="1515618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  <a:scene3d>
            <a:camera prst="orthographicFront"/>
            <a:lightRig rig="threePt" dir="t"/>
          </a:scene3d>
          <a:sp3d extrusionH="3810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wrap="none" lIns="77925" tIns="38963" rIns="77925" bIns="233776" anchor="b"/>
          <a:lstStyle>
            <a:lvl1pPr algn="ctr">
              <a:buNone/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340713" y="2629438"/>
            <a:ext cx="1864816" cy="1515618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  <a:scene3d>
            <a:camera prst="orthographicFront"/>
            <a:lightRig rig="threePt" dir="t"/>
          </a:scene3d>
          <a:sp3d extrusionH="3810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wrap="none" lIns="77925" tIns="38963" rIns="77925" bIns="233776" anchor="b"/>
          <a:lstStyle>
            <a:lvl1pPr algn="ctr">
              <a:buNone/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5757090" y="2018849"/>
            <a:ext cx="1864816" cy="1515618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  <a:scene3d>
            <a:camera prst="orthographicFront"/>
            <a:lightRig rig="threePt" dir="t"/>
          </a:scene3d>
          <a:sp3d extrusionH="3810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wrap="none" lIns="77925" tIns="38963" rIns="77925" bIns="233776" anchor="b"/>
          <a:lstStyle>
            <a:lvl1pPr algn="ctr">
              <a:buNone/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6385668" y="2350874"/>
            <a:ext cx="1548560" cy="1261872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innerShdw blurRad="114300">
              <a:schemeClr val="bg1"/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lIns="77925" tIns="38963" rIns="77925" bIns="233776" anchor="b"/>
          <a:lstStyle>
            <a:lvl1pPr algn="ctr" rtl="0">
              <a:buNone/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861667" y="2273104"/>
            <a:ext cx="1755594" cy="1426464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innerShdw blurRad="114300">
              <a:schemeClr val="bg1"/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lIns="77925" tIns="38963" rIns="77925" bIns="233776" anchor="b"/>
          <a:lstStyle>
            <a:lvl1pPr algn="ctr" rtl="0">
              <a:buNone/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3032867" y="2140723"/>
            <a:ext cx="2108006" cy="1714500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innerShdw blurRad="114300">
              <a:schemeClr val="bg1"/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lIns="77925" tIns="38963" rIns="77925" bIns="233776" anchor="b"/>
          <a:lstStyle>
            <a:lvl1pPr algn="ctr">
              <a:buNone/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1127867" y="2057870"/>
            <a:ext cx="2328572" cy="1892808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innerShdw blurRad="114300">
              <a:schemeClr val="bg1"/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lIns="77925" tIns="38963" rIns="77925" bIns="233776" anchor="b"/>
          <a:lstStyle>
            <a:lvl1pPr algn="ctr">
              <a:buNone/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6385668" y="2372645"/>
            <a:ext cx="1548560" cy="1163402"/>
          </a:xfrm>
          <a:prstGeom prst="rect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lIns="77925" tIns="38963" rIns="77925" bIns="233776" anchor="b"/>
          <a:lstStyle>
            <a:lvl1pPr algn="ctr" rtl="0">
              <a:buNone/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861667" y="2294875"/>
            <a:ext cx="1755594" cy="1318943"/>
          </a:xfrm>
          <a:prstGeom prst="rect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lIns="77925" tIns="38963" rIns="77925" bIns="233776" anchor="b"/>
          <a:lstStyle>
            <a:lvl1pPr algn="ctr" rtl="0">
              <a:buNone/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3032867" y="2162495"/>
            <a:ext cx="2108006" cy="1583702"/>
          </a:xfrm>
          <a:prstGeom prst="rect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lIns="77925" tIns="38963" rIns="77925" bIns="233776" anchor="b"/>
          <a:lstStyle>
            <a:lvl1pPr algn="ctr">
              <a:buNone/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1127867" y="2079642"/>
            <a:ext cx="2328572" cy="1749409"/>
          </a:xfrm>
          <a:prstGeom prst="rect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lIns="77925" tIns="38963" rIns="77925" bIns="233776" anchor="b"/>
          <a:lstStyle>
            <a:lvl1pPr algn="ctr">
              <a:buNone/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 rot="20906495">
            <a:off x="4846047" y="2013480"/>
            <a:ext cx="2111217" cy="1718291"/>
          </a:xfrm>
          <a:prstGeom prst="roundRect">
            <a:avLst>
              <a:gd name="adj" fmla="val 8073"/>
            </a:avLst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20400000" rev="0"/>
            </a:camera>
            <a:lightRig rig="threePt" dir="t"/>
          </a:scene3d>
          <a:sp3d extrusionH="17145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lIns="77925" tIns="38963" rIns="77925" bIns="233776" anchor="b"/>
          <a:lstStyle>
            <a:lvl1pPr algn="ct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 rot="20906495">
            <a:off x="2243523" y="2013480"/>
            <a:ext cx="2111217" cy="1718291"/>
          </a:xfrm>
          <a:prstGeom prst="roundRect">
            <a:avLst>
              <a:gd name="adj" fmla="val 8073"/>
            </a:avLst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20400000" rev="0"/>
            </a:camera>
            <a:lightRig rig="threePt" dir="t"/>
          </a:scene3d>
          <a:sp3d extrusionH="17145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lIns="77925" tIns="38963" rIns="77925" bIns="233776" anchor="b"/>
          <a:lstStyle>
            <a:lvl1pPr algn="ct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3448258" y="1804541"/>
            <a:ext cx="2247484" cy="1688490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17145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lIns="77925" tIns="38963" rIns="77925" bIns="779252" anchor="b"/>
          <a:lstStyle>
            <a:lvl1pPr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rot="1256599">
            <a:off x="5687394" y="3074045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77925" tIns="38963" rIns="77925" bIns="389626" anchor="b"/>
          <a:lstStyle>
            <a:lvl1pPr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18" hasCustomPrompt="1"/>
          </p:nvPr>
        </p:nvSpPr>
        <p:spPr>
          <a:xfrm rot="20565730">
            <a:off x="5967414" y="1928273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77925" tIns="38963" rIns="77925" bIns="389626" anchor="b"/>
          <a:lstStyle>
            <a:lvl1pPr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9" hasCustomPrompt="1"/>
          </p:nvPr>
        </p:nvSpPr>
        <p:spPr>
          <a:xfrm rot="20565730">
            <a:off x="1731709" y="2127000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77925" tIns="38963" rIns="77925" bIns="389626" anchor="b"/>
          <a:lstStyle>
            <a:lvl1pPr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20" hasCustomPrompt="1"/>
          </p:nvPr>
        </p:nvSpPr>
        <p:spPr>
          <a:xfrm rot="976477">
            <a:off x="1974782" y="3200885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77925" tIns="38963" rIns="77925" bIns="389626" anchor="b"/>
          <a:lstStyle>
            <a:lvl1pPr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21" hasCustomPrompt="1"/>
          </p:nvPr>
        </p:nvSpPr>
        <p:spPr>
          <a:xfrm rot="20565730">
            <a:off x="3809531" y="3321256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77925" tIns="38963" rIns="77925" bIns="389626" anchor="b"/>
          <a:lstStyle>
            <a:lvl1pPr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rot="1256599">
            <a:off x="4793113" y="3188224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77925" tIns="38963" rIns="77925" bIns="389626" anchor="b"/>
          <a:lstStyle>
            <a:lvl1pPr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8" hasCustomPrompt="1"/>
          </p:nvPr>
        </p:nvSpPr>
        <p:spPr>
          <a:xfrm rot="20565730">
            <a:off x="4842101" y="1855808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77925" tIns="38963" rIns="77925" bIns="389626" anchor="b"/>
          <a:lstStyle>
            <a:lvl1pPr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19" hasCustomPrompt="1"/>
          </p:nvPr>
        </p:nvSpPr>
        <p:spPr>
          <a:xfrm rot="20565730">
            <a:off x="1169540" y="1974806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77925" tIns="38963" rIns="77925" bIns="389626" anchor="b"/>
          <a:lstStyle>
            <a:lvl1pPr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7" name="Picture Placeholder 7"/>
          <p:cNvSpPr>
            <a:spLocks noGrp="1"/>
          </p:cNvSpPr>
          <p:nvPr>
            <p:ph type="pic" sz="quarter" idx="20" hasCustomPrompt="1"/>
          </p:nvPr>
        </p:nvSpPr>
        <p:spPr>
          <a:xfrm rot="976477">
            <a:off x="1320174" y="3128419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77925" tIns="38963" rIns="77925" bIns="389626" anchor="b"/>
          <a:lstStyle>
            <a:lvl1pPr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8" name="Picture Placeholder 7"/>
          <p:cNvSpPr>
            <a:spLocks noGrp="1"/>
          </p:cNvSpPr>
          <p:nvPr>
            <p:ph type="pic" sz="quarter" idx="21" hasCustomPrompt="1"/>
          </p:nvPr>
        </p:nvSpPr>
        <p:spPr>
          <a:xfrm rot="20565730">
            <a:off x="3146506" y="3167886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77925" tIns="38963" rIns="77925" bIns="389626" anchor="b"/>
          <a:lstStyle>
            <a:lvl1pPr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22" hasCustomPrompt="1"/>
          </p:nvPr>
        </p:nvSpPr>
        <p:spPr>
          <a:xfrm rot="976477">
            <a:off x="3005639" y="1847708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77925" tIns="38963" rIns="77925" bIns="389626" anchor="b"/>
          <a:lstStyle>
            <a:lvl1pPr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23" hasCustomPrompt="1"/>
          </p:nvPr>
        </p:nvSpPr>
        <p:spPr>
          <a:xfrm rot="761790">
            <a:off x="6343966" y="2054534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77925" tIns="38963" rIns="77925" bIns="389626" anchor="b"/>
          <a:lstStyle>
            <a:lvl1pPr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24" hasCustomPrompt="1"/>
          </p:nvPr>
        </p:nvSpPr>
        <p:spPr>
          <a:xfrm rot="21049868">
            <a:off x="6587039" y="3128419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77925" tIns="38963" rIns="77925" bIns="389626" anchor="b"/>
          <a:lstStyle>
            <a:lvl1pPr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4" name="Oval 13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622166" y="1772543"/>
            <a:ext cx="7899668" cy="1852368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/>
          <a:scene3d>
            <a:camera prst="orthographicFront"/>
            <a:lightRig rig="threePt" dir="t"/>
          </a:scene3d>
          <a:sp3d extrusionH="17145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lIns="77925" tIns="38963" rIns="77925" bIns="623401" anchor="b"/>
          <a:lstStyle>
            <a:lvl1pPr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1592533" y="2939549"/>
            <a:ext cx="1755594" cy="1426464"/>
          </a:xfrm>
          <a:prstGeom prst="ellipse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innerShdw blurRad="114300">
              <a:schemeClr val="bg1"/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lIns="77925" tIns="38963" rIns="77925" bIns="233776" anchor="b"/>
          <a:lstStyle>
            <a:lvl1pPr algn="ctr" rtl="0">
              <a:buNone/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3688033" y="2939549"/>
            <a:ext cx="1755594" cy="1426464"/>
          </a:xfrm>
          <a:prstGeom prst="ellipse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innerShdw blurRad="114300">
              <a:schemeClr val="bg1"/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lIns="77925" tIns="38963" rIns="77925" bIns="233776" anchor="b"/>
          <a:lstStyle>
            <a:lvl1pPr algn="ctr" rtl="0">
              <a:buNone/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5783533" y="2939549"/>
            <a:ext cx="1755594" cy="1426464"/>
          </a:xfrm>
          <a:prstGeom prst="ellipse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innerShdw blurRad="114300">
              <a:schemeClr val="bg1"/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lIns="77925" tIns="38963" rIns="77925" bIns="233776" anchor="b"/>
          <a:lstStyle>
            <a:lvl1pPr algn="ctr" rtl="0">
              <a:buNone/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_txt_ 1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4861560" y="1643298"/>
            <a:ext cx="3603118" cy="2863933"/>
          </a:xfrm>
          <a:prstGeom prst="rect">
            <a:avLst/>
          </a:prstGeom>
          <a:ln w="28575">
            <a:noFill/>
          </a:ln>
        </p:spPr>
        <p:txBody>
          <a:bodyPr wrap="none" lIns="77925" tIns="0" rIns="77925" bIns="1090952" anchor="b"/>
          <a:lstStyle>
            <a:lvl1pPr algn="ctr" rtl="0">
              <a:buNone/>
              <a:defRPr sz="15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mpty_p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_txt_ 2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4932046" y="1639487"/>
            <a:ext cx="3547872" cy="1351026"/>
          </a:xfrm>
          <a:prstGeom prst="rect">
            <a:avLst/>
          </a:prstGeom>
          <a:ln w="28575">
            <a:noFill/>
          </a:ln>
        </p:spPr>
        <p:txBody>
          <a:bodyPr wrap="none" lIns="77925" tIns="0" rIns="77925" bIns="233776" anchor="b"/>
          <a:lstStyle>
            <a:lvl1pPr algn="ctr" rtl="0">
              <a:buNone/>
              <a:defRPr sz="15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4932046" y="3150389"/>
            <a:ext cx="3547872" cy="1351026"/>
          </a:xfrm>
          <a:prstGeom prst="rect">
            <a:avLst/>
          </a:prstGeom>
          <a:ln w="28575">
            <a:noFill/>
          </a:ln>
        </p:spPr>
        <p:txBody>
          <a:bodyPr wrap="none" lIns="77925" tIns="0" rIns="77925" bIns="233776" anchor="b"/>
          <a:lstStyle>
            <a:lvl1pPr algn="ctr" rtl="0">
              <a:buNone/>
              <a:defRPr sz="15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4" name="Oval 13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_txt_ 2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4810790" y="3052217"/>
            <a:ext cx="3364992" cy="1467612"/>
          </a:xfrm>
          <a:prstGeom prst="rect">
            <a:avLst/>
          </a:prstGeom>
          <a:ln w="28575">
            <a:noFill/>
          </a:ln>
        </p:spPr>
        <p:txBody>
          <a:bodyPr wrap="none" lIns="77925" tIns="0" rIns="77925" bIns="233776" anchor="b"/>
          <a:lstStyle>
            <a:lvl1pPr algn="ctr" rtl="0">
              <a:buNone/>
              <a:defRPr sz="15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967581" y="3052217"/>
            <a:ext cx="3364992" cy="1467612"/>
          </a:xfrm>
          <a:prstGeom prst="rect">
            <a:avLst/>
          </a:prstGeom>
          <a:ln w="28575">
            <a:noFill/>
          </a:ln>
        </p:spPr>
        <p:txBody>
          <a:bodyPr wrap="none" lIns="77925" tIns="0" rIns="77925" bIns="233776" anchor="b"/>
          <a:lstStyle>
            <a:lvl1pPr algn="ctr" rtl="0">
              <a:buNone/>
              <a:defRPr sz="15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1" name="Oval 10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l_txt_ 3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483188" y="3138194"/>
            <a:ext cx="2660904" cy="1364742"/>
          </a:xfrm>
          <a:prstGeom prst="rect">
            <a:avLst/>
          </a:prstGeom>
          <a:ln w="28575">
            <a:noFill/>
          </a:ln>
        </p:spPr>
        <p:txBody>
          <a:bodyPr wrap="none" lIns="77925" tIns="0" rIns="77925" bIns="233776" anchor="b"/>
          <a:lstStyle>
            <a:lvl1pPr algn="ctr" rtl="0">
              <a:buNone/>
              <a:defRPr sz="15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3238647" y="3138194"/>
            <a:ext cx="2660904" cy="1364742"/>
          </a:xfrm>
          <a:prstGeom prst="rect">
            <a:avLst/>
          </a:prstGeom>
          <a:ln w="28575">
            <a:noFill/>
          </a:ln>
        </p:spPr>
        <p:txBody>
          <a:bodyPr wrap="none" lIns="77925" tIns="0" rIns="77925" bIns="233776" anchor="b"/>
          <a:lstStyle>
            <a:lvl1pPr algn="ctr" rtl="0">
              <a:buNone/>
              <a:defRPr sz="15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55" hasCustomPrompt="1"/>
          </p:nvPr>
        </p:nvSpPr>
        <p:spPr>
          <a:xfrm>
            <a:off x="5994107" y="3138194"/>
            <a:ext cx="2660904" cy="1364742"/>
          </a:xfrm>
          <a:prstGeom prst="rect">
            <a:avLst/>
          </a:prstGeom>
          <a:ln w="28575">
            <a:noFill/>
          </a:ln>
        </p:spPr>
        <p:txBody>
          <a:bodyPr wrap="none" lIns="77925" tIns="0" rIns="77925" bIns="233776" anchor="b"/>
          <a:lstStyle>
            <a:lvl1pPr algn="ctr" rtl="0">
              <a:buNone/>
              <a:defRPr sz="15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.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50" name="Oval 49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51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  <p:sp>
        <p:nvSpPr>
          <p:cNvPr id="52" name="Arc 51"/>
          <p:cNvSpPr/>
          <p:nvPr userDrawn="1"/>
        </p:nvSpPr>
        <p:spPr>
          <a:xfrm flipH="1">
            <a:off x="3544131" y="2271475"/>
            <a:ext cx="2022231" cy="1643066"/>
          </a:xfrm>
          <a:prstGeom prst="arc">
            <a:avLst>
              <a:gd name="adj1" fmla="val 8340836"/>
              <a:gd name="adj2" fmla="val 1005333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7925" tIns="38963" rIns="77925" bIns="38963" rtlCol="0" anchor="ctr"/>
          <a:lstStyle/>
          <a:p>
            <a:pPr algn="ctr"/>
            <a:endParaRPr lang="en-US" dirty="0"/>
          </a:p>
        </p:txBody>
      </p:sp>
      <p:sp>
        <p:nvSpPr>
          <p:cNvPr id="53" name="Arc 52"/>
          <p:cNvSpPr/>
          <p:nvPr userDrawn="1"/>
        </p:nvSpPr>
        <p:spPr>
          <a:xfrm flipH="1">
            <a:off x="3544131" y="2271475"/>
            <a:ext cx="2022231" cy="1643066"/>
          </a:xfrm>
          <a:prstGeom prst="arc">
            <a:avLst>
              <a:gd name="adj1" fmla="val 4004411"/>
              <a:gd name="adj2" fmla="val 6794208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7925" tIns="38963" rIns="77925" bIns="38963" rtlCol="0" anchor="ctr"/>
          <a:lstStyle/>
          <a:p>
            <a:pPr algn="ctr"/>
            <a:endParaRPr lang="en-US" dirty="0"/>
          </a:p>
        </p:txBody>
      </p:sp>
      <p:sp>
        <p:nvSpPr>
          <p:cNvPr id="54" name="Arc 53"/>
          <p:cNvSpPr/>
          <p:nvPr userDrawn="1"/>
        </p:nvSpPr>
        <p:spPr>
          <a:xfrm flipH="1">
            <a:off x="3544131" y="2271475"/>
            <a:ext cx="2022231" cy="1643066"/>
          </a:xfrm>
          <a:prstGeom prst="arc">
            <a:avLst>
              <a:gd name="adj1" fmla="val 743555"/>
              <a:gd name="adj2" fmla="val 2443049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7925" tIns="38963" rIns="77925" bIns="38963" rtlCol="0" anchor="ctr"/>
          <a:lstStyle/>
          <a:p>
            <a:pPr algn="ctr"/>
            <a:endParaRPr lang="en-US" dirty="0"/>
          </a:p>
        </p:txBody>
      </p:sp>
      <p:sp>
        <p:nvSpPr>
          <p:cNvPr id="55" name="Arc 54"/>
          <p:cNvSpPr/>
          <p:nvPr userDrawn="1"/>
        </p:nvSpPr>
        <p:spPr>
          <a:xfrm flipH="1">
            <a:off x="3544131" y="2271475"/>
            <a:ext cx="2022231" cy="1643066"/>
          </a:xfrm>
          <a:prstGeom prst="arc">
            <a:avLst>
              <a:gd name="adj1" fmla="val 19060360"/>
              <a:gd name="adj2" fmla="val 20763576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7925" tIns="38963" rIns="77925" bIns="38963" rtlCol="0" anchor="ctr"/>
          <a:lstStyle/>
          <a:p>
            <a:pPr algn="ctr"/>
            <a:endParaRPr lang="en-US" dirty="0"/>
          </a:p>
        </p:txBody>
      </p:sp>
      <p:sp>
        <p:nvSpPr>
          <p:cNvPr id="60" name="Arc 59"/>
          <p:cNvSpPr/>
          <p:nvPr userDrawn="1"/>
        </p:nvSpPr>
        <p:spPr>
          <a:xfrm flipH="1">
            <a:off x="3544131" y="2271475"/>
            <a:ext cx="2022231" cy="1643066"/>
          </a:xfrm>
          <a:prstGeom prst="arc">
            <a:avLst>
              <a:gd name="adj1" fmla="val 14838961"/>
              <a:gd name="adj2" fmla="val 17548373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7925" tIns="38963" rIns="77925" bIns="38963" rtlCol="0" anchor="ctr"/>
          <a:lstStyle/>
          <a:p>
            <a:pPr algn="ctr"/>
            <a:endParaRPr lang="en-US" dirty="0"/>
          </a:p>
        </p:txBody>
      </p:sp>
      <p:sp>
        <p:nvSpPr>
          <p:cNvPr id="61" name="Arc 60"/>
          <p:cNvSpPr/>
          <p:nvPr userDrawn="1"/>
        </p:nvSpPr>
        <p:spPr>
          <a:xfrm flipH="1">
            <a:off x="3544131" y="2271475"/>
            <a:ext cx="2022231" cy="1643066"/>
          </a:xfrm>
          <a:prstGeom prst="arc">
            <a:avLst>
              <a:gd name="adj1" fmla="val 11668510"/>
              <a:gd name="adj2" fmla="val 13280429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7925" tIns="38963" rIns="77925" bIns="38963" rtlCol="0" anchor="ctr"/>
          <a:lstStyle/>
          <a:p>
            <a:pPr algn="ctr"/>
            <a:endParaRPr lang="en-US" dirty="0"/>
          </a:p>
        </p:txBody>
      </p:sp>
      <p:sp>
        <p:nvSpPr>
          <p:cNvPr id="62" name="Oval 7"/>
          <p:cNvSpPr>
            <a:spLocks noChangeArrowheads="1"/>
          </p:cNvSpPr>
          <p:nvPr userDrawn="1"/>
        </p:nvSpPr>
        <p:spPr bwMode="auto">
          <a:xfrm flipH="1">
            <a:off x="3707952" y="2196982"/>
            <a:ext cx="474921" cy="385874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77925" tIns="38963" rIns="77925" bIns="3896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Oval 11"/>
          <p:cNvSpPr>
            <a:spLocks noChangeArrowheads="1"/>
          </p:cNvSpPr>
          <p:nvPr userDrawn="1"/>
        </p:nvSpPr>
        <p:spPr bwMode="auto">
          <a:xfrm flipH="1">
            <a:off x="3707952" y="3582434"/>
            <a:ext cx="474921" cy="384048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77925" tIns="38963" rIns="77925" bIns="3896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Oval 12"/>
          <p:cNvSpPr>
            <a:spLocks noChangeArrowheads="1"/>
          </p:cNvSpPr>
          <p:nvPr userDrawn="1"/>
        </p:nvSpPr>
        <p:spPr bwMode="auto">
          <a:xfrm flipH="1">
            <a:off x="3269225" y="2889708"/>
            <a:ext cx="474921" cy="385874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77925" tIns="38963" rIns="77925" bIns="3896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Oval 7"/>
          <p:cNvSpPr>
            <a:spLocks noChangeArrowheads="1"/>
          </p:cNvSpPr>
          <p:nvPr userDrawn="1"/>
        </p:nvSpPr>
        <p:spPr bwMode="auto">
          <a:xfrm>
            <a:off x="4927619" y="2196982"/>
            <a:ext cx="474919" cy="385874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77925" tIns="38963" rIns="77925" bIns="3896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Oval 11"/>
          <p:cNvSpPr>
            <a:spLocks noChangeArrowheads="1"/>
          </p:cNvSpPr>
          <p:nvPr userDrawn="1"/>
        </p:nvSpPr>
        <p:spPr bwMode="auto">
          <a:xfrm>
            <a:off x="4927619" y="3582434"/>
            <a:ext cx="474919" cy="384048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77925" tIns="38963" rIns="77925" bIns="3896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" name="Oval 12"/>
          <p:cNvSpPr>
            <a:spLocks noChangeArrowheads="1"/>
          </p:cNvSpPr>
          <p:nvPr userDrawn="1"/>
        </p:nvSpPr>
        <p:spPr bwMode="auto">
          <a:xfrm>
            <a:off x="5366348" y="2889708"/>
            <a:ext cx="474919" cy="385874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77925" tIns="38963" rIns="77925" bIns="3896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10" name="Straight Connector 109"/>
          <p:cNvCxnSpPr/>
          <p:nvPr userDrawn="1"/>
        </p:nvCxnSpPr>
        <p:spPr>
          <a:xfrm rot="10800000">
            <a:off x="2844168" y="2389873"/>
            <a:ext cx="844062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 userDrawn="1"/>
        </p:nvCxnSpPr>
        <p:spPr>
          <a:xfrm rot="10800000">
            <a:off x="2210418" y="3082076"/>
            <a:ext cx="1038196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 userDrawn="1"/>
        </p:nvCxnSpPr>
        <p:spPr>
          <a:xfrm rot="10800000">
            <a:off x="2844168" y="3774280"/>
            <a:ext cx="844062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Rounded Rectangle 112"/>
          <p:cNvSpPr/>
          <p:nvPr userDrawn="1"/>
        </p:nvSpPr>
        <p:spPr bwMode="auto">
          <a:xfrm>
            <a:off x="1732915" y="1712118"/>
            <a:ext cx="1248508" cy="23574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noFill/>
            <a:round/>
            <a:headEnd/>
            <a:tailEnd/>
          </a:ln>
        </p:spPr>
        <p:txBody>
          <a:bodyPr vert="horz" wrap="none" lIns="77925" tIns="38963" rIns="77925" bIns="3896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4" name="Rounded Rectangle 113"/>
          <p:cNvSpPr/>
          <p:nvPr userDrawn="1"/>
        </p:nvSpPr>
        <p:spPr bwMode="auto">
          <a:xfrm>
            <a:off x="1732915" y="4221955"/>
            <a:ext cx="1248508" cy="235745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19050">
            <a:noFill/>
            <a:round/>
            <a:headEnd/>
            <a:tailEnd/>
          </a:ln>
        </p:spPr>
        <p:txBody>
          <a:bodyPr vert="horz" wrap="none" lIns="77925" tIns="38963" rIns="77925" bIns="3896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5" name="Rounded Rectangle 114"/>
          <p:cNvSpPr/>
          <p:nvPr userDrawn="1"/>
        </p:nvSpPr>
        <p:spPr bwMode="auto">
          <a:xfrm rot="5400000">
            <a:off x="520556" y="2937692"/>
            <a:ext cx="1014413" cy="29014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>
            <a:noFill/>
            <a:round/>
            <a:headEnd/>
            <a:tailEnd/>
          </a:ln>
        </p:spPr>
        <p:txBody>
          <a:bodyPr vert="horz" wrap="none" lIns="77925" tIns="38963" rIns="77925" bIns="3896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6" name="Text Placeholder 3"/>
          <p:cNvSpPr>
            <a:spLocks noGrp="1"/>
          </p:cNvSpPr>
          <p:nvPr>
            <p:ph type="body" sz="half" idx="35"/>
          </p:nvPr>
        </p:nvSpPr>
        <p:spPr>
          <a:xfrm>
            <a:off x="3763395" y="2881165"/>
            <a:ext cx="1583703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algn="ctr"/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7" name="Text Placeholder 3"/>
          <p:cNvSpPr>
            <a:spLocks noGrp="1"/>
          </p:cNvSpPr>
          <p:nvPr>
            <p:ph type="body" sz="half" idx="37"/>
          </p:nvPr>
        </p:nvSpPr>
        <p:spPr>
          <a:xfrm>
            <a:off x="3840138" y="2709127"/>
            <a:ext cx="1477108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endParaRPr lang="en-US" dirty="0"/>
          </a:p>
        </p:txBody>
      </p:sp>
      <p:sp>
        <p:nvSpPr>
          <p:cNvPr id="118" name="Text Placeholder 3"/>
          <p:cNvSpPr>
            <a:spLocks noGrp="1"/>
          </p:cNvSpPr>
          <p:nvPr>
            <p:ph type="body" sz="half" idx="38" hasCustomPrompt="1"/>
          </p:nvPr>
        </p:nvSpPr>
        <p:spPr>
          <a:xfrm>
            <a:off x="3763705" y="2279526"/>
            <a:ext cx="363415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119" name="Text Placeholder 3"/>
          <p:cNvSpPr>
            <a:spLocks noGrp="1"/>
          </p:cNvSpPr>
          <p:nvPr>
            <p:ph type="body" sz="half" idx="39" hasCustomPrompt="1"/>
          </p:nvPr>
        </p:nvSpPr>
        <p:spPr>
          <a:xfrm>
            <a:off x="3324978" y="2972252"/>
            <a:ext cx="363415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120" name="Text Placeholder 3"/>
          <p:cNvSpPr>
            <a:spLocks noGrp="1"/>
          </p:cNvSpPr>
          <p:nvPr>
            <p:ph type="body" sz="half" idx="40" hasCustomPrompt="1"/>
          </p:nvPr>
        </p:nvSpPr>
        <p:spPr>
          <a:xfrm>
            <a:off x="3763705" y="3664066"/>
            <a:ext cx="363415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121" name="Text Placeholder 3"/>
          <p:cNvSpPr>
            <a:spLocks noGrp="1"/>
          </p:cNvSpPr>
          <p:nvPr>
            <p:ph type="body" sz="half" idx="41" hasCustomPrompt="1"/>
          </p:nvPr>
        </p:nvSpPr>
        <p:spPr>
          <a:xfrm>
            <a:off x="4983371" y="2279526"/>
            <a:ext cx="363415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122" name="Text Placeholder 3"/>
          <p:cNvSpPr>
            <a:spLocks noGrp="1"/>
          </p:cNvSpPr>
          <p:nvPr>
            <p:ph type="body" sz="half" idx="42" hasCustomPrompt="1"/>
          </p:nvPr>
        </p:nvSpPr>
        <p:spPr>
          <a:xfrm>
            <a:off x="5422100" y="2972252"/>
            <a:ext cx="363415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123" name="Text Placeholder 3"/>
          <p:cNvSpPr>
            <a:spLocks noGrp="1"/>
          </p:cNvSpPr>
          <p:nvPr>
            <p:ph type="body" sz="half" idx="43" hasCustomPrompt="1"/>
          </p:nvPr>
        </p:nvSpPr>
        <p:spPr>
          <a:xfrm>
            <a:off x="4983371" y="3664066"/>
            <a:ext cx="363415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124" name="Text Placeholder 3"/>
          <p:cNvSpPr>
            <a:spLocks noGrp="1"/>
          </p:cNvSpPr>
          <p:nvPr>
            <p:ph type="body" sz="half" idx="44"/>
          </p:nvPr>
        </p:nvSpPr>
        <p:spPr>
          <a:xfrm>
            <a:off x="1776877" y="1757698"/>
            <a:ext cx="1160585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000" b="1" baseline="0">
                <a:solidFill>
                  <a:schemeClr val="bg1"/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endParaRPr lang="en-US" dirty="0"/>
          </a:p>
        </p:txBody>
      </p:sp>
      <p:sp>
        <p:nvSpPr>
          <p:cNvPr id="125" name="Text Placeholder 3"/>
          <p:cNvSpPr>
            <a:spLocks noGrp="1"/>
          </p:cNvSpPr>
          <p:nvPr>
            <p:ph type="body" sz="half" idx="45"/>
          </p:nvPr>
        </p:nvSpPr>
        <p:spPr>
          <a:xfrm>
            <a:off x="1776877" y="4267535"/>
            <a:ext cx="1160585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000" b="1" baseline="0">
                <a:solidFill>
                  <a:schemeClr val="bg1"/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endParaRPr lang="en-US"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46"/>
          </p:nvPr>
        </p:nvSpPr>
        <p:spPr>
          <a:xfrm rot="16200000">
            <a:off x="556276" y="2993790"/>
            <a:ext cx="942975" cy="17795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000" b="1" baseline="0">
                <a:solidFill>
                  <a:schemeClr val="bg1"/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endParaRPr lang="en-US" dirty="0"/>
          </a:p>
        </p:txBody>
      </p:sp>
      <p:cxnSp>
        <p:nvCxnSpPr>
          <p:cNvPr id="127" name="Straight Connector 126"/>
          <p:cNvCxnSpPr/>
          <p:nvPr userDrawn="1"/>
        </p:nvCxnSpPr>
        <p:spPr>
          <a:xfrm rot="10800000">
            <a:off x="5394910" y="2389873"/>
            <a:ext cx="844062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 userDrawn="1"/>
        </p:nvCxnSpPr>
        <p:spPr>
          <a:xfrm rot="10800000">
            <a:off x="5833648" y="3082076"/>
            <a:ext cx="1038196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 userDrawn="1"/>
        </p:nvCxnSpPr>
        <p:spPr>
          <a:xfrm rot="10800000">
            <a:off x="5399306" y="3774280"/>
            <a:ext cx="844062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ounded Rectangle 129"/>
          <p:cNvSpPr/>
          <p:nvPr userDrawn="1"/>
        </p:nvSpPr>
        <p:spPr bwMode="auto">
          <a:xfrm>
            <a:off x="6120277" y="1712118"/>
            <a:ext cx="1248508" cy="23574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77925" tIns="38963" rIns="77925" bIns="3896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1" name="Rounded Rectangle 130"/>
          <p:cNvSpPr/>
          <p:nvPr userDrawn="1"/>
        </p:nvSpPr>
        <p:spPr bwMode="auto">
          <a:xfrm>
            <a:off x="6120277" y="4221955"/>
            <a:ext cx="1248508" cy="23574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19050">
            <a:noFill/>
            <a:round/>
            <a:headEnd/>
            <a:tailEnd/>
          </a:ln>
        </p:spPr>
        <p:txBody>
          <a:bodyPr vert="horz" wrap="none" lIns="77925" tIns="38963" rIns="77925" bIns="3896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2" name="Rounded Rectangle 131"/>
          <p:cNvSpPr/>
          <p:nvPr userDrawn="1"/>
        </p:nvSpPr>
        <p:spPr bwMode="auto">
          <a:xfrm rot="5400000">
            <a:off x="7570158" y="2937692"/>
            <a:ext cx="1014413" cy="29014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9050">
            <a:noFill/>
            <a:round/>
            <a:headEnd/>
            <a:tailEnd/>
          </a:ln>
        </p:spPr>
        <p:txBody>
          <a:bodyPr vert="horz" wrap="none" lIns="77925" tIns="38963" rIns="77925" bIns="3896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3" name="Text Placeholder 3"/>
          <p:cNvSpPr>
            <a:spLocks noGrp="1"/>
          </p:cNvSpPr>
          <p:nvPr>
            <p:ph type="body" sz="half" idx="47"/>
          </p:nvPr>
        </p:nvSpPr>
        <p:spPr>
          <a:xfrm>
            <a:off x="6164238" y="1757698"/>
            <a:ext cx="1160585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000" b="1" baseline="0">
                <a:solidFill>
                  <a:schemeClr val="bg1"/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endParaRPr lang="en-US" dirty="0"/>
          </a:p>
        </p:txBody>
      </p:sp>
      <p:sp>
        <p:nvSpPr>
          <p:cNvPr id="134" name="Text Placeholder 3"/>
          <p:cNvSpPr>
            <a:spLocks noGrp="1"/>
          </p:cNvSpPr>
          <p:nvPr>
            <p:ph type="body" sz="half" idx="48"/>
          </p:nvPr>
        </p:nvSpPr>
        <p:spPr>
          <a:xfrm>
            <a:off x="6164238" y="4267535"/>
            <a:ext cx="1160585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000" b="1" baseline="0">
                <a:solidFill>
                  <a:schemeClr val="bg1"/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endParaRPr lang="en-US" dirty="0"/>
          </a:p>
        </p:txBody>
      </p:sp>
      <p:sp>
        <p:nvSpPr>
          <p:cNvPr id="135" name="Text Placeholder 3"/>
          <p:cNvSpPr>
            <a:spLocks noGrp="1"/>
          </p:cNvSpPr>
          <p:nvPr>
            <p:ph type="body" sz="half" idx="49"/>
          </p:nvPr>
        </p:nvSpPr>
        <p:spPr>
          <a:xfrm rot="5400000">
            <a:off x="7605878" y="2993790"/>
            <a:ext cx="942975" cy="17795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000" b="1" baseline="0">
                <a:solidFill>
                  <a:schemeClr val="bg1"/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endParaRPr lang="en-US" dirty="0"/>
          </a:p>
        </p:txBody>
      </p:sp>
      <p:sp>
        <p:nvSpPr>
          <p:cNvPr id="136" name="Picture Placeholder 7"/>
          <p:cNvSpPr>
            <a:spLocks noGrp="1"/>
          </p:cNvSpPr>
          <p:nvPr>
            <p:ph type="pic" sz="quarter" idx="50" hasCustomPrompt="1"/>
          </p:nvPr>
        </p:nvSpPr>
        <p:spPr>
          <a:xfrm>
            <a:off x="1856005" y="1982391"/>
            <a:ext cx="1004433" cy="816102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 wrap="none" lIns="77925" tIns="0" rIns="77925" bIns="77925" anchor="b"/>
          <a:lstStyle>
            <a:lvl1pPr algn="ctr" rtl="0">
              <a:buNone/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37" name="Picture Placeholder 7"/>
          <p:cNvSpPr>
            <a:spLocks noGrp="1"/>
          </p:cNvSpPr>
          <p:nvPr>
            <p:ph type="pic" sz="quarter" idx="51" hasCustomPrompt="1"/>
          </p:nvPr>
        </p:nvSpPr>
        <p:spPr>
          <a:xfrm>
            <a:off x="1214168" y="2675334"/>
            <a:ext cx="1004433" cy="816102"/>
          </a:xfrm>
          <a:prstGeom prst="ellipse">
            <a:avLst/>
          </a:prstGeom>
          <a:ln w="28575">
            <a:solidFill>
              <a:schemeClr val="accent3"/>
            </a:solidFill>
          </a:ln>
        </p:spPr>
        <p:txBody>
          <a:bodyPr wrap="none" lIns="77925" tIns="0" rIns="77925" bIns="77925" anchor="b"/>
          <a:lstStyle>
            <a:lvl1pPr algn="ctr" rtl="0">
              <a:buNone/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38" name="Picture Placeholder 7"/>
          <p:cNvSpPr>
            <a:spLocks noGrp="1"/>
          </p:cNvSpPr>
          <p:nvPr>
            <p:ph type="pic" sz="quarter" idx="52" hasCustomPrompt="1"/>
          </p:nvPr>
        </p:nvSpPr>
        <p:spPr>
          <a:xfrm>
            <a:off x="1856009" y="3368280"/>
            <a:ext cx="1004433" cy="816102"/>
          </a:xfrm>
          <a:prstGeom prst="ellipse">
            <a:avLst/>
          </a:prstGeom>
          <a:ln w="28575">
            <a:solidFill>
              <a:schemeClr val="accent5"/>
            </a:solidFill>
          </a:ln>
        </p:spPr>
        <p:txBody>
          <a:bodyPr wrap="none" lIns="77925" tIns="0" rIns="77925" bIns="77925" anchor="b"/>
          <a:lstStyle>
            <a:lvl1pPr algn="ctr" rtl="0">
              <a:buNone/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39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6243366" y="1982391"/>
            <a:ext cx="1004433" cy="816102"/>
          </a:xfrm>
          <a:prstGeom prst="ellipse">
            <a:avLst/>
          </a:prstGeom>
          <a:ln w="28575">
            <a:solidFill>
              <a:schemeClr val="accent2"/>
            </a:solidFill>
          </a:ln>
        </p:spPr>
        <p:txBody>
          <a:bodyPr wrap="none" lIns="77925" tIns="0" rIns="77925" bIns="77925" anchor="b"/>
          <a:lstStyle>
            <a:lvl1pPr algn="ctr" rtl="0">
              <a:buNone/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40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6880812" y="2675334"/>
            <a:ext cx="1004433" cy="816102"/>
          </a:xfrm>
          <a:prstGeom prst="ellipse">
            <a:avLst/>
          </a:prstGeom>
          <a:ln w="28575">
            <a:solidFill>
              <a:schemeClr val="accent4"/>
            </a:solidFill>
          </a:ln>
        </p:spPr>
        <p:txBody>
          <a:bodyPr wrap="none" lIns="77925" tIns="0" rIns="77925" bIns="77925" anchor="b"/>
          <a:lstStyle>
            <a:lvl1pPr algn="ctr" rtl="0">
              <a:buNone/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41" name="Picture Placeholder 7"/>
          <p:cNvSpPr>
            <a:spLocks noGrp="1"/>
          </p:cNvSpPr>
          <p:nvPr>
            <p:ph type="pic" sz="quarter" idx="55" hasCustomPrompt="1"/>
          </p:nvPr>
        </p:nvSpPr>
        <p:spPr>
          <a:xfrm>
            <a:off x="6243369" y="3368280"/>
            <a:ext cx="1004433" cy="816102"/>
          </a:xfrm>
          <a:prstGeom prst="ellipse">
            <a:avLst/>
          </a:prstGeom>
          <a:ln w="28575">
            <a:solidFill>
              <a:schemeClr val="accent6"/>
            </a:solidFill>
          </a:ln>
        </p:spPr>
        <p:txBody>
          <a:bodyPr wrap="none" lIns="77925" tIns="0" rIns="77925" bIns="77925" anchor="b"/>
          <a:lstStyle>
            <a:lvl1pPr algn="ctr" rtl="0">
              <a:buNone/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.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9" name="Oval 28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  <p:sp>
        <p:nvSpPr>
          <p:cNvPr id="31" name="Arc 30"/>
          <p:cNvSpPr/>
          <p:nvPr userDrawn="1"/>
        </p:nvSpPr>
        <p:spPr>
          <a:xfrm flipH="1">
            <a:off x="1330942" y="2295289"/>
            <a:ext cx="2022231" cy="1643066"/>
          </a:xfrm>
          <a:prstGeom prst="arc">
            <a:avLst>
              <a:gd name="adj1" fmla="val 8340836"/>
              <a:gd name="adj2" fmla="val 1005333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7925" tIns="38963" rIns="77925" bIns="38963" rtlCol="0" anchor="ctr"/>
          <a:lstStyle/>
          <a:p>
            <a:pPr algn="ctr"/>
            <a:endParaRPr lang="en-US" dirty="0"/>
          </a:p>
        </p:txBody>
      </p:sp>
      <p:sp>
        <p:nvSpPr>
          <p:cNvPr id="32" name="Arc 31"/>
          <p:cNvSpPr/>
          <p:nvPr userDrawn="1"/>
        </p:nvSpPr>
        <p:spPr>
          <a:xfrm flipH="1">
            <a:off x="1330942" y="2295289"/>
            <a:ext cx="2022231" cy="1643066"/>
          </a:xfrm>
          <a:prstGeom prst="arc">
            <a:avLst>
              <a:gd name="adj1" fmla="val 14838961"/>
              <a:gd name="adj2" fmla="val 6766387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7925" tIns="38963" rIns="77925" bIns="38963" rtlCol="0" anchor="ctr"/>
          <a:lstStyle/>
          <a:p>
            <a:pPr algn="ctr"/>
            <a:endParaRPr lang="en-US" dirty="0"/>
          </a:p>
        </p:txBody>
      </p:sp>
      <p:sp>
        <p:nvSpPr>
          <p:cNvPr id="58" name="Arc 57"/>
          <p:cNvSpPr/>
          <p:nvPr userDrawn="1"/>
        </p:nvSpPr>
        <p:spPr>
          <a:xfrm flipH="1">
            <a:off x="1330942" y="2295289"/>
            <a:ext cx="2022231" cy="1643066"/>
          </a:xfrm>
          <a:prstGeom prst="arc">
            <a:avLst>
              <a:gd name="adj1" fmla="val 11668510"/>
              <a:gd name="adj2" fmla="val 13280429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7925" tIns="38963" rIns="77925" bIns="38963" rtlCol="0" anchor="ctr"/>
          <a:lstStyle/>
          <a:p>
            <a:pPr algn="ctr"/>
            <a:endParaRPr lang="en-US" dirty="0"/>
          </a:p>
        </p:txBody>
      </p:sp>
      <p:sp>
        <p:nvSpPr>
          <p:cNvPr id="59" name="Oval 7"/>
          <p:cNvSpPr>
            <a:spLocks noChangeArrowheads="1"/>
          </p:cNvSpPr>
          <p:nvPr userDrawn="1"/>
        </p:nvSpPr>
        <p:spPr bwMode="auto">
          <a:xfrm>
            <a:off x="2714431" y="2220795"/>
            <a:ext cx="474919" cy="385874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77925" tIns="38963" rIns="77925" bIns="3896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Oval 11"/>
          <p:cNvSpPr>
            <a:spLocks noChangeArrowheads="1"/>
          </p:cNvSpPr>
          <p:nvPr userDrawn="1"/>
        </p:nvSpPr>
        <p:spPr bwMode="auto">
          <a:xfrm>
            <a:off x="2714431" y="3606248"/>
            <a:ext cx="474919" cy="384048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77925" tIns="38963" rIns="77925" bIns="3896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Oval 12"/>
          <p:cNvSpPr>
            <a:spLocks noChangeArrowheads="1"/>
          </p:cNvSpPr>
          <p:nvPr userDrawn="1"/>
        </p:nvSpPr>
        <p:spPr bwMode="auto">
          <a:xfrm>
            <a:off x="3153159" y="2913521"/>
            <a:ext cx="474919" cy="385874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77925" tIns="38963" rIns="77925" bIns="3896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Text Placeholder 3"/>
          <p:cNvSpPr>
            <a:spLocks noGrp="1"/>
          </p:cNvSpPr>
          <p:nvPr>
            <p:ph type="body" sz="half" idx="35"/>
          </p:nvPr>
        </p:nvSpPr>
        <p:spPr>
          <a:xfrm>
            <a:off x="1550206" y="2904978"/>
            <a:ext cx="1583703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algn="ctr"/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3" name="Text Placeholder 3"/>
          <p:cNvSpPr>
            <a:spLocks noGrp="1"/>
          </p:cNvSpPr>
          <p:nvPr>
            <p:ph type="body" sz="half" idx="37"/>
          </p:nvPr>
        </p:nvSpPr>
        <p:spPr>
          <a:xfrm>
            <a:off x="1626950" y="2732940"/>
            <a:ext cx="1477108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endParaRPr lang="en-US" dirty="0"/>
          </a:p>
        </p:txBody>
      </p:sp>
      <p:sp>
        <p:nvSpPr>
          <p:cNvPr id="64" name="Text Placeholder 3"/>
          <p:cNvSpPr>
            <a:spLocks noGrp="1"/>
          </p:cNvSpPr>
          <p:nvPr>
            <p:ph type="body" sz="half" idx="41" hasCustomPrompt="1"/>
          </p:nvPr>
        </p:nvSpPr>
        <p:spPr>
          <a:xfrm>
            <a:off x="2770183" y="2303339"/>
            <a:ext cx="363415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65" name="Text Placeholder 3"/>
          <p:cNvSpPr>
            <a:spLocks noGrp="1"/>
          </p:cNvSpPr>
          <p:nvPr>
            <p:ph type="body" sz="half" idx="42" hasCustomPrompt="1"/>
          </p:nvPr>
        </p:nvSpPr>
        <p:spPr>
          <a:xfrm>
            <a:off x="3208911" y="2996066"/>
            <a:ext cx="363415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66" name="Text Placeholder 3"/>
          <p:cNvSpPr>
            <a:spLocks noGrp="1"/>
          </p:cNvSpPr>
          <p:nvPr>
            <p:ph type="body" sz="half" idx="43" hasCustomPrompt="1"/>
          </p:nvPr>
        </p:nvSpPr>
        <p:spPr>
          <a:xfrm>
            <a:off x="2770183" y="3687879"/>
            <a:ext cx="363415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Num</a:t>
            </a:r>
          </a:p>
        </p:txBody>
      </p:sp>
      <p:cxnSp>
        <p:nvCxnSpPr>
          <p:cNvPr id="67" name="Straight Connector 66"/>
          <p:cNvCxnSpPr/>
          <p:nvPr userDrawn="1"/>
        </p:nvCxnSpPr>
        <p:spPr>
          <a:xfrm rot="10800000">
            <a:off x="3185389" y="2413686"/>
            <a:ext cx="844062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 userDrawn="1"/>
        </p:nvCxnSpPr>
        <p:spPr>
          <a:xfrm rot="10800000">
            <a:off x="3620459" y="3105889"/>
            <a:ext cx="1038196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 userDrawn="1"/>
        </p:nvCxnSpPr>
        <p:spPr>
          <a:xfrm rot="10800000">
            <a:off x="3185389" y="3798093"/>
            <a:ext cx="844062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4030177" y="2006204"/>
            <a:ext cx="1004433" cy="816102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 wrap="none" lIns="77925" tIns="0" rIns="77925" bIns="77925" anchor="b"/>
          <a:lstStyle>
            <a:lvl1pPr algn="ctr" rtl="0">
              <a:buNone/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71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4667624" y="2699147"/>
            <a:ext cx="1004433" cy="816102"/>
          </a:xfrm>
          <a:prstGeom prst="ellipse">
            <a:avLst/>
          </a:prstGeom>
          <a:ln w="28575">
            <a:solidFill>
              <a:schemeClr val="accent2"/>
            </a:solidFill>
          </a:ln>
        </p:spPr>
        <p:txBody>
          <a:bodyPr wrap="none" lIns="77925" tIns="0" rIns="77925" bIns="77925" anchor="b"/>
          <a:lstStyle>
            <a:lvl1pPr algn="ctr" rtl="0">
              <a:buNone/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72" name="Picture Placeholder 7"/>
          <p:cNvSpPr>
            <a:spLocks noGrp="1"/>
          </p:cNvSpPr>
          <p:nvPr>
            <p:ph type="pic" sz="quarter" idx="55" hasCustomPrompt="1"/>
          </p:nvPr>
        </p:nvSpPr>
        <p:spPr>
          <a:xfrm>
            <a:off x="4030181" y="3392093"/>
            <a:ext cx="1004433" cy="816102"/>
          </a:xfrm>
          <a:prstGeom prst="ellipse">
            <a:avLst/>
          </a:prstGeom>
          <a:ln w="28575">
            <a:solidFill>
              <a:schemeClr val="accent3"/>
            </a:solidFill>
          </a:ln>
        </p:spPr>
        <p:txBody>
          <a:bodyPr wrap="none" lIns="77925" tIns="0" rIns="77925" bIns="77925" anchor="b"/>
          <a:lstStyle>
            <a:lvl1pPr algn="ctr" rtl="0">
              <a:buNone/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73" name="Text Placeholder 3"/>
          <p:cNvSpPr>
            <a:spLocks noGrp="1"/>
          </p:cNvSpPr>
          <p:nvPr>
            <p:ph type="body" sz="half" idx="56"/>
          </p:nvPr>
        </p:nvSpPr>
        <p:spPr>
          <a:xfrm>
            <a:off x="5271950" y="2178991"/>
            <a:ext cx="1958223" cy="43085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900" b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algn="ctr"/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57"/>
          </p:nvPr>
        </p:nvSpPr>
        <p:spPr>
          <a:xfrm>
            <a:off x="5269896" y="1993106"/>
            <a:ext cx="1249942" cy="14458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200" b="1" baseline="0">
                <a:solidFill>
                  <a:schemeClr val="accent1"/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endParaRPr lang="en-US" dirty="0"/>
          </a:p>
        </p:txBody>
      </p:sp>
      <p:sp>
        <p:nvSpPr>
          <p:cNvPr id="75" name="Text Placeholder 3"/>
          <p:cNvSpPr>
            <a:spLocks noGrp="1"/>
          </p:cNvSpPr>
          <p:nvPr>
            <p:ph type="body" sz="half" idx="58"/>
          </p:nvPr>
        </p:nvSpPr>
        <p:spPr>
          <a:xfrm>
            <a:off x="5902942" y="2945607"/>
            <a:ext cx="1958223" cy="43085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900" b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algn="ctr"/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6" name="Text Placeholder 3"/>
          <p:cNvSpPr>
            <a:spLocks noGrp="1"/>
          </p:cNvSpPr>
          <p:nvPr>
            <p:ph type="body" sz="half" idx="59"/>
          </p:nvPr>
        </p:nvSpPr>
        <p:spPr>
          <a:xfrm>
            <a:off x="5900888" y="2759722"/>
            <a:ext cx="1249942" cy="14458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200" b="1" baseline="0">
                <a:solidFill>
                  <a:schemeClr val="accent2"/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endParaRPr lang="en-US" dirty="0"/>
          </a:p>
        </p:txBody>
      </p:sp>
      <p:sp>
        <p:nvSpPr>
          <p:cNvPr id="77" name="Text Placeholder 3"/>
          <p:cNvSpPr>
            <a:spLocks noGrp="1"/>
          </p:cNvSpPr>
          <p:nvPr>
            <p:ph type="body" sz="half" idx="60"/>
          </p:nvPr>
        </p:nvSpPr>
        <p:spPr>
          <a:xfrm>
            <a:off x="5271950" y="3788716"/>
            <a:ext cx="1958223" cy="43085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900" b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algn="ctr"/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8" name="Text Placeholder 3"/>
          <p:cNvSpPr>
            <a:spLocks noGrp="1"/>
          </p:cNvSpPr>
          <p:nvPr>
            <p:ph type="body" sz="half" idx="61"/>
          </p:nvPr>
        </p:nvSpPr>
        <p:spPr>
          <a:xfrm>
            <a:off x="5269896" y="3602831"/>
            <a:ext cx="1249942" cy="14458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200" b="1" baseline="0">
                <a:solidFill>
                  <a:schemeClr val="accent3"/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am.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705637" y="1919968"/>
            <a:ext cx="1693164" cy="1378458"/>
          </a:xfrm>
          <a:prstGeom prst="ellipse">
            <a:avLst/>
          </a:prstGeom>
          <a:ln w="762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77925" tIns="0" rIns="77925" bIns="233776" anchor="b"/>
          <a:lstStyle>
            <a:lvl1pPr algn="ctr" rtl="0">
              <a:buNone/>
              <a:defRPr sz="9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37"/>
          </p:nvPr>
        </p:nvSpPr>
        <p:spPr>
          <a:xfrm>
            <a:off x="752119" y="356528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half" idx="50"/>
          </p:nvPr>
        </p:nvSpPr>
        <p:spPr>
          <a:xfrm>
            <a:off x="637819" y="3737318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rtl="0"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algn="ctr"/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6" name="Text Placeholder 3"/>
          <p:cNvSpPr>
            <a:spLocks noGrp="1"/>
          </p:cNvSpPr>
          <p:nvPr>
            <p:ph type="body" sz="half" idx="51"/>
          </p:nvPr>
        </p:nvSpPr>
        <p:spPr>
          <a:xfrm>
            <a:off x="752119" y="3395403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 rtl="0">
              <a:buNone/>
              <a:defRPr sz="1200" b="1" baseline="0">
                <a:solidFill>
                  <a:schemeClr val="accent1"/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endParaRPr lang="en-US" dirty="0"/>
          </a:p>
        </p:txBody>
      </p:sp>
      <p:sp>
        <p:nvSpPr>
          <p:cNvPr id="47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2716273" y="1919968"/>
            <a:ext cx="1693164" cy="1378458"/>
          </a:xfrm>
          <a:prstGeom prst="ellipse">
            <a:avLst/>
          </a:prstGeom>
          <a:ln w="762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77925" tIns="0" rIns="77925" bIns="233776" anchor="b"/>
          <a:lstStyle>
            <a:lvl1pPr algn="ctr" rtl="0">
              <a:buNone/>
              <a:defRPr sz="9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half" idx="55"/>
          </p:nvPr>
        </p:nvSpPr>
        <p:spPr>
          <a:xfrm>
            <a:off x="2762755" y="356528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endParaRPr lang="en-US" dirty="0"/>
          </a:p>
        </p:txBody>
      </p:sp>
      <p:sp>
        <p:nvSpPr>
          <p:cNvPr id="49" name="Text Placeholder 3"/>
          <p:cNvSpPr>
            <a:spLocks noGrp="1"/>
          </p:cNvSpPr>
          <p:nvPr>
            <p:ph type="body" sz="half" idx="56"/>
          </p:nvPr>
        </p:nvSpPr>
        <p:spPr>
          <a:xfrm>
            <a:off x="2648455" y="3737318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rtl="0"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algn="ctr"/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0" name="Text Placeholder 3"/>
          <p:cNvSpPr>
            <a:spLocks noGrp="1"/>
          </p:cNvSpPr>
          <p:nvPr>
            <p:ph type="body" sz="half" idx="57"/>
          </p:nvPr>
        </p:nvSpPr>
        <p:spPr>
          <a:xfrm>
            <a:off x="2762755" y="3395403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 rtl="0">
              <a:buNone/>
              <a:defRPr sz="1200" b="1" baseline="0">
                <a:solidFill>
                  <a:schemeClr val="accent2"/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endParaRPr lang="en-US" dirty="0"/>
          </a:p>
        </p:txBody>
      </p:sp>
      <p:sp>
        <p:nvSpPr>
          <p:cNvPr id="51" name="Picture Placeholder 7"/>
          <p:cNvSpPr>
            <a:spLocks noGrp="1"/>
          </p:cNvSpPr>
          <p:nvPr>
            <p:ph type="pic" sz="quarter" idx="58" hasCustomPrompt="1"/>
          </p:nvPr>
        </p:nvSpPr>
        <p:spPr>
          <a:xfrm>
            <a:off x="4726909" y="1919968"/>
            <a:ext cx="1693164" cy="1378458"/>
          </a:xfrm>
          <a:prstGeom prst="ellipse">
            <a:avLst/>
          </a:prstGeom>
          <a:ln w="762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77925" tIns="0" rIns="77925" bIns="233776" anchor="b"/>
          <a:lstStyle>
            <a:lvl1pPr algn="ctr" rtl="0">
              <a:buNone/>
              <a:defRPr sz="9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half" idx="59"/>
          </p:nvPr>
        </p:nvSpPr>
        <p:spPr>
          <a:xfrm>
            <a:off x="4773391" y="356528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endParaRPr lang="en-US" dirty="0"/>
          </a:p>
        </p:txBody>
      </p:sp>
      <p:sp>
        <p:nvSpPr>
          <p:cNvPr id="53" name="Text Placeholder 3"/>
          <p:cNvSpPr>
            <a:spLocks noGrp="1"/>
          </p:cNvSpPr>
          <p:nvPr>
            <p:ph type="body" sz="half" idx="60"/>
          </p:nvPr>
        </p:nvSpPr>
        <p:spPr>
          <a:xfrm>
            <a:off x="4659091" y="3737318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rtl="0"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algn="ctr"/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4" name="Text Placeholder 3"/>
          <p:cNvSpPr>
            <a:spLocks noGrp="1"/>
          </p:cNvSpPr>
          <p:nvPr>
            <p:ph type="body" sz="half" idx="61"/>
          </p:nvPr>
        </p:nvSpPr>
        <p:spPr>
          <a:xfrm>
            <a:off x="4773391" y="3395403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 rtl="0">
              <a:buNone/>
              <a:defRPr sz="1200" b="1" baseline="0">
                <a:solidFill>
                  <a:schemeClr val="accent3"/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endParaRPr lang="en-US" dirty="0"/>
          </a:p>
        </p:txBody>
      </p:sp>
      <p:sp>
        <p:nvSpPr>
          <p:cNvPr id="55" name="Picture Placeholder 7"/>
          <p:cNvSpPr>
            <a:spLocks noGrp="1"/>
          </p:cNvSpPr>
          <p:nvPr>
            <p:ph type="pic" sz="quarter" idx="62" hasCustomPrompt="1"/>
          </p:nvPr>
        </p:nvSpPr>
        <p:spPr>
          <a:xfrm>
            <a:off x="6737546" y="1919968"/>
            <a:ext cx="1693164" cy="1378458"/>
          </a:xfrm>
          <a:prstGeom prst="ellipse">
            <a:avLst/>
          </a:prstGeom>
          <a:ln w="762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77925" tIns="0" rIns="77925" bIns="233776" anchor="b"/>
          <a:lstStyle>
            <a:lvl1pPr algn="ctr" rtl="0">
              <a:buNone/>
              <a:defRPr sz="9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56" name="Text Placeholder 3"/>
          <p:cNvSpPr>
            <a:spLocks noGrp="1"/>
          </p:cNvSpPr>
          <p:nvPr>
            <p:ph type="body" sz="half" idx="63"/>
          </p:nvPr>
        </p:nvSpPr>
        <p:spPr>
          <a:xfrm>
            <a:off x="6784028" y="356528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endParaRPr lang="en-US" dirty="0"/>
          </a:p>
        </p:txBody>
      </p:sp>
      <p:sp>
        <p:nvSpPr>
          <p:cNvPr id="57" name="Text Placeholder 3"/>
          <p:cNvSpPr>
            <a:spLocks noGrp="1"/>
          </p:cNvSpPr>
          <p:nvPr>
            <p:ph type="body" sz="half" idx="64"/>
          </p:nvPr>
        </p:nvSpPr>
        <p:spPr>
          <a:xfrm>
            <a:off x="6669728" y="3737318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rtl="0"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algn="ctr"/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8" name="Text Placeholder 3"/>
          <p:cNvSpPr>
            <a:spLocks noGrp="1"/>
          </p:cNvSpPr>
          <p:nvPr>
            <p:ph type="body" sz="half" idx="65"/>
          </p:nvPr>
        </p:nvSpPr>
        <p:spPr>
          <a:xfrm>
            <a:off x="6784028" y="3395403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 rtl="0">
              <a:buNone/>
              <a:defRPr sz="1200" b="1" baseline="0">
                <a:solidFill>
                  <a:schemeClr val="accent4"/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endParaRPr lang="en-US" dirty="0"/>
          </a:p>
        </p:txBody>
      </p:sp>
      <p:sp>
        <p:nvSpPr>
          <p:cNvPr id="29" name="Oval 28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am.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4" name="Oval 13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51"/>
          </p:nvPr>
        </p:nvSpPr>
        <p:spPr>
          <a:xfrm>
            <a:off x="1195336" y="1880521"/>
            <a:ext cx="1477108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r" rtl="0">
              <a:buNone/>
              <a:defRPr sz="12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57"/>
          </p:nvPr>
        </p:nvSpPr>
        <p:spPr>
          <a:xfrm>
            <a:off x="6444343" y="1880521"/>
            <a:ext cx="1477108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2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endParaRPr lang="en-US" dirty="0"/>
          </a:p>
        </p:txBody>
      </p:sp>
      <p:sp>
        <p:nvSpPr>
          <p:cNvPr id="28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2925175" y="1736122"/>
            <a:ext cx="1562921" cy="1269873"/>
          </a:xfrm>
          <a:prstGeom prst="ellipse">
            <a:avLst/>
          </a:prstGeom>
          <a:ln w="57150"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none" lIns="77925" tIns="0" rIns="77925" bIns="233776" anchor="b"/>
          <a:lstStyle>
            <a:lvl1pPr algn="ctr" rtl="0">
              <a:buNone/>
              <a:defRPr sz="9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58" hasCustomPrompt="1"/>
          </p:nvPr>
        </p:nvSpPr>
        <p:spPr>
          <a:xfrm>
            <a:off x="4637483" y="1736122"/>
            <a:ext cx="1562921" cy="1269873"/>
          </a:xfrm>
          <a:prstGeom prst="ellipse">
            <a:avLst/>
          </a:prstGeom>
          <a:ln w="57150"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none" lIns="77925" tIns="0" rIns="77925" bIns="233776" anchor="b"/>
          <a:lstStyle>
            <a:lvl1pPr algn="ctr" rtl="0">
              <a:buNone/>
              <a:defRPr sz="9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half" idx="59"/>
          </p:nvPr>
        </p:nvSpPr>
        <p:spPr>
          <a:xfrm>
            <a:off x="1195336" y="3275076"/>
            <a:ext cx="1477108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r" rtl="0">
              <a:buNone/>
              <a:defRPr sz="12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endParaRPr lang="en-US" dirty="0"/>
          </a:p>
        </p:txBody>
      </p:sp>
      <p:sp>
        <p:nvSpPr>
          <p:cNvPr id="31" name="Text Placeholder 3"/>
          <p:cNvSpPr>
            <a:spLocks noGrp="1"/>
          </p:cNvSpPr>
          <p:nvPr>
            <p:ph type="body" sz="half" idx="60"/>
          </p:nvPr>
        </p:nvSpPr>
        <p:spPr>
          <a:xfrm>
            <a:off x="6444343" y="3275076"/>
            <a:ext cx="1477108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2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endParaRPr lang="en-US" dirty="0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61" hasCustomPrompt="1"/>
          </p:nvPr>
        </p:nvSpPr>
        <p:spPr>
          <a:xfrm>
            <a:off x="2925175" y="3130677"/>
            <a:ext cx="1562921" cy="1269873"/>
          </a:xfrm>
          <a:prstGeom prst="ellipse">
            <a:avLst/>
          </a:prstGeom>
          <a:ln w="57150"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none" lIns="77925" tIns="0" rIns="77925" bIns="233776" anchor="b"/>
          <a:lstStyle>
            <a:lvl1pPr algn="ctr" rtl="0">
              <a:buNone/>
              <a:defRPr sz="9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3" name="Picture Placeholder 7"/>
          <p:cNvSpPr>
            <a:spLocks noGrp="1"/>
          </p:cNvSpPr>
          <p:nvPr>
            <p:ph type="pic" sz="quarter" idx="62" hasCustomPrompt="1"/>
          </p:nvPr>
        </p:nvSpPr>
        <p:spPr>
          <a:xfrm>
            <a:off x="4637483" y="3130677"/>
            <a:ext cx="1562921" cy="1269873"/>
          </a:xfrm>
          <a:prstGeom prst="ellipse">
            <a:avLst/>
          </a:prstGeom>
          <a:ln w="57150"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none" lIns="77925" tIns="0" rIns="77925" bIns="233776" anchor="b"/>
          <a:lstStyle>
            <a:lvl1pPr algn="ctr" rtl="0">
              <a:buNone/>
              <a:defRPr sz="9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am.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9" name="Oval 28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2970653" y="1785885"/>
            <a:ext cx="1483034" cy="1204965"/>
          </a:xfrm>
          <a:prstGeom prst="diamond">
            <a:avLst/>
          </a:prstGeom>
          <a:ln w="69850" cap="flat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77925" tIns="0" rIns="77925" bIns="233776" anchor="b"/>
          <a:lstStyle>
            <a:lvl1pPr algn="ctr" rtl="0">
              <a:buNone/>
              <a:defRPr sz="9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4687721" y="1785885"/>
            <a:ext cx="1483034" cy="1204965"/>
          </a:xfrm>
          <a:prstGeom prst="diamond">
            <a:avLst/>
          </a:prstGeom>
          <a:ln w="69850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77925" tIns="0" rIns="77925" bIns="233776" anchor="b"/>
          <a:lstStyle>
            <a:lvl1pPr algn="ctr" rtl="0">
              <a:buNone/>
              <a:defRPr sz="9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6" name="Picture Placeholder 7"/>
          <p:cNvSpPr>
            <a:spLocks noGrp="1"/>
          </p:cNvSpPr>
          <p:nvPr>
            <p:ph type="pic" sz="quarter" idx="55" hasCustomPrompt="1"/>
          </p:nvPr>
        </p:nvSpPr>
        <p:spPr>
          <a:xfrm>
            <a:off x="2970653" y="3205110"/>
            <a:ext cx="1483034" cy="1204965"/>
          </a:xfrm>
          <a:prstGeom prst="diamond">
            <a:avLst/>
          </a:prstGeom>
          <a:ln w="69850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77925" tIns="0" rIns="77925" bIns="233776" anchor="b"/>
          <a:lstStyle>
            <a:lvl1pPr algn="ctr" rtl="0">
              <a:buNone/>
              <a:defRPr sz="9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7" name="Picture Placeholder 7"/>
          <p:cNvSpPr>
            <a:spLocks noGrp="1"/>
          </p:cNvSpPr>
          <p:nvPr>
            <p:ph type="pic" sz="quarter" idx="56" hasCustomPrompt="1"/>
          </p:nvPr>
        </p:nvSpPr>
        <p:spPr>
          <a:xfrm>
            <a:off x="4687721" y="3205110"/>
            <a:ext cx="1483034" cy="1204965"/>
          </a:xfrm>
          <a:prstGeom prst="diamond">
            <a:avLst/>
          </a:prstGeom>
          <a:ln w="69850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77925" tIns="0" rIns="77925" bIns="233776" anchor="b"/>
          <a:lstStyle>
            <a:lvl1pPr algn="ctr" rtl="0">
              <a:buNone/>
              <a:defRPr sz="9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8" name="Text Placeholder 3"/>
          <p:cNvSpPr>
            <a:spLocks noGrp="1"/>
          </p:cNvSpPr>
          <p:nvPr>
            <p:ph type="body" sz="half" idx="50"/>
          </p:nvPr>
        </p:nvSpPr>
        <p:spPr>
          <a:xfrm>
            <a:off x="1098650" y="2054101"/>
            <a:ext cx="1688123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r" rtl="0"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algn="ctr"/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51"/>
          </p:nvPr>
        </p:nvSpPr>
        <p:spPr>
          <a:xfrm>
            <a:off x="1309665" y="1889290"/>
            <a:ext cx="1477108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r" rtl="0">
              <a:buNone/>
              <a:defRPr sz="1200" b="1" baseline="0">
                <a:solidFill>
                  <a:schemeClr val="accent1"/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endParaRPr lang="en-US"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58"/>
          </p:nvPr>
        </p:nvSpPr>
        <p:spPr>
          <a:xfrm>
            <a:off x="1098650" y="3482851"/>
            <a:ext cx="1688123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r" rtl="0"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algn="ctr"/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Text Placeholder 3"/>
          <p:cNvSpPr>
            <a:spLocks noGrp="1"/>
          </p:cNvSpPr>
          <p:nvPr>
            <p:ph type="body" sz="half" idx="59"/>
          </p:nvPr>
        </p:nvSpPr>
        <p:spPr>
          <a:xfrm>
            <a:off x="1309665" y="3318040"/>
            <a:ext cx="1477108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r" rtl="0">
              <a:buNone/>
              <a:defRPr sz="1200" b="1" baseline="0">
                <a:solidFill>
                  <a:schemeClr val="accent3"/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endParaRPr lang="en-US" dirty="0"/>
          </a:p>
        </p:txBody>
      </p:sp>
      <p:sp>
        <p:nvSpPr>
          <p:cNvPr id="42" name="Text Placeholder 3"/>
          <p:cNvSpPr>
            <a:spLocks noGrp="1"/>
          </p:cNvSpPr>
          <p:nvPr>
            <p:ph type="body" sz="half" idx="61"/>
          </p:nvPr>
        </p:nvSpPr>
        <p:spPr>
          <a:xfrm>
            <a:off x="6359347" y="2054101"/>
            <a:ext cx="1688123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rtl="0"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algn="ctr"/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3" name="Text Placeholder 3"/>
          <p:cNvSpPr>
            <a:spLocks noGrp="1"/>
          </p:cNvSpPr>
          <p:nvPr>
            <p:ph type="body" sz="half" idx="62"/>
          </p:nvPr>
        </p:nvSpPr>
        <p:spPr>
          <a:xfrm>
            <a:off x="6359347" y="1889290"/>
            <a:ext cx="1477108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200" b="1" baseline="0">
                <a:solidFill>
                  <a:schemeClr val="accent2"/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endParaRPr lang="en-US" dirty="0"/>
          </a:p>
        </p:txBody>
      </p:sp>
      <p:sp>
        <p:nvSpPr>
          <p:cNvPr id="44" name="Text Placeholder 3"/>
          <p:cNvSpPr>
            <a:spLocks noGrp="1"/>
          </p:cNvSpPr>
          <p:nvPr>
            <p:ph type="body" sz="half" idx="64"/>
          </p:nvPr>
        </p:nvSpPr>
        <p:spPr>
          <a:xfrm>
            <a:off x="6359347" y="3482851"/>
            <a:ext cx="1688123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rtl="0"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algn="ctr"/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5" name="Text Placeholder 3"/>
          <p:cNvSpPr>
            <a:spLocks noGrp="1"/>
          </p:cNvSpPr>
          <p:nvPr>
            <p:ph type="body" sz="half" idx="65"/>
          </p:nvPr>
        </p:nvSpPr>
        <p:spPr>
          <a:xfrm>
            <a:off x="6359347" y="3318040"/>
            <a:ext cx="1477108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200" b="1" baseline="0">
                <a:solidFill>
                  <a:schemeClr val="accent4"/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am.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half" idx="61"/>
          </p:nvPr>
        </p:nvSpPr>
        <p:spPr>
          <a:xfrm>
            <a:off x="1866900" y="2219369"/>
            <a:ext cx="1361930" cy="46673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rtl="0">
              <a:buNone/>
              <a:defRPr sz="8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algn="ctr"/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Text Placeholder 3"/>
          <p:cNvSpPr>
            <a:spLocks noGrp="1"/>
          </p:cNvSpPr>
          <p:nvPr>
            <p:ph type="body" sz="half" idx="62"/>
          </p:nvPr>
        </p:nvSpPr>
        <p:spPr>
          <a:xfrm>
            <a:off x="1866900" y="2054558"/>
            <a:ext cx="136193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200" b="1" baseline="0">
                <a:solidFill>
                  <a:schemeClr val="accent1"/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endParaRPr lang="en-US" dirty="0"/>
          </a:p>
        </p:txBody>
      </p:sp>
      <p:sp>
        <p:nvSpPr>
          <p:cNvPr id="35" name="Picture Placeholder 7"/>
          <p:cNvSpPr>
            <a:spLocks noGrp="1"/>
          </p:cNvSpPr>
          <p:nvPr>
            <p:ph type="pic" sz="quarter" idx="63" hasCustomPrompt="1"/>
          </p:nvPr>
        </p:nvSpPr>
        <p:spPr>
          <a:xfrm>
            <a:off x="583092" y="3375781"/>
            <a:ext cx="1163158" cy="872369"/>
          </a:xfrm>
          <a:prstGeom prst="roundRect">
            <a:avLst/>
          </a:prstGeom>
          <a:ln w="57150" cap="flat">
            <a:solidFill>
              <a:schemeClr val="bg1">
                <a:lumMod val="65000"/>
              </a:schemeClr>
            </a:solidFill>
            <a:miter lim="800000"/>
          </a:ln>
          <a:effectLst/>
        </p:spPr>
        <p:txBody>
          <a:bodyPr wrap="none" lIns="77925" tIns="0" rIns="77925" bIns="155850" anchor="b"/>
          <a:lstStyle>
            <a:lvl1pPr algn="ctr" rtl="0">
              <a:buNone/>
              <a:defRPr sz="8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3" name="Picture Placeholder 7"/>
          <p:cNvSpPr>
            <a:spLocks noGrp="1"/>
          </p:cNvSpPr>
          <p:nvPr>
            <p:ph type="pic" sz="quarter" idx="64" hasCustomPrompt="1"/>
          </p:nvPr>
        </p:nvSpPr>
        <p:spPr>
          <a:xfrm>
            <a:off x="3314146" y="3375781"/>
            <a:ext cx="1163158" cy="872369"/>
          </a:xfrm>
          <a:prstGeom prst="roundRect">
            <a:avLst/>
          </a:prstGeom>
          <a:ln w="57150" cap="flat">
            <a:solidFill>
              <a:schemeClr val="bg1">
                <a:lumMod val="65000"/>
              </a:schemeClr>
            </a:solidFill>
            <a:miter lim="800000"/>
          </a:ln>
          <a:effectLst/>
        </p:spPr>
        <p:txBody>
          <a:bodyPr wrap="none" lIns="77925" tIns="0" rIns="77925" bIns="155850" anchor="b"/>
          <a:lstStyle>
            <a:lvl1pPr algn="ctr" rtl="0">
              <a:buNone/>
              <a:defRPr sz="8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5" name="Picture Placeholder 7"/>
          <p:cNvSpPr>
            <a:spLocks noGrp="1"/>
          </p:cNvSpPr>
          <p:nvPr>
            <p:ph type="pic" sz="quarter" idx="65" hasCustomPrompt="1"/>
          </p:nvPr>
        </p:nvSpPr>
        <p:spPr>
          <a:xfrm>
            <a:off x="6045200" y="3375781"/>
            <a:ext cx="1163158" cy="872369"/>
          </a:xfrm>
          <a:prstGeom prst="roundRect">
            <a:avLst/>
          </a:prstGeom>
          <a:ln w="57150" cap="flat">
            <a:solidFill>
              <a:schemeClr val="bg1">
                <a:lumMod val="65000"/>
              </a:schemeClr>
            </a:solidFill>
            <a:miter lim="800000"/>
          </a:ln>
          <a:effectLst/>
        </p:spPr>
        <p:txBody>
          <a:bodyPr wrap="none" lIns="77925" tIns="0" rIns="77925" bIns="155850" anchor="b"/>
          <a:lstStyle>
            <a:lvl1pPr algn="ctr" rtl="0">
              <a:buNone/>
              <a:defRPr sz="8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66" hasCustomPrompt="1"/>
          </p:nvPr>
        </p:nvSpPr>
        <p:spPr>
          <a:xfrm>
            <a:off x="583092" y="1947862"/>
            <a:ext cx="1163158" cy="872369"/>
          </a:xfrm>
          <a:prstGeom prst="roundRect">
            <a:avLst/>
          </a:prstGeom>
          <a:ln w="57150" cap="flat">
            <a:solidFill>
              <a:schemeClr val="bg1">
                <a:lumMod val="65000"/>
              </a:schemeClr>
            </a:solidFill>
            <a:miter lim="800000"/>
          </a:ln>
          <a:effectLst/>
        </p:spPr>
        <p:txBody>
          <a:bodyPr wrap="none" lIns="77925" tIns="0" rIns="77925" bIns="155850" anchor="b"/>
          <a:lstStyle>
            <a:lvl1pPr algn="ctr" rtl="0">
              <a:buNone/>
              <a:defRPr sz="8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half" idx="67"/>
          </p:nvPr>
        </p:nvSpPr>
        <p:spPr>
          <a:xfrm>
            <a:off x="1898062" y="3676062"/>
            <a:ext cx="1361930" cy="46634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rtl="0">
              <a:buNone/>
              <a:defRPr sz="8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algn="ctr"/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8" name="Text Placeholder 3"/>
          <p:cNvSpPr>
            <a:spLocks noGrp="1"/>
          </p:cNvSpPr>
          <p:nvPr>
            <p:ph type="body" sz="half" idx="68"/>
          </p:nvPr>
        </p:nvSpPr>
        <p:spPr>
          <a:xfrm>
            <a:off x="1898062" y="3511251"/>
            <a:ext cx="136193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200" b="1" baseline="0">
                <a:solidFill>
                  <a:schemeClr val="accent2"/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endParaRPr lang="en-US" dirty="0"/>
          </a:p>
        </p:txBody>
      </p:sp>
      <p:sp>
        <p:nvSpPr>
          <p:cNvPr id="49" name="Text Placeholder 3"/>
          <p:cNvSpPr>
            <a:spLocks noGrp="1"/>
          </p:cNvSpPr>
          <p:nvPr>
            <p:ph type="body" sz="half" idx="69"/>
          </p:nvPr>
        </p:nvSpPr>
        <p:spPr>
          <a:xfrm>
            <a:off x="4615862" y="3676062"/>
            <a:ext cx="1361930" cy="46634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rtl="0">
              <a:buNone/>
              <a:defRPr sz="8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algn="ctr"/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0" name="Text Placeholder 3"/>
          <p:cNvSpPr>
            <a:spLocks noGrp="1"/>
          </p:cNvSpPr>
          <p:nvPr>
            <p:ph type="body" sz="half" idx="70"/>
          </p:nvPr>
        </p:nvSpPr>
        <p:spPr>
          <a:xfrm>
            <a:off x="4615862" y="3511251"/>
            <a:ext cx="136193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200" b="1" baseline="0">
                <a:solidFill>
                  <a:schemeClr val="accent3"/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endParaRPr lang="en-US" dirty="0"/>
          </a:p>
        </p:txBody>
      </p:sp>
      <p:sp>
        <p:nvSpPr>
          <p:cNvPr id="51" name="Text Placeholder 3"/>
          <p:cNvSpPr>
            <a:spLocks noGrp="1"/>
          </p:cNvSpPr>
          <p:nvPr>
            <p:ph type="body" sz="half" idx="71"/>
          </p:nvPr>
        </p:nvSpPr>
        <p:spPr>
          <a:xfrm>
            <a:off x="7371762" y="3676062"/>
            <a:ext cx="1361930" cy="46634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rtl="0">
              <a:buNone/>
              <a:defRPr sz="8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algn="ctr"/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2" name="Text Placeholder 3"/>
          <p:cNvSpPr>
            <a:spLocks noGrp="1"/>
          </p:cNvSpPr>
          <p:nvPr>
            <p:ph type="body" sz="half" idx="72"/>
          </p:nvPr>
        </p:nvSpPr>
        <p:spPr>
          <a:xfrm>
            <a:off x="7371762" y="3511251"/>
            <a:ext cx="136193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200" b="1" baseline="0">
                <a:solidFill>
                  <a:schemeClr val="accent4"/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endParaRPr lang="en-US" dirty="0"/>
          </a:p>
        </p:txBody>
      </p:sp>
      <p:cxnSp>
        <p:nvCxnSpPr>
          <p:cNvPr id="54" name="Straight Connector 53"/>
          <p:cNvCxnSpPr/>
          <p:nvPr userDrawn="1"/>
        </p:nvCxnSpPr>
        <p:spPr>
          <a:xfrm flipV="1">
            <a:off x="1165465" y="3119437"/>
            <a:ext cx="2697480" cy="119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 userDrawn="1"/>
        </p:nvCxnSpPr>
        <p:spPr>
          <a:xfrm rot="5400000">
            <a:off x="3781425" y="3232943"/>
            <a:ext cx="2286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 userDrawn="1"/>
        </p:nvGrpSpPr>
        <p:grpSpPr>
          <a:xfrm>
            <a:off x="1163877" y="2890838"/>
            <a:ext cx="1588" cy="457200"/>
            <a:chOff x="1163877" y="2705100"/>
            <a:chExt cx="1588" cy="609600"/>
          </a:xfrm>
        </p:grpSpPr>
        <p:cxnSp>
          <p:nvCxnSpPr>
            <p:cNvPr id="61" name="Straight Connector 60"/>
            <p:cNvCxnSpPr/>
            <p:nvPr userDrawn="1"/>
          </p:nvCxnSpPr>
          <p:spPr>
            <a:xfrm rot="5400000">
              <a:off x="1012271" y="3161506"/>
              <a:ext cx="304800" cy="158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 userDrawn="1"/>
          </p:nvCxnSpPr>
          <p:spPr>
            <a:xfrm rot="5400000">
              <a:off x="1012271" y="2856706"/>
              <a:ext cx="304800" cy="158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Straight Connector 65"/>
          <p:cNvCxnSpPr/>
          <p:nvPr userDrawn="1"/>
        </p:nvCxnSpPr>
        <p:spPr>
          <a:xfrm flipV="1">
            <a:off x="3899934" y="3119437"/>
            <a:ext cx="2697480" cy="119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 userDrawn="1"/>
        </p:nvCxnSpPr>
        <p:spPr>
          <a:xfrm rot="5400000">
            <a:off x="6515894" y="3232943"/>
            <a:ext cx="2286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am.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3817328" y="2890838"/>
            <a:ext cx="1509345" cy="1226343"/>
          </a:xfrm>
          <a:prstGeom prst="ellipse">
            <a:avLst/>
          </a:prstGeom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lIns="77925" tIns="0" rIns="77925" bIns="233776" anchor="b"/>
          <a:lstStyle>
            <a:lvl1pPr algn="ctr" rtl="0">
              <a:buNone/>
              <a:defRPr sz="9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0" y="0"/>
            <a:ext cx="9144000" cy="2943225"/>
          </a:xfrm>
          <a:prstGeom prst="rect">
            <a:avLst/>
          </a:prstGeom>
          <a:ln w="3175">
            <a:noFill/>
          </a:ln>
        </p:spPr>
        <p:txBody>
          <a:bodyPr wrap="none" lIns="77925" tIns="0" rIns="77925" bIns="857177" anchor="b"/>
          <a:lstStyle>
            <a:lvl1pPr algn="ctr" rtl="0">
              <a:buNone/>
              <a:defRPr sz="15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.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9" name="Oval 18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20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36"/>
          </p:nvPr>
        </p:nvSpPr>
        <p:spPr>
          <a:xfrm>
            <a:off x="1136796" y="3413285"/>
            <a:ext cx="1477108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37"/>
          </p:nvPr>
        </p:nvSpPr>
        <p:spPr>
          <a:xfrm flipH="1">
            <a:off x="1136796" y="3610163"/>
            <a:ext cx="1477108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0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endParaRPr lang="en-US" dirty="0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1031288" y="3590380"/>
            <a:ext cx="1688123" cy="119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3"/>
          <p:cNvSpPr>
            <a:spLocks noGrp="1"/>
          </p:cNvSpPr>
          <p:nvPr>
            <p:ph type="body" sz="half" idx="41"/>
          </p:nvPr>
        </p:nvSpPr>
        <p:spPr>
          <a:xfrm>
            <a:off x="1031288" y="3797000"/>
            <a:ext cx="1688123" cy="38796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algn="ctr"/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942605" y="1798710"/>
            <a:ext cx="1865490" cy="1515711"/>
          </a:xfrm>
          <a:prstGeom prst="roundRect">
            <a:avLst>
              <a:gd name="adj" fmla="val 12935"/>
            </a:avLst>
          </a:prstGeom>
          <a:ln w="3175">
            <a:solidFill>
              <a:schemeClr val="bg1">
                <a:lumMod val="85000"/>
              </a:schemeClr>
            </a:solidFill>
          </a:ln>
        </p:spPr>
        <p:txBody>
          <a:bodyPr wrap="none" lIns="77925" tIns="0" rIns="77925" bIns="233776" anchor="b"/>
          <a:lstStyle>
            <a:lvl1pPr algn="ctr" rtl="0">
              <a:buNone/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  <p:grpSp>
        <p:nvGrpSpPr>
          <p:cNvPr id="41" name="Group 11"/>
          <p:cNvGrpSpPr/>
          <p:nvPr userDrawn="1"/>
        </p:nvGrpSpPr>
        <p:grpSpPr>
          <a:xfrm>
            <a:off x="1402827" y="4214632"/>
            <a:ext cx="945046" cy="224018"/>
            <a:chOff x="3733800" y="3067050"/>
            <a:chExt cx="1504430" cy="438912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42" name="Freeform 15"/>
            <p:cNvSpPr>
              <a:spLocks noEditPoints="1"/>
            </p:cNvSpPr>
            <p:nvPr/>
          </p:nvSpPr>
          <p:spPr bwMode="auto">
            <a:xfrm>
              <a:off x="4267200" y="3067050"/>
              <a:ext cx="438912" cy="438912"/>
            </a:xfrm>
            <a:custGeom>
              <a:avLst/>
              <a:gdLst/>
              <a:ahLst/>
              <a:cxnLst>
                <a:cxn ang="0">
                  <a:pos x="79" y="0"/>
                </a:cxn>
                <a:cxn ang="0">
                  <a:pos x="0" y="79"/>
                </a:cxn>
                <a:cxn ang="0">
                  <a:pos x="79" y="159"/>
                </a:cxn>
                <a:cxn ang="0">
                  <a:pos x="159" y="79"/>
                </a:cxn>
                <a:cxn ang="0">
                  <a:pos x="79" y="0"/>
                </a:cxn>
                <a:cxn ang="0">
                  <a:pos x="115" y="61"/>
                </a:cxn>
                <a:cxn ang="0">
                  <a:pos x="115" y="64"/>
                </a:cxn>
                <a:cxn ang="0">
                  <a:pos x="63" y="116"/>
                </a:cxn>
                <a:cxn ang="0">
                  <a:pos x="35" y="107"/>
                </a:cxn>
                <a:cxn ang="0">
                  <a:pos x="39" y="108"/>
                </a:cxn>
                <a:cxn ang="0">
                  <a:pos x="62" y="100"/>
                </a:cxn>
                <a:cxn ang="0">
                  <a:pos x="45" y="87"/>
                </a:cxn>
                <a:cxn ang="0">
                  <a:pos x="48" y="87"/>
                </a:cxn>
                <a:cxn ang="0">
                  <a:pos x="53" y="87"/>
                </a:cxn>
                <a:cxn ang="0">
                  <a:pos x="38" y="69"/>
                </a:cxn>
                <a:cxn ang="0">
                  <a:pos x="38" y="69"/>
                </a:cxn>
                <a:cxn ang="0">
                  <a:pos x="47" y="71"/>
                </a:cxn>
                <a:cxn ang="0">
                  <a:pos x="39" y="56"/>
                </a:cxn>
                <a:cxn ang="0">
                  <a:pos x="41" y="47"/>
                </a:cxn>
                <a:cxn ang="0">
                  <a:pos x="79" y="66"/>
                </a:cxn>
                <a:cxn ang="0">
                  <a:pos x="78" y="62"/>
                </a:cxn>
                <a:cxn ang="0">
                  <a:pos x="97" y="43"/>
                </a:cxn>
                <a:cxn ang="0">
                  <a:pos x="110" y="49"/>
                </a:cxn>
                <a:cxn ang="0">
                  <a:pos x="122" y="45"/>
                </a:cxn>
                <a:cxn ang="0">
                  <a:pos x="114" y="55"/>
                </a:cxn>
                <a:cxn ang="0">
                  <a:pos x="124" y="52"/>
                </a:cxn>
                <a:cxn ang="0">
                  <a:pos x="115" y="61"/>
                </a:cxn>
                <a:cxn ang="0">
                  <a:pos x="115" y="61"/>
                </a:cxn>
                <a:cxn ang="0">
                  <a:pos x="115" y="61"/>
                </a:cxn>
              </a:cxnLst>
              <a:rect l="0" t="0" r="r" b="b"/>
              <a:pathLst>
                <a:path w="159" h="159">
                  <a:moveTo>
                    <a:pt x="79" y="0"/>
                  </a:moveTo>
                  <a:cubicBezTo>
                    <a:pt x="36" y="0"/>
                    <a:pt x="0" y="36"/>
                    <a:pt x="0" y="79"/>
                  </a:cubicBezTo>
                  <a:cubicBezTo>
                    <a:pt x="0" y="123"/>
                    <a:pt x="36" y="159"/>
                    <a:pt x="79" y="159"/>
                  </a:cubicBezTo>
                  <a:cubicBezTo>
                    <a:pt x="123" y="159"/>
                    <a:pt x="159" y="123"/>
                    <a:pt x="159" y="79"/>
                  </a:cubicBezTo>
                  <a:cubicBezTo>
                    <a:pt x="159" y="36"/>
                    <a:pt x="123" y="0"/>
                    <a:pt x="79" y="0"/>
                  </a:cubicBezTo>
                  <a:close/>
                  <a:moveTo>
                    <a:pt x="115" y="61"/>
                  </a:moveTo>
                  <a:cubicBezTo>
                    <a:pt x="115" y="62"/>
                    <a:pt x="115" y="63"/>
                    <a:pt x="115" y="64"/>
                  </a:cubicBezTo>
                  <a:cubicBezTo>
                    <a:pt x="115" y="88"/>
                    <a:pt x="97" y="116"/>
                    <a:pt x="63" y="116"/>
                  </a:cubicBezTo>
                  <a:cubicBezTo>
                    <a:pt x="53" y="116"/>
                    <a:pt x="43" y="113"/>
                    <a:pt x="35" y="107"/>
                  </a:cubicBezTo>
                  <a:cubicBezTo>
                    <a:pt x="36" y="108"/>
                    <a:pt x="38" y="108"/>
                    <a:pt x="39" y="108"/>
                  </a:cubicBezTo>
                  <a:cubicBezTo>
                    <a:pt x="48" y="108"/>
                    <a:pt x="56" y="105"/>
                    <a:pt x="62" y="100"/>
                  </a:cubicBezTo>
                  <a:cubicBezTo>
                    <a:pt x="54" y="100"/>
                    <a:pt x="47" y="94"/>
                    <a:pt x="45" y="87"/>
                  </a:cubicBezTo>
                  <a:cubicBezTo>
                    <a:pt x="46" y="87"/>
                    <a:pt x="47" y="87"/>
                    <a:pt x="48" y="87"/>
                  </a:cubicBezTo>
                  <a:cubicBezTo>
                    <a:pt x="50" y="87"/>
                    <a:pt x="52" y="87"/>
                    <a:pt x="53" y="87"/>
                  </a:cubicBezTo>
                  <a:cubicBezTo>
                    <a:pt x="45" y="85"/>
                    <a:pt x="38" y="78"/>
                    <a:pt x="38" y="69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41" y="70"/>
                    <a:pt x="44" y="71"/>
                    <a:pt x="47" y="71"/>
                  </a:cubicBezTo>
                  <a:cubicBezTo>
                    <a:pt x="42" y="68"/>
                    <a:pt x="39" y="62"/>
                    <a:pt x="39" y="56"/>
                  </a:cubicBezTo>
                  <a:cubicBezTo>
                    <a:pt x="39" y="52"/>
                    <a:pt x="40" y="49"/>
                    <a:pt x="41" y="47"/>
                  </a:cubicBezTo>
                  <a:cubicBezTo>
                    <a:pt x="50" y="58"/>
                    <a:pt x="64" y="65"/>
                    <a:pt x="79" y="66"/>
                  </a:cubicBezTo>
                  <a:cubicBezTo>
                    <a:pt x="78" y="64"/>
                    <a:pt x="78" y="63"/>
                    <a:pt x="78" y="62"/>
                  </a:cubicBezTo>
                  <a:cubicBezTo>
                    <a:pt x="78" y="51"/>
                    <a:pt x="86" y="43"/>
                    <a:pt x="97" y="43"/>
                  </a:cubicBezTo>
                  <a:cubicBezTo>
                    <a:pt x="102" y="43"/>
                    <a:pt x="107" y="45"/>
                    <a:pt x="110" y="49"/>
                  </a:cubicBezTo>
                  <a:cubicBezTo>
                    <a:pt x="114" y="48"/>
                    <a:pt x="118" y="47"/>
                    <a:pt x="122" y="45"/>
                  </a:cubicBezTo>
                  <a:cubicBezTo>
                    <a:pt x="120" y="49"/>
                    <a:pt x="117" y="52"/>
                    <a:pt x="114" y="55"/>
                  </a:cubicBezTo>
                  <a:cubicBezTo>
                    <a:pt x="117" y="54"/>
                    <a:pt x="121" y="53"/>
                    <a:pt x="124" y="52"/>
                  </a:cubicBezTo>
                  <a:cubicBezTo>
                    <a:pt x="122" y="55"/>
                    <a:pt x="118" y="59"/>
                    <a:pt x="115" y="61"/>
                  </a:cubicBezTo>
                  <a:close/>
                  <a:moveTo>
                    <a:pt x="115" y="61"/>
                  </a:moveTo>
                  <a:cubicBezTo>
                    <a:pt x="115" y="61"/>
                    <a:pt x="115" y="61"/>
                    <a:pt x="115" y="61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6"/>
            <p:cNvSpPr>
              <a:spLocks noEditPoints="1"/>
            </p:cNvSpPr>
            <p:nvPr/>
          </p:nvSpPr>
          <p:spPr bwMode="auto">
            <a:xfrm>
              <a:off x="3733800" y="3067050"/>
              <a:ext cx="438912" cy="438912"/>
            </a:xfrm>
            <a:custGeom>
              <a:avLst/>
              <a:gdLst/>
              <a:ahLst/>
              <a:cxnLst>
                <a:cxn ang="0">
                  <a:pos x="79" y="0"/>
                </a:cxn>
                <a:cxn ang="0">
                  <a:pos x="0" y="79"/>
                </a:cxn>
                <a:cxn ang="0">
                  <a:pos x="79" y="159"/>
                </a:cxn>
                <a:cxn ang="0">
                  <a:pos x="159" y="79"/>
                </a:cxn>
                <a:cxn ang="0">
                  <a:pos x="79" y="0"/>
                </a:cxn>
                <a:cxn ang="0">
                  <a:pos x="99" y="82"/>
                </a:cxn>
                <a:cxn ang="0">
                  <a:pos x="86" y="82"/>
                </a:cxn>
                <a:cxn ang="0">
                  <a:pos x="86" y="128"/>
                </a:cxn>
                <a:cxn ang="0">
                  <a:pos x="67" y="128"/>
                </a:cxn>
                <a:cxn ang="0">
                  <a:pos x="67" y="82"/>
                </a:cxn>
                <a:cxn ang="0">
                  <a:pos x="58" y="82"/>
                </a:cxn>
                <a:cxn ang="0">
                  <a:pos x="58" y="66"/>
                </a:cxn>
                <a:cxn ang="0">
                  <a:pos x="67" y="66"/>
                </a:cxn>
                <a:cxn ang="0">
                  <a:pos x="67" y="55"/>
                </a:cxn>
                <a:cxn ang="0">
                  <a:pos x="86" y="36"/>
                </a:cxn>
                <a:cxn ang="0">
                  <a:pos x="101" y="36"/>
                </a:cxn>
                <a:cxn ang="0">
                  <a:pos x="101" y="52"/>
                </a:cxn>
                <a:cxn ang="0">
                  <a:pos x="90" y="52"/>
                </a:cxn>
                <a:cxn ang="0">
                  <a:pos x="86" y="56"/>
                </a:cxn>
                <a:cxn ang="0">
                  <a:pos x="86" y="66"/>
                </a:cxn>
                <a:cxn ang="0">
                  <a:pos x="101" y="66"/>
                </a:cxn>
                <a:cxn ang="0">
                  <a:pos x="99" y="82"/>
                </a:cxn>
                <a:cxn ang="0">
                  <a:pos x="99" y="82"/>
                </a:cxn>
                <a:cxn ang="0">
                  <a:pos x="99" y="82"/>
                </a:cxn>
              </a:cxnLst>
              <a:rect l="0" t="0" r="r" b="b"/>
              <a:pathLst>
                <a:path w="159" h="159">
                  <a:moveTo>
                    <a:pt x="79" y="0"/>
                  </a:moveTo>
                  <a:cubicBezTo>
                    <a:pt x="36" y="0"/>
                    <a:pt x="0" y="36"/>
                    <a:pt x="0" y="79"/>
                  </a:cubicBezTo>
                  <a:cubicBezTo>
                    <a:pt x="0" y="123"/>
                    <a:pt x="36" y="159"/>
                    <a:pt x="79" y="159"/>
                  </a:cubicBezTo>
                  <a:cubicBezTo>
                    <a:pt x="123" y="159"/>
                    <a:pt x="159" y="123"/>
                    <a:pt x="159" y="79"/>
                  </a:cubicBezTo>
                  <a:cubicBezTo>
                    <a:pt x="159" y="36"/>
                    <a:pt x="123" y="0"/>
                    <a:pt x="79" y="0"/>
                  </a:cubicBezTo>
                  <a:close/>
                  <a:moveTo>
                    <a:pt x="99" y="82"/>
                  </a:moveTo>
                  <a:cubicBezTo>
                    <a:pt x="86" y="82"/>
                    <a:pt x="86" y="82"/>
                    <a:pt x="86" y="82"/>
                  </a:cubicBezTo>
                  <a:cubicBezTo>
                    <a:pt x="86" y="128"/>
                    <a:pt x="86" y="128"/>
                    <a:pt x="86" y="128"/>
                  </a:cubicBezTo>
                  <a:cubicBezTo>
                    <a:pt x="67" y="128"/>
                    <a:pt x="67" y="128"/>
                    <a:pt x="67" y="128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58" y="82"/>
                    <a:pt x="58" y="82"/>
                    <a:pt x="58" y="82"/>
                  </a:cubicBezTo>
                  <a:cubicBezTo>
                    <a:pt x="58" y="66"/>
                    <a:pt x="58" y="66"/>
                    <a:pt x="58" y="66"/>
                  </a:cubicBezTo>
                  <a:cubicBezTo>
                    <a:pt x="67" y="66"/>
                    <a:pt x="67" y="66"/>
                    <a:pt x="67" y="66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67" y="48"/>
                    <a:pt x="71" y="36"/>
                    <a:pt x="86" y="36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89" y="52"/>
                    <a:pt x="86" y="53"/>
                    <a:pt x="86" y="5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101" y="66"/>
                    <a:pt x="101" y="66"/>
                    <a:pt x="101" y="66"/>
                  </a:cubicBezTo>
                  <a:lnTo>
                    <a:pt x="99" y="82"/>
                  </a:lnTo>
                  <a:close/>
                  <a:moveTo>
                    <a:pt x="99" y="82"/>
                  </a:moveTo>
                  <a:cubicBezTo>
                    <a:pt x="99" y="82"/>
                    <a:pt x="99" y="82"/>
                    <a:pt x="99" y="8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4" name="Group 39"/>
            <p:cNvGrpSpPr/>
            <p:nvPr userDrawn="1"/>
          </p:nvGrpSpPr>
          <p:grpSpPr>
            <a:xfrm>
              <a:off x="4800612" y="3067691"/>
              <a:ext cx="437632" cy="437630"/>
              <a:chOff x="3736975" y="1812925"/>
              <a:chExt cx="608013" cy="608013"/>
            </a:xfrm>
            <a:grpFill/>
          </p:grpSpPr>
          <p:sp>
            <p:nvSpPr>
              <p:cNvPr id="45" name="Freeform 19"/>
              <p:cNvSpPr>
                <a:spLocks noEditPoints="1"/>
              </p:cNvSpPr>
              <p:nvPr/>
            </p:nvSpPr>
            <p:spPr bwMode="auto">
              <a:xfrm>
                <a:off x="4005263" y="2073275"/>
                <a:ext cx="149225" cy="15398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7"/>
                  </a:cxn>
                  <a:cxn ang="0">
                    <a:pos x="12" y="1"/>
                  </a:cxn>
                  <a:cxn ang="0">
                    <a:pos x="0" y="1"/>
                  </a:cxn>
                  <a:cxn ang="0">
                    <a:pos x="0" y="40"/>
                  </a:cxn>
                  <a:cxn ang="0">
                    <a:pos x="12" y="40"/>
                  </a:cxn>
                  <a:cxn ang="0">
                    <a:pos x="12" y="18"/>
                  </a:cxn>
                  <a:cxn ang="0">
                    <a:pos x="13" y="15"/>
                  </a:cxn>
                  <a:cxn ang="0">
                    <a:pos x="19" y="10"/>
                  </a:cxn>
                  <a:cxn ang="0">
                    <a:pos x="26" y="19"/>
                  </a:cxn>
                  <a:cxn ang="0">
                    <a:pos x="26" y="40"/>
                  </a:cxn>
                  <a:cxn ang="0">
                    <a:pos x="39" y="40"/>
                  </a:cxn>
                  <a:cxn ang="0">
                    <a:pos x="39" y="17"/>
                  </a:cxn>
                  <a:cxn ang="0">
                    <a:pos x="24" y="0"/>
                  </a:cxn>
                  <a:cxn ang="0">
                    <a:pos x="12" y="7"/>
                  </a:cxn>
                  <a:cxn ang="0">
                    <a:pos x="12" y="7"/>
                  </a:cxn>
                  <a:cxn ang="0">
                    <a:pos x="12" y="7"/>
                  </a:cxn>
                  <a:cxn ang="0">
                    <a:pos x="12" y="7"/>
                  </a:cxn>
                  <a:cxn ang="0">
                    <a:pos x="12" y="7"/>
                  </a:cxn>
                </a:cxnLst>
                <a:rect l="0" t="0" r="r" b="b"/>
                <a:pathLst>
                  <a:path w="39" h="40">
                    <a:moveTo>
                      <a:pt x="24" y="0"/>
                    </a:moveTo>
                    <a:cubicBezTo>
                      <a:pt x="17" y="0"/>
                      <a:pt x="14" y="4"/>
                      <a:pt x="12" y="7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5"/>
                      <a:pt x="0" y="40"/>
                      <a:pt x="0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3" y="15"/>
                    </a:cubicBezTo>
                    <a:cubicBezTo>
                      <a:pt x="14" y="13"/>
                      <a:pt x="16" y="10"/>
                      <a:pt x="19" y="10"/>
                    </a:cubicBezTo>
                    <a:cubicBezTo>
                      <a:pt x="24" y="10"/>
                      <a:pt x="26" y="14"/>
                      <a:pt x="26" y="19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39" y="40"/>
                      <a:pt x="39" y="40"/>
                      <a:pt x="39" y="40"/>
                    </a:cubicBezTo>
                    <a:cubicBezTo>
                      <a:pt x="39" y="17"/>
                      <a:pt x="39" y="17"/>
                      <a:pt x="39" y="17"/>
                    </a:cubicBezTo>
                    <a:cubicBezTo>
                      <a:pt x="39" y="6"/>
                      <a:pt x="32" y="0"/>
                      <a:pt x="24" y="0"/>
                    </a:cubicBezTo>
                    <a:close/>
                    <a:moveTo>
                      <a:pt x="12" y="7"/>
                    </a:move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lose/>
                    <a:moveTo>
                      <a:pt x="12" y="7"/>
                    </a:moveTo>
                    <a:cubicBezTo>
                      <a:pt x="12" y="7"/>
                      <a:pt x="12" y="7"/>
                      <a:pt x="12" y="7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Rectangle 20"/>
              <p:cNvSpPr>
                <a:spLocks noChangeArrowheads="1"/>
              </p:cNvSpPr>
              <p:nvPr/>
            </p:nvSpPr>
            <p:spPr bwMode="auto">
              <a:xfrm>
                <a:off x="3929063" y="2078038"/>
                <a:ext cx="46038" cy="14922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21"/>
              <p:cNvSpPr>
                <a:spLocks noEditPoints="1"/>
              </p:cNvSpPr>
              <p:nvPr/>
            </p:nvSpPr>
            <p:spPr bwMode="auto">
              <a:xfrm>
                <a:off x="3736975" y="1812925"/>
                <a:ext cx="608013" cy="608013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0" y="79"/>
                  </a:cxn>
                  <a:cxn ang="0">
                    <a:pos x="79" y="159"/>
                  </a:cxn>
                  <a:cxn ang="0">
                    <a:pos x="159" y="79"/>
                  </a:cxn>
                  <a:cxn ang="0">
                    <a:pos x="79" y="0"/>
                  </a:cxn>
                  <a:cxn ang="0">
                    <a:pos x="122" y="115"/>
                  </a:cxn>
                  <a:cxn ang="0">
                    <a:pos x="115" y="121"/>
                  </a:cxn>
                  <a:cxn ang="0">
                    <a:pos x="43" y="121"/>
                  </a:cxn>
                  <a:cxn ang="0">
                    <a:pos x="37" y="115"/>
                  </a:cxn>
                  <a:cxn ang="0">
                    <a:pos x="37" y="42"/>
                  </a:cxn>
                  <a:cxn ang="0">
                    <a:pos x="43" y="36"/>
                  </a:cxn>
                  <a:cxn ang="0">
                    <a:pos x="115" y="36"/>
                  </a:cxn>
                  <a:cxn ang="0">
                    <a:pos x="122" y="42"/>
                  </a:cxn>
                  <a:cxn ang="0">
                    <a:pos x="122" y="115"/>
                  </a:cxn>
                  <a:cxn ang="0">
                    <a:pos x="122" y="115"/>
                  </a:cxn>
                  <a:cxn ang="0">
                    <a:pos x="122" y="115"/>
                  </a:cxn>
                </a:cxnLst>
                <a:rect l="0" t="0" r="r" b="b"/>
                <a:pathLst>
                  <a:path w="159" h="159">
                    <a:moveTo>
                      <a:pt x="79" y="0"/>
                    </a:moveTo>
                    <a:cubicBezTo>
                      <a:pt x="36" y="0"/>
                      <a:pt x="0" y="36"/>
                      <a:pt x="0" y="79"/>
                    </a:cubicBezTo>
                    <a:cubicBezTo>
                      <a:pt x="0" y="123"/>
                      <a:pt x="36" y="159"/>
                      <a:pt x="79" y="159"/>
                    </a:cubicBezTo>
                    <a:cubicBezTo>
                      <a:pt x="123" y="159"/>
                      <a:pt x="159" y="123"/>
                      <a:pt x="159" y="79"/>
                    </a:cubicBezTo>
                    <a:cubicBezTo>
                      <a:pt x="159" y="36"/>
                      <a:pt x="123" y="0"/>
                      <a:pt x="79" y="0"/>
                    </a:cubicBezTo>
                    <a:close/>
                    <a:moveTo>
                      <a:pt x="122" y="115"/>
                    </a:moveTo>
                    <a:cubicBezTo>
                      <a:pt x="122" y="119"/>
                      <a:pt x="119" y="121"/>
                      <a:pt x="115" y="121"/>
                    </a:cubicBezTo>
                    <a:cubicBezTo>
                      <a:pt x="43" y="121"/>
                      <a:pt x="43" y="121"/>
                      <a:pt x="43" y="121"/>
                    </a:cubicBezTo>
                    <a:cubicBezTo>
                      <a:pt x="40" y="121"/>
                      <a:pt x="37" y="119"/>
                      <a:pt x="37" y="115"/>
                    </a:cubicBezTo>
                    <a:cubicBezTo>
                      <a:pt x="37" y="42"/>
                      <a:pt x="37" y="42"/>
                      <a:pt x="37" y="42"/>
                    </a:cubicBezTo>
                    <a:cubicBezTo>
                      <a:pt x="37" y="39"/>
                      <a:pt x="40" y="36"/>
                      <a:pt x="43" y="36"/>
                    </a:cubicBezTo>
                    <a:cubicBezTo>
                      <a:pt x="115" y="36"/>
                      <a:pt x="115" y="36"/>
                      <a:pt x="115" y="36"/>
                    </a:cubicBezTo>
                    <a:cubicBezTo>
                      <a:pt x="119" y="36"/>
                      <a:pt x="122" y="39"/>
                      <a:pt x="122" y="42"/>
                    </a:cubicBezTo>
                    <a:lnTo>
                      <a:pt x="122" y="115"/>
                    </a:lnTo>
                    <a:close/>
                    <a:moveTo>
                      <a:pt x="122" y="115"/>
                    </a:moveTo>
                    <a:cubicBezTo>
                      <a:pt x="122" y="115"/>
                      <a:pt x="122" y="115"/>
                      <a:pt x="122" y="115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22"/>
              <p:cNvSpPr>
                <a:spLocks noEditPoints="1"/>
              </p:cNvSpPr>
              <p:nvPr/>
            </p:nvSpPr>
            <p:spPr bwMode="auto">
              <a:xfrm>
                <a:off x="3924300" y="2005013"/>
                <a:ext cx="53975" cy="53975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7"/>
                  </a:cxn>
                  <a:cxn ang="0">
                    <a:pos x="7" y="14"/>
                  </a:cxn>
                  <a:cxn ang="0">
                    <a:pos x="7" y="14"/>
                  </a:cxn>
                  <a:cxn ang="0">
                    <a:pos x="14" y="7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7" y="0"/>
                  </a:cxn>
                </a:cxnLst>
                <a:rect l="0" t="0" r="r" b="b"/>
                <a:pathLst>
                  <a:path w="14" h="14">
                    <a:moveTo>
                      <a:pt x="7" y="0"/>
                    </a:move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12" y="14"/>
                      <a:pt x="14" y="11"/>
                      <a:pt x="14" y="7"/>
                    </a:cubicBezTo>
                    <a:cubicBezTo>
                      <a:pt x="14" y="3"/>
                      <a:pt x="12" y="0"/>
                      <a:pt x="7" y="0"/>
                    </a:cubicBezTo>
                    <a:close/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am.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1" name="Oval 10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36"/>
          </p:nvPr>
        </p:nvSpPr>
        <p:spPr>
          <a:xfrm>
            <a:off x="3832685" y="3733651"/>
            <a:ext cx="1477108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37"/>
          </p:nvPr>
        </p:nvSpPr>
        <p:spPr>
          <a:xfrm flipH="1">
            <a:off x="3832685" y="3930528"/>
            <a:ext cx="1477108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0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727178" y="3910745"/>
            <a:ext cx="1688123" cy="119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3"/>
          <p:cNvSpPr>
            <a:spLocks noGrp="1"/>
          </p:cNvSpPr>
          <p:nvPr>
            <p:ph type="body" sz="half" idx="41"/>
          </p:nvPr>
        </p:nvSpPr>
        <p:spPr>
          <a:xfrm>
            <a:off x="3727178" y="4117365"/>
            <a:ext cx="1688123" cy="38796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algn="ctr"/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3638494" y="2119076"/>
            <a:ext cx="1865490" cy="1515711"/>
          </a:xfrm>
          <a:prstGeom prst="ellips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txBody>
          <a:bodyPr wrap="none" lIns="77925" tIns="0" rIns="77925" bIns="233776" anchor="b"/>
          <a:lstStyle>
            <a:lvl1pPr algn="ctr" rtl="0">
              <a:buNone/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am.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1" name="Oval 10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36"/>
          </p:nvPr>
        </p:nvSpPr>
        <p:spPr>
          <a:xfrm>
            <a:off x="1394058" y="3676501"/>
            <a:ext cx="1477108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37"/>
          </p:nvPr>
        </p:nvSpPr>
        <p:spPr>
          <a:xfrm flipH="1">
            <a:off x="1394058" y="3873378"/>
            <a:ext cx="1477108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0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288551" y="3853595"/>
            <a:ext cx="1688123" cy="119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3"/>
          <p:cNvSpPr>
            <a:spLocks noGrp="1"/>
          </p:cNvSpPr>
          <p:nvPr>
            <p:ph type="body" sz="half" idx="41"/>
          </p:nvPr>
        </p:nvSpPr>
        <p:spPr>
          <a:xfrm>
            <a:off x="1288551" y="4060215"/>
            <a:ext cx="1688123" cy="38796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algn="ctr"/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1199867" y="2061926"/>
            <a:ext cx="1865490" cy="1515711"/>
          </a:xfrm>
          <a:prstGeom prst="ellips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txBody>
          <a:bodyPr wrap="none" lIns="77925" tIns="0" rIns="77925" bIns="233776" anchor="b"/>
          <a:lstStyle>
            <a:lvl1pPr algn="ctr" rtl="0">
              <a:buNone/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  <p:pic>
        <p:nvPicPr>
          <p:cNvPr id="9" name="Picture 8" descr="Apple iMac 27_ Final_72dp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11279" y="1811984"/>
            <a:ext cx="2894191" cy="1891422"/>
          </a:xfrm>
          <a:prstGeom prst="rect">
            <a:avLst/>
          </a:prstGeom>
        </p:spPr>
      </p:pic>
      <p:sp>
        <p:nvSpPr>
          <p:cNvPr id="10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1221943" y="1900445"/>
            <a:ext cx="2672862" cy="1233487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noFill/>
          </a:ln>
        </p:spPr>
        <p:txBody>
          <a:bodyPr wrap="none" lIns="77925" tIns="0" rIns="77925" bIns="233776" anchor="b"/>
          <a:lstStyle>
            <a:lvl1pPr algn="ctr" rtl="0">
              <a:buNone/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1" name="Oval 10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  <p:pic>
        <p:nvPicPr>
          <p:cNvPr id="8" name="Picture 7" descr="apple_monito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284" y="1801116"/>
            <a:ext cx="2977660" cy="2618484"/>
          </a:xfrm>
          <a:prstGeom prst="rect">
            <a:avLst/>
          </a:prstGeom>
        </p:spPr>
      </p:pic>
      <p:sp>
        <p:nvSpPr>
          <p:cNvPr id="9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1478575" y="1940408"/>
            <a:ext cx="2388633" cy="1608580"/>
          </a:xfrm>
          <a:custGeom>
            <a:avLst/>
            <a:gdLst>
              <a:gd name="connsiteX0" fmla="*/ 0 w 2020948"/>
              <a:gd name="connsiteY0" fmla="*/ 0 h 2020948"/>
              <a:gd name="connsiteX1" fmla="*/ 2020948 w 2020948"/>
              <a:gd name="connsiteY1" fmla="*/ 0 h 2020948"/>
              <a:gd name="connsiteX2" fmla="*/ 2020948 w 2020948"/>
              <a:gd name="connsiteY2" fmla="*/ 2020948 h 2020948"/>
              <a:gd name="connsiteX3" fmla="*/ 0 w 2020948"/>
              <a:gd name="connsiteY3" fmla="*/ 2020948 h 2020948"/>
              <a:gd name="connsiteX4" fmla="*/ 0 w 2020948"/>
              <a:gd name="connsiteY4" fmla="*/ 0 h 2020948"/>
              <a:gd name="connsiteX0" fmla="*/ 0 w 2468623"/>
              <a:gd name="connsiteY0" fmla="*/ 0 h 2020948"/>
              <a:gd name="connsiteX1" fmla="*/ 2468623 w 2468623"/>
              <a:gd name="connsiteY1" fmla="*/ 490538 h 2020948"/>
              <a:gd name="connsiteX2" fmla="*/ 2020948 w 2468623"/>
              <a:gd name="connsiteY2" fmla="*/ 2020948 h 2020948"/>
              <a:gd name="connsiteX3" fmla="*/ 0 w 2468623"/>
              <a:gd name="connsiteY3" fmla="*/ 2020948 h 2020948"/>
              <a:gd name="connsiteX4" fmla="*/ 0 w 2468623"/>
              <a:gd name="connsiteY4" fmla="*/ 0 h 2020948"/>
              <a:gd name="connsiteX0" fmla="*/ 0 w 2468623"/>
              <a:gd name="connsiteY0" fmla="*/ 0 h 2144773"/>
              <a:gd name="connsiteX1" fmla="*/ 2468623 w 2468623"/>
              <a:gd name="connsiteY1" fmla="*/ 490538 h 2144773"/>
              <a:gd name="connsiteX2" fmla="*/ 2020948 w 2468623"/>
              <a:gd name="connsiteY2" fmla="*/ 2020948 h 2144773"/>
              <a:gd name="connsiteX3" fmla="*/ 123825 w 2468623"/>
              <a:gd name="connsiteY3" fmla="*/ 2144773 h 2144773"/>
              <a:gd name="connsiteX4" fmla="*/ 0 w 2468623"/>
              <a:gd name="connsiteY4" fmla="*/ 0 h 2144773"/>
              <a:gd name="connsiteX0" fmla="*/ 0 w 2587686"/>
              <a:gd name="connsiteY0" fmla="*/ 0 h 2144773"/>
              <a:gd name="connsiteX1" fmla="*/ 2468623 w 2587686"/>
              <a:gd name="connsiteY1" fmla="*/ 490538 h 2144773"/>
              <a:gd name="connsiteX2" fmla="*/ 2587686 w 2587686"/>
              <a:gd name="connsiteY2" fmla="*/ 2120961 h 2144773"/>
              <a:gd name="connsiteX3" fmla="*/ 123825 w 2587686"/>
              <a:gd name="connsiteY3" fmla="*/ 2144773 h 2144773"/>
              <a:gd name="connsiteX4" fmla="*/ 0 w 2587686"/>
              <a:gd name="connsiteY4" fmla="*/ 0 h 214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7686" h="2144773">
                <a:moveTo>
                  <a:pt x="0" y="0"/>
                </a:moveTo>
                <a:lnTo>
                  <a:pt x="2468623" y="490538"/>
                </a:lnTo>
                <a:lnTo>
                  <a:pt x="2587686" y="2120961"/>
                </a:lnTo>
                <a:lnTo>
                  <a:pt x="123825" y="2144773"/>
                </a:lnTo>
                <a:lnTo>
                  <a:pt x="0" y="0"/>
                </a:lnTo>
                <a:close/>
              </a:path>
            </a:pathLst>
          </a:custGeom>
          <a:ln w="3175">
            <a:noFill/>
          </a:ln>
        </p:spPr>
        <p:txBody>
          <a:bodyPr wrap="none" lIns="77925" tIns="0" rIns="77925" bIns="233776" anchor="b"/>
          <a:lstStyle>
            <a:lvl1pPr algn="ctr" rtl="0">
              <a:buNone/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ck_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  <p:pic>
        <p:nvPicPr>
          <p:cNvPr id="9" name="Picture 8" descr="iPhone-5c-Angled-PSD-MockUp-P-Px.com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625501" flipH="1">
            <a:off x="612531" y="2259566"/>
            <a:ext cx="3884735" cy="1803627"/>
          </a:xfrm>
          <a:prstGeom prst="rect">
            <a:avLst/>
          </a:prstGeom>
        </p:spPr>
      </p:pic>
      <p:sp>
        <p:nvSpPr>
          <p:cNvPr id="10" name="Picture Placeholder 7"/>
          <p:cNvSpPr>
            <a:spLocks noGrp="1"/>
          </p:cNvSpPr>
          <p:nvPr>
            <p:ph type="pic" sz="quarter" idx="44" hasCustomPrompt="1"/>
          </p:nvPr>
        </p:nvSpPr>
        <p:spPr>
          <a:xfrm rot="664691">
            <a:off x="1001269" y="2396209"/>
            <a:ext cx="3117417" cy="1240817"/>
          </a:xfrm>
          <a:custGeom>
            <a:avLst/>
            <a:gdLst>
              <a:gd name="connsiteX0" fmla="*/ 0 w 2020948"/>
              <a:gd name="connsiteY0" fmla="*/ 0 h 2020948"/>
              <a:gd name="connsiteX1" fmla="*/ 2020948 w 2020948"/>
              <a:gd name="connsiteY1" fmla="*/ 0 h 2020948"/>
              <a:gd name="connsiteX2" fmla="*/ 2020948 w 2020948"/>
              <a:gd name="connsiteY2" fmla="*/ 2020948 h 2020948"/>
              <a:gd name="connsiteX3" fmla="*/ 0 w 2020948"/>
              <a:gd name="connsiteY3" fmla="*/ 2020948 h 2020948"/>
              <a:gd name="connsiteX4" fmla="*/ 0 w 2020948"/>
              <a:gd name="connsiteY4" fmla="*/ 0 h 2020948"/>
              <a:gd name="connsiteX0" fmla="*/ 0 w 2468623"/>
              <a:gd name="connsiteY0" fmla="*/ 0 h 2020948"/>
              <a:gd name="connsiteX1" fmla="*/ 2468623 w 2468623"/>
              <a:gd name="connsiteY1" fmla="*/ 490538 h 2020948"/>
              <a:gd name="connsiteX2" fmla="*/ 2020948 w 2468623"/>
              <a:gd name="connsiteY2" fmla="*/ 2020948 h 2020948"/>
              <a:gd name="connsiteX3" fmla="*/ 0 w 2468623"/>
              <a:gd name="connsiteY3" fmla="*/ 2020948 h 2020948"/>
              <a:gd name="connsiteX4" fmla="*/ 0 w 2468623"/>
              <a:gd name="connsiteY4" fmla="*/ 0 h 2020948"/>
              <a:gd name="connsiteX0" fmla="*/ 0 w 2468623"/>
              <a:gd name="connsiteY0" fmla="*/ 0 h 2144773"/>
              <a:gd name="connsiteX1" fmla="*/ 2468623 w 2468623"/>
              <a:gd name="connsiteY1" fmla="*/ 490538 h 2144773"/>
              <a:gd name="connsiteX2" fmla="*/ 2020948 w 2468623"/>
              <a:gd name="connsiteY2" fmla="*/ 2020948 h 2144773"/>
              <a:gd name="connsiteX3" fmla="*/ 123825 w 2468623"/>
              <a:gd name="connsiteY3" fmla="*/ 2144773 h 2144773"/>
              <a:gd name="connsiteX4" fmla="*/ 0 w 2468623"/>
              <a:gd name="connsiteY4" fmla="*/ 0 h 2144773"/>
              <a:gd name="connsiteX0" fmla="*/ 0 w 2587686"/>
              <a:gd name="connsiteY0" fmla="*/ 0 h 2144773"/>
              <a:gd name="connsiteX1" fmla="*/ 2468623 w 2587686"/>
              <a:gd name="connsiteY1" fmla="*/ 490538 h 2144773"/>
              <a:gd name="connsiteX2" fmla="*/ 2587686 w 2587686"/>
              <a:gd name="connsiteY2" fmla="*/ 2120961 h 2144773"/>
              <a:gd name="connsiteX3" fmla="*/ 123825 w 2587686"/>
              <a:gd name="connsiteY3" fmla="*/ 2144773 h 2144773"/>
              <a:gd name="connsiteX4" fmla="*/ 0 w 2587686"/>
              <a:gd name="connsiteY4" fmla="*/ 0 h 2144773"/>
              <a:gd name="connsiteX0" fmla="*/ 1235075 w 3822761"/>
              <a:gd name="connsiteY0" fmla="*/ 0 h 2120961"/>
              <a:gd name="connsiteX1" fmla="*/ 3703698 w 3822761"/>
              <a:gd name="connsiteY1" fmla="*/ 490538 h 2120961"/>
              <a:gd name="connsiteX2" fmla="*/ 3822761 w 3822761"/>
              <a:gd name="connsiteY2" fmla="*/ 2120961 h 2120961"/>
              <a:gd name="connsiteX3" fmla="*/ 0 w 3822761"/>
              <a:gd name="connsiteY3" fmla="*/ 474723 h 2120961"/>
              <a:gd name="connsiteX4" fmla="*/ 1235075 w 3822761"/>
              <a:gd name="connsiteY4" fmla="*/ 0 h 2120961"/>
              <a:gd name="connsiteX0" fmla="*/ 949325 w 3537011"/>
              <a:gd name="connsiteY0" fmla="*/ 0 h 2120961"/>
              <a:gd name="connsiteX1" fmla="*/ 3417948 w 3537011"/>
              <a:gd name="connsiteY1" fmla="*/ 490538 h 2120961"/>
              <a:gd name="connsiteX2" fmla="*/ 3537011 w 3537011"/>
              <a:gd name="connsiteY2" fmla="*/ 2120961 h 2120961"/>
              <a:gd name="connsiteX3" fmla="*/ 0 w 3537011"/>
              <a:gd name="connsiteY3" fmla="*/ 531873 h 2120961"/>
              <a:gd name="connsiteX4" fmla="*/ 949325 w 3537011"/>
              <a:gd name="connsiteY4" fmla="*/ 0 h 2120961"/>
              <a:gd name="connsiteX0" fmla="*/ 1258888 w 3846574"/>
              <a:gd name="connsiteY0" fmla="*/ 0 h 2120961"/>
              <a:gd name="connsiteX1" fmla="*/ 3727511 w 3846574"/>
              <a:gd name="connsiteY1" fmla="*/ 490538 h 2120961"/>
              <a:gd name="connsiteX2" fmla="*/ 3846574 w 3846574"/>
              <a:gd name="connsiteY2" fmla="*/ 2120961 h 2120961"/>
              <a:gd name="connsiteX3" fmla="*/ 0 w 3846574"/>
              <a:gd name="connsiteY3" fmla="*/ 460436 h 2120961"/>
              <a:gd name="connsiteX4" fmla="*/ 1258888 w 3846574"/>
              <a:gd name="connsiteY4" fmla="*/ 0 h 2120961"/>
              <a:gd name="connsiteX0" fmla="*/ 1258888 w 3727511"/>
              <a:gd name="connsiteY0" fmla="*/ 0 h 1658999"/>
              <a:gd name="connsiteX1" fmla="*/ 3727511 w 3727511"/>
              <a:gd name="connsiteY1" fmla="*/ 490538 h 1658999"/>
              <a:gd name="connsiteX2" fmla="*/ 2079686 w 3727511"/>
              <a:gd name="connsiteY2" fmla="*/ 1658999 h 1658999"/>
              <a:gd name="connsiteX3" fmla="*/ 0 w 3727511"/>
              <a:gd name="connsiteY3" fmla="*/ 460436 h 1658999"/>
              <a:gd name="connsiteX4" fmla="*/ 1258888 w 3727511"/>
              <a:gd name="connsiteY4" fmla="*/ 0 h 1658999"/>
              <a:gd name="connsiteX0" fmla="*/ 1258888 w 3379849"/>
              <a:gd name="connsiteY0" fmla="*/ 0 h 1658999"/>
              <a:gd name="connsiteX1" fmla="*/ 3379849 w 3379849"/>
              <a:gd name="connsiteY1" fmla="*/ 1090613 h 1658999"/>
              <a:gd name="connsiteX2" fmla="*/ 2079686 w 3379849"/>
              <a:gd name="connsiteY2" fmla="*/ 1658999 h 1658999"/>
              <a:gd name="connsiteX3" fmla="*/ 0 w 3379849"/>
              <a:gd name="connsiteY3" fmla="*/ 460436 h 1658999"/>
              <a:gd name="connsiteX4" fmla="*/ 1258888 w 3379849"/>
              <a:gd name="connsiteY4" fmla="*/ 0 h 1658999"/>
              <a:gd name="connsiteX0" fmla="*/ 1258888 w 3379849"/>
              <a:gd name="connsiteY0" fmla="*/ 0 h 1767183"/>
              <a:gd name="connsiteX1" fmla="*/ 3379849 w 3379849"/>
              <a:gd name="connsiteY1" fmla="*/ 1090613 h 1767183"/>
              <a:gd name="connsiteX2" fmla="*/ 2270721 w 3379849"/>
              <a:gd name="connsiteY2" fmla="*/ 1767183 h 1767183"/>
              <a:gd name="connsiteX3" fmla="*/ 0 w 3379849"/>
              <a:gd name="connsiteY3" fmla="*/ 460436 h 1767183"/>
              <a:gd name="connsiteX4" fmla="*/ 1258888 w 3379849"/>
              <a:gd name="connsiteY4" fmla="*/ 0 h 1767183"/>
              <a:gd name="connsiteX0" fmla="*/ 1258888 w 3379849"/>
              <a:gd name="connsiteY0" fmla="*/ 0 h 1662757"/>
              <a:gd name="connsiteX1" fmla="*/ 3379849 w 3379849"/>
              <a:gd name="connsiteY1" fmla="*/ 1090613 h 1662757"/>
              <a:gd name="connsiteX2" fmla="*/ 2085275 w 3379849"/>
              <a:gd name="connsiteY2" fmla="*/ 1662757 h 1662757"/>
              <a:gd name="connsiteX3" fmla="*/ 0 w 3379849"/>
              <a:gd name="connsiteY3" fmla="*/ 460436 h 1662757"/>
              <a:gd name="connsiteX4" fmla="*/ 1258888 w 3379849"/>
              <a:gd name="connsiteY4" fmla="*/ 0 h 1662757"/>
              <a:gd name="connsiteX0" fmla="*/ 1258888 w 3483193"/>
              <a:gd name="connsiteY0" fmla="*/ 0 h 1662757"/>
              <a:gd name="connsiteX1" fmla="*/ 3483193 w 3483193"/>
              <a:gd name="connsiteY1" fmla="*/ 1172289 h 1662757"/>
              <a:gd name="connsiteX2" fmla="*/ 2085275 w 3483193"/>
              <a:gd name="connsiteY2" fmla="*/ 1662757 h 1662757"/>
              <a:gd name="connsiteX3" fmla="*/ 0 w 3483193"/>
              <a:gd name="connsiteY3" fmla="*/ 460436 h 1662757"/>
              <a:gd name="connsiteX4" fmla="*/ 1258888 w 3483193"/>
              <a:gd name="connsiteY4" fmla="*/ 0 h 1662757"/>
              <a:gd name="connsiteX0" fmla="*/ 1258888 w 3366841"/>
              <a:gd name="connsiteY0" fmla="*/ 0 h 1662757"/>
              <a:gd name="connsiteX1" fmla="*/ 3366841 w 3366841"/>
              <a:gd name="connsiteY1" fmla="*/ 1073747 h 1662757"/>
              <a:gd name="connsiteX2" fmla="*/ 2085275 w 3366841"/>
              <a:gd name="connsiteY2" fmla="*/ 1662757 h 1662757"/>
              <a:gd name="connsiteX3" fmla="*/ 0 w 3366841"/>
              <a:gd name="connsiteY3" fmla="*/ 460436 h 1662757"/>
              <a:gd name="connsiteX4" fmla="*/ 1258888 w 3366841"/>
              <a:gd name="connsiteY4" fmla="*/ 0 h 1662757"/>
              <a:gd name="connsiteX0" fmla="*/ 1099489 w 3366841"/>
              <a:gd name="connsiteY0" fmla="*/ 0 h 1510224"/>
              <a:gd name="connsiteX1" fmla="*/ 3366841 w 3366841"/>
              <a:gd name="connsiteY1" fmla="*/ 921214 h 1510224"/>
              <a:gd name="connsiteX2" fmla="*/ 2085275 w 3366841"/>
              <a:gd name="connsiteY2" fmla="*/ 1510224 h 1510224"/>
              <a:gd name="connsiteX3" fmla="*/ 0 w 3366841"/>
              <a:gd name="connsiteY3" fmla="*/ 307903 h 1510224"/>
              <a:gd name="connsiteX4" fmla="*/ 1099489 w 3366841"/>
              <a:gd name="connsiteY4" fmla="*/ 0 h 1510224"/>
              <a:gd name="connsiteX0" fmla="*/ 1241108 w 3366841"/>
              <a:gd name="connsiteY0" fmla="*/ 0 h 1654423"/>
              <a:gd name="connsiteX1" fmla="*/ 3366841 w 3366841"/>
              <a:gd name="connsiteY1" fmla="*/ 1065413 h 1654423"/>
              <a:gd name="connsiteX2" fmla="*/ 2085275 w 3366841"/>
              <a:gd name="connsiteY2" fmla="*/ 1654423 h 1654423"/>
              <a:gd name="connsiteX3" fmla="*/ 0 w 3366841"/>
              <a:gd name="connsiteY3" fmla="*/ 452102 h 1654423"/>
              <a:gd name="connsiteX4" fmla="*/ 1241108 w 3366841"/>
              <a:gd name="connsiteY4" fmla="*/ 0 h 1654423"/>
              <a:gd name="connsiteX0" fmla="*/ 817301 w 2943034"/>
              <a:gd name="connsiteY0" fmla="*/ 0 h 1654423"/>
              <a:gd name="connsiteX1" fmla="*/ 2943034 w 2943034"/>
              <a:gd name="connsiteY1" fmla="*/ 1065413 h 1654423"/>
              <a:gd name="connsiteX2" fmla="*/ 1661468 w 2943034"/>
              <a:gd name="connsiteY2" fmla="*/ 1654423 h 1654423"/>
              <a:gd name="connsiteX3" fmla="*/ 0 w 2943034"/>
              <a:gd name="connsiteY3" fmla="*/ 509857 h 1654423"/>
              <a:gd name="connsiteX4" fmla="*/ 817301 w 2943034"/>
              <a:gd name="connsiteY4" fmla="*/ 0 h 1654423"/>
              <a:gd name="connsiteX0" fmla="*/ 1251469 w 3377202"/>
              <a:gd name="connsiteY0" fmla="*/ 0 h 1654423"/>
              <a:gd name="connsiteX1" fmla="*/ 3377202 w 3377202"/>
              <a:gd name="connsiteY1" fmla="*/ 1065413 h 1654423"/>
              <a:gd name="connsiteX2" fmla="*/ 2095636 w 3377202"/>
              <a:gd name="connsiteY2" fmla="*/ 1654423 h 1654423"/>
              <a:gd name="connsiteX3" fmla="*/ 0 w 3377202"/>
              <a:gd name="connsiteY3" fmla="*/ 473543 h 1654423"/>
              <a:gd name="connsiteX4" fmla="*/ 1251469 w 3377202"/>
              <a:gd name="connsiteY4" fmla="*/ 0 h 1654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202" h="1654423">
                <a:moveTo>
                  <a:pt x="1251469" y="0"/>
                </a:moveTo>
                <a:lnTo>
                  <a:pt x="3377202" y="1065413"/>
                </a:lnTo>
                <a:lnTo>
                  <a:pt x="2095636" y="1654423"/>
                </a:lnTo>
                <a:lnTo>
                  <a:pt x="0" y="473543"/>
                </a:lnTo>
                <a:lnTo>
                  <a:pt x="1251469" y="0"/>
                </a:lnTo>
                <a:close/>
              </a:path>
            </a:pathLst>
          </a:custGeom>
          <a:ln w="3175">
            <a:solidFill>
              <a:schemeClr val="bg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lIns="77925" tIns="0" rIns="77925" bIns="467551" anchor="b"/>
          <a:lstStyle>
            <a:lvl1pPr algn="ctr" rtl="0">
              <a:buNone/>
              <a:defRPr sz="9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ock_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  <p:pic>
        <p:nvPicPr>
          <p:cNvPr id="10" name="Picture 9" descr="iPhone-Mockup-PS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719707" y="1860250"/>
            <a:ext cx="3424293" cy="3273725"/>
          </a:xfrm>
          <a:prstGeom prst="rect">
            <a:avLst/>
          </a:prstGeom>
        </p:spPr>
      </p:pic>
      <p:sp>
        <p:nvSpPr>
          <p:cNvPr id="11" name="Picture Placeholder 7"/>
          <p:cNvSpPr>
            <a:spLocks noGrp="1"/>
          </p:cNvSpPr>
          <p:nvPr>
            <p:ph type="pic" sz="quarter" idx="44" hasCustomPrompt="1"/>
          </p:nvPr>
        </p:nvSpPr>
        <p:spPr>
          <a:xfrm rot="20354325">
            <a:off x="6292754" y="2315165"/>
            <a:ext cx="1333617" cy="1913382"/>
          </a:xfrm>
          <a:prstGeom prst="rect">
            <a:avLst/>
          </a:prstGeom>
          <a:ln w="3175">
            <a:noFill/>
          </a:ln>
        </p:spPr>
        <p:txBody>
          <a:bodyPr wrap="none" lIns="77925" tIns="0" rIns="77925" bIns="545476" anchor="b"/>
          <a:lstStyle>
            <a:lvl1pPr algn="ctr" rtl="0">
              <a:buNone/>
              <a:defRPr sz="9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ock_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0" y="3495675"/>
            <a:ext cx="9144000" cy="16478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77925" tIns="38963" rIns="77925" bIns="3896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  <p:pic>
        <p:nvPicPr>
          <p:cNvPr id="10" name="Picture 9" descr="iPhone5s_Flat_Vitaly_Medvedev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587262" y="1841816"/>
            <a:ext cx="1969477" cy="2750757"/>
          </a:xfrm>
          <a:prstGeom prst="rect">
            <a:avLst/>
          </a:prstGeom>
        </p:spPr>
      </p:pic>
      <p:sp>
        <p:nvSpPr>
          <p:cNvPr id="12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3901586" y="2219324"/>
            <a:ext cx="1340829" cy="1910955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lIns="77925" tIns="0" rIns="77925" bIns="701327" anchor="b"/>
          <a:lstStyle>
            <a:lvl1pPr algn="ctr" rtl="0">
              <a:buNone/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ock_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  <p:pic>
        <p:nvPicPr>
          <p:cNvPr id="9" name="Picture 8" descr="iphone-mockup-whit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1806309"/>
            <a:ext cx="3788433" cy="3337192"/>
          </a:xfrm>
          <a:prstGeom prst="rect">
            <a:avLst/>
          </a:prstGeom>
        </p:spPr>
      </p:pic>
      <p:sp>
        <p:nvSpPr>
          <p:cNvPr id="11" name="Picture Placeholder 7"/>
          <p:cNvSpPr>
            <a:spLocks noGrp="1"/>
          </p:cNvSpPr>
          <p:nvPr>
            <p:ph type="pic" sz="quarter" idx="44" hasCustomPrompt="1"/>
          </p:nvPr>
        </p:nvSpPr>
        <p:spPr>
          <a:xfrm rot="1754418">
            <a:off x="2290451" y="1931379"/>
            <a:ext cx="832473" cy="1695816"/>
          </a:xfrm>
          <a:custGeom>
            <a:avLst/>
            <a:gdLst>
              <a:gd name="connsiteX0" fmla="*/ 0 w 1452565"/>
              <a:gd name="connsiteY0" fmla="*/ 0 h 2547940"/>
              <a:gd name="connsiteX1" fmla="*/ 1452565 w 1452565"/>
              <a:gd name="connsiteY1" fmla="*/ 0 h 2547940"/>
              <a:gd name="connsiteX2" fmla="*/ 1452565 w 1452565"/>
              <a:gd name="connsiteY2" fmla="*/ 2547940 h 2547940"/>
              <a:gd name="connsiteX3" fmla="*/ 0 w 1452565"/>
              <a:gd name="connsiteY3" fmla="*/ 2547940 h 2547940"/>
              <a:gd name="connsiteX4" fmla="*/ 0 w 1452565"/>
              <a:gd name="connsiteY4" fmla="*/ 0 h 2547940"/>
              <a:gd name="connsiteX0" fmla="*/ 0 w 1452565"/>
              <a:gd name="connsiteY0" fmla="*/ 0 h 2547940"/>
              <a:gd name="connsiteX1" fmla="*/ 1452565 w 1452565"/>
              <a:gd name="connsiteY1" fmla="*/ 0 h 2547940"/>
              <a:gd name="connsiteX2" fmla="*/ 1452565 w 1452565"/>
              <a:gd name="connsiteY2" fmla="*/ 2547940 h 2547940"/>
              <a:gd name="connsiteX3" fmla="*/ 68614 w 1452565"/>
              <a:gd name="connsiteY3" fmla="*/ 1643533 h 2547940"/>
              <a:gd name="connsiteX4" fmla="*/ 0 w 1452565"/>
              <a:gd name="connsiteY4" fmla="*/ 0 h 2547940"/>
              <a:gd name="connsiteX0" fmla="*/ 3471 w 1456036"/>
              <a:gd name="connsiteY0" fmla="*/ 0 h 2547940"/>
              <a:gd name="connsiteX1" fmla="*/ 1456036 w 1456036"/>
              <a:gd name="connsiteY1" fmla="*/ 0 h 2547940"/>
              <a:gd name="connsiteX2" fmla="*/ 1456036 w 1456036"/>
              <a:gd name="connsiteY2" fmla="*/ 2547940 h 2547940"/>
              <a:gd name="connsiteX3" fmla="*/ 0 w 1456036"/>
              <a:gd name="connsiteY3" fmla="*/ 2047750 h 2547940"/>
              <a:gd name="connsiteX4" fmla="*/ 3471 w 1456036"/>
              <a:gd name="connsiteY4" fmla="*/ 0 h 2547940"/>
              <a:gd name="connsiteX0" fmla="*/ 3471 w 1456036"/>
              <a:gd name="connsiteY0" fmla="*/ 0 h 2047750"/>
              <a:gd name="connsiteX1" fmla="*/ 1456036 w 1456036"/>
              <a:gd name="connsiteY1" fmla="*/ 0 h 2047750"/>
              <a:gd name="connsiteX2" fmla="*/ 937317 w 1456036"/>
              <a:gd name="connsiteY2" fmla="*/ 1972324 h 2047750"/>
              <a:gd name="connsiteX3" fmla="*/ 0 w 1456036"/>
              <a:gd name="connsiteY3" fmla="*/ 2047750 h 2047750"/>
              <a:gd name="connsiteX4" fmla="*/ 3471 w 1456036"/>
              <a:gd name="connsiteY4" fmla="*/ 0 h 2047750"/>
              <a:gd name="connsiteX0" fmla="*/ 3471 w 1456036"/>
              <a:gd name="connsiteY0" fmla="*/ 0 h 2047750"/>
              <a:gd name="connsiteX1" fmla="*/ 1456036 w 1456036"/>
              <a:gd name="connsiteY1" fmla="*/ 0 h 2047750"/>
              <a:gd name="connsiteX2" fmla="*/ 822550 w 1456036"/>
              <a:gd name="connsiteY2" fmla="*/ 1767312 h 2047750"/>
              <a:gd name="connsiteX3" fmla="*/ 0 w 1456036"/>
              <a:gd name="connsiteY3" fmla="*/ 2047750 h 2047750"/>
              <a:gd name="connsiteX4" fmla="*/ 3471 w 1456036"/>
              <a:gd name="connsiteY4" fmla="*/ 0 h 2047750"/>
              <a:gd name="connsiteX0" fmla="*/ 3471 w 1456036"/>
              <a:gd name="connsiteY0" fmla="*/ 0 h 2047750"/>
              <a:gd name="connsiteX1" fmla="*/ 1456036 w 1456036"/>
              <a:gd name="connsiteY1" fmla="*/ 0 h 2047750"/>
              <a:gd name="connsiteX2" fmla="*/ 881484 w 1456036"/>
              <a:gd name="connsiteY2" fmla="*/ 1872588 h 2047750"/>
              <a:gd name="connsiteX3" fmla="*/ 0 w 1456036"/>
              <a:gd name="connsiteY3" fmla="*/ 2047750 h 2047750"/>
              <a:gd name="connsiteX4" fmla="*/ 3471 w 1456036"/>
              <a:gd name="connsiteY4" fmla="*/ 0 h 2047750"/>
              <a:gd name="connsiteX0" fmla="*/ 3471 w 881484"/>
              <a:gd name="connsiteY0" fmla="*/ 202204 h 2249954"/>
              <a:gd name="connsiteX1" fmla="*/ 855264 w 881484"/>
              <a:gd name="connsiteY1" fmla="*/ 0 h 2249954"/>
              <a:gd name="connsiteX2" fmla="*/ 881484 w 881484"/>
              <a:gd name="connsiteY2" fmla="*/ 2074792 h 2249954"/>
              <a:gd name="connsiteX3" fmla="*/ 0 w 881484"/>
              <a:gd name="connsiteY3" fmla="*/ 2249954 h 2249954"/>
              <a:gd name="connsiteX4" fmla="*/ 3471 w 881484"/>
              <a:gd name="connsiteY4" fmla="*/ 202204 h 2249954"/>
              <a:gd name="connsiteX0" fmla="*/ 131335 w 881484"/>
              <a:gd name="connsiteY0" fmla="*/ 261617 h 2249954"/>
              <a:gd name="connsiteX1" fmla="*/ 855264 w 881484"/>
              <a:gd name="connsiteY1" fmla="*/ 0 h 2249954"/>
              <a:gd name="connsiteX2" fmla="*/ 881484 w 881484"/>
              <a:gd name="connsiteY2" fmla="*/ 2074792 h 2249954"/>
              <a:gd name="connsiteX3" fmla="*/ 0 w 881484"/>
              <a:gd name="connsiteY3" fmla="*/ 2249954 h 2249954"/>
              <a:gd name="connsiteX4" fmla="*/ 131335 w 881484"/>
              <a:gd name="connsiteY4" fmla="*/ 261617 h 2249954"/>
              <a:gd name="connsiteX0" fmla="*/ 0 w 884667"/>
              <a:gd name="connsiteY0" fmla="*/ 242316 h 2249954"/>
              <a:gd name="connsiteX1" fmla="*/ 858447 w 884667"/>
              <a:gd name="connsiteY1" fmla="*/ 0 h 2249954"/>
              <a:gd name="connsiteX2" fmla="*/ 884667 w 884667"/>
              <a:gd name="connsiteY2" fmla="*/ 2074792 h 2249954"/>
              <a:gd name="connsiteX3" fmla="*/ 3183 w 884667"/>
              <a:gd name="connsiteY3" fmla="*/ 2249954 h 2249954"/>
              <a:gd name="connsiteX4" fmla="*/ 0 w 884667"/>
              <a:gd name="connsiteY4" fmla="*/ 242316 h 2249954"/>
              <a:gd name="connsiteX0" fmla="*/ 0 w 899958"/>
              <a:gd name="connsiteY0" fmla="*/ 242316 h 2249954"/>
              <a:gd name="connsiteX1" fmla="*/ 858447 w 899958"/>
              <a:gd name="connsiteY1" fmla="*/ 0 h 2249954"/>
              <a:gd name="connsiteX2" fmla="*/ 899958 w 899958"/>
              <a:gd name="connsiteY2" fmla="*/ 2082607 h 2249954"/>
              <a:gd name="connsiteX3" fmla="*/ 3183 w 899958"/>
              <a:gd name="connsiteY3" fmla="*/ 2249954 h 2249954"/>
              <a:gd name="connsiteX4" fmla="*/ 0 w 899958"/>
              <a:gd name="connsiteY4" fmla="*/ 242316 h 2249954"/>
              <a:gd name="connsiteX0" fmla="*/ 0 w 899958"/>
              <a:gd name="connsiteY0" fmla="*/ 194039 h 2201677"/>
              <a:gd name="connsiteX1" fmla="*/ 806332 w 899958"/>
              <a:gd name="connsiteY1" fmla="*/ 0 h 2201677"/>
              <a:gd name="connsiteX2" fmla="*/ 899958 w 899958"/>
              <a:gd name="connsiteY2" fmla="*/ 2034330 h 2201677"/>
              <a:gd name="connsiteX3" fmla="*/ 3183 w 899958"/>
              <a:gd name="connsiteY3" fmla="*/ 2201677 h 2201677"/>
              <a:gd name="connsiteX4" fmla="*/ 0 w 899958"/>
              <a:gd name="connsiteY4" fmla="*/ 194039 h 2201677"/>
              <a:gd name="connsiteX0" fmla="*/ 0 w 899958"/>
              <a:gd name="connsiteY0" fmla="*/ 247883 h 2255521"/>
              <a:gd name="connsiteX1" fmla="*/ 863517 w 899958"/>
              <a:gd name="connsiteY1" fmla="*/ 0 h 2255521"/>
              <a:gd name="connsiteX2" fmla="*/ 899958 w 899958"/>
              <a:gd name="connsiteY2" fmla="*/ 2088174 h 2255521"/>
              <a:gd name="connsiteX3" fmla="*/ 3183 w 899958"/>
              <a:gd name="connsiteY3" fmla="*/ 2255521 h 2255521"/>
              <a:gd name="connsiteX4" fmla="*/ 0 w 899958"/>
              <a:gd name="connsiteY4" fmla="*/ 247883 h 2255521"/>
              <a:gd name="connsiteX0" fmla="*/ 1888 w 901846"/>
              <a:gd name="connsiteY0" fmla="*/ 247883 h 2261088"/>
              <a:gd name="connsiteX1" fmla="*/ 865405 w 901846"/>
              <a:gd name="connsiteY1" fmla="*/ 0 h 2261088"/>
              <a:gd name="connsiteX2" fmla="*/ 901846 w 901846"/>
              <a:gd name="connsiteY2" fmla="*/ 2088174 h 2261088"/>
              <a:gd name="connsiteX3" fmla="*/ 0 w 901846"/>
              <a:gd name="connsiteY3" fmla="*/ 2261088 h 2261088"/>
              <a:gd name="connsiteX4" fmla="*/ 1888 w 901846"/>
              <a:gd name="connsiteY4" fmla="*/ 247883 h 2261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846" h="2261088">
                <a:moveTo>
                  <a:pt x="1888" y="247883"/>
                </a:moveTo>
                <a:lnTo>
                  <a:pt x="865405" y="0"/>
                </a:lnTo>
                <a:lnTo>
                  <a:pt x="901846" y="2088174"/>
                </a:lnTo>
                <a:lnTo>
                  <a:pt x="0" y="2261088"/>
                </a:lnTo>
                <a:cubicBezTo>
                  <a:pt x="629" y="1590020"/>
                  <a:pt x="1259" y="918951"/>
                  <a:pt x="1888" y="24788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lIns="77925" tIns="0" rIns="77925" bIns="701327" anchor="b"/>
          <a:lstStyle>
            <a:lvl1pPr algn="ctr" rtl="0">
              <a:buNone/>
              <a:defRPr sz="5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ock_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  <p:pic>
        <p:nvPicPr>
          <p:cNvPr id="10" name="Picture 9" descr="iPhone-5-Black-White-MockUp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766333" y="1727278"/>
            <a:ext cx="1602836" cy="2730422"/>
          </a:xfrm>
          <a:prstGeom prst="rect">
            <a:avLst/>
          </a:prstGeom>
        </p:spPr>
      </p:pic>
      <p:sp>
        <p:nvSpPr>
          <p:cNvPr id="11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3887813" y="2131219"/>
            <a:ext cx="1359877" cy="1947863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lIns="77925" tIns="0" rIns="77925" bIns="701327" anchor="b"/>
          <a:lstStyle>
            <a:lvl1pPr algn="ctr" rtl="0">
              <a:buNone/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F98B12D-A0A3-BA5B-D42D-E5195C2F91BC}"/>
              </a:ext>
            </a:extLst>
          </p:cNvPr>
          <p:cNvSpPr/>
          <p:nvPr userDrawn="1"/>
        </p:nvSpPr>
        <p:spPr bwMode="auto">
          <a:xfrm>
            <a:off x="0" y="342900"/>
            <a:ext cx="9144000" cy="41790"/>
          </a:xfrm>
          <a:prstGeom prst="rect">
            <a:avLst/>
          </a:prstGeom>
          <a:solidFill>
            <a:srgbClr val="00518E"/>
          </a:solidFill>
          <a:ln w="19050">
            <a:noFill/>
            <a:round/>
            <a:headEnd/>
            <a:tailEnd/>
          </a:ln>
        </p:spPr>
        <p:txBody>
          <a:bodyPr vert="horz" wrap="none" lIns="55661" tIns="27830" rIns="55661" bIns="2783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7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8520114" y="214383"/>
            <a:ext cx="361950" cy="294894"/>
          </a:xfrm>
          <a:prstGeom prst="ellipse">
            <a:avLst/>
          </a:prstGeom>
          <a:solidFill>
            <a:srgbClr val="005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8486776" y="238946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>
                <a:solidFill>
                  <a:schemeClr val="bg1"/>
                </a:solidFill>
              </a:rPr>
              <a:pPr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EBA2D92-3418-26B6-95BD-474D8E62FDA4}"/>
              </a:ext>
            </a:extLst>
          </p:cNvPr>
          <p:cNvSpPr/>
          <p:nvPr userDrawn="1"/>
        </p:nvSpPr>
        <p:spPr bwMode="auto">
          <a:xfrm>
            <a:off x="0" y="4972050"/>
            <a:ext cx="9144000" cy="17145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77925" tIns="38963" rIns="77925" bIns="3896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E712D966-A2A4-9D53-9450-6951F4CA3341}"/>
              </a:ext>
            </a:extLst>
          </p:cNvPr>
          <p:cNvSpPr txBox="1">
            <a:spLocks/>
          </p:cNvSpPr>
          <p:nvPr userDrawn="1"/>
        </p:nvSpPr>
        <p:spPr>
          <a:xfrm>
            <a:off x="371841" y="5039636"/>
            <a:ext cx="8400318" cy="36279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i="0" kern="1200" baseline="0">
                <a:solidFill>
                  <a:schemeClr val="bg1">
                    <a:lumMod val="8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800" b="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МИНИСТЕРСТВО СЕЛЬСКОГО ХОЗЯЙСТВА РЕСПУБЛИКИ КАЗАХСТАН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7CB24156-E258-9595-50FC-FF3BE431536B}"/>
              </a:ext>
            </a:extLst>
          </p:cNvPr>
          <p:cNvCxnSpPr>
            <a:cxnSpLocks/>
          </p:cNvCxnSpPr>
          <p:nvPr userDrawn="1"/>
        </p:nvCxnSpPr>
        <p:spPr>
          <a:xfrm>
            <a:off x="140677" y="5064485"/>
            <a:ext cx="2602523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BF6B8D02-38E3-7B05-757A-3DE71B60C73B}"/>
              </a:ext>
            </a:extLst>
          </p:cNvPr>
          <p:cNvCxnSpPr>
            <a:cxnSpLocks/>
          </p:cNvCxnSpPr>
          <p:nvPr userDrawn="1"/>
        </p:nvCxnSpPr>
        <p:spPr>
          <a:xfrm>
            <a:off x="6400800" y="5064485"/>
            <a:ext cx="2602523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ock_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1" name="Oval 10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  <p:pic>
        <p:nvPicPr>
          <p:cNvPr id="13" name="Picture 12" descr="iPhone-5-Black-White-MockUp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769611" y="2009775"/>
            <a:ext cx="1274850" cy="2171700"/>
          </a:xfrm>
          <a:prstGeom prst="rect">
            <a:avLst/>
          </a:prstGeom>
        </p:spPr>
      </p:pic>
      <p:sp>
        <p:nvSpPr>
          <p:cNvPr id="16" name="Oval 15"/>
          <p:cNvSpPr/>
          <p:nvPr userDrawn="1"/>
        </p:nvSpPr>
        <p:spPr bwMode="auto">
          <a:xfrm>
            <a:off x="4251098" y="2838450"/>
            <a:ext cx="633046" cy="514350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77925" tIns="38963" rIns="77925" bIns="38963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VS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2842229" y="2314563"/>
            <a:ext cx="1129614" cy="1583529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noFill/>
          </a:ln>
        </p:spPr>
        <p:txBody>
          <a:bodyPr wrap="none" lIns="77925" tIns="0" rIns="77925" bIns="623401" anchor="b"/>
          <a:lstStyle>
            <a:lvl1pPr algn="ctr" rtl="0">
              <a:buNone/>
              <a:defRPr sz="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  <p:pic>
        <p:nvPicPr>
          <p:cNvPr id="23" name="Picture 22" descr="iPhone-5-Black-White-Moc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086582" y="2009775"/>
            <a:ext cx="1279049" cy="2171700"/>
          </a:xfrm>
          <a:prstGeom prst="rect">
            <a:avLst/>
          </a:prstGeom>
        </p:spPr>
      </p:pic>
      <p:sp>
        <p:nvSpPr>
          <p:cNvPr id="24" name="Picture Placeholder 7"/>
          <p:cNvSpPr>
            <a:spLocks noGrp="1"/>
          </p:cNvSpPr>
          <p:nvPr>
            <p:ph type="pic" sz="quarter" idx="45" hasCustomPrompt="1"/>
          </p:nvPr>
        </p:nvSpPr>
        <p:spPr>
          <a:xfrm>
            <a:off x="5171558" y="2314563"/>
            <a:ext cx="1129614" cy="1583529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noFill/>
          </a:ln>
        </p:spPr>
        <p:txBody>
          <a:bodyPr wrap="none" lIns="77925" tIns="0" rIns="77925" bIns="623401" anchor="b"/>
          <a:lstStyle>
            <a:lvl1pPr algn="ctr" rtl="0">
              <a:buNone/>
              <a:defRPr sz="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ock_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  <p:pic>
        <p:nvPicPr>
          <p:cNvPr id="8" name="Picture 7" descr="iPhone-5-three-quarter-perspective-Mockup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48862" y="1390650"/>
            <a:ext cx="2078438" cy="3381375"/>
          </a:xfrm>
          <a:prstGeom prst="rect">
            <a:avLst/>
          </a:prstGeom>
        </p:spPr>
      </p:pic>
      <p:sp>
        <p:nvSpPr>
          <p:cNvPr id="9" name="Picture Placeholder 7"/>
          <p:cNvSpPr>
            <a:spLocks noGrp="1"/>
          </p:cNvSpPr>
          <p:nvPr>
            <p:ph type="pic" sz="quarter" idx="45" hasCustomPrompt="1"/>
          </p:nvPr>
        </p:nvSpPr>
        <p:spPr>
          <a:xfrm>
            <a:off x="1709225" y="1960245"/>
            <a:ext cx="1139483" cy="2257425"/>
          </a:xfrm>
          <a:custGeom>
            <a:avLst/>
            <a:gdLst>
              <a:gd name="connsiteX0" fmla="*/ 0 w 1223748"/>
              <a:gd name="connsiteY0" fmla="*/ 0 h 2960370"/>
              <a:gd name="connsiteX1" fmla="*/ 1223748 w 1223748"/>
              <a:gd name="connsiteY1" fmla="*/ 0 h 2960370"/>
              <a:gd name="connsiteX2" fmla="*/ 1223748 w 1223748"/>
              <a:gd name="connsiteY2" fmla="*/ 2960370 h 2960370"/>
              <a:gd name="connsiteX3" fmla="*/ 0 w 1223748"/>
              <a:gd name="connsiteY3" fmla="*/ 2960370 h 2960370"/>
              <a:gd name="connsiteX4" fmla="*/ 0 w 1223748"/>
              <a:gd name="connsiteY4" fmla="*/ 0 h 2960370"/>
              <a:gd name="connsiteX0" fmla="*/ 0 w 1223748"/>
              <a:gd name="connsiteY0" fmla="*/ 0 h 2960370"/>
              <a:gd name="connsiteX1" fmla="*/ 1102884 w 1223748"/>
              <a:gd name="connsiteY1" fmla="*/ 400050 h 2960370"/>
              <a:gd name="connsiteX2" fmla="*/ 1223748 w 1223748"/>
              <a:gd name="connsiteY2" fmla="*/ 2960370 h 2960370"/>
              <a:gd name="connsiteX3" fmla="*/ 0 w 1223748"/>
              <a:gd name="connsiteY3" fmla="*/ 2960370 h 2960370"/>
              <a:gd name="connsiteX4" fmla="*/ 0 w 1223748"/>
              <a:gd name="connsiteY4" fmla="*/ 0 h 2960370"/>
              <a:gd name="connsiteX0" fmla="*/ 0 w 1223748"/>
              <a:gd name="connsiteY0" fmla="*/ 0 h 2960370"/>
              <a:gd name="connsiteX1" fmla="*/ 1223748 w 1223748"/>
              <a:gd name="connsiteY1" fmla="*/ 224790 h 2960370"/>
              <a:gd name="connsiteX2" fmla="*/ 1223748 w 1223748"/>
              <a:gd name="connsiteY2" fmla="*/ 2960370 h 2960370"/>
              <a:gd name="connsiteX3" fmla="*/ 0 w 1223748"/>
              <a:gd name="connsiteY3" fmla="*/ 2960370 h 2960370"/>
              <a:gd name="connsiteX4" fmla="*/ 0 w 1223748"/>
              <a:gd name="connsiteY4" fmla="*/ 0 h 2960370"/>
              <a:gd name="connsiteX0" fmla="*/ 0 w 1223748"/>
              <a:gd name="connsiteY0" fmla="*/ 0 h 2960370"/>
              <a:gd name="connsiteX1" fmla="*/ 1223748 w 1223748"/>
              <a:gd name="connsiteY1" fmla="*/ 224790 h 2960370"/>
              <a:gd name="connsiteX2" fmla="*/ 1208640 w 1223748"/>
              <a:gd name="connsiteY2" fmla="*/ 2644140 h 2960370"/>
              <a:gd name="connsiteX3" fmla="*/ 0 w 1223748"/>
              <a:gd name="connsiteY3" fmla="*/ 2960370 h 2960370"/>
              <a:gd name="connsiteX4" fmla="*/ 0 w 1223748"/>
              <a:gd name="connsiteY4" fmla="*/ 0 h 2960370"/>
              <a:gd name="connsiteX0" fmla="*/ 0 w 1223748"/>
              <a:gd name="connsiteY0" fmla="*/ 0 h 3009900"/>
              <a:gd name="connsiteX1" fmla="*/ 1223748 w 1223748"/>
              <a:gd name="connsiteY1" fmla="*/ 224790 h 3009900"/>
              <a:gd name="connsiteX2" fmla="*/ 1223748 w 1223748"/>
              <a:gd name="connsiteY2" fmla="*/ 3009900 h 3009900"/>
              <a:gd name="connsiteX3" fmla="*/ 0 w 1223748"/>
              <a:gd name="connsiteY3" fmla="*/ 2960370 h 3009900"/>
              <a:gd name="connsiteX4" fmla="*/ 0 w 1223748"/>
              <a:gd name="connsiteY4" fmla="*/ 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3748" h="3009900">
                <a:moveTo>
                  <a:pt x="0" y="0"/>
                </a:moveTo>
                <a:lnTo>
                  <a:pt x="1223748" y="224790"/>
                </a:lnTo>
                <a:lnTo>
                  <a:pt x="1223748" y="3009900"/>
                </a:lnTo>
                <a:lnTo>
                  <a:pt x="0" y="296037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noFill/>
          </a:ln>
        </p:spPr>
        <p:txBody>
          <a:bodyPr wrap="none" lIns="77925" tIns="0" rIns="77925" bIns="623401" anchor="b"/>
          <a:lstStyle>
            <a:lvl1pPr algn="ctr" rtl="0">
              <a:buNone/>
              <a:defRPr sz="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ock_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  <p:pic>
        <p:nvPicPr>
          <p:cNvPr id="9" name="Picture 8" descr="Macbook Air - Fully Scalable PSD for Free Download - cssauthor.com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08885" y="1827068"/>
            <a:ext cx="3925558" cy="1710545"/>
          </a:xfrm>
          <a:prstGeom prst="rect">
            <a:avLst/>
          </a:prstGeom>
        </p:spPr>
      </p:pic>
      <p:sp>
        <p:nvSpPr>
          <p:cNvPr id="11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3293483" y="1944292"/>
            <a:ext cx="2556363" cy="1303733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lIns="77925" tIns="0" rIns="77925" bIns="389626" anchor="b"/>
          <a:lstStyle>
            <a:lvl1pPr algn="ctr" rtl="0">
              <a:buNone/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ock_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9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45959" y="1928668"/>
            <a:ext cx="3925558" cy="1710545"/>
            <a:chOff x="228600" y="1312141"/>
            <a:chExt cx="4252688" cy="2280726"/>
          </a:xfrm>
        </p:grpSpPr>
        <p:pic>
          <p:nvPicPr>
            <p:cNvPr id="12" name="Picture 11" descr="Macbook Air - Fully Scalable PSD for Free Download - cssauthor.com.png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28600" y="1312141"/>
              <a:ext cx="4252688" cy="2280726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 userDrawn="1"/>
          </p:nvSpPr>
          <p:spPr bwMode="auto">
            <a:xfrm>
              <a:off x="935719" y="1466850"/>
              <a:ext cx="2838450" cy="173736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1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1200443" y="2045893"/>
            <a:ext cx="2616591" cy="1303733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lIns="77925" tIns="0" rIns="77925" bIns="389626" anchor="b"/>
          <a:lstStyle>
            <a:lvl1pPr algn="ctr" rtl="0">
              <a:buNone/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ock_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  <p:pic>
        <p:nvPicPr>
          <p:cNvPr id="8" name="Picture 7" descr="iPad-Air-Black-Perspective-by-GWEN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91882" y="2061306"/>
            <a:ext cx="3891137" cy="2282094"/>
          </a:xfrm>
          <a:prstGeom prst="rect">
            <a:avLst/>
          </a:prstGeom>
        </p:spPr>
      </p:pic>
      <p:sp>
        <p:nvSpPr>
          <p:cNvPr id="9" name="Picture Placeholder 7"/>
          <p:cNvSpPr>
            <a:spLocks noGrp="1"/>
          </p:cNvSpPr>
          <p:nvPr>
            <p:ph type="pic" sz="quarter" idx="44" hasCustomPrompt="1"/>
          </p:nvPr>
        </p:nvSpPr>
        <p:spPr>
          <a:xfrm rot="20894674">
            <a:off x="1104382" y="2325787"/>
            <a:ext cx="2744444" cy="1521785"/>
          </a:xfrm>
          <a:custGeom>
            <a:avLst/>
            <a:gdLst>
              <a:gd name="connsiteX0" fmla="*/ 0 w 2834640"/>
              <a:gd name="connsiteY0" fmla="*/ 0 h 1674772"/>
              <a:gd name="connsiteX1" fmla="*/ 2834640 w 2834640"/>
              <a:gd name="connsiteY1" fmla="*/ 0 h 1674772"/>
              <a:gd name="connsiteX2" fmla="*/ 2834640 w 2834640"/>
              <a:gd name="connsiteY2" fmla="*/ 1674772 h 1674772"/>
              <a:gd name="connsiteX3" fmla="*/ 0 w 2834640"/>
              <a:gd name="connsiteY3" fmla="*/ 1674772 h 1674772"/>
              <a:gd name="connsiteX4" fmla="*/ 0 w 2834640"/>
              <a:gd name="connsiteY4" fmla="*/ 0 h 1674772"/>
              <a:gd name="connsiteX0" fmla="*/ 0 w 2834640"/>
              <a:gd name="connsiteY0" fmla="*/ 0 h 2029047"/>
              <a:gd name="connsiteX1" fmla="*/ 2834640 w 2834640"/>
              <a:gd name="connsiteY1" fmla="*/ 0 h 2029047"/>
              <a:gd name="connsiteX2" fmla="*/ 2834640 w 2834640"/>
              <a:gd name="connsiteY2" fmla="*/ 1674772 h 2029047"/>
              <a:gd name="connsiteX3" fmla="*/ 299871 w 2834640"/>
              <a:gd name="connsiteY3" fmla="*/ 2029047 h 2029047"/>
              <a:gd name="connsiteX4" fmla="*/ 0 w 2834640"/>
              <a:gd name="connsiteY4" fmla="*/ 0 h 2029047"/>
              <a:gd name="connsiteX0" fmla="*/ 0 w 2834640"/>
              <a:gd name="connsiteY0" fmla="*/ 0 h 2029047"/>
              <a:gd name="connsiteX1" fmla="*/ 2394834 w 2834640"/>
              <a:gd name="connsiteY1" fmla="*/ 56358 h 2029047"/>
              <a:gd name="connsiteX2" fmla="*/ 2834640 w 2834640"/>
              <a:gd name="connsiteY2" fmla="*/ 1674772 h 2029047"/>
              <a:gd name="connsiteX3" fmla="*/ 299871 w 2834640"/>
              <a:gd name="connsiteY3" fmla="*/ 2029047 h 2029047"/>
              <a:gd name="connsiteX4" fmla="*/ 0 w 2834640"/>
              <a:gd name="connsiteY4" fmla="*/ 0 h 2029047"/>
              <a:gd name="connsiteX0" fmla="*/ 0 w 2834640"/>
              <a:gd name="connsiteY0" fmla="*/ 0 h 2029047"/>
              <a:gd name="connsiteX1" fmla="*/ 2213805 w 2834640"/>
              <a:gd name="connsiteY1" fmla="*/ 178242 h 2029047"/>
              <a:gd name="connsiteX2" fmla="*/ 2834640 w 2834640"/>
              <a:gd name="connsiteY2" fmla="*/ 1674772 h 2029047"/>
              <a:gd name="connsiteX3" fmla="*/ 299871 w 2834640"/>
              <a:gd name="connsiteY3" fmla="*/ 2029047 h 2029047"/>
              <a:gd name="connsiteX4" fmla="*/ 0 w 2834640"/>
              <a:gd name="connsiteY4" fmla="*/ 0 h 2029047"/>
              <a:gd name="connsiteX0" fmla="*/ 0 w 2834640"/>
              <a:gd name="connsiteY0" fmla="*/ 0 h 2029047"/>
              <a:gd name="connsiteX1" fmla="*/ 2385347 w 2834640"/>
              <a:gd name="connsiteY1" fmla="*/ 27142 h 2029047"/>
              <a:gd name="connsiteX2" fmla="*/ 2834640 w 2834640"/>
              <a:gd name="connsiteY2" fmla="*/ 1674772 h 2029047"/>
              <a:gd name="connsiteX3" fmla="*/ 299871 w 2834640"/>
              <a:gd name="connsiteY3" fmla="*/ 2029047 h 2029047"/>
              <a:gd name="connsiteX4" fmla="*/ 0 w 2834640"/>
              <a:gd name="connsiteY4" fmla="*/ 0 h 2029047"/>
              <a:gd name="connsiteX0" fmla="*/ 0 w 2973148"/>
              <a:gd name="connsiteY0" fmla="*/ 0 h 2029047"/>
              <a:gd name="connsiteX1" fmla="*/ 2385347 w 2973148"/>
              <a:gd name="connsiteY1" fmla="*/ 27142 h 2029047"/>
              <a:gd name="connsiteX2" fmla="*/ 2973148 w 2973148"/>
              <a:gd name="connsiteY2" fmla="*/ 1832020 h 2029047"/>
              <a:gd name="connsiteX3" fmla="*/ 299871 w 2973148"/>
              <a:gd name="connsiteY3" fmla="*/ 2029047 h 2029047"/>
              <a:gd name="connsiteX4" fmla="*/ 0 w 2973148"/>
              <a:gd name="connsiteY4" fmla="*/ 0 h 2029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3148" h="2029047">
                <a:moveTo>
                  <a:pt x="0" y="0"/>
                </a:moveTo>
                <a:lnTo>
                  <a:pt x="2385347" y="27142"/>
                </a:lnTo>
                <a:lnTo>
                  <a:pt x="2973148" y="1832020"/>
                </a:lnTo>
                <a:lnTo>
                  <a:pt x="299871" y="202904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lIns="77925" tIns="0" rIns="77925" bIns="389626" anchor="b"/>
          <a:lstStyle>
            <a:lvl1pPr algn="ctr" rtl="0">
              <a:buNone/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ock_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  <p:pic>
        <p:nvPicPr>
          <p:cNvPr id="11" name="Picture 10" descr="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97537" y="1838176"/>
            <a:ext cx="4142214" cy="1577420"/>
          </a:xfrm>
          <a:prstGeom prst="rect">
            <a:avLst/>
          </a:prstGeom>
        </p:spPr>
      </p:pic>
      <p:pic>
        <p:nvPicPr>
          <p:cNvPr id="12" name="Picture 11" descr="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7832" y="1556263"/>
            <a:ext cx="4101624" cy="1561961"/>
          </a:xfrm>
          <a:prstGeom prst="rect">
            <a:avLst/>
          </a:prstGeom>
        </p:spPr>
      </p:pic>
      <p:sp>
        <p:nvSpPr>
          <p:cNvPr id="13" name="Picture Placeholder 7"/>
          <p:cNvSpPr>
            <a:spLocks noGrp="1"/>
          </p:cNvSpPr>
          <p:nvPr>
            <p:ph type="pic" sz="quarter" idx="44" hasCustomPrompt="1"/>
          </p:nvPr>
        </p:nvSpPr>
        <p:spPr>
          <a:xfrm rot="20387625">
            <a:off x="2995004" y="1845726"/>
            <a:ext cx="3262357" cy="966761"/>
          </a:xfrm>
          <a:custGeom>
            <a:avLst/>
            <a:gdLst>
              <a:gd name="connsiteX0" fmla="*/ 0 w 2973148"/>
              <a:gd name="connsiteY0" fmla="*/ 0 h 2029047"/>
              <a:gd name="connsiteX1" fmla="*/ 2973148 w 2973148"/>
              <a:gd name="connsiteY1" fmla="*/ 0 h 2029047"/>
              <a:gd name="connsiteX2" fmla="*/ 2973148 w 2973148"/>
              <a:gd name="connsiteY2" fmla="*/ 2029047 h 2029047"/>
              <a:gd name="connsiteX3" fmla="*/ 0 w 2973148"/>
              <a:gd name="connsiteY3" fmla="*/ 2029047 h 2029047"/>
              <a:gd name="connsiteX4" fmla="*/ 0 w 2973148"/>
              <a:gd name="connsiteY4" fmla="*/ 0 h 2029047"/>
              <a:gd name="connsiteX0" fmla="*/ 0 w 4012154"/>
              <a:gd name="connsiteY0" fmla="*/ 0 h 2029047"/>
              <a:gd name="connsiteX1" fmla="*/ 2973148 w 4012154"/>
              <a:gd name="connsiteY1" fmla="*/ 0 h 2029047"/>
              <a:gd name="connsiteX2" fmla="*/ 4012154 w 4012154"/>
              <a:gd name="connsiteY2" fmla="*/ 1173198 h 2029047"/>
              <a:gd name="connsiteX3" fmla="*/ 0 w 4012154"/>
              <a:gd name="connsiteY3" fmla="*/ 2029047 h 2029047"/>
              <a:gd name="connsiteX4" fmla="*/ 0 w 4012154"/>
              <a:gd name="connsiteY4" fmla="*/ 0 h 2029047"/>
              <a:gd name="connsiteX0" fmla="*/ 0 w 4012154"/>
              <a:gd name="connsiteY0" fmla="*/ 0 h 1483861"/>
              <a:gd name="connsiteX1" fmla="*/ 2973148 w 4012154"/>
              <a:gd name="connsiteY1" fmla="*/ 0 h 1483861"/>
              <a:gd name="connsiteX2" fmla="*/ 4012154 w 4012154"/>
              <a:gd name="connsiteY2" fmla="*/ 1173198 h 1483861"/>
              <a:gd name="connsiteX3" fmla="*/ 1405083 w 4012154"/>
              <a:gd name="connsiteY3" fmla="*/ 1483861 h 1483861"/>
              <a:gd name="connsiteX4" fmla="*/ 0 w 4012154"/>
              <a:gd name="connsiteY4" fmla="*/ 0 h 1483861"/>
              <a:gd name="connsiteX0" fmla="*/ 0 w 4012154"/>
              <a:gd name="connsiteY0" fmla="*/ 0 h 1240981"/>
              <a:gd name="connsiteX1" fmla="*/ 2973148 w 4012154"/>
              <a:gd name="connsiteY1" fmla="*/ 0 h 1240981"/>
              <a:gd name="connsiteX2" fmla="*/ 4012154 w 4012154"/>
              <a:gd name="connsiteY2" fmla="*/ 1173198 h 1240981"/>
              <a:gd name="connsiteX3" fmla="*/ 1866629 w 4012154"/>
              <a:gd name="connsiteY3" fmla="*/ 1240981 h 1240981"/>
              <a:gd name="connsiteX4" fmla="*/ 0 w 4012154"/>
              <a:gd name="connsiteY4" fmla="*/ 0 h 1240981"/>
              <a:gd name="connsiteX0" fmla="*/ 0 w 4012154"/>
              <a:gd name="connsiteY0" fmla="*/ 0 h 1467513"/>
              <a:gd name="connsiteX1" fmla="*/ 2973148 w 4012154"/>
              <a:gd name="connsiteY1" fmla="*/ 0 h 1467513"/>
              <a:gd name="connsiteX2" fmla="*/ 4012154 w 4012154"/>
              <a:gd name="connsiteY2" fmla="*/ 1173198 h 1467513"/>
              <a:gd name="connsiteX3" fmla="*/ 1526129 w 4012154"/>
              <a:gd name="connsiteY3" fmla="*/ 1467513 h 1467513"/>
              <a:gd name="connsiteX4" fmla="*/ 0 w 4012154"/>
              <a:gd name="connsiteY4" fmla="*/ 0 h 1467513"/>
              <a:gd name="connsiteX0" fmla="*/ 0 w 4012154"/>
              <a:gd name="connsiteY0" fmla="*/ 0 h 1494767"/>
              <a:gd name="connsiteX1" fmla="*/ 2973148 w 4012154"/>
              <a:gd name="connsiteY1" fmla="*/ 0 h 1494767"/>
              <a:gd name="connsiteX2" fmla="*/ 4012154 w 4012154"/>
              <a:gd name="connsiteY2" fmla="*/ 1173198 h 1494767"/>
              <a:gd name="connsiteX3" fmla="*/ 1592543 w 4012154"/>
              <a:gd name="connsiteY3" fmla="*/ 1494767 h 1494767"/>
              <a:gd name="connsiteX4" fmla="*/ 0 w 4012154"/>
              <a:gd name="connsiteY4" fmla="*/ 0 h 1494767"/>
              <a:gd name="connsiteX0" fmla="*/ 0 w 4012154"/>
              <a:gd name="connsiteY0" fmla="*/ 0 h 1351842"/>
              <a:gd name="connsiteX1" fmla="*/ 2973148 w 4012154"/>
              <a:gd name="connsiteY1" fmla="*/ 0 h 1351842"/>
              <a:gd name="connsiteX2" fmla="*/ 4012154 w 4012154"/>
              <a:gd name="connsiteY2" fmla="*/ 1173198 h 1351842"/>
              <a:gd name="connsiteX3" fmla="*/ 1644792 w 4012154"/>
              <a:gd name="connsiteY3" fmla="*/ 1351842 h 1351842"/>
              <a:gd name="connsiteX4" fmla="*/ 0 w 4012154"/>
              <a:gd name="connsiteY4" fmla="*/ 0 h 1351842"/>
              <a:gd name="connsiteX0" fmla="*/ 0 w 4012154"/>
              <a:gd name="connsiteY0" fmla="*/ 0 h 1356335"/>
              <a:gd name="connsiteX1" fmla="*/ 2973148 w 4012154"/>
              <a:gd name="connsiteY1" fmla="*/ 0 h 1356335"/>
              <a:gd name="connsiteX2" fmla="*/ 4012154 w 4012154"/>
              <a:gd name="connsiteY2" fmla="*/ 1173198 h 1356335"/>
              <a:gd name="connsiteX3" fmla="*/ 1619719 w 4012154"/>
              <a:gd name="connsiteY3" fmla="*/ 1356335 h 1356335"/>
              <a:gd name="connsiteX4" fmla="*/ 0 w 4012154"/>
              <a:gd name="connsiteY4" fmla="*/ 0 h 1356335"/>
              <a:gd name="connsiteX0" fmla="*/ 0 w 4012154"/>
              <a:gd name="connsiteY0" fmla="*/ 0 h 1477257"/>
              <a:gd name="connsiteX1" fmla="*/ 2973148 w 4012154"/>
              <a:gd name="connsiteY1" fmla="*/ 0 h 1477257"/>
              <a:gd name="connsiteX2" fmla="*/ 4012154 w 4012154"/>
              <a:gd name="connsiteY2" fmla="*/ 1173198 h 1477257"/>
              <a:gd name="connsiteX3" fmla="*/ 1534615 w 4012154"/>
              <a:gd name="connsiteY3" fmla="*/ 1477257 h 1477257"/>
              <a:gd name="connsiteX4" fmla="*/ 0 w 4012154"/>
              <a:gd name="connsiteY4" fmla="*/ 0 h 1477257"/>
              <a:gd name="connsiteX0" fmla="*/ 0 w 3793691"/>
              <a:gd name="connsiteY0" fmla="*/ 114238 h 1477257"/>
              <a:gd name="connsiteX1" fmla="*/ 2754685 w 3793691"/>
              <a:gd name="connsiteY1" fmla="*/ 0 h 1477257"/>
              <a:gd name="connsiteX2" fmla="*/ 3793691 w 3793691"/>
              <a:gd name="connsiteY2" fmla="*/ 1173198 h 1477257"/>
              <a:gd name="connsiteX3" fmla="*/ 1316152 w 3793691"/>
              <a:gd name="connsiteY3" fmla="*/ 1477257 h 1477257"/>
              <a:gd name="connsiteX4" fmla="*/ 0 w 3793691"/>
              <a:gd name="connsiteY4" fmla="*/ 114238 h 1477257"/>
              <a:gd name="connsiteX0" fmla="*/ 0 w 4016540"/>
              <a:gd name="connsiteY0" fmla="*/ 11919 h 1477257"/>
              <a:gd name="connsiteX1" fmla="*/ 2977534 w 4016540"/>
              <a:gd name="connsiteY1" fmla="*/ 0 h 1477257"/>
              <a:gd name="connsiteX2" fmla="*/ 4016540 w 4016540"/>
              <a:gd name="connsiteY2" fmla="*/ 1173198 h 1477257"/>
              <a:gd name="connsiteX3" fmla="*/ 1539001 w 4016540"/>
              <a:gd name="connsiteY3" fmla="*/ 1477257 h 1477257"/>
              <a:gd name="connsiteX4" fmla="*/ 0 w 4016540"/>
              <a:gd name="connsiteY4" fmla="*/ 11919 h 1477257"/>
              <a:gd name="connsiteX0" fmla="*/ 0 w 4016540"/>
              <a:gd name="connsiteY0" fmla="*/ 0 h 1465338"/>
              <a:gd name="connsiteX1" fmla="*/ 2939771 w 4016540"/>
              <a:gd name="connsiteY1" fmla="*/ 72296 h 1465338"/>
              <a:gd name="connsiteX2" fmla="*/ 4016540 w 4016540"/>
              <a:gd name="connsiteY2" fmla="*/ 1161279 h 1465338"/>
              <a:gd name="connsiteX3" fmla="*/ 1539001 w 4016540"/>
              <a:gd name="connsiteY3" fmla="*/ 1465338 h 1465338"/>
              <a:gd name="connsiteX4" fmla="*/ 0 w 4016540"/>
              <a:gd name="connsiteY4" fmla="*/ 0 h 1465338"/>
              <a:gd name="connsiteX0" fmla="*/ 0 w 4016540"/>
              <a:gd name="connsiteY0" fmla="*/ 1240 h 1466578"/>
              <a:gd name="connsiteX1" fmla="*/ 2445820 w 4016540"/>
              <a:gd name="connsiteY1" fmla="*/ 0 h 1466578"/>
              <a:gd name="connsiteX2" fmla="*/ 4016540 w 4016540"/>
              <a:gd name="connsiteY2" fmla="*/ 1162519 h 1466578"/>
              <a:gd name="connsiteX3" fmla="*/ 1539001 w 4016540"/>
              <a:gd name="connsiteY3" fmla="*/ 1466578 h 1466578"/>
              <a:gd name="connsiteX4" fmla="*/ 0 w 4016540"/>
              <a:gd name="connsiteY4" fmla="*/ 1240 h 1466578"/>
              <a:gd name="connsiteX0" fmla="*/ 0 w 3917276"/>
              <a:gd name="connsiteY0" fmla="*/ 1240 h 1466578"/>
              <a:gd name="connsiteX1" fmla="*/ 2445820 w 3917276"/>
              <a:gd name="connsiteY1" fmla="*/ 0 h 1466578"/>
              <a:gd name="connsiteX2" fmla="*/ 3917276 w 3917276"/>
              <a:gd name="connsiteY2" fmla="*/ 1208773 h 1466578"/>
              <a:gd name="connsiteX3" fmla="*/ 1539001 w 3917276"/>
              <a:gd name="connsiteY3" fmla="*/ 1466578 h 1466578"/>
              <a:gd name="connsiteX4" fmla="*/ 0 w 3917276"/>
              <a:gd name="connsiteY4" fmla="*/ 1240 h 1466578"/>
              <a:gd name="connsiteX0" fmla="*/ 0 w 4021065"/>
              <a:gd name="connsiteY0" fmla="*/ 1240 h 1466578"/>
              <a:gd name="connsiteX1" fmla="*/ 2445820 w 4021065"/>
              <a:gd name="connsiteY1" fmla="*/ 0 h 1466578"/>
              <a:gd name="connsiteX2" fmla="*/ 4021065 w 4021065"/>
              <a:gd name="connsiteY2" fmla="*/ 1165775 h 1466578"/>
              <a:gd name="connsiteX3" fmla="*/ 1539001 w 4021065"/>
              <a:gd name="connsiteY3" fmla="*/ 1466578 h 1466578"/>
              <a:gd name="connsiteX4" fmla="*/ 0 w 4021065"/>
              <a:gd name="connsiteY4" fmla="*/ 1240 h 146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1065" h="1466578">
                <a:moveTo>
                  <a:pt x="0" y="1240"/>
                </a:moveTo>
                <a:lnTo>
                  <a:pt x="2445820" y="0"/>
                </a:lnTo>
                <a:lnTo>
                  <a:pt x="4021065" y="1165775"/>
                </a:lnTo>
                <a:lnTo>
                  <a:pt x="1539001" y="1466578"/>
                </a:lnTo>
                <a:lnTo>
                  <a:pt x="0" y="12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lIns="77925" tIns="0" rIns="77925" bIns="389626" anchor="b"/>
          <a:lstStyle>
            <a:lvl1pPr algn="ctr" rtl="0">
              <a:buNone/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ock_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1" name="Oval 10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954593" y="1757295"/>
            <a:ext cx="2531254" cy="2671830"/>
            <a:chOff x="673100" y="1187360"/>
            <a:chExt cx="2742192" cy="3562440"/>
          </a:xfrm>
        </p:grpSpPr>
        <p:pic>
          <p:nvPicPr>
            <p:cNvPr id="13" name="Picture 12" descr="iPad-Retina-Display-Mockup.pn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673100" y="1187360"/>
              <a:ext cx="2742192" cy="356244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 userDrawn="1"/>
          </p:nvSpPr>
          <p:spPr bwMode="auto">
            <a:xfrm>
              <a:off x="942344" y="1497330"/>
              <a:ext cx="2203704" cy="29077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8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1202191" y="1990058"/>
            <a:ext cx="2036057" cy="2180273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lIns="77925" tIns="0" rIns="77925" bIns="857177" anchor="b"/>
          <a:lstStyle>
            <a:lvl1pPr algn="ctr" rtl="0">
              <a:buNone/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ock_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2968677" y="2076450"/>
            <a:ext cx="3214074" cy="2014626"/>
            <a:chOff x="2831043" y="1628657"/>
            <a:chExt cx="3481914" cy="2686168"/>
          </a:xfrm>
        </p:grpSpPr>
        <p:pic>
          <p:nvPicPr>
            <p:cNvPr id="13" name="Picture 12" descr="iPad-Landscape-Retina-Display-Mockup.pn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2831043" y="1628657"/>
              <a:ext cx="3481914" cy="2686168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 userDrawn="1"/>
          </p:nvSpPr>
          <p:spPr bwMode="auto">
            <a:xfrm rot="5400000">
              <a:off x="3474720" y="1554421"/>
              <a:ext cx="2141220" cy="28346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7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3242800" y="2272189"/>
            <a:ext cx="2651760" cy="1623149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lIns="77925" tIns="0" rIns="77925" bIns="545476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_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0" y="-9525"/>
            <a:ext cx="9144000" cy="5162550"/>
          </a:xfrm>
          <a:prstGeom prst="rect">
            <a:avLst/>
          </a:prstGeom>
          <a:noFill/>
          <a:ln w="3175">
            <a:noFill/>
          </a:ln>
        </p:spPr>
        <p:txBody>
          <a:bodyPr wrap="none" lIns="77925" tIns="0" rIns="77925" bIns="3194932" anchor="b"/>
          <a:lstStyle>
            <a:lvl1pPr algn="ctr" rtl="0">
              <a:buNone/>
              <a:defRPr sz="17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77925" tIns="38963" rIns="77925" bIns="38963"/>
          <a:lstStyle/>
          <a:p>
            <a:fld id="{5F9831CE-6F96-4482-9BD7-E0E4FDC9DF9F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lIns="77925" tIns="38963" rIns="77925" bIns="38963"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77925" tIns="38963" rIns="77925" bIns="38963"/>
          <a:lstStyle/>
          <a:p>
            <a:fld id="{45AA818F-42AF-428E-A0DE-7B06254E4F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74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ln w="3175">
            <a:noFill/>
          </a:ln>
        </p:spPr>
        <p:txBody>
          <a:bodyPr wrap="none" lIns="77925" tIns="0" rIns="77925" bIns="3117007" anchor="b"/>
          <a:lstStyle>
            <a:lvl1pPr algn="ctr" rtl="0">
              <a:buNone/>
              <a:defRPr sz="15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F98B12D-A0A3-BA5B-D42D-E5195C2F91BC}"/>
              </a:ext>
            </a:extLst>
          </p:cNvPr>
          <p:cNvSpPr/>
          <p:nvPr userDrawn="1"/>
        </p:nvSpPr>
        <p:spPr bwMode="auto">
          <a:xfrm>
            <a:off x="0" y="342900"/>
            <a:ext cx="9144000" cy="41790"/>
          </a:xfrm>
          <a:prstGeom prst="rect">
            <a:avLst/>
          </a:prstGeom>
          <a:solidFill>
            <a:srgbClr val="00518E"/>
          </a:solidFill>
          <a:ln w="19050">
            <a:noFill/>
            <a:round/>
            <a:headEnd/>
            <a:tailEnd/>
          </a:ln>
        </p:spPr>
        <p:txBody>
          <a:bodyPr vert="horz" wrap="none" lIns="55661" tIns="27830" rIns="55661" bIns="2783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7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8520114" y="214383"/>
            <a:ext cx="361950" cy="294894"/>
          </a:xfrm>
          <a:prstGeom prst="ellipse">
            <a:avLst/>
          </a:prstGeom>
          <a:solidFill>
            <a:srgbClr val="005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8486776" y="238946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>
                <a:solidFill>
                  <a:schemeClr val="bg1"/>
                </a:solidFill>
              </a:rPr>
              <a:pPr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EBA2D92-3418-26B6-95BD-474D8E62FDA4}"/>
              </a:ext>
            </a:extLst>
          </p:cNvPr>
          <p:cNvSpPr/>
          <p:nvPr userDrawn="1"/>
        </p:nvSpPr>
        <p:spPr bwMode="auto">
          <a:xfrm>
            <a:off x="0" y="4972050"/>
            <a:ext cx="9144000" cy="17145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77925" tIns="38963" rIns="77925" bIns="3896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E712D966-A2A4-9D53-9450-6951F4CA3341}"/>
              </a:ext>
            </a:extLst>
          </p:cNvPr>
          <p:cNvSpPr txBox="1">
            <a:spLocks/>
          </p:cNvSpPr>
          <p:nvPr userDrawn="1"/>
        </p:nvSpPr>
        <p:spPr>
          <a:xfrm>
            <a:off x="371841" y="5039636"/>
            <a:ext cx="8400318" cy="36279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i="0" kern="1200" baseline="0">
                <a:solidFill>
                  <a:schemeClr val="bg1">
                    <a:lumMod val="8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800" b="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МИНИСТЕРСТВО СЕЛЬСКОГО ХОЗЯЙСТВА РЕСПУБЛИКИ КАЗАХСТАН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7CB24156-E258-9595-50FC-FF3BE431536B}"/>
              </a:ext>
            </a:extLst>
          </p:cNvPr>
          <p:cNvCxnSpPr>
            <a:cxnSpLocks/>
          </p:cNvCxnSpPr>
          <p:nvPr userDrawn="1"/>
        </p:nvCxnSpPr>
        <p:spPr>
          <a:xfrm>
            <a:off x="140677" y="5064485"/>
            <a:ext cx="2602523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BF6B8D02-38E3-7B05-757A-3DE71B60C73B}"/>
              </a:ext>
            </a:extLst>
          </p:cNvPr>
          <p:cNvCxnSpPr>
            <a:cxnSpLocks/>
          </p:cNvCxnSpPr>
          <p:nvPr userDrawn="1"/>
        </p:nvCxnSpPr>
        <p:spPr>
          <a:xfrm>
            <a:off x="6400800" y="5064485"/>
            <a:ext cx="2602523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7521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807029"/>
            <a:ext cx="2572512" cy="2002536"/>
          </a:xfrm>
          <a:prstGeom prst="rect">
            <a:avLst/>
          </a:prstGeom>
          <a:ln>
            <a:noFill/>
          </a:ln>
        </p:spPr>
        <p:txBody>
          <a:bodyPr wrap="none" lIns="77925" tIns="0" rIns="77925" bIns="623401" anchor="b"/>
          <a:lstStyle>
            <a:lvl1pPr algn="ctr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6571488" y="1807029"/>
            <a:ext cx="2572512" cy="2002536"/>
          </a:xfrm>
          <a:prstGeom prst="rect">
            <a:avLst/>
          </a:prstGeom>
          <a:ln>
            <a:noFill/>
          </a:ln>
        </p:spPr>
        <p:txBody>
          <a:bodyPr wrap="none" lIns="77925" tIns="0" rIns="77925" bIns="623401" anchor="b"/>
          <a:lstStyle>
            <a:lvl1pPr algn="ctr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o are w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2135124" y="1847850"/>
            <a:ext cx="4873752" cy="1597914"/>
          </a:xfrm>
          <a:prstGeom prst="roundRect">
            <a:avLst>
              <a:gd name="adj" fmla="val 1482"/>
            </a:avLst>
          </a:prstGeom>
        </p:spPr>
        <p:txBody>
          <a:bodyPr lIns="77925" tIns="779252" rIns="77925" bIns="38963" anchor="ctr"/>
          <a:lstStyle>
            <a:lvl1pPr algn="ctr">
              <a:buNone/>
              <a:defRPr sz="17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_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1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0" y="1828800"/>
            <a:ext cx="3324225" cy="1597914"/>
          </a:xfrm>
          <a:prstGeom prst="rightArrow">
            <a:avLst>
              <a:gd name="adj1" fmla="val 100000"/>
              <a:gd name="adj2" fmla="val 21388"/>
            </a:avLst>
          </a:prstGeom>
          <a:ln w="3175">
            <a:noFill/>
          </a:ln>
        </p:spPr>
        <p:txBody>
          <a:bodyPr wrap="none" lIns="77925" tIns="0" rIns="77925" bIns="233776" anchor="b"/>
          <a:lstStyle>
            <a:lvl1pPr algn="ctr" rtl="0">
              <a:buNone/>
              <a:defRPr sz="15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5819776" y="1828800"/>
            <a:ext cx="3324225" cy="1597914"/>
          </a:xfrm>
          <a:prstGeom prst="leftArrow">
            <a:avLst>
              <a:gd name="adj1" fmla="val 100000"/>
              <a:gd name="adj2" fmla="val 20941"/>
            </a:avLst>
          </a:prstGeom>
          <a:ln w="3175">
            <a:noFill/>
          </a:ln>
        </p:spPr>
        <p:txBody>
          <a:bodyPr wrap="none" lIns="77925" tIns="0" rIns="77925" bIns="233776" anchor="b"/>
          <a:lstStyle>
            <a:lvl1pPr algn="ctr" rtl="0">
              <a:buNone/>
              <a:defRPr sz="15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8520114" y="735806"/>
            <a:ext cx="361950" cy="2948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486776" y="760369"/>
            <a:ext cx="428625" cy="245769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847" r:id="rId2"/>
    <p:sldLayoutId id="2147483849" r:id="rId3"/>
    <p:sldLayoutId id="2147483858" r:id="rId4"/>
    <p:sldLayoutId id="2147483859" r:id="rId5"/>
    <p:sldLayoutId id="2147483861" r:id="rId6"/>
    <p:sldLayoutId id="2147483866" r:id="rId7"/>
    <p:sldLayoutId id="2147483763" r:id="rId8"/>
    <p:sldLayoutId id="2147483862" r:id="rId9"/>
    <p:sldLayoutId id="2147483863" r:id="rId10"/>
    <p:sldLayoutId id="2147483864" r:id="rId11"/>
    <p:sldLayoutId id="2147483865" r:id="rId12"/>
    <p:sldLayoutId id="2147483867" r:id="rId13"/>
    <p:sldLayoutId id="2147483871" r:id="rId14"/>
    <p:sldLayoutId id="2147483874" r:id="rId15"/>
    <p:sldLayoutId id="2147483860" r:id="rId16"/>
    <p:sldLayoutId id="2147483873" r:id="rId17"/>
    <p:sldLayoutId id="2147483875" r:id="rId18"/>
    <p:sldLayoutId id="2147483872" r:id="rId19"/>
    <p:sldLayoutId id="2147483876" r:id="rId20"/>
    <p:sldLayoutId id="2147483877" r:id="rId21"/>
    <p:sldLayoutId id="2147483878" r:id="rId22"/>
    <p:sldLayoutId id="2147483881" r:id="rId23"/>
    <p:sldLayoutId id="2147483884" r:id="rId24"/>
    <p:sldLayoutId id="2147483879" r:id="rId25"/>
    <p:sldLayoutId id="2147483882" r:id="rId26"/>
    <p:sldLayoutId id="2147483885" r:id="rId27"/>
    <p:sldLayoutId id="2147483883" r:id="rId28"/>
    <p:sldLayoutId id="2147483949" r:id="rId29"/>
    <p:sldLayoutId id="2147483948" r:id="rId30"/>
    <p:sldLayoutId id="2147483951" r:id="rId31"/>
    <p:sldLayoutId id="2147483950" r:id="rId32"/>
    <p:sldLayoutId id="2147483850" r:id="rId33"/>
    <p:sldLayoutId id="2147483851" r:id="rId34"/>
    <p:sldLayoutId id="2147483852" r:id="rId35"/>
    <p:sldLayoutId id="2147483855" r:id="rId36"/>
    <p:sldLayoutId id="2147483854" r:id="rId37"/>
    <p:sldLayoutId id="2147483856" r:id="rId38"/>
    <p:sldLayoutId id="2147483853" r:id="rId39"/>
    <p:sldLayoutId id="2147483869" r:id="rId40"/>
    <p:sldLayoutId id="2147483868" r:id="rId41"/>
    <p:sldLayoutId id="2147483870" r:id="rId42"/>
    <p:sldLayoutId id="2147483944" r:id="rId43"/>
    <p:sldLayoutId id="2147483932" r:id="rId44"/>
    <p:sldLayoutId id="2147483933" r:id="rId45"/>
    <p:sldLayoutId id="2147483935" r:id="rId46"/>
    <p:sldLayoutId id="2147483937" r:id="rId47"/>
    <p:sldLayoutId id="2147483938" r:id="rId48"/>
    <p:sldLayoutId id="2147483939" r:id="rId49"/>
    <p:sldLayoutId id="2147483940" r:id="rId50"/>
    <p:sldLayoutId id="2147483942" r:id="rId51"/>
    <p:sldLayoutId id="2147483936" r:id="rId52"/>
    <p:sldLayoutId id="2147483941" r:id="rId53"/>
    <p:sldLayoutId id="2147483943" r:id="rId54"/>
    <p:sldLayoutId id="2147483945" r:id="rId55"/>
    <p:sldLayoutId id="2147483946" r:id="rId56"/>
    <p:sldLayoutId id="2147483947" r:id="rId57"/>
    <p:sldLayoutId id="2147483952" r:id="rId58"/>
    <p:sldLayoutId id="2147484016" r:id="rId59"/>
    <p:sldLayoutId id="2147484018" r:id="rId60"/>
  </p:sldLayoutIdLst>
  <p:txStyles>
    <p:titleStyle>
      <a:lvl1pPr algn="ctr" defTabSz="779252" rtl="0" eaLnBrk="1" latinLnBrk="0" hangingPunct="1"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2219" indent="-292219" algn="l" defTabSz="77925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33142" indent="-243516" algn="l" defTabSz="77925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4065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690" indent="-194813" algn="l" defTabSz="779252" rtl="0" eaLnBrk="1" latinLnBrk="0" hangingPunct="1">
        <a:spcBef>
          <a:spcPct val="20000"/>
        </a:spcBef>
        <a:buFont typeface="Arial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3316" indent="-194813" algn="l" defTabSz="779252" rtl="0" eaLnBrk="1" latinLnBrk="0" hangingPunct="1">
        <a:spcBef>
          <a:spcPct val="20000"/>
        </a:spcBef>
        <a:buFont typeface="Arial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42942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2568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22194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11820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38.svg"/><Relationship Id="rId12" Type="http://schemas.openxmlformats.org/officeDocument/2006/relationships/image" Target="../media/image22.png"/><Relationship Id="rId17" Type="http://schemas.openxmlformats.org/officeDocument/2006/relationships/image" Target="../media/image30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5.xml"/><Relationship Id="rId11" Type="http://schemas.openxmlformats.org/officeDocument/2006/relationships/image" Target="../media/image21.png"/><Relationship Id="rId6" Type="http://schemas.openxmlformats.org/officeDocument/2006/relationships/image" Target="../media/image22.svg"/><Relationship Id="rId5" Type="http://schemas.openxmlformats.org/officeDocument/2006/relationships/image" Target="../media/image20.png"/><Relationship Id="rId15" Type="http://schemas.openxmlformats.org/officeDocument/2006/relationships/image" Target="../media/image28.svg"/><Relationship Id="rId10" Type="http://schemas.openxmlformats.org/officeDocument/2006/relationships/image" Target="../media/image26.svg"/><Relationship Id="rId19" Type="http://schemas.openxmlformats.org/officeDocument/2006/relationships/image" Target="../media/image25.png"/><Relationship Id="rId4" Type="http://schemas.openxmlformats.org/officeDocument/2006/relationships/image" Target="../media/image20.svg"/><Relationship Id="rId9" Type="http://schemas.openxmlformats.org/officeDocument/2006/relationships/image" Target="../media/image11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11" Type="http://schemas.openxmlformats.org/officeDocument/2006/relationships/image" Target="../media/image27.png"/><Relationship Id="rId10" Type="http://schemas.openxmlformats.org/officeDocument/2006/relationships/chart" Target="../charts/chart1.xml"/><Relationship Id="rId9" Type="http://schemas.openxmlformats.org/officeDocument/2006/relationships/image" Target="../media/image60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2"/>
          <a:stretch/>
        </p:blipFill>
        <p:spPr>
          <a:xfrm>
            <a:off x="-41379" y="3"/>
            <a:ext cx="9185379" cy="516468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B8DFACD-A741-400E-72AC-0783CB0DF2CA}"/>
              </a:ext>
            </a:extLst>
          </p:cNvPr>
          <p:cNvSpPr/>
          <p:nvPr/>
        </p:nvSpPr>
        <p:spPr bwMode="auto">
          <a:xfrm>
            <a:off x="0" y="102553"/>
            <a:ext cx="9144000" cy="41790"/>
          </a:xfrm>
          <a:prstGeom prst="rect">
            <a:avLst/>
          </a:prstGeom>
          <a:solidFill>
            <a:srgbClr val="00518E"/>
          </a:solidFill>
          <a:ln w="19050">
            <a:noFill/>
            <a:round/>
            <a:headEnd/>
            <a:tailEnd/>
          </a:ln>
        </p:spPr>
        <p:txBody>
          <a:bodyPr vert="horz" wrap="none" lIns="55661" tIns="27830" rIns="55661" bIns="2783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7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FFC58C1-CA94-3D46-6FA4-320FEE49401F}"/>
              </a:ext>
            </a:extLst>
          </p:cNvPr>
          <p:cNvSpPr/>
          <p:nvPr/>
        </p:nvSpPr>
        <p:spPr bwMode="auto">
          <a:xfrm>
            <a:off x="0" y="5013960"/>
            <a:ext cx="9144000" cy="41790"/>
          </a:xfrm>
          <a:prstGeom prst="rect">
            <a:avLst/>
          </a:prstGeom>
          <a:solidFill>
            <a:srgbClr val="00518E"/>
          </a:solidFill>
          <a:ln w="19050">
            <a:noFill/>
            <a:round/>
            <a:headEnd/>
            <a:tailEnd/>
          </a:ln>
        </p:spPr>
        <p:txBody>
          <a:bodyPr vert="horz" wrap="none" lIns="55661" tIns="27830" rIns="55661" bIns="2783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7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D0A1BFD-1B1C-4032-8047-92EF75C9FB05}"/>
              </a:ext>
            </a:extLst>
          </p:cNvPr>
          <p:cNvSpPr/>
          <p:nvPr/>
        </p:nvSpPr>
        <p:spPr bwMode="auto">
          <a:xfrm>
            <a:off x="-54079" y="3"/>
            <a:ext cx="9198079" cy="5164680"/>
          </a:xfrm>
          <a:prstGeom prst="rect">
            <a:avLst/>
          </a:prstGeom>
          <a:solidFill>
            <a:srgbClr val="0070C0">
              <a:alpha val="74000"/>
            </a:srgbClr>
          </a:solidFill>
          <a:ln w="19050">
            <a:noFill/>
            <a:round/>
            <a:headEnd/>
            <a:tailEnd/>
          </a:ln>
        </p:spPr>
        <p:txBody>
          <a:bodyPr vert="horz" wrap="none" lIns="121920" tIns="60960" rIns="121920" bIns="6096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8" descr="ГОСУДАРСТВЕННЫЙ ГЕРБ РК">
            <a:extLst>
              <a:ext uri="{FF2B5EF4-FFF2-40B4-BE49-F238E27FC236}">
                <a16:creationId xmlns:a16="http://schemas.microsoft.com/office/drawing/2014/main" id="{FA251430-2206-4B0C-2887-DAC590AEC7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6" r="21344" b="2251"/>
          <a:stretch/>
        </p:blipFill>
        <p:spPr bwMode="auto">
          <a:xfrm>
            <a:off x="135765" y="237265"/>
            <a:ext cx="947671" cy="82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62">
            <a:extLst>
              <a:ext uri="{FF2B5EF4-FFF2-40B4-BE49-F238E27FC236}">
                <a16:creationId xmlns:a16="http://schemas.microsoft.com/office/drawing/2014/main" id="{9F07972D-5A8B-4511-BEBC-AB97486CBB0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-54079" y="1887241"/>
            <a:ext cx="9198079" cy="1701368"/>
          </a:xfrm>
          <a:prstGeom prst="rect">
            <a:avLst/>
          </a:prstGeom>
          <a:solidFill>
            <a:srgbClr val="0070C0">
              <a:alpha val="64000"/>
            </a:srgb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sz="2533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TextBox 22">
            <a:extLst>
              <a:ext uri="{FF2B5EF4-FFF2-40B4-BE49-F238E27FC236}">
                <a16:creationId xmlns:a16="http://schemas.microsoft.com/office/drawing/2014/main" id="{586944C8-218E-85D3-AFCF-E6E87573358C}"/>
              </a:ext>
            </a:extLst>
          </p:cNvPr>
          <p:cNvSpPr txBox="1"/>
          <p:nvPr/>
        </p:nvSpPr>
        <p:spPr>
          <a:xfrm>
            <a:off x="381000" y="2190750"/>
            <a:ext cx="8440616" cy="1063572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>
            <a:defPPr>
              <a:defRPr lang="en-US"/>
            </a:defPPr>
            <a:lvl1pPr algn="ctr">
              <a:defRPr sz="1800" b="1">
                <a:solidFill>
                  <a:srgbClr val="00518E"/>
                </a:solidFill>
              </a:defRPr>
            </a:lvl1pPr>
          </a:lstStyle>
          <a:p>
            <a:r>
              <a:rPr lang="ru-RU" sz="3200" dirty="0">
                <a:solidFill>
                  <a:schemeClr val="bg1"/>
                </a:solidFill>
              </a:rPr>
              <a:t>О ПОДГОТОВКЕ К ПОЛИВНОМУ СЕЗОНУ </a:t>
            </a:r>
          </a:p>
          <a:p>
            <a:r>
              <a:rPr lang="ru-RU" sz="3200" dirty="0">
                <a:solidFill>
                  <a:schemeClr val="bg1"/>
                </a:solidFill>
              </a:rPr>
              <a:t>В ЮЖНЫХ РЕГИОНАХ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EDC5CD4-C5DE-4C86-8B10-576AD3B48664}"/>
              </a:ext>
            </a:extLst>
          </p:cNvPr>
          <p:cNvSpPr/>
          <p:nvPr/>
        </p:nvSpPr>
        <p:spPr>
          <a:xfrm>
            <a:off x="1184380" y="379691"/>
            <a:ext cx="3082820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3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QAZAQSTAN </a:t>
            </a:r>
            <a:r>
              <a:rPr lang="ru-RU" sz="1333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RESPÝBLIKASY </a:t>
            </a:r>
          </a:p>
          <a:p>
            <a:r>
              <a:rPr lang="ru-RU" sz="1333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AÝYL SHARÝASHYLYǴY  MINISTRLІGІ</a:t>
            </a:r>
            <a:endParaRPr lang="ru-RU" sz="1333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76079" y="34485"/>
            <a:ext cx="6789579" cy="276999"/>
          </a:xfrm>
          <a:solidFill>
            <a:schemeClr val="bg1"/>
          </a:solidFill>
        </p:spPr>
        <p:txBody>
          <a:bodyPr wrap="square" lIns="162000" tIns="0" rIns="135000" bIns="0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ru-RU" sz="1800" dirty="0" smtClean="0">
                <a:solidFill>
                  <a:srgbClr val="00518E"/>
                </a:solidFill>
              </a:rPr>
              <a:t>ДИВЕРСИФИКАЦИЯ СТРУКТУРЫ ПОСЕВНЫХ ПЛОЩАДЕЙ, ТЫС. ГА</a:t>
            </a:r>
            <a:endParaRPr lang="ru-RU" sz="1800" dirty="0">
              <a:solidFill>
                <a:srgbClr val="00518E"/>
              </a:solidFill>
            </a:endParaRPr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A5441CB4-B8E2-4F8C-95A8-84AB72988E67}"/>
              </a:ext>
            </a:extLst>
          </p:cNvPr>
          <p:cNvSpPr/>
          <p:nvPr/>
        </p:nvSpPr>
        <p:spPr>
          <a:xfrm>
            <a:off x="943874" y="547170"/>
            <a:ext cx="780984" cy="253916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050" b="1" dirty="0" smtClean="0">
                <a:solidFill>
                  <a:srgbClr val="00518E"/>
                </a:solidFill>
              </a:rPr>
              <a:t>ПШЕНИЦА</a:t>
            </a:r>
            <a:endParaRPr lang="ru-RU" sz="1050" b="1" dirty="0">
              <a:solidFill>
                <a:srgbClr val="00518E"/>
              </a:solidFill>
            </a:endParaRPr>
          </a:p>
        </p:txBody>
      </p:sp>
      <p:sp>
        <p:nvSpPr>
          <p:cNvPr id="110" name="Прямоугольник: скругленные верхние углы 192">
            <a:extLst>
              <a:ext uri="{FF2B5EF4-FFF2-40B4-BE49-F238E27FC236}">
                <a16:creationId xmlns:a16="http://schemas.microsoft.com/office/drawing/2014/main" id="{EAF1828C-FADE-4F86-9522-726B64016886}"/>
              </a:ext>
            </a:extLst>
          </p:cNvPr>
          <p:cNvSpPr/>
          <p:nvPr/>
        </p:nvSpPr>
        <p:spPr bwMode="auto">
          <a:xfrm>
            <a:off x="429856" y="1028051"/>
            <a:ext cx="357427" cy="774325"/>
          </a:xfrm>
          <a:prstGeom prst="round2SameRect">
            <a:avLst/>
          </a:prstGeom>
          <a:solidFill>
            <a:srgbClr val="C00000"/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1" name="Прямоугольник 110">
            <a:extLst>
              <a:ext uri="{FF2B5EF4-FFF2-40B4-BE49-F238E27FC236}">
                <a16:creationId xmlns:a16="http://schemas.microsoft.com/office/drawing/2014/main" id="{FA248359-7FB8-40AC-A9D5-27E1E3BAC89E}"/>
              </a:ext>
            </a:extLst>
          </p:cNvPr>
          <p:cNvSpPr/>
          <p:nvPr/>
        </p:nvSpPr>
        <p:spPr>
          <a:xfrm>
            <a:off x="285607" y="860614"/>
            <a:ext cx="687660" cy="19492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750"/>
              </a:lnSpc>
            </a:pPr>
            <a:r>
              <a:rPr lang="ru-RU" sz="900" b="1" dirty="0" smtClean="0">
                <a:solidFill>
                  <a:srgbClr val="00518E"/>
                </a:solidFill>
              </a:rPr>
              <a:t>13 720,1</a:t>
            </a:r>
            <a:endParaRPr lang="ru-RU" sz="500" dirty="0">
              <a:solidFill>
                <a:srgbClr val="00518E"/>
              </a:solidFill>
            </a:endParaRPr>
          </a:p>
        </p:txBody>
      </p:sp>
      <p:sp>
        <p:nvSpPr>
          <p:cNvPr id="123" name="Прямоугольник: скругленные верхние углы 190">
            <a:extLst>
              <a:ext uri="{FF2B5EF4-FFF2-40B4-BE49-F238E27FC236}">
                <a16:creationId xmlns:a16="http://schemas.microsoft.com/office/drawing/2014/main" id="{6176819B-AB83-4198-A1AC-9EF976236312}"/>
              </a:ext>
            </a:extLst>
          </p:cNvPr>
          <p:cNvSpPr/>
          <p:nvPr/>
        </p:nvSpPr>
        <p:spPr bwMode="auto">
          <a:xfrm rot="10800000">
            <a:off x="421489" y="1815311"/>
            <a:ext cx="365793" cy="161354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71641516-6EC1-4238-BF28-1DD467BC4599}"/>
              </a:ext>
            </a:extLst>
          </p:cNvPr>
          <p:cNvSpPr txBox="1"/>
          <p:nvPr/>
        </p:nvSpPr>
        <p:spPr>
          <a:xfrm>
            <a:off x="386810" y="1803655"/>
            <a:ext cx="435149" cy="18466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367194">
              <a:defRPr/>
            </a:pPr>
            <a:r>
              <a:rPr lang="ru-RU" sz="600" b="1" i="1" dirty="0" smtClean="0">
                <a:ea typeface="+mn-lt"/>
                <a:cs typeface="Arial" pitchFamily="34" charset="0"/>
              </a:rPr>
              <a:t>2023</a:t>
            </a:r>
            <a:endParaRPr lang="ru-RU" sz="600" b="1" i="1" dirty="0">
              <a:ea typeface="+mn-lt"/>
              <a:cs typeface="Arial" pitchFamily="34" charset="0"/>
            </a:endParaRPr>
          </a:p>
        </p:txBody>
      </p:sp>
      <p:sp>
        <p:nvSpPr>
          <p:cNvPr id="264" name="Прямоугольник: скругленные верхние углы 192">
            <a:extLst>
              <a:ext uri="{FF2B5EF4-FFF2-40B4-BE49-F238E27FC236}">
                <a16:creationId xmlns:a16="http://schemas.microsoft.com/office/drawing/2014/main" id="{EAF1828C-FADE-4F86-9522-726B64016886}"/>
              </a:ext>
            </a:extLst>
          </p:cNvPr>
          <p:cNvSpPr/>
          <p:nvPr/>
        </p:nvSpPr>
        <p:spPr bwMode="auto">
          <a:xfrm>
            <a:off x="1122080" y="1168549"/>
            <a:ext cx="357427" cy="630935"/>
          </a:xfrm>
          <a:prstGeom prst="round2SameRect">
            <a:avLst/>
          </a:prstGeom>
          <a:pattFill prst="pct75">
            <a:fgClr>
              <a:srgbClr val="C00000"/>
            </a:fgClr>
            <a:bgClr>
              <a:schemeClr val="bg1"/>
            </a:bgClr>
          </a:patt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5" name="Прямоугольник 264">
            <a:extLst>
              <a:ext uri="{FF2B5EF4-FFF2-40B4-BE49-F238E27FC236}">
                <a16:creationId xmlns:a16="http://schemas.microsoft.com/office/drawing/2014/main" id="{FA248359-7FB8-40AC-A9D5-27E1E3BAC89E}"/>
              </a:ext>
            </a:extLst>
          </p:cNvPr>
          <p:cNvSpPr/>
          <p:nvPr/>
        </p:nvSpPr>
        <p:spPr>
          <a:xfrm>
            <a:off x="996410" y="992257"/>
            <a:ext cx="675912" cy="1981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750"/>
              </a:lnSpc>
            </a:pPr>
            <a:r>
              <a:rPr lang="en-US" sz="900" b="1" dirty="0">
                <a:solidFill>
                  <a:srgbClr val="00518E"/>
                </a:solidFill>
              </a:rPr>
              <a:t>13 </a:t>
            </a:r>
            <a:r>
              <a:rPr lang="ru-RU" sz="900" b="1" dirty="0" smtClean="0">
                <a:solidFill>
                  <a:srgbClr val="00518E"/>
                </a:solidFill>
              </a:rPr>
              <a:t>290</a:t>
            </a:r>
            <a:endParaRPr lang="en-US" sz="900" b="1" dirty="0">
              <a:solidFill>
                <a:srgbClr val="00518E"/>
              </a:solidFill>
            </a:endParaRPr>
          </a:p>
        </p:txBody>
      </p:sp>
      <p:sp>
        <p:nvSpPr>
          <p:cNvPr id="268" name="Прямоугольник: скругленные верхние углы 190">
            <a:extLst>
              <a:ext uri="{FF2B5EF4-FFF2-40B4-BE49-F238E27FC236}">
                <a16:creationId xmlns:a16="http://schemas.microsoft.com/office/drawing/2014/main" id="{6176819B-AB83-4198-A1AC-9EF976236312}"/>
              </a:ext>
            </a:extLst>
          </p:cNvPr>
          <p:cNvSpPr/>
          <p:nvPr/>
        </p:nvSpPr>
        <p:spPr bwMode="auto">
          <a:xfrm rot="10800000">
            <a:off x="1113713" y="1812419"/>
            <a:ext cx="365793" cy="161354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3" name="TextBox 272">
            <a:extLst>
              <a:ext uri="{FF2B5EF4-FFF2-40B4-BE49-F238E27FC236}">
                <a16:creationId xmlns:a16="http://schemas.microsoft.com/office/drawing/2014/main" id="{71641516-6EC1-4238-BF28-1DD467BC4599}"/>
              </a:ext>
            </a:extLst>
          </p:cNvPr>
          <p:cNvSpPr txBox="1"/>
          <p:nvPr/>
        </p:nvSpPr>
        <p:spPr>
          <a:xfrm>
            <a:off x="1079034" y="1800763"/>
            <a:ext cx="435149" cy="18466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367194">
              <a:defRPr/>
            </a:pPr>
            <a:r>
              <a:rPr lang="ru-RU" sz="600" b="1" i="1" dirty="0" smtClean="0">
                <a:ea typeface="+mn-lt"/>
                <a:cs typeface="Arial" pitchFamily="34" charset="0"/>
              </a:rPr>
              <a:t>2024</a:t>
            </a:r>
            <a:endParaRPr lang="ru-RU" sz="600" b="1" i="1" dirty="0">
              <a:ea typeface="+mn-lt"/>
              <a:cs typeface="Arial" pitchFamily="34" charset="0"/>
            </a:endParaRPr>
          </a:p>
        </p:txBody>
      </p:sp>
      <p:sp>
        <p:nvSpPr>
          <p:cNvPr id="274" name="Прямоугольник: скругленные верхние углы 192">
            <a:extLst>
              <a:ext uri="{FF2B5EF4-FFF2-40B4-BE49-F238E27FC236}">
                <a16:creationId xmlns:a16="http://schemas.microsoft.com/office/drawing/2014/main" id="{EAF1828C-FADE-4F86-9522-726B64016886}"/>
              </a:ext>
            </a:extLst>
          </p:cNvPr>
          <p:cNvSpPr/>
          <p:nvPr/>
        </p:nvSpPr>
        <p:spPr bwMode="auto">
          <a:xfrm>
            <a:off x="1704478" y="1322976"/>
            <a:ext cx="357427" cy="461630"/>
          </a:xfrm>
          <a:prstGeom prst="round2SameRect">
            <a:avLst/>
          </a:prstGeom>
          <a:solidFill>
            <a:srgbClr val="00518E"/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5" name="Прямоугольник 274">
            <a:extLst>
              <a:ext uri="{FF2B5EF4-FFF2-40B4-BE49-F238E27FC236}">
                <a16:creationId xmlns:a16="http://schemas.microsoft.com/office/drawing/2014/main" id="{FA248359-7FB8-40AC-A9D5-27E1E3BAC89E}"/>
              </a:ext>
            </a:extLst>
          </p:cNvPr>
          <p:cNvSpPr/>
          <p:nvPr/>
        </p:nvSpPr>
        <p:spPr>
          <a:xfrm>
            <a:off x="1570803" y="1148687"/>
            <a:ext cx="644807" cy="19492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750"/>
              </a:lnSpc>
            </a:pPr>
            <a:r>
              <a:rPr lang="en-US" sz="900" b="1" dirty="0">
                <a:solidFill>
                  <a:srgbClr val="00518E"/>
                </a:solidFill>
              </a:rPr>
              <a:t>12 856,2</a:t>
            </a:r>
          </a:p>
        </p:txBody>
      </p:sp>
      <p:sp>
        <p:nvSpPr>
          <p:cNvPr id="276" name="Прямоугольник: скругленные верхние углы 190">
            <a:extLst>
              <a:ext uri="{FF2B5EF4-FFF2-40B4-BE49-F238E27FC236}">
                <a16:creationId xmlns:a16="http://schemas.microsoft.com/office/drawing/2014/main" id="{6176819B-AB83-4198-A1AC-9EF976236312}"/>
              </a:ext>
            </a:extLst>
          </p:cNvPr>
          <p:cNvSpPr/>
          <p:nvPr/>
        </p:nvSpPr>
        <p:spPr bwMode="auto">
          <a:xfrm rot="10800000">
            <a:off x="1696111" y="1797541"/>
            <a:ext cx="365793" cy="161354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71641516-6EC1-4238-BF28-1DD467BC4599}"/>
              </a:ext>
            </a:extLst>
          </p:cNvPr>
          <p:cNvSpPr txBox="1"/>
          <p:nvPr/>
        </p:nvSpPr>
        <p:spPr>
          <a:xfrm>
            <a:off x="1661432" y="1785885"/>
            <a:ext cx="435149" cy="18466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367194">
              <a:defRPr/>
            </a:pPr>
            <a:r>
              <a:rPr lang="ru-RU" sz="600" b="1" i="1" dirty="0" smtClean="0">
                <a:ea typeface="+mn-lt"/>
                <a:cs typeface="Arial" pitchFamily="34" charset="0"/>
              </a:rPr>
              <a:t>2028</a:t>
            </a:r>
            <a:endParaRPr lang="ru-RU" sz="600" b="1" i="1" dirty="0">
              <a:ea typeface="+mn-lt"/>
              <a:cs typeface="Arial" pitchFamily="34" charset="0"/>
            </a:endParaRPr>
          </a:p>
        </p:txBody>
      </p:sp>
      <p:sp>
        <p:nvSpPr>
          <p:cNvPr id="363" name="Прямоугольник 362">
            <a:extLst>
              <a:ext uri="{FF2B5EF4-FFF2-40B4-BE49-F238E27FC236}">
                <a16:creationId xmlns:a16="http://schemas.microsoft.com/office/drawing/2014/main" id="{7A35FF94-C29B-445B-A096-A8E2FF077BA2}"/>
              </a:ext>
            </a:extLst>
          </p:cNvPr>
          <p:cNvSpPr/>
          <p:nvPr/>
        </p:nvSpPr>
        <p:spPr>
          <a:xfrm>
            <a:off x="722495" y="1299871"/>
            <a:ext cx="486030" cy="2308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ru-RU" sz="900" b="1" dirty="0" smtClean="0">
                <a:solidFill>
                  <a:srgbClr val="00518E"/>
                </a:solidFill>
              </a:rPr>
              <a:t>-429,2</a:t>
            </a:r>
            <a:endParaRPr lang="ru-RU" sz="900" b="1" dirty="0">
              <a:solidFill>
                <a:srgbClr val="00518E"/>
              </a:solidFill>
            </a:endParaRPr>
          </a:p>
        </p:txBody>
      </p:sp>
      <p:grpSp>
        <p:nvGrpSpPr>
          <p:cNvPr id="365" name="Group 394">
            <a:extLst>
              <a:ext uri="{FF2B5EF4-FFF2-40B4-BE49-F238E27FC236}">
                <a16:creationId xmlns:a16="http://schemas.microsoft.com/office/drawing/2014/main" id="{4A3434EB-C4F2-4E6A-B795-A756B3AE782D}"/>
              </a:ext>
            </a:extLst>
          </p:cNvPr>
          <p:cNvGrpSpPr/>
          <p:nvPr/>
        </p:nvGrpSpPr>
        <p:grpSpPr>
          <a:xfrm>
            <a:off x="421489" y="2041391"/>
            <a:ext cx="1675092" cy="208755"/>
            <a:chOff x="3724275" y="1396446"/>
            <a:chExt cx="2028825" cy="276225"/>
          </a:xfrm>
        </p:grpSpPr>
        <p:sp>
          <p:nvSpPr>
            <p:cNvPr id="366" name="Rounded Rectangle 272">
              <a:extLst>
                <a:ext uri="{FF2B5EF4-FFF2-40B4-BE49-F238E27FC236}">
                  <a16:creationId xmlns:a16="http://schemas.microsoft.com/office/drawing/2014/main" id="{393351A1-709C-4EC0-951D-2105D4602F00}"/>
                </a:ext>
              </a:extLst>
            </p:cNvPr>
            <p:cNvSpPr/>
            <p:nvPr/>
          </p:nvSpPr>
          <p:spPr>
            <a:xfrm>
              <a:off x="3724275" y="1396446"/>
              <a:ext cx="2028825" cy="27622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ounded Rectangle 273">
              <a:extLst>
                <a:ext uri="{FF2B5EF4-FFF2-40B4-BE49-F238E27FC236}">
                  <a16:creationId xmlns:a16="http://schemas.microsoft.com/office/drawing/2014/main" id="{6559A92B-BEFC-4F03-9B42-858C9EC60E3C}"/>
                </a:ext>
              </a:extLst>
            </p:cNvPr>
            <p:cNvSpPr/>
            <p:nvPr/>
          </p:nvSpPr>
          <p:spPr>
            <a:xfrm>
              <a:off x="4916110" y="1396446"/>
              <a:ext cx="836990" cy="276225"/>
            </a:xfrm>
            <a:prstGeom prst="roundRect">
              <a:avLst>
                <a:gd name="adj" fmla="val 50000"/>
              </a:avLst>
            </a:prstGeom>
            <a:solidFill>
              <a:srgbClr val="0051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b="1" dirty="0" smtClean="0"/>
                <a:t>- 863,6</a:t>
              </a:r>
              <a:endParaRPr lang="en-US" sz="900" b="1" dirty="0"/>
            </a:p>
          </p:txBody>
        </p:sp>
      </p:grpSp>
      <p:sp>
        <p:nvSpPr>
          <p:cNvPr id="368" name="Прямоугольник 367">
            <a:extLst>
              <a:ext uri="{FF2B5EF4-FFF2-40B4-BE49-F238E27FC236}">
                <a16:creationId xmlns:a16="http://schemas.microsoft.com/office/drawing/2014/main" id="{EE5A4A53-5CB7-4BAF-9630-96F62B4BCD33}"/>
              </a:ext>
            </a:extLst>
          </p:cNvPr>
          <p:cNvSpPr/>
          <p:nvPr/>
        </p:nvSpPr>
        <p:spPr>
          <a:xfrm>
            <a:off x="452433" y="2063128"/>
            <a:ext cx="93968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700" b="1" dirty="0" smtClean="0"/>
              <a:t>ИТОГО К 2028 ГОДУ</a:t>
            </a:r>
            <a:endParaRPr lang="ru-RU" sz="700" b="1" dirty="0"/>
          </a:p>
        </p:txBody>
      </p:sp>
      <p:cxnSp>
        <p:nvCxnSpPr>
          <p:cNvPr id="374" name="Прямая соединительная линия 373">
            <a:extLst>
              <a:ext uri="{FF2B5EF4-FFF2-40B4-BE49-F238E27FC236}">
                <a16:creationId xmlns:a16="http://schemas.microsoft.com/office/drawing/2014/main" id="{3950103D-F970-4C1A-A25F-CCBF5DFA8FA7}"/>
              </a:ext>
            </a:extLst>
          </p:cNvPr>
          <p:cNvCxnSpPr>
            <a:cxnSpLocks/>
          </p:cNvCxnSpPr>
          <p:nvPr/>
        </p:nvCxnSpPr>
        <p:spPr>
          <a:xfrm>
            <a:off x="2925501" y="692626"/>
            <a:ext cx="0" cy="1450687"/>
          </a:xfrm>
          <a:prstGeom prst="line">
            <a:avLst/>
          </a:prstGeom>
          <a:ln w="28575">
            <a:solidFill>
              <a:schemeClr val="tx2">
                <a:lumMod val="25000"/>
                <a:lumOff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5" name="Прямоугольник 374">
            <a:extLst>
              <a:ext uri="{FF2B5EF4-FFF2-40B4-BE49-F238E27FC236}">
                <a16:creationId xmlns:a16="http://schemas.microsoft.com/office/drawing/2014/main" id="{A5441CB4-B8E2-4F8C-95A8-84AB72988E67}"/>
              </a:ext>
            </a:extLst>
          </p:cNvPr>
          <p:cNvSpPr/>
          <p:nvPr/>
        </p:nvSpPr>
        <p:spPr>
          <a:xfrm>
            <a:off x="3124442" y="593602"/>
            <a:ext cx="785793" cy="253916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050" b="1" dirty="0" smtClean="0">
                <a:solidFill>
                  <a:srgbClr val="00518E"/>
                </a:solidFill>
              </a:rPr>
              <a:t>КУКУРУЗА</a:t>
            </a:r>
            <a:endParaRPr lang="ru-RU" sz="1050" b="1" dirty="0">
              <a:solidFill>
                <a:srgbClr val="00518E"/>
              </a:solidFill>
            </a:endParaRPr>
          </a:p>
        </p:txBody>
      </p:sp>
      <p:sp>
        <p:nvSpPr>
          <p:cNvPr id="376" name="Прямоугольник: скругленные верхние углы 192">
            <a:extLst>
              <a:ext uri="{FF2B5EF4-FFF2-40B4-BE49-F238E27FC236}">
                <a16:creationId xmlns:a16="http://schemas.microsoft.com/office/drawing/2014/main" id="{EAF1828C-FADE-4F86-9522-726B64016886}"/>
              </a:ext>
            </a:extLst>
          </p:cNvPr>
          <p:cNvSpPr/>
          <p:nvPr/>
        </p:nvSpPr>
        <p:spPr bwMode="auto">
          <a:xfrm>
            <a:off x="2634429" y="1059722"/>
            <a:ext cx="357427" cy="774325"/>
          </a:xfrm>
          <a:prstGeom prst="round2SameRect">
            <a:avLst/>
          </a:prstGeom>
          <a:solidFill>
            <a:srgbClr val="C00000"/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7" name="Прямоугольник 376">
            <a:extLst>
              <a:ext uri="{FF2B5EF4-FFF2-40B4-BE49-F238E27FC236}">
                <a16:creationId xmlns:a16="http://schemas.microsoft.com/office/drawing/2014/main" id="{FA248359-7FB8-40AC-A9D5-27E1E3BAC89E}"/>
              </a:ext>
            </a:extLst>
          </p:cNvPr>
          <p:cNvSpPr/>
          <p:nvPr/>
        </p:nvSpPr>
        <p:spPr>
          <a:xfrm>
            <a:off x="2513323" y="898485"/>
            <a:ext cx="687660" cy="1981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750"/>
              </a:lnSpc>
            </a:pPr>
            <a:r>
              <a:rPr lang="ru-RU" sz="900" b="1" dirty="0" smtClean="0">
                <a:solidFill>
                  <a:srgbClr val="00518E"/>
                </a:solidFill>
              </a:rPr>
              <a:t>188,7</a:t>
            </a:r>
            <a:endParaRPr lang="ru-RU" sz="500" dirty="0">
              <a:solidFill>
                <a:srgbClr val="00518E"/>
              </a:solidFill>
            </a:endParaRPr>
          </a:p>
        </p:txBody>
      </p:sp>
      <p:sp>
        <p:nvSpPr>
          <p:cNvPr id="378" name="Прямоугольник: скругленные верхние углы 190">
            <a:extLst>
              <a:ext uri="{FF2B5EF4-FFF2-40B4-BE49-F238E27FC236}">
                <a16:creationId xmlns:a16="http://schemas.microsoft.com/office/drawing/2014/main" id="{6176819B-AB83-4198-A1AC-9EF976236312}"/>
              </a:ext>
            </a:extLst>
          </p:cNvPr>
          <p:cNvSpPr/>
          <p:nvPr/>
        </p:nvSpPr>
        <p:spPr bwMode="auto">
          <a:xfrm rot="10800000">
            <a:off x="2626062" y="1846982"/>
            <a:ext cx="365793" cy="161354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9" name="TextBox 378">
            <a:extLst>
              <a:ext uri="{FF2B5EF4-FFF2-40B4-BE49-F238E27FC236}">
                <a16:creationId xmlns:a16="http://schemas.microsoft.com/office/drawing/2014/main" id="{71641516-6EC1-4238-BF28-1DD467BC4599}"/>
              </a:ext>
            </a:extLst>
          </p:cNvPr>
          <p:cNvSpPr txBox="1"/>
          <p:nvPr/>
        </p:nvSpPr>
        <p:spPr>
          <a:xfrm>
            <a:off x="2591383" y="1835326"/>
            <a:ext cx="435149" cy="18466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367194">
              <a:defRPr/>
            </a:pPr>
            <a:r>
              <a:rPr lang="ru-RU" sz="600" b="1" i="1" dirty="0" smtClean="0">
                <a:ea typeface="+mn-lt"/>
                <a:cs typeface="Arial" pitchFamily="34" charset="0"/>
              </a:rPr>
              <a:t>2023</a:t>
            </a:r>
            <a:endParaRPr lang="ru-RU" sz="600" b="1" i="1" dirty="0">
              <a:ea typeface="+mn-lt"/>
              <a:cs typeface="Arial" pitchFamily="34" charset="0"/>
            </a:endParaRPr>
          </a:p>
        </p:txBody>
      </p:sp>
      <p:sp>
        <p:nvSpPr>
          <p:cNvPr id="380" name="Прямоугольник: скругленные верхние углы 192">
            <a:extLst>
              <a:ext uri="{FF2B5EF4-FFF2-40B4-BE49-F238E27FC236}">
                <a16:creationId xmlns:a16="http://schemas.microsoft.com/office/drawing/2014/main" id="{EAF1828C-FADE-4F86-9522-726B64016886}"/>
              </a:ext>
            </a:extLst>
          </p:cNvPr>
          <p:cNvSpPr/>
          <p:nvPr/>
        </p:nvSpPr>
        <p:spPr bwMode="auto">
          <a:xfrm>
            <a:off x="3326653" y="1200220"/>
            <a:ext cx="357427" cy="630935"/>
          </a:xfrm>
          <a:prstGeom prst="round2SameRect">
            <a:avLst/>
          </a:prstGeom>
          <a:pattFill prst="pct75">
            <a:fgClr>
              <a:srgbClr val="C00000"/>
            </a:fgClr>
            <a:bgClr>
              <a:schemeClr val="bg1"/>
            </a:bgClr>
          </a:patt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1" name="Прямоугольник 380">
            <a:extLst>
              <a:ext uri="{FF2B5EF4-FFF2-40B4-BE49-F238E27FC236}">
                <a16:creationId xmlns:a16="http://schemas.microsoft.com/office/drawing/2014/main" id="{FA248359-7FB8-40AC-A9D5-27E1E3BAC89E}"/>
              </a:ext>
            </a:extLst>
          </p:cNvPr>
          <p:cNvSpPr/>
          <p:nvPr/>
        </p:nvSpPr>
        <p:spPr>
          <a:xfrm>
            <a:off x="3200983" y="1023928"/>
            <a:ext cx="675912" cy="1981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750"/>
              </a:lnSpc>
            </a:pPr>
            <a:r>
              <a:rPr lang="ru-RU" sz="900" b="1" dirty="0" smtClean="0">
                <a:solidFill>
                  <a:srgbClr val="00518E"/>
                </a:solidFill>
              </a:rPr>
              <a:t>174,0</a:t>
            </a:r>
            <a:endParaRPr lang="en-US" sz="900" b="1" dirty="0">
              <a:solidFill>
                <a:srgbClr val="00518E"/>
              </a:solidFill>
            </a:endParaRPr>
          </a:p>
        </p:txBody>
      </p:sp>
      <p:sp>
        <p:nvSpPr>
          <p:cNvPr id="382" name="Прямоугольник: скругленные верхние углы 190">
            <a:extLst>
              <a:ext uri="{FF2B5EF4-FFF2-40B4-BE49-F238E27FC236}">
                <a16:creationId xmlns:a16="http://schemas.microsoft.com/office/drawing/2014/main" id="{6176819B-AB83-4198-A1AC-9EF976236312}"/>
              </a:ext>
            </a:extLst>
          </p:cNvPr>
          <p:cNvSpPr/>
          <p:nvPr/>
        </p:nvSpPr>
        <p:spPr bwMode="auto">
          <a:xfrm rot="10800000">
            <a:off x="3318286" y="1844090"/>
            <a:ext cx="365793" cy="161354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3" name="TextBox 382">
            <a:extLst>
              <a:ext uri="{FF2B5EF4-FFF2-40B4-BE49-F238E27FC236}">
                <a16:creationId xmlns:a16="http://schemas.microsoft.com/office/drawing/2014/main" id="{71641516-6EC1-4238-BF28-1DD467BC4599}"/>
              </a:ext>
            </a:extLst>
          </p:cNvPr>
          <p:cNvSpPr txBox="1"/>
          <p:nvPr/>
        </p:nvSpPr>
        <p:spPr>
          <a:xfrm>
            <a:off x="3283607" y="1832434"/>
            <a:ext cx="435149" cy="18466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367194">
              <a:defRPr/>
            </a:pPr>
            <a:r>
              <a:rPr lang="ru-RU" sz="600" b="1" i="1" dirty="0" smtClean="0">
                <a:ea typeface="+mn-lt"/>
                <a:cs typeface="Arial" pitchFamily="34" charset="0"/>
              </a:rPr>
              <a:t>2024</a:t>
            </a:r>
            <a:endParaRPr lang="ru-RU" sz="600" b="1" i="1" dirty="0">
              <a:ea typeface="+mn-lt"/>
              <a:cs typeface="Arial" pitchFamily="34" charset="0"/>
            </a:endParaRPr>
          </a:p>
        </p:txBody>
      </p:sp>
      <p:sp>
        <p:nvSpPr>
          <p:cNvPr id="384" name="Прямоугольник: скругленные верхние углы 192">
            <a:extLst>
              <a:ext uri="{FF2B5EF4-FFF2-40B4-BE49-F238E27FC236}">
                <a16:creationId xmlns:a16="http://schemas.microsoft.com/office/drawing/2014/main" id="{EAF1828C-FADE-4F86-9522-726B64016886}"/>
              </a:ext>
            </a:extLst>
          </p:cNvPr>
          <p:cNvSpPr/>
          <p:nvPr/>
        </p:nvSpPr>
        <p:spPr bwMode="auto">
          <a:xfrm>
            <a:off x="3909051" y="1354647"/>
            <a:ext cx="357427" cy="461630"/>
          </a:xfrm>
          <a:prstGeom prst="round2SameRect">
            <a:avLst/>
          </a:prstGeom>
          <a:solidFill>
            <a:srgbClr val="00518E"/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5" name="Прямоугольник 384">
            <a:extLst>
              <a:ext uri="{FF2B5EF4-FFF2-40B4-BE49-F238E27FC236}">
                <a16:creationId xmlns:a16="http://schemas.microsoft.com/office/drawing/2014/main" id="{FA248359-7FB8-40AC-A9D5-27E1E3BAC89E}"/>
              </a:ext>
            </a:extLst>
          </p:cNvPr>
          <p:cNvSpPr/>
          <p:nvPr/>
        </p:nvSpPr>
        <p:spPr>
          <a:xfrm>
            <a:off x="3775376" y="1178755"/>
            <a:ext cx="644807" cy="1981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750"/>
              </a:lnSpc>
            </a:pPr>
            <a:r>
              <a:rPr lang="ru-RU" sz="900" b="1" dirty="0" smtClean="0">
                <a:solidFill>
                  <a:srgbClr val="00518E"/>
                </a:solidFill>
              </a:rPr>
              <a:t>161,0</a:t>
            </a:r>
            <a:endParaRPr lang="en-US" sz="900" b="1" dirty="0">
              <a:solidFill>
                <a:srgbClr val="00518E"/>
              </a:solidFill>
            </a:endParaRPr>
          </a:p>
        </p:txBody>
      </p:sp>
      <p:sp>
        <p:nvSpPr>
          <p:cNvPr id="386" name="Прямоугольник: скругленные верхние углы 190">
            <a:extLst>
              <a:ext uri="{FF2B5EF4-FFF2-40B4-BE49-F238E27FC236}">
                <a16:creationId xmlns:a16="http://schemas.microsoft.com/office/drawing/2014/main" id="{6176819B-AB83-4198-A1AC-9EF976236312}"/>
              </a:ext>
            </a:extLst>
          </p:cNvPr>
          <p:cNvSpPr/>
          <p:nvPr/>
        </p:nvSpPr>
        <p:spPr bwMode="auto">
          <a:xfrm rot="10800000">
            <a:off x="3900684" y="1829212"/>
            <a:ext cx="365793" cy="161354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7" name="TextBox 386">
            <a:extLst>
              <a:ext uri="{FF2B5EF4-FFF2-40B4-BE49-F238E27FC236}">
                <a16:creationId xmlns:a16="http://schemas.microsoft.com/office/drawing/2014/main" id="{71641516-6EC1-4238-BF28-1DD467BC4599}"/>
              </a:ext>
            </a:extLst>
          </p:cNvPr>
          <p:cNvSpPr txBox="1"/>
          <p:nvPr/>
        </p:nvSpPr>
        <p:spPr>
          <a:xfrm>
            <a:off x="3866005" y="1817556"/>
            <a:ext cx="435149" cy="18466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367194">
              <a:defRPr/>
            </a:pPr>
            <a:r>
              <a:rPr lang="ru-RU" sz="600" b="1" i="1" dirty="0" smtClean="0">
                <a:ea typeface="+mn-lt"/>
                <a:cs typeface="Arial" pitchFamily="34" charset="0"/>
              </a:rPr>
              <a:t>2028</a:t>
            </a:r>
            <a:endParaRPr lang="ru-RU" sz="600" b="1" i="1" dirty="0">
              <a:ea typeface="+mn-lt"/>
              <a:cs typeface="Arial" pitchFamily="34" charset="0"/>
            </a:endParaRPr>
          </a:p>
        </p:txBody>
      </p:sp>
      <p:sp>
        <p:nvSpPr>
          <p:cNvPr id="388" name="Прямоугольник 387">
            <a:extLst>
              <a:ext uri="{FF2B5EF4-FFF2-40B4-BE49-F238E27FC236}">
                <a16:creationId xmlns:a16="http://schemas.microsoft.com/office/drawing/2014/main" id="{7A35FF94-C29B-445B-A096-A8E2FF077BA2}"/>
              </a:ext>
            </a:extLst>
          </p:cNvPr>
          <p:cNvSpPr/>
          <p:nvPr/>
        </p:nvSpPr>
        <p:spPr>
          <a:xfrm>
            <a:off x="2927068" y="1331542"/>
            <a:ext cx="428322" cy="2308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ru-RU" sz="900" b="1" dirty="0">
                <a:solidFill>
                  <a:srgbClr val="00518E"/>
                </a:solidFill>
              </a:rPr>
              <a:t>-15,0</a:t>
            </a:r>
          </a:p>
        </p:txBody>
      </p:sp>
      <p:grpSp>
        <p:nvGrpSpPr>
          <p:cNvPr id="389" name="Group 394">
            <a:extLst>
              <a:ext uri="{FF2B5EF4-FFF2-40B4-BE49-F238E27FC236}">
                <a16:creationId xmlns:a16="http://schemas.microsoft.com/office/drawing/2014/main" id="{4A3434EB-C4F2-4E6A-B795-A756B3AE782D}"/>
              </a:ext>
            </a:extLst>
          </p:cNvPr>
          <p:cNvGrpSpPr/>
          <p:nvPr/>
        </p:nvGrpSpPr>
        <p:grpSpPr>
          <a:xfrm>
            <a:off x="2626062" y="2073062"/>
            <a:ext cx="1675092" cy="208755"/>
            <a:chOff x="3724275" y="1396446"/>
            <a:chExt cx="2028825" cy="276225"/>
          </a:xfrm>
        </p:grpSpPr>
        <p:sp>
          <p:nvSpPr>
            <p:cNvPr id="390" name="Rounded Rectangle 272">
              <a:extLst>
                <a:ext uri="{FF2B5EF4-FFF2-40B4-BE49-F238E27FC236}">
                  <a16:creationId xmlns:a16="http://schemas.microsoft.com/office/drawing/2014/main" id="{393351A1-709C-4EC0-951D-2105D4602F00}"/>
                </a:ext>
              </a:extLst>
            </p:cNvPr>
            <p:cNvSpPr/>
            <p:nvPr/>
          </p:nvSpPr>
          <p:spPr>
            <a:xfrm>
              <a:off x="3724275" y="1396446"/>
              <a:ext cx="2028825" cy="27622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Rounded Rectangle 273">
              <a:extLst>
                <a:ext uri="{FF2B5EF4-FFF2-40B4-BE49-F238E27FC236}">
                  <a16:creationId xmlns:a16="http://schemas.microsoft.com/office/drawing/2014/main" id="{6559A92B-BEFC-4F03-9B42-858C9EC60E3C}"/>
                </a:ext>
              </a:extLst>
            </p:cNvPr>
            <p:cNvSpPr/>
            <p:nvPr/>
          </p:nvSpPr>
          <p:spPr>
            <a:xfrm>
              <a:off x="4916110" y="1396446"/>
              <a:ext cx="836990" cy="276225"/>
            </a:xfrm>
            <a:prstGeom prst="roundRect">
              <a:avLst>
                <a:gd name="adj" fmla="val 50000"/>
              </a:avLst>
            </a:prstGeom>
            <a:solidFill>
              <a:srgbClr val="0051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b="1" dirty="0" smtClean="0"/>
                <a:t>- 27,9</a:t>
              </a:r>
              <a:endParaRPr lang="en-US" sz="900" b="1" dirty="0"/>
            </a:p>
          </p:txBody>
        </p:sp>
      </p:grpSp>
      <p:sp>
        <p:nvSpPr>
          <p:cNvPr id="392" name="Прямоугольник 391">
            <a:extLst>
              <a:ext uri="{FF2B5EF4-FFF2-40B4-BE49-F238E27FC236}">
                <a16:creationId xmlns:a16="http://schemas.microsoft.com/office/drawing/2014/main" id="{EE5A4A53-5CB7-4BAF-9630-96F62B4BCD33}"/>
              </a:ext>
            </a:extLst>
          </p:cNvPr>
          <p:cNvSpPr/>
          <p:nvPr/>
        </p:nvSpPr>
        <p:spPr>
          <a:xfrm>
            <a:off x="2657006" y="2094799"/>
            <a:ext cx="93968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700" b="1" dirty="0" smtClean="0"/>
              <a:t>ИТОГО К 2028 ГОДУ</a:t>
            </a:r>
            <a:endParaRPr lang="ru-RU" sz="700" b="1" dirty="0"/>
          </a:p>
        </p:txBody>
      </p:sp>
      <p:sp>
        <p:nvSpPr>
          <p:cNvPr id="450" name="Прямоугольник 449">
            <a:extLst>
              <a:ext uri="{FF2B5EF4-FFF2-40B4-BE49-F238E27FC236}">
                <a16:creationId xmlns:a16="http://schemas.microsoft.com/office/drawing/2014/main" id="{A5441CB4-B8E2-4F8C-95A8-84AB72988E67}"/>
              </a:ext>
            </a:extLst>
          </p:cNvPr>
          <p:cNvSpPr/>
          <p:nvPr/>
        </p:nvSpPr>
        <p:spPr>
          <a:xfrm>
            <a:off x="5834890" y="651988"/>
            <a:ext cx="420308" cy="253916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050" b="1" dirty="0" smtClean="0">
                <a:solidFill>
                  <a:srgbClr val="00518E"/>
                </a:solidFill>
              </a:rPr>
              <a:t>РИС</a:t>
            </a:r>
            <a:endParaRPr lang="ru-RU" sz="1050" b="1" dirty="0">
              <a:solidFill>
                <a:srgbClr val="00518E"/>
              </a:solidFill>
            </a:endParaRPr>
          </a:p>
        </p:txBody>
      </p:sp>
      <p:sp>
        <p:nvSpPr>
          <p:cNvPr id="451" name="Прямоугольник: скругленные верхние углы 192">
            <a:extLst>
              <a:ext uri="{FF2B5EF4-FFF2-40B4-BE49-F238E27FC236}">
                <a16:creationId xmlns:a16="http://schemas.microsoft.com/office/drawing/2014/main" id="{EAF1828C-FADE-4F86-9522-726B64016886}"/>
              </a:ext>
            </a:extLst>
          </p:cNvPr>
          <p:cNvSpPr/>
          <p:nvPr/>
        </p:nvSpPr>
        <p:spPr bwMode="auto">
          <a:xfrm>
            <a:off x="5200771" y="1102473"/>
            <a:ext cx="357427" cy="774325"/>
          </a:xfrm>
          <a:prstGeom prst="round2SameRect">
            <a:avLst/>
          </a:prstGeom>
          <a:solidFill>
            <a:srgbClr val="C00000"/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2" name="Прямоугольник: скругленные верхние углы 190">
            <a:extLst>
              <a:ext uri="{FF2B5EF4-FFF2-40B4-BE49-F238E27FC236}">
                <a16:creationId xmlns:a16="http://schemas.microsoft.com/office/drawing/2014/main" id="{6176819B-AB83-4198-A1AC-9EF976236312}"/>
              </a:ext>
            </a:extLst>
          </p:cNvPr>
          <p:cNvSpPr/>
          <p:nvPr/>
        </p:nvSpPr>
        <p:spPr bwMode="auto">
          <a:xfrm rot="10800000">
            <a:off x="5192404" y="1889733"/>
            <a:ext cx="365793" cy="161354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71641516-6EC1-4238-BF28-1DD467BC4599}"/>
              </a:ext>
            </a:extLst>
          </p:cNvPr>
          <p:cNvSpPr txBox="1"/>
          <p:nvPr/>
        </p:nvSpPr>
        <p:spPr>
          <a:xfrm>
            <a:off x="5157725" y="1878077"/>
            <a:ext cx="435149" cy="18466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367194">
              <a:defRPr/>
            </a:pPr>
            <a:r>
              <a:rPr lang="ru-RU" sz="600" b="1" i="1" dirty="0" smtClean="0">
                <a:ea typeface="+mn-lt"/>
                <a:cs typeface="Arial" pitchFamily="34" charset="0"/>
              </a:rPr>
              <a:t>2023</a:t>
            </a:r>
            <a:endParaRPr lang="ru-RU" sz="600" b="1" i="1" dirty="0">
              <a:ea typeface="+mn-lt"/>
              <a:cs typeface="Arial" pitchFamily="34" charset="0"/>
            </a:endParaRPr>
          </a:p>
        </p:txBody>
      </p:sp>
      <p:sp>
        <p:nvSpPr>
          <p:cNvPr id="454" name="Прямоугольник: скругленные верхние углы 192">
            <a:extLst>
              <a:ext uri="{FF2B5EF4-FFF2-40B4-BE49-F238E27FC236}">
                <a16:creationId xmlns:a16="http://schemas.microsoft.com/office/drawing/2014/main" id="{EAF1828C-FADE-4F86-9522-726B64016886}"/>
              </a:ext>
            </a:extLst>
          </p:cNvPr>
          <p:cNvSpPr/>
          <p:nvPr/>
        </p:nvSpPr>
        <p:spPr bwMode="auto">
          <a:xfrm>
            <a:off x="5892995" y="1242971"/>
            <a:ext cx="357427" cy="630935"/>
          </a:xfrm>
          <a:prstGeom prst="round2SameRect">
            <a:avLst/>
          </a:prstGeom>
          <a:pattFill prst="pct75">
            <a:fgClr>
              <a:srgbClr val="C00000"/>
            </a:fgClr>
            <a:bgClr>
              <a:schemeClr val="bg1"/>
            </a:bgClr>
          </a:patt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5" name="Прямоугольник 454">
            <a:extLst>
              <a:ext uri="{FF2B5EF4-FFF2-40B4-BE49-F238E27FC236}">
                <a16:creationId xmlns:a16="http://schemas.microsoft.com/office/drawing/2014/main" id="{FA248359-7FB8-40AC-A9D5-27E1E3BAC89E}"/>
              </a:ext>
            </a:extLst>
          </p:cNvPr>
          <p:cNvSpPr/>
          <p:nvPr/>
        </p:nvSpPr>
        <p:spPr>
          <a:xfrm>
            <a:off x="5767325" y="1066679"/>
            <a:ext cx="675912" cy="1981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750"/>
              </a:lnSpc>
            </a:pPr>
            <a:r>
              <a:rPr lang="ru-RU" sz="900" b="1" dirty="0" smtClean="0">
                <a:solidFill>
                  <a:srgbClr val="00518E"/>
                </a:solidFill>
              </a:rPr>
              <a:t>95,0</a:t>
            </a:r>
            <a:endParaRPr lang="en-US" sz="900" b="1" dirty="0">
              <a:solidFill>
                <a:srgbClr val="00518E"/>
              </a:solidFill>
            </a:endParaRPr>
          </a:p>
        </p:txBody>
      </p:sp>
      <p:sp>
        <p:nvSpPr>
          <p:cNvPr id="456" name="Прямоугольник: скругленные верхние углы 190">
            <a:extLst>
              <a:ext uri="{FF2B5EF4-FFF2-40B4-BE49-F238E27FC236}">
                <a16:creationId xmlns:a16="http://schemas.microsoft.com/office/drawing/2014/main" id="{6176819B-AB83-4198-A1AC-9EF976236312}"/>
              </a:ext>
            </a:extLst>
          </p:cNvPr>
          <p:cNvSpPr/>
          <p:nvPr/>
        </p:nvSpPr>
        <p:spPr bwMode="auto">
          <a:xfrm rot="10800000">
            <a:off x="5884628" y="1886841"/>
            <a:ext cx="365793" cy="161354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71641516-6EC1-4238-BF28-1DD467BC4599}"/>
              </a:ext>
            </a:extLst>
          </p:cNvPr>
          <p:cNvSpPr txBox="1"/>
          <p:nvPr/>
        </p:nvSpPr>
        <p:spPr>
          <a:xfrm>
            <a:off x="5849949" y="1875185"/>
            <a:ext cx="435149" cy="18466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367194">
              <a:defRPr/>
            </a:pPr>
            <a:r>
              <a:rPr lang="ru-RU" sz="600" b="1" i="1" dirty="0" smtClean="0">
                <a:ea typeface="+mn-lt"/>
                <a:cs typeface="Arial" pitchFamily="34" charset="0"/>
              </a:rPr>
              <a:t>2024</a:t>
            </a:r>
            <a:endParaRPr lang="ru-RU" sz="600" b="1" i="1" dirty="0">
              <a:ea typeface="+mn-lt"/>
              <a:cs typeface="Arial" pitchFamily="34" charset="0"/>
            </a:endParaRPr>
          </a:p>
        </p:txBody>
      </p:sp>
      <p:sp>
        <p:nvSpPr>
          <p:cNvPr id="458" name="Прямоугольник: скругленные верхние углы 192">
            <a:extLst>
              <a:ext uri="{FF2B5EF4-FFF2-40B4-BE49-F238E27FC236}">
                <a16:creationId xmlns:a16="http://schemas.microsoft.com/office/drawing/2014/main" id="{EAF1828C-FADE-4F86-9522-726B64016886}"/>
              </a:ext>
            </a:extLst>
          </p:cNvPr>
          <p:cNvSpPr/>
          <p:nvPr/>
        </p:nvSpPr>
        <p:spPr bwMode="auto">
          <a:xfrm>
            <a:off x="6475393" y="1397398"/>
            <a:ext cx="357427" cy="461630"/>
          </a:xfrm>
          <a:prstGeom prst="round2SameRect">
            <a:avLst/>
          </a:prstGeom>
          <a:solidFill>
            <a:srgbClr val="00518E"/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9" name="Прямоугольник 458">
            <a:extLst>
              <a:ext uri="{FF2B5EF4-FFF2-40B4-BE49-F238E27FC236}">
                <a16:creationId xmlns:a16="http://schemas.microsoft.com/office/drawing/2014/main" id="{FA248359-7FB8-40AC-A9D5-27E1E3BAC89E}"/>
              </a:ext>
            </a:extLst>
          </p:cNvPr>
          <p:cNvSpPr/>
          <p:nvPr/>
        </p:nvSpPr>
        <p:spPr>
          <a:xfrm>
            <a:off x="6341718" y="1221506"/>
            <a:ext cx="644807" cy="1981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750"/>
              </a:lnSpc>
            </a:pPr>
            <a:r>
              <a:rPr lang="ru-RU" sz="900" b="1" dirty="0" smtClean="0">
                <a:solidFill>
                  <a:srgbClr val="00518E"/>
                </a:solidFill>
              </a:rPr>
              <a:t>72,0</a:t>
            </a:r>
            <a:endParaRPr lang="en-US" sz="900" b="1" dirty="0">
              <a:solidFill>
                <a:srgbClr val="00518E"/>
              </a:solidFill>
            </a:endParaRPr>
          </a:p>
        </p:txBody>
      </p:sp>
      <p:sp>
        <p:nvSpPr>
          <p:cNvPr id="460" name="Прямоугольник: скругленные верхние углы 190">
            <a:extLst>
              <a:ext uri="{FF2B5EF4-FFF2-40B4-BE49-F238E27FC236}">
                <a16:creationId xmlns:a16="http://schemas.microsoft.com/office/drawing/2014/main" id="{6176819B-AB83-4198-A1AC-9EF976236312}"/>
              </a:ext>
            </a:extLst>
          </p:cNvPr>
          <p:cNvSpPr/>
          <p:nvPr/>
        </p:nvSpPr>
        <p:spPr bwMode="auto">
          <a:xfrm rot="10800000">
            <a:off x="6467026" y="1871963"/>
            <a:ext cx="365793" cy="161354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61" name="TextBox 460">
            <a:extLst>
              <a:ext uri="{FF2B5EF4-FFF2-40B4-BE49-F238E27FC236}">
                <a16:creationId xmlns:a16="http://schemas.microsoft.com/office/drawing/2014/main" id="{71641516-6EC1-4238-BF28-1DD467BC4599}"/>
              </a:ext>
            </a:extLst>
          </p:cNvPr>
          <p:cNvSpPr txBox="1"/>
          <p:nvPr/>
        </p:nvSpPr>
        <p:spPr>
          <a:xfrm>
            <a:off x="6432347" y="1860307"/>
            <a:ext cx="435149" cy="18466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367194">
              <a:defRPr/>
            </a:pPr>
            <a:r>
              <a:rPr lang="ru-RU" sz="600" b="1" i="1" dirty="0" smtClean="0">
                <a:ea typeface="+mn-lt"/>
                <a:cs typeface="Arial" pitchFamily="34" charset="0"/>
              </a:rPr>
              <a:t>2028</a:t>
            </a:r>
            <a:endParaRPr lang="ru-RU" sz="600" b="1" i="1" dirty="0">
              <a:ea typeface="+mn-lt"/>
              <a:cs typeface="Arial" pitchFamily="34" charset="0"/>
            </a:endParaRPr>
          </a:p>
        </p:txBody>
      </p:sp>
      <p:sp>
        <p:nvSpPr>
          <p:cNvPr id="462" name="Прямоугольник 461">
            <a:extLst>
              <a:ext uri="{FF2B5EF4-FFF2-40B4-BE49-F238E27FC236}">
                <a16:creationId xmlns:a16="http://schemas.microsoft.com/office/drawing/2014/main" id="{7A35FF94-C29B-445B-A096-A8E2FF077BA2}"/>
              </a:ext>
            </a:extLst>
          </p:cNvPr>
          <p:cNvSpPr/>
          <p:nvPr/>
        </p:nvSpPr>
        <p:spPr>
          <a:xfrm>
            <a:off x="5559523" y="1382010"/>
            <a:ext cx="370614" cy="2308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ru-RU" sz="900" b="1" dirty="0">
                <a:solidFill>
                  <a:srgbClr val="00518E"/>
                </a:solidFill>
              </a:rPr>
              <a:t>-</a:t>
            </a:r>
            <a:r>
              <a:rPr lang="ru-RU" sz="900" b="1" dirty="0" smtClean="0">
                <a:solidFill>
                  <a:srgbClr val="00518E"/>
                </a:solidFill>
              </a:rPr>
              <a:t>5,0</a:t>
            </a:r>
            <a:endParaRPr lang="ru-RU" sz="900" b="1" dirty="0">
              <a:solidFill>
                <a:srgbClr val="00518E"/>
              </a:solidFill>
            </a:endParaRPr>
          </a:p>
        </p:txBody>
      </p:sp>
      <p:grpSp>
        <p:nvGrpSpPr>
          <p:cNvPr id="463" name="Group 394">
            <a:extLst>
              <a:ext uri="{FF2B5EF4-FFF2-40B4-BE49-F238E27FC236}">
                <a16:creationId xmlns:a16="http://schemas.microsoft.com/office/drawing/2014/main" id="{4A3434EB-C4F2-4E6A-B795-A756B3AE782D}"/>
              </a:ext>
            </a:extLst>
          </p:cNvPr>
          <p:cNvGrpSpPr/>
          <p:nvPr/>
        </p:nvGrpSpPr>
        <p:grpSpPr>
          <a:xfrm>
            <a:off x="5192404" y="2115813"/>
            <a:ext cx="1675092" cy="208755"/>
            <a:chOff x="3724275" y="1396446"/>
            <a:chExt cx="2028825" cy="276225"/>
          </a:xfrm>
        </p:grpSpPr>
        <p:sp>
          <p:nvSpPr>
            <p:cNvPr id="464" name="Rounded Rectangle 272">
              <a:extLst>
                <a:ext uri="{FF2B5EF4-FFF2-40B4-BE49-F238E27FC236}">
                  <a16:creationId xmlns:a16="http://schemas.microsoft.com/office/drawing/2014/main" id="{393351A1-709C-4EC0-951D-2105D4602F00}"/>
                </a:ext>
              </a:extLst>
            </p:cNvPr>
            <p:cNvSpPr/>
            <p:nvPr/>
          </p:nvSpPr>
          <p:spPr>
            <a:xfrm>
              <a:off x="3724275" y="1396446"/>
              <a:ext cx="2028825" cy="27622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Rounded Rectangle 273">
              <a:extLst>
                <a:ext uri="{FF2B5EF4-FFF2-40B4-BE49-F238E27FC236}">
                  <a16:creationId xmlns:a16="http://schemas.microsoft.com/office/drawing/2014/main" id="{6559A92B-BEFC-4F03-9B42-858C9EC60E3C}"/>
                </a:ext>
              </a:extLst>
            </p:cNvPr>
            <p:cNvSpPr/>
            <p:nvPr/>
          </p:nvSpPr>
          <p:spPr>
            <a:xfrm>
              <a:off x="4916110" y="1396446"/>
              <a:ext cx="836990" cy="276225"/>
            </a:xfrm>
            <a:prstGeom prst="roundRect">
              <a:avLst>
                <a:gd name="adj" fmla="val 50000"/>
              </a:avLst>
            </a:prstGeom>
            <a:solidFill>
              <a:srgbClr val="0051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b="1" dirty="0" smtClean="0"/>
                <a:t>- 28,0</a:t>
              </a:r>
              <a:endParaRPr lang="en-US" sz="900" b="1" dirty="0"/>
            </a:p>
          </p:txBody>
        </p:sp>
      </p:grpSp>
      <p:sp>
        <p:nvSpPr>
          <p:cNvPr id="466" name="Прямоугольник 465">
            <a:extLst>
              <a:ext uri="{FF2B5EF4-FFF2-40B4-BE49-F238E27FC236}">
                <a16:creationId xmlns:a16="http://schemas.microsoft.com/office/drawing/2014/main" id="{EE5A4A53-5CB7-4BAF-9630-96F62B4BCD33}"/>
              </a:ext>
            </a:extLst>
          </p:cNvPr>
          <p:cNvSpPr/>
          <p:nvPr/>
        </p:nvSpPr>
        <p:spPr>
          <a:xfrm>
            <a:off x="5223348" y="2137550"/>
            <a:ext cx="93968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700" b="1" dirty="0" smtClean="0"/>
              <a:t>ИТОГО К 2028 ГОДУ</a:t>
            </a:r>
            <a:endParaRPr lang="ru-RU" sz="700" b="1" dirty="0"/>
          </a:p>
        </p:txBody>
      </p:sp>
      <p:cxnSp>
        <p:nvCxnSpPr>
          <p:cNvPr id="467" name="Прямая соединительная линия 466">
            <a:extLst>
              <a:ext uri="{FF2B5EF4-FFF2-40B4-BE49-F238E27FC236}">
                <a16:creationId xmlns:a16="http://schemas.microsoft.com/office/drawing/2014/main" id="{3950103D-F970-4C1A-A25F-CCBF5DFA8FA7}"/>
              </a:ext>
            </a:extLst>
          </p:cNvPr>
          <p:cNvCxnSpPr>
            <a:cxnSpLocks/>
          </p:cNvCxnSpPr>
          <p:nvPr/>
        </p:nvCxnSpPr>
        <p:spPr>
          <a:xfrm>
            <a:off x="6942482" y="819159"/>
            <a:ext cx="0" cy="1450687"/>
          </a:xfrm>
          <a:prstGeom prst="line">
            <a:avLst/>
          </a:prstGeom>
          <a:ln w="28575">
            <a:solidFill>
              <a:schemeClr val="tx2">
                <a:lumMod val="25000"/>
                <a:lumOff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9" name="Прямоугольник 468">
            <a:extLst>
              <a:ext uri="{FF2B5EF4-FFF2-40B4-BE49-F238E27FC236}">
                <a16:creationId xmlns:a16="http://schemas.microsoft.com/office/drawing/2014/main" id="{A5441CB4-B8E2-4F8C-95A8-84AB72988E67}"/>
              </a:ext>
            </a:extLst>
          </p:cNvPr>
          <p:cNvSpPr/>
          <p:nvPr/>
        </p:nvSpPr>
        <p:spPr>
          <a:xfrm>
            <a:off x="7864148" y="610200"/>
            <a:ext cx="665567" cy="253916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050" b="1" dirty="0" smtClean="0">
                <a:solidFill>
                  <a:srgbClr val="00518E"/>
                </a:solidFill>
              </a:rPr>
              <a:t>ХЛОПОК</a:t>
            </a:r>
            <a:endParaRPr lang="ru-RU" sz="1050" b="1" dirty="0">
              <a:solidFill>
                <a:srgbClr val="00518E"/>
              </a:solidFill>
            </a:endParaRPr>
          </a:p>
        </p:txBody>
      </p:sp>
      <p:sp>
        <p:nvSpPr>
          <p:cNvPr id="470" name="Прямоугольник: скругленные верхние углы 192">
            <a:extLst>
              <a:ext uri="{FF2B5EF4-FFF2-40B4-BE49-F238E27FC236}">
                <a16:creationId xmlns:a16="http://schemas.microsoft.com/office/drawing/2014/main" id="{EAF1828C-FADE-4F86-9522-726B64016886}"/>
              </a:ext>
            </a:extLst>
          </p:cNvPr>
          <p:cNvSpPr/>
          <p:nvPr/>
        </p:nvSpPr>
        <p:spPr bwMode="auto">
          <a:xfrm>
            <a:off x="7386039" y="1060685"/>
            <a:ext cx="357427" cy="774325"/>
          </a:xfrm>
          <a:prstGeom prst="round2SameRect">
            <a:avLst/>
          </a:prstGeom>
          <a:solidFill>
            <a:srgbClr val="C00000"/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71" name="Прямоугольник: скругленные верхние углы 190">
            <a:extLst>
              <a:ext uri="{FF2B5EF4-FFF2-40B4-BE49-F238E27FC236}">
                <a16:creationId xmlns:a16="http://schemas.microsoft.com/office/drawing/2014/main" id="{6176819B-AB83-4198-A1AC-9EF976236312}"/>
              </a:ext>
            </a:extLst>
          </p:cNvPr>
          <p:cNvSpPr/>
          <p:nvPr/>
        </p:nvSpPr>
        <p:spPr bwMode="auto">
          <a:xfrm rot="10800000">
            <a:off x="7377672" y="1847945"/>
            <a:ext cx="365793" cy="161354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72" name="TextBox 471">
            <a:extLst>
              <a:ext uri="{FF2B5EF4-FFF2-40B4-BE49-F238E27FC236}">
                <a16:creationId xmlns:a16="http://schemas.microsoft.com/office/drawing/2014/main" id="{71641516-6EC1-4238-BF28-1DD467BC4599}"/>
              </a:ext>
            </a:extLst>
          </p:cNvPr>
          <p:cNvSpPr txBox="1"/>
          <p:nvPr/>
        </p:nvSpPr>
        <p:spPr>
          <a:xfrm>
            <a:off x="7342993" y="1836289"/>
            <a:ext cx="435149" cy="18466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367194">
              <a:defRPr/>
            </a:pPr>
            <a:r>
              <a:rPr lang="ru-RU" sz="600" b="1" i="1" dirty="0" smtClean="0">
                <a:ea typeface="+mn-lt"/>
                <a:cs typeface="Arial" pitchFamily="34" charset="0"/>
              </a:rPr>
              <a:t>2023</a:t>
            </a:r>
            <a:endParaRPr lang="ru-RU" sz="600" b="1" i="1" dirty="0">
              <a:ea typeface="+mn-lt"/>
              <a:cs typeface="Arial" pitchFamily="34" charset="0"/>
            </a:endParaRPr>
          </a:p>
        </p:txBody>
      </p:sp>
      <p:sp>
        <p:nvSpPr>
          <p:cNvPr id="473" name="Прямоугольник: скругленные верхние углы 192">
            <a:extLst>
              <a:ext uri="{FF2B5EF4-FFF2-40B4-BE49-F238E27FC236}">
                <a16:creationId xmlns:a16="http://schemas.microsoft.com/office/drawing/2014/main" id="{EAF1828C-FADE-4F86-9522-726B64016886}"/>
              </a:ext>
            </a:extLst>
          </p:cNvPr>
          <p:cNvSpPr/>
          <p:nvPr/>
        </p:nvSpPr>
        <p:spPr bwMode="auto">
          <a:xfrm>
            <a:off x="8078263" y="1201183"/>
            <a:ext cx="357427" cy="630935"/>
          </a:xfrm>
          <a:prstGeom prst="round2SameRect">
            <a:avLst/>
          </a:prstGeom>
          <a:pattFill prst="pct75">
            <a:fgClr>
              <a:srgbClr val="C00000"/>
            </a:fgClr>
            <a:bgClr>
              <a:schemeClr val="bg1"/>
            </a:bgClr>
          </a:patt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74" name="Прямоугольник 473">
            <a:extLst>
              <a:ext uri="{FF2B5EF4-FFF2-40B4-BE49-F238E27FC236}">
                <a16:creationId xmlns:a16="http://schemas.microsoft.com/office/drawing/2014/main" id="{FA248359-7FB8-40AC-A9D5-27E1E3BAC89E}"/>
              </a:ext>
            </a:extLst>
          </p:cNvPr>
          <p:cNvSpPr/>
          <p:nvPr/>
        </p:nvSpPr>
        <p:spPr>
          <a:xfrm>
            <a:off x="7952593" y="1024891"/>
            <a:ext cx="675912" cy="1981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750"/>
              </a:lnSpc>
            </a:pPr>
            <a:r>
              <a:rPr lang="ru-RU" sz="900" b="1" dirty="0" smtClean="0">
                <a:solidFill>
                  <a:srgbClr val="00518E"/>
                </a:solidFill>
              </a:rPr>
              <a:t>105,0</a:t>
            </a:r>
            <a:endParaRPr lang="en-US" sz="900" b="1" dirty="0">
              <a:solidFill>
                <a:srgbClr val="00518E"/>
              </a:solidFill>
            </a:endParaRPr>
          </a:p>
        </p:txBody>
      </p:sp>
      <p:sp>
        <p:nvSpPr>
          <p:cNvPr id="475" name="Прямоугольник: скругленные верхние углы 190">
            <a:extLst>
              <a:ext uri="{FF2B5EF4-FFF2-40B4-BE49-F238E27FC236}">
                <a16:creationId xmlns:a16="http://schemas.microsoft.com/office/drawing/2014/main" id="{6176819B-AB83-4198-A1AC-9EF976236312}"/>
              </a:ext>
            </a:extLst>
          </p:cNvPr>
          <p:cNvSpPr/>
          <p:nvPr/>
        </p:nvSpPr>
        <p:spPr bwMode="auto">
          <a:xfrm rot="10800000">
            <a:off x="8069896" y="1845053"/>
            <a:ext cx="365793" cy="161354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76" name="TextBox 475">
            <a:extLst>
              <a:ext uri="{FF2B5EF4-FFF2-40B4-BE49-F238E27FC236}">
                <a16:creationId xmlns:a16="http://schemas.microsoft.com/office/drawing/2014/main" id="{71641516-6EC1-4238-BF28-1DD467BC4599}"/>
              </a:ext>
            </a:extLst>
          </p:cNvPr>
          <p:cNvSpPr txBox="1"/>
          <p:nvPr/>
        </p:nvSpPr>
        <p:spPr>
          <a:xfrm>
            <a:off x="8035217" y="1833397"/>
            <a:ext cx="435149" cy="18466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367194">
              <a:defRPr/>
            </a:pPr>
            <a:r>
              <a:rPr lang="ru-RU" sz="600" b="1" i="1" dirty="0" smtClean="0">
                <a:ea typeface="+mn-lt"/>
                <a:cs typeface="Arial" pitchFamily="34" charset="0"/>
              </a:rPr>
              <a:t>2024</a:t>
            </a:r>
            <a:endParaRPr lang="ru-RU" sz="600" b="1" i="1" dirty="0">
              <a:ea typeface="+mn-lt"/>
              <a:cs typeface="Arial" pitchFamily="34" charset="0"/>
            </a:endParaRPr>
          </a:p>
        </p:txBody>
      </p:sp>
      <p:sp>
        <p:nvSpPr>
          <p:cNvPr id="477" name="Прямоугольник: скругленные верхние углы 192">
            <a:extLst>
              <a:ext uri="{FF2B5EF4-FFF2-40B4-BE49-F238E27FC236}">
                <a16:creationId xmlns:a16="http://schemas.microsoft.com/office/drawing/2014/main" id="{EAF1828C-FADE-4F86-9522-726B64016886}"/>
              </a:ext>
            </a:extLst>
          </p:cNvPr>
          <p:cNvSpPr/>
          <p:nvPr/>
        </p:nvSpPr>
        <p:spPr bwMode="auto">
          <a:xfrm>
            <a:off x="8660661" y="1355610"/>
            <a:ext cx="357427" cy="461630"/>
          </a:xfrm>
          <a:prstGeom prst="round2SameRect">
            <a:avLst/>
          </a:prstGeom>
          <a:solidFill>
            <a:srgbClr val="00518E"/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78" name="Прямоугольник 477">
            <a:extLst>
              <a:ext uri="{FF2B5EF4-FFF2-40B4-BE49-F238E27FC236}">
                <a16:creationId xmlns:a16="http://schemas.microsoft.com/office/drawing/2014/main" id="{FA248359-7FB8-40AC-A9D5-27E1E3BAC89E}"/>
              </a:ext>
            </a:extLst>
          </p:cNvPr>
          <p:cNvSpPr/>
          <p:nvPr/>
        </p:nvSpPr>
        <p:spPr>
          <a:xfrm>
            <a:off x="8526986" y="1179718"/>
            <a:ext cx="644807" cy="1981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750"/>
              </a:lnSpc>
            </a:pPr>
            <a:r>
              <a:rPr lang="ru-RU" sz="900" b="1" dirty="0" smtClean="0">
                <a:solidFill>
                  <a:srgbClr val="00518E"/>
                </a:solidFill>
              </a:rPr>
              <a:t>70,0</a:t>
            </a:r>
            <a:endParaRPr lang="en-US" sz="900" b="1" dirty="0">
              <a:solidFill>
                <a:srgbClr val="00518E"/>
              </a:solidFill>
            </a:endParaRPr>
          </a:p>
        </p:txBody>
      </p:sp>
      <p:sp>
        <p:nvSpPr>
          <p:cNvPr id="479" name="Прямоугольник: скругленные верхние углы 190">
            <a:extLst>
              <a:ext uri="{FF2B5EF4-FFF2-40B4-BE49-F238E27FC236}">
                <a16:creationId xmlns:a16="http://schemas.microsoft.com/office/drawing/2014/main" id="{6176819B-AB83-4198-A1AC-9EF976236312}"/>
              </a:ext>
            </a:extLst>
          </p:cNvPr>
          <p:cNvSpPr/>
          <p:nvPr/>
        </p:nvSpPr>
        <p:spPr bwMode="auto">
          <a:xfrm rot="10800000">
            <a:off x="8652294" y="1830175"/>
            <a:ext cx="365793" cy="161354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0" name="TextBox 479">
            <a:extLst>
              <a:ext uri="{FF2B5EF4-FFF2-40B4-BE49-F238E27FC236}">
                <a16:creationId xmlns:a16="http://schemas.microsoft.com/office/drawing/2014/main" id="{71641516-6EC1-4238-BF28-1DD467BC4599}"/>
              </a:ext>
            </a:extLst>
          </p:cNvPr>
          <p:cNvSpPr txBox="1"/>
          <p:nvPr/>
        </p:nvSpPr>
        <p:spPr>
          <a:xfrm>
            <a:off x="8617615" y="1818519"/>
            <a:ext cx="435149" cy="18466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367194">
              <a:defRPr/>
            </a:pPr>
            <a:r>
              <a:rPr lang="ru-RU" sz="600" b="1" i="1" dirty="0" smtClean="0">
                <a:ea typeface="+mn-lt"/>
                <a:cs typeface="Arial" pitchFamily="34" charset="0"/>
              </a:rPr>
              <a:t>2028</a:t>
            </a:r>
            <a:endParaRPr lang="ru-RU" sz="600" b="1" i="1" dirty="0">
              <a:ea typeface="+mn-lt"/>
              <a:cs typeface="Arial" pitchFamily="34" charset="0"/>
            </a:endParaRPr>
          </a:p>
        </p:txBody>
      </p:sp>
      <p:sp>
        <p:nvSpPr>
          <p:cNvPr id="481" name="Прямоугольник 480">
            <a:extLst>
              <a:ext uri="{FF2B5EF4-FFF2-40B4-BE49-F238E27FC236}">
                <a16:creationId xmlns:a16="http://schemas.microsoft.com/office/drawing/2014/main" id="{7A35FF94-C29B-445B-A096-A8E2FF077BA2}"/>
              </a:ext>
            </a:extLst>
          </p:cNvPr>
          <p:cNvSpPr/>
          <p:nvPr/>
        </p:nvSpPr>
        <p:spPr>
          <a:xfrm>
            <a:off x="7678678" y="1332505"/>
            <a:ext cx="428322" cy="2308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ru-RU" sz="900" b="1" dirty="0" smtClean="0">
                <a:solidFill>
                  <a:srgbClr val="00518E"/>
                </a:solidFill>
              </a:rPr>
              <a:t>-11,0</a:t>
            </a:r>
            <a:endParaRPr lang="ru-RU" sz="900" b="1" dirty="0">
              <a:solidFill>
                <a:srgbClr val="00518E"/>
              </a:solidFill>
            </a:endParaRPr>
          </a:p>
        </p:txBody>
      </p:sp>
      <p:grpSp>
        <p:nvGrpSpPr>
          <p:cNvPr id="482" name="Group 394">
            <a:extLst>
              <a:ext uri="{FF2B5EF4-FFF2-40B4-BE49-F238E27FC236}">
                <a16:creationId xmlns:a16="http://schemas.microsoft.com/office/drawing/2014/main" id="{4A3434EB-C4F2-4E6A-B795-A756B3AE782D}"/>
              </a:ext>
            </a:extLst>
          </p:cNvPr>
          <p:cNvGrpSpPr/>
          <p:nvPr/>
        </p:nvGrpSpPr>
        <p:grpSpPr>
          <a:xfrm>
            <a:off x="7377672" y="2074025"/>
            <a:ext cx="1675092" cy="208755"/>
            <a:chOff x="3724275" y="1396446"/>
            <a:chExt cx="2028825" cy="276225"/>
          </a:xfrm>
        </p:grpSpPr>
        <p:sp>
          <p:nvSpPr>
            <p:cNvPr id="483" name="Rounded Rectangle 272">
              <a:extLst>
                <a:ext uri="{FF2B5EF4-FFF2-40B4-BE49-F238E27FC236}">
                  <a16:creationId xmlns:a16="http://schemas.microsoft.com/office/drawing/2014/main" id="{393351A1-709C-4EC0-951D-2105D4602F00}"/>
                </a:ext>
              </a:extLst>
            </p:cNvPr>
            <p:cNvSpPr/>
            <p:nvPr/>
          </p:nvSpPr>
          <p:spPr>
            <a:xfrm>
              <a:off x="3724275" y="1396446"/>
              <a:ext cx="2028825" cy="27622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Rounded Rectangle 273">
              <a:extLst>
                <a:ext uri="{FF2B5EF4-FFF2-40B4-BE49-F238E27FC236}">
                  <a16:creationId xmlns:a16="http://schemas.microsoft.com/office/drawing/2014/main" id="{6559A92B-BEFC-4F03-9B42-858C9EC60E3C}"/>
                </a:ext>
              </a:extLst>
            </p:cNvPr>
            <p:cNvSpPr/>
            <p:nvPr/>
          </p:nvSpPr>
          <p:spPr>
            <a:xfrm>
              <a:off x="4916110" y="1396446"/>
              <a:ext cx="836990" cy="276225"/>
            </a:xfrm>
            <a:prstGeom prst="roundRect">
              <a:avLst>
                <a:gd name="adj" fmla="val 50000"/>
              </a:avLst>
            </a:prstGeom>
            <a:solidFill>
              <a:srgbClr val="0051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b="1" dirty="0" smtClean="0"/>
                <a:t>- 46,4</a:t>
              </a:r>
              <a:endParaRPr lang="en-US" sz="900" b="1" dirty="0"/>
            </a:p>
          </p:txBody>
        </p:sp>
      </p:grpSp>
      <p:sp>
        <p:nvSpPr>
          <p:cNvPr id="485" name="Прямоугольник 484">
            <a:extLst>
              <a:ext uri="{FF2B5EF4-FFF2-40B4-BE49-F238E27FC236}">
                <a16:creationId xmlns:a16="http://schemas.microsoft.com/office/drawing/2014/main" id="{EE5A4A53-5CB7-4BAF-9630-96F62B4BCD33}"/>
              </a:ext>
            </a:extLst>
          </p:cNvPr>
          <p:cNvSpPr/>
          <p:nvPr/>
        </p:nvSpPr>
        <p:spPr>
          <a:xfrm>
            <a:off x="7408616" y="2095762"/>
            <a:ext cx="93968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700" b="1" dirty="0" smtClean="0"/>
              <a:t>ИТОГО К 2028 ГОДУ</a:t>
            </a:r>
            <a:endParaRPr lang="ru-RU" sz="700" b="1" dirty="0"/>
          </a:p>
        </p:txBody>
      </p:sp>
      <p:pic>
        <p:nvPicPr>
          <p:cNvPr id="487" name="Рисунок 486">
            <a:extLst>
              <a:ext uri="{FF2B5EF4-FFF2-40B4-BE49-F238E27FC236}">
                <a16:creationId xmlns:a16="http://schemas.microsoft.com/office/drawing/2014/main" id="{D6CF249E-F9D3-4D1C-AA92-0E7291F80F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8900000">
            <a:off x="714559" y="518311"/>
            <a:ext cx="311631" cy="311631"/>
          </a:xfrm>
          <a:prstGeom prst="rect">
            <a:avLst/>
          </a:prstGeom>
        </p:spPr>
      </p:pic>
      <p:pic>
        <p:nvPicPr>
          <p:cNvPr id="488" name="Рисунок 487">
            <a:extLst>
              <a:ext uri="{FF2B5EF4-FFF2-40B4-BE49-F238E27FC236}">
                <a16:creationId xmlns:a16="http://schemas.microsoft.com/office/drawing/2014/main" id="{D0434E23-B458-4C38-B3BA-119745DEBC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890107" y="532638"/>
            <a:ext cx="293929" cy="293929"/>
          </a:xfrm>
          <a:prstGeom prst="rect">
            <a:avLst/>
          </a:prstGeom>
        </p:spPr>
      </p:pic>
      <p:pic>
        <p:nvPicPr>
          <p:cNvPr id="490" name="Рисунок 489">
            <a:extLst>
              <a:ext uri="{FF2B5EF4-FFF2-40B4-BE49-F238E27FC236}">
                <a16:creationId xmlns:a16="http://schemas.microsoft.com/office/drawing/2014/main" id="{5866EEFD-339B-428E-8FE4-5CFAE5955D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46144" y="580533"/>
            <a:ext cx="332460" cy="332460"/>
          </a:xfrm>
          <a:prstGeom prst="rect">
            <a:avLst/>
          </a:prstGeom>
        </p:spPr>
      </p:pic>
      <p:pic>
        <p:nvPicPr>
          <p:cNvPr id="491" name="Рисунок 490">
            <a:extLst>
              <a:ext uri="{FF2B5EF4-FFF2-40B4-BE49-F238E27FC236}">
                <a16:creationId xmlns:a16="http://schemas.microsoft.com/office/drawing/2014/main" id="{3405D2A6-E556-4DF0-9525-D2E7978294C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7561129" y="588199"/>
            <a:ext cx="317327" cy="317327"/>
          </a:xfrm>
          <a:prstGeom prst="rect">
            <a:avLst/>
          </a:prstGeom>
        </p:spPr>
      </p:pic>
      <p:sp>
        <p:nvSpPr>
          <p:cNvPr id="492" name="Прямоугольник 491">
            <a:extLst>
              <a:ext uri="{FF2B5EF4-FFF2-40B4-BE49-F238E27FC236}">
                <a16:creationId xmlns:a16="http://schemas.microsoft.com/office/drawing/2014/main" id="{FA248359-7FB8-40AC-A9D5-27E1E3BAC89E}"/>
              </a:ext>
            </a:extLst>
          </p:cNvPr>
          <p:cNvSpPr/>
          <p:nvPr/>
        </p:nvSpPr>
        <p:spPr>
          <a:xfrm>
            <a:off x="5034963" y="922168"/>
            <a:ext cx="687660" cy="1981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750"/>
              </a:lnSpc>
            </a:pPr>
            <a:r>
              <a:rPr lang="ru-RU" sz="900" b="1" dirty="0" smtClean="0">
                <a:solidFill>
                  <a:srgbClr val="00518E"/>
                </a:solidFill>
              </a:rPr>
              <a:t>100</a:t>
            </a:r>
            <a:endParaRPr lang="ru-RU" sz="500" dirty="0">
              <a:solidFill>
                <a:srgbClr val="00518E"/>
              </a:solidFill>
            </a:endParaRPr>
          </a:p>
        </p:txBody>
      </p:sp>
      <p:sp>
        <p:nvSpPr>
          <p:cNvPr id="493" name="Прямоугольник 492">
            <a:extLst>
              <a:ext uri="{FF2B5EF4-FFF2-40B4-BE49-F238E27FC236}">
                <a16:creationId xmlns:a16="http://schemas.microsoft.com/office/drawing/2014/main" id="{FA248359-7FB8-40AC-A9D5-27E1E3BAC89E}"/>
              </a:ext>
            </a:extLst>
          </p:cNvPr>
          <p:cNvSpPr/>
          <p:nvPr/>
        </p:nvSpPr>
        <p:spPr>
          <a:xfrm>
            <a:off x="7245781" y="887110"/>
            <a:ext cx="675912" cy="1981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750"/>
              </a:lnSpc>
            </a:pPr>
            <a:r>
              <a:rPr lang="ru-RU" sz="900" b="1" dirty="0" smtClean="0">
                <a:solidFill>
                  <a:srgbClr val="00518E"/>
                </a:solidFill>
              </a:rPr>
              <a:t>116,0</a:t>
            </a:r>
            <a:endParaRPr lang="en-US" sz="900" b="1" dirty="0">
              <a:solidFill>
                <a:srgbClr val="00518E"/>
              </a:solidFill>
            </a:endParaRPr>
          </a:p>
        </p:txBody>
      </p:sp>
      <p:sp>
        <p:nvSpPr>
          <p:cNvPr id="494" name="Прямоугольник 493">
            <a:extLst>
              <a:ext uri="{FF2B5EF4-FFF2-40B4-BE49-F238E27FC236}">
                <a16:creationId xmlns:a16="http://schemas.microsoft.com/office/drawing/2014/main" id="{A5441CB4-B8E2-4F8C-95A8-84AB72988E67}"/>
              </a:ext>
            </a:extLst>
          </p:cNvPr>
          <p:cNvSpPr/>
          <p:nvPr/>
        </p:nvSpPr>
        <p:spPr>
          <a:xfrm>
            <a:off x="762401" y="3051857"/>
            <a:ext cx="893194" cy="253916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050" b="1" dirty="0" smtClean="0">
                <a:solidFill>
                  <a:srgbClr val="00518E"/>
                </a:solidFill>
              </a:rPr>
              <a:t>КАРТОФЕЛЬ</a:t>
            </a:r>
            <a:endParaRPr lang="ru-RU" sz="1050" b="1" dirty="0">
              <a:solidFill>
                <a:srgbClr val="00518E"/>
              </a:solidFill>
            </a:endParaRPr>
          </a:p>
        </p:txBody>
      </p:sp>
      <p:sp>
        <p:nvSpPr>
          <p:cNvPr id="495" name="Прямоугольник: скругленные верхние углы 192">
            <a:extLst>
              <a:ext uri="{FF2B5EF4-FFF2-40B4-BE49-F238E27FC236}">
                <a16:creationId xmlns:a16="http://schemas.microsoft.com/office/drawing/2014/main" id="{EAF1828C-FADE-4F86-9522-726B64016886}"/>
              </a:ext>
            </a:extLst>
          </p:cNvPr>
          <p:cNvSpPr/>
          <p:nvPr/>
        </p:nvSpPr>
        <p:spPr bwMode="auto">
          <a:xfrm>
            <a:off x="312625" y="3804119"/>
            <a:ext cx="408865" cy="502505"/>
          </a:xfrm>
          <a:prstGeom prst="round2SameRect">
            <a:avLst/>
          </a:prstGeom>
          <a:solidFill>
            <a:srgbClr val="C00000"/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96" name="Прямоугольник 495">
            <a:extLst>
              <a:ext uri="{FF2B5EF4-FFF2-40B4-BE49-F238E27FC236}">
                <a16:creationId xmlns:a16="http://schemas.microsoft.com/office/drawing/2014/main" id="{FA248359-7FB8-40AC-A9D5-27E1E3BAC89E}"/>
              </a:ext>
            </a:extLst>
          </p:cNvPr>
          <p:cNvSpPr/>
          <p:nvPr/>
        </p:nvSpPr>
        <p:spPr>
          <a:xfrm>
            <a:off x="152400" y="3606312"/>
            <a:ext cx="786622" cy="1981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750"/>
              </a:lnSpc>
            </a:pPr>
            <a:r>
              <a:rPr lang="ru-RU" sz="900" b="1" dirty="0" smtClean="0">
                <a:solidFill>
                  <a:srgbClr val="00518E"/>
                </a:solidFill>
              </a:rPr>
              <a:t>95,0</a:t>
            </a:r>
            <a:endParaRPr lang="ru-RU" sz="500" dirty="0">
              <a:solidFill>
                <a:srgbClr val="00518E"/>
              </a:solidFill>
            </a:endParaRPr>
          </a:p>
        </p:txBody>
      </p:sp>
      <p:sp>
        <p:nvSpPr>
          <p:cNvPr id="497" name="Прямоугольник: скругленные верхние углы 190">
            <a:extLst>
              <a:ext uri="{FF2B5EF4-FFF2-40B4-BE49-F238E27FC236}">
                <a16:creationId xmlns:a16="http://schemas.microsoft.com/office/drawing/2014/main" id="{6176819B-AB83-4198-A1AC-9EF976236312}"/>
              </a:ext>
            </a:extLst>
          </p:cNvPr>
          <p:cNvSpPr/>
          <p:nvPr/>
        </p:nvSpPr>
        <p:spPr bwMode="auto">
          <a:xfrm rot="10800000">
            <a:off x="304257" y="4319559"/>
            <a:ext cx="418435" cy="161354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98" name="TextBox 497">
            <a:extLst>
              <a:ext uri="{FF2B5EF4-FFF2-40B4-BE49-F238E27FC236}">
                <a16:creationId xmlns:a16="http://schemas.microsoft.com/office/drawing/2014/main" id="{71641516-6EC1-4238-BF28-1DD467BC4599}"/>
              </a:ext>
            </a:extLst>
          </p:cNvPr>
          <p:cNvSpPr txBox="1"/>
          <p:nvPr/>
        </p:nvSpPr>
        <p:spPr>
          <a:xfrm>
            <a:off x="269579" y="4307903"/>
            <a:ext cx="497772" cy="18466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367194">
              <a:defRPr/>
            </a:pPr>
            <a:r>
              <a:rPr lang="ru-RU" sz="600" b="1" i="1" dirty="0" smtClean="0">
                <a:ea typeface="+mn-lt"/>
                <a:cs typeface="Arial" pitchFamily="34" charset="0"/>
              </a:rPr>
              <a:t>2023</a:t>
            </a:r>
            <a:endParaRPr lang="ru-RU" sz="600" b="1" i="1" dirty="0">
              <a:ea typeface="+mn-lt"/>
              <a:cs typeface="Arial" pitchFamily="34" charset="0"/>
            </a:endParaRPr>
          </a:p>
        </p:txBody>
      </p:sp>
      <p:sp>
        <p:nvSpPr>
          <p:cNvPr id="499" name="Прямоугольник: скругленные верхние углы 192">
            <a:extLst>
              <a:ext uri="{FF2B5EF4-FFF2-40B4-BE49-F238E27FC236}">
                <a16:creationId xmlns:a16="http://schemas.microsoft.com/office/drawing/2014/main" id="{EAF1828C-FADE-4F86-9522-726B64016886}"/>
              </a:ext>
            </a:extLst>
          </p:cNvPr>
          <p:cNvSpPr/>
          <p:nvPr/>
        </p:nvSpPr>
        <p:spPr bwMode="auto">
          <a:xfrm>
            <a:off x="1125099" y="3672797"/>
            <a:ext cx="408865" cy="630935"/>
          </a:xfrm>
          <a:prstGeom prst="round2SameRect">
            <a:avLst/>
          </a:prstGeom>
          <a:pattFill prst="pct75">
            <a:fgClr>
              <a:srgbClr val="C00000"/>
            </a:fgClr>
            <a:bgClr>
              <a:schemeClr val="bg1"/>
            </a:bgClr>
          </a:patt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00" name="Прямоугольник 499">
            <a:extLst>
              <a:ext uri="{FF2B5EF4-FFF2-40B4-BE49-F238E27FC236}">
                <a16:creationId xmlns:a16="http://schemas.microsoft.com/office/drawing/2014/main" id="{FA248359-7FB8-40AC-A9D5-27E1E3BAC89E}"/>
              </a:ext>
            </a:extLst>
          </p:cNvPr>
          <p:cNvSpPr/>
          <p:nvPr/>
        </p:nvSpPr>
        <p:spPr>
          <a:xfrm>
            <a:off x="929653" y="3496505"/>
            <a:ext cx="773184" cy="1981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750"/>
              </a:lnSpc>
            </a:pPr>
            <a:r>
              <a:rPr lang="ru-RU" sz="900" b="1" dirty="0" smtClean="0">
                <a:solidFill>
                  <a:srgbClr val="00518E"/>
                </a:solidFill>
              </a:rPr>
              <a:t>110,0</a:t>
            </a:r>
            <a:endParaRPr lang="en-US" sz="900" b="1" dirty="0">
              <a:solidFill>
                <a:srgbClr val="00518E"/>
              </a:solidFill>
            </a:endParaRPr>
          </a:p>
        </p:txBody>
      </p:sp>
      <p:sp>
        <p:nvSpPr>
          <p:cNvPr id="501" name="Прямоугольник: скругленные верхние углы 190">
            <a:extLst>
              <a:ext uri="{FF2B5EF4-FFF2-40B4-BE49-F238E27FC236}">
                <a16:creationId xmlns:a16="http://schemas.microsoft.com/office/drawing/2014/main" id="{6176819B-AB83-4198-A1AC-9EF976236312}"/>
              </a:ext>
            </a:extLst>
          </p:cNvPr>
          <p:cNvSpPr/>
          <p:nvPr/>
        </p:nvSpPr>
        <p:spPr bwMode="auto">
          <a:xfrm rot="10800000">
            <a:off x="1116731" y="4316667"/>
            <a:ext cx="418435" cy="161354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02" name="TextBox 501">
            <a:extLst>
              <a:ext uri="{FF2B5EF4-FFF2-40B4-BE49-F238E27FC236}">
                <a16:creationId xmlns:a16="http://schemas.microsoft.com/office/drawing/2014/main" id="{71641516-6EC1-4238-BF28-1DD467BC4599}"/>
              </a:ext>
            </a:extLst>
          </p:cNvPr>
          <p:cNvSpPr txBox="1"/>
          <p:nvPr/>
        </p:nvSpPr>
        <p:spPr>
          <a:xfrm>
            <a:off x="1082053" y="4305011"/>
            <a:ext cx="497772" cy="18466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367194">
              <a:defRPr/>
            </a:pPr>
            <a:r>
              <a:rPr lang="ru-RU" sz="600" b="1" i="1" dirty="0" smtClean="0">
                <a:ea typeface="+mn-lt"/>
                <a:cs typeface="Arial" pitchFamily="34" charset="0"/>
              </a:rPr>
              <a:t>2024</a:t>
            </a:r>
            <a:endParaRPr lang="ru-RU" sz="600" b="1" i="1" dirty="0">
              <a:ea typeface="+mn-lt"/>
              <a:cs typeface="Arial" pitchFamily="34" charset="0"/>
            </a:endParaRPr>
          </a:p>
        </p:txBody>
      </p:sp>
      <p:sp>
        <p:nvSpPr>
          <p:cNvPr id="503" name="Прямоугольник: скругленные верхние углы 192">
            <a:extLst>
              <a:ext uri="{FF2B5EF4-FFF2-40B4-BE49-F238E27FC236}">
                <a16:creationId xmlns:a16="http://schemas.microsoft.com/office/drawing/2014/main" id="{EAF1828C-FADE-4F86-9522-726B64016886}"/>
              </a:ext>
            </a:extLst>
          </p:cNvPr>
          <p:cNvSpPr/>
          <p:nvPr/>
        </p:nvSpPr>
        <p:spPr bwMode="auto">
          <a:xfrm>
            <a:off x="1779765" y="3463251"/>
            <a:ext cx="408865" cy="825603"/>
          </a:xfrm>
          <a:prstGeom prst="round2SameRect">
            <a:avLst/>
          </a:prstGeom>
          <a:solidFill>
            <a:srgbClr val="00518E"/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04" name="Прямоугольник 503">
            <a:extLst>
              <a:ext uri="{FF2B5EF4-FFF2-40B4-BE49-F238E27FC236}">
                <a16:creationId xmlns:a16="http://schemas.microsoft.com/office/drawing/2014/main" id="{FA248359-7FB8-40AC-A9D5-27E1E3BAC89E}"/>
              </a:ext>
            </a:extLst>
          </p:cNvPr>
          <p:cNvSpPr/>
          <p:nvPr/>
        </p:nvSpPr>
        <p:spPr>
          <a:xfrm>
            <a:off x="1615453" y="3295657"/>
            <a:ext cx="737602" cy="1981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750"/>
              </a:lnSpc>
            </a:pPr>
            <a:r>
              <a:rPr lang="ru-RU" sz="900" b="1" dirty="0" smtClean="0">
                <a:solidFill>
                  <a:srgbClr val="00518E"/>
                </a:solidFill>
              </a:rPr>
              <a:t>170,0</a:t>
            </a:r>
            <a:endParaRPr lang="en-US" sz="900" b="1" dirty="0">
              <a:solidFill>
                <a:srgbClr val="00518E"/>
              </a:solidFill>
            </a:endParaRPr>
          </a:p>
        </p:txBody>
      </p:sp>
      <p:sp>
        <p:nvSpPr>
          <p:cNvPr id="505" name="Прямоугольник: скругленные верхние углы 190">
            <a:extLst>
              <a:ext uri="{FF2B5EF4-FFF2-40B4-BE49-F238E27FC236}">
                <a16:creationId xmlns:a16="http://schemas.microsoft.com/office/drawing/2014/main" id="{6176819B-AB83-4198-A1AC-9EF976236312}"/>
              </a:ext>
            </a:extLst>
          </p:cNvPr>
          <p:cNvSpPr/>
          <p:nvPr/>
        </p:nvSpPr>
        <p:spPr bwMode="auto">
          <a:xfrm rot="10800000">
            <a:off x="1771397" y="4301789"/>
            <a:ext cx="418435" cy="161354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06" name="TextBox 505">
            <a:extLst>
              <a:ext uri="{FF2B5EF4-FFF2-40B4-BE49-F238E27FC236}">
                <a16:creationId xmlns:a16="http://schemas.microsoft.com/office/drawing/2014/main" id="{71641516-6EC1-4238-BF28-1DD467BC4599}"/>
              </a:ext>
            </a:extLst>
          </p:cNvPr>
          <p:cNvSpPr txBox="1"/>
          <p:nvPr/>
        </p:nvSpPr>
        <p:spPr>
          <a:xfrm>
            <a:off x="1736719" y="4290133"/>
            <a:ext cx="497772" cy="18466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367194">
              <a:defRPr/>
            </a:pPr>
            <a:r>
              <a:rPr lang="ru-RU" sz="600" b="1" i="1" dirty="0" smtClean="0">
                <a:ea typeface="+mn-lt"/>
                <a:cs typeface="Arial" pitchFamily="34" charset="0"/>
              </a:rPr>
              <a:t>2028</a:t>
            </a:r>
            <a:endParaRPr lang="ru-RU" sz="600" b="1" i="1" dirty="0">
              <a:ea typeface="+mn-lt"/>
              <a:cs typeface="Arial" pitchFamily="34" charset="0"/>
            </a:endParaRPr>
          </a:p>
        </p:txBody>
      </p:sp>
      <p:sp>
        <p:nvSpPr>
          <p:cNvPr id="507" name="Прямоугольник 506">
            <a:extLst>
              <a:ext uri="{FF2B5EF4-FFF2-40B4-BE49-F238E27FC236}">
                <a16:creationId xmlns:a16="http://schemas.microsoft.com/office/drawing/2014/main" id="{7A35FF94-C29B-445B-A096-A8E2FF077BA2}"/>
              </a:ext>
            </a:extLst>
          </p:cNvPr>
          <p:cNvSpPr/>
          <p:nvPr/>
        </p:nvSpPr>
        <p:spPr>
          <a:xfrm>
            <a:off x="724754" y="3914634"/>
            <a:ext cx="570646" cy="2308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900" b="1" dirty="0" smtClean="0">
                <a:solidFill>
                  <a:srgbClr val="00518E"/>
                </a:solidFill>
              </a:rPr>
              <a:t>+15,0</a:t>
            </a:r>
            <a:endParaRPr lang="ru-RU" sz="900" b="1" dirty="0">
              <a:solidFill>
                <a:srgbClr val="00518E"/>
              </a:solidFill>
            </a:endParaRPr>
          </a:p>
        </p:txBody>
      </p:sp>
      <p:grpSp>
        <p:nvGrpSpPr>
          <p:cNvPr id="508" name="Group 394">
            <a:extLst>
              <a:ext uri="{FF2B5EF4-FFF2-40B4-BE49-F238E27FC236}">
                <a16:creationId xmlns:a16="http://schemas.microsoft.com/office/drawing/2014/main" id="{4A3434EB-C4F2-4E6A-B795-A756B3AE782D}"/>
              </a:ext>
            </a:extLst>
          </p:cNvPr>
          <p:cNvGrpSpPr/>
          <p:nvPr/>
        </p:nvGrpSpPr>
        <p:grpSpPr>
          <a:xfrm>
            <a:off x="304257" y="4545639"/>
            <a:ext cx="1894065" cy="208755"/>
            <a:chOff x="3724275" y="1396446"/>
            <a:chExt cx="2028825" cy="276225"/>
          </a:xfrm>
        </p:grpSpPr>
        <p:sp>
          <p:nvSpPr>
            <p:cNvPr id="509" name="Rounded Rectangle 272">
              <a:extLst>
                <a:ext uri="{FF2B5EF4-FFF2-40B4-BE49-F238E27FC236}">
                  <a16:creationId xmlns:a16="http://schemas.microsoft.com/office/drawing/2014/main" id="{393351A1-709C-4EC0-951D-2105D4602F00}"/>
                </a:ext>
              </a:extLst>
            </p:cNvPr>
            <p:cNvSpPr/>
            <p:nvPr/>
          </p:nvSpPr>
          <p:spPr>
            <a:xfrm>
              <a:off x="3724275" y="1396446"/>
              <a:ext cx="2028825" cy="27622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Rounded Rectangle 273">
              <a:extLst>
                <a:ext uri="{FF2B5EF4-FFF2-40B4-BE49-F238E27FC236}">
                  <a16:creationId xmlns:a16="http://schemas.microsoft.com/office/drawing/2014/main" id="{6559A92B-BEFC-4F03-9B42-858C9EC60E3C}"/>
                </a:ext>
              </a:extLst>
            </p:cNvPr>
            <p:cNvSpPr/>
            <p:nvPr/>
          </p:nvSpPr>
          <p:spPr>
            <a:xfrm>
              <a:off x="4916110" y="1396446"/>
              <a:ext cx="836990" cy="276225"/>
            </a:xfrm>
            <a:prstGeom prst="roundRect">
              <a:avLst>
                <a:gd name="adj" fmla="val 50000"/>
              </a:avLst>
            </a:prstGeom>
            <a:solidFill>
              <a:srgbClr val="0051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b="1" dirty="0" smtClean="0"/>
                <a:t>+ 75,0</a:t>
              </a:r>
              <a:endParaRPr lang="en-US" sz="900" b="1" dirty="0"/>
            </a:p>
          </p:txBody>
        </p:sp>
      </p:grpSp>
      <p:sp>
        <p:nvSpPr>
          <p:cNvPr id="511" name="Прямоугольник 510">
            <a:extLst>
              <a:ext uri="{FF2B5EF4-FFF2-40B4-BE49-F238E27FC236}">
                <a16:creationId xmlns:a16="http://schemas.microsoft.com/office/drawing/2014/main" id="{EE5A4A53-5CB7-4BAF-9630-96F62B4BCD33}"/>
              </a:ext>
            </a:extLst>
          </p:cNvPr>
          <p:cNvSpPr/>
          <p:nvPr/>
        </p:nvSpPr>
        <p:spPr>
          <a:xfrm>
            <a:off x="335202" y="4567376"/>
            <a:ext cx="1062519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/>
              <a:t>ИТОГО К 2028 ГОДУ</a:t>
            </a:r>
            <a:endParaRPr lang="ru-RU" sz="700" b="1" dirty="0"/>
          </a:p>
        </p:txBody>
      </p:sp>
      <p:sp>
        <p:nvSpPr>
          <p:cNvPr id="514" name="Прямоугольник 513">
            <a:extLst>
              <a:ext uri="{FF2B5EF4-FFF2-40B4-BE49-F238E27FC236}">
                <a16:creationId xmlns:a16="http://schemas.microsoft.com/office/drawing/2014/main" id="{A5441CB4-B8E2-4F8C-95A8-84AB72988E67}"/>
              </a:ext>
            </a:extLst>
          </p:cNvPr>
          <p:cNvSpPr/>
          <p:nvPr/>
        </p:nvSpPr>
        <p:spPr>
          <a:xfrm>
            <a:off x="2955699" y="3013929"/>
            <a:ext cx="942887" cy="253916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050" b="1" dirty="0" smtClean="0">
                <a:solidFill>
                  <a:srgbClr val="00518E"/>
                </a:solidFill>
              </a:rPr>
              <a:t>МАСЛИЧНЫЕ</a:t>
            </a:r>
            <a:endParaRPr lang="ru-RU" sz="1050" b="1" dirty="0">
              <a:solidFill>
                <a:srgbClr val="00518E"/>
              </a:solidFill>
            </a:endParaRPr>
          </a:p>
        </p:txBody>
      </p:sp>
      <p:sp>
        <p:nvSpPr>
          <p:cNvPr id="515" name="Прямоугольник: скругленные верхние углы 192">
            <a:extLst>
              <a:ext uri="{FF2B5EF4-FFF2-40B4-BE49-F238E27FC236}">
                <a16:creationId xmlns:a16="http://schemas.microsoft.com/office/drawing/2014/main" id="{EAF1828C-FADE-4F86-9522-726B64016886}"/>
              </a:ext>
            </a:extLst>
          </p:cNvPr>
          <p:cNvSpPr/>
          <p:nvPr/>
        </p:nvSpPr>
        <p:spPr bwMode="auto">
          <a:xfrm>
            <a:off x="2522425" y="3842700"/>
            <a:ext cx="408865" cy="502505"/>
          </a:xfrm>
          <a:prstGeom prst="round2SameRect">
            <a:avLst/>
          </a:prstGeom>
          <a:solidFill>
            <a:srgbClr val="C00000"/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16" name="Прямоугольник 515">
            <a:extLst>
              <a:ext uri="{FF2B5EF4-FFF2-40B4-BE49-F238E27FC236}">
                <a16:creationId xmlns:a16="http://schemas.microsoft.com/office/drawing/2014/main" id="{FA248359-7FB8-40AC-A9D5-27E1E3BAC89E}"/>
              </a:ext>
            </a:extLst>
          </p:cNvPr>
          <p:cNvSpPr/>
          <p:nvPr/>
        </p:nvSpPr>
        <p:spPr>
          <a:xfrm>
            <a:off x="2362200" y="3644893"/>
            <a:ext cx="786622" cy="1981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750"/>
              </a:lnSpc>
            </a:pPr>
            <a:r>
              <a:rPr lang="ru-RU" sz="900" b="1" dirty="0" smtClean="0">
                <a:solidFill>
                  <a:srgbClr val="00518E"/>
                </a:solidFill>
              </a:rPr>
              <a:t>2 800,0</a:t>
            </a:r>
            <a:endParaRPr lang="ru-RU" sz="500" dirty="0">
              <a:solidFill>
                <a:srgbClr val="00518E"/>
              </a:solidFill>
            </a:endParaRPr>
          </a:p>
        </p:txBody>
      </p:sp>
      <p:sp>
        <p:nvSpPr>
          <p:cNvPr id="517" name="Прямоугольник: скругленные верхние углы 190">
            <a:extLst>
              <a:ext uri="{FF2B5EF4-FFF2-40B4-BE49-F238E27FC236}">
                <a16:creationId xmlns:a16="http://schemas.microsoft.com/office/drawing/2014/main" id="{6176819B-AB83-4198-A1AC-9EF976236312}"/>
              </a:ext>
            </a:extLst>
          </p:cNvPr>
          <p:cNvSpPr/>
          <p:nvPr/>
        </p:nvSpPr>
        <p:spPr bwMode="auto">
          <a:xfrm rot="10800000">
            <a:off x="2514057" y="4358140"/>
            <a:ext cx="418435" cy="161354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18" name="TextBox 517">
            <a:extLst>
              <a:ext uri="{FF2B5EF4-FFF2-40B4-BE49-F238E27FC236}">
                <a16:creationId xmlns:a16="http://schemas.microsoft.com/office/drawing/2014/main" id="{71641516-6EC1-4238-BF28-1DD467BC4599}"/>
              </a:ext>
            </a:extLst>
          </p:cNvPr>
          <p:cNvSpPr txBox="1"/>
          <p:nvPr/>
        </p:nvSpPr>
        <p:spPr>
          <a:xfrm>
            <a:off x="2479379" y="4346484"/>
            <a:ext cx="497772" cy="18466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367194">
              <a:defRPr/>
            </a:pPr>
            <a:r>
              <a:rPr lang="ru-RU" sz="600" b="1" i="1" dirty="0" smtClean="0">
                <a:ea typeface="+mn-lt"/>
                <a:cs typeface="Arial" pitchFamily="34" charset="0"/>
              </a:rPr>
              <a:t>2023</a:t>
            </a:r>
            <a:endParaRPr lang="ru-RU" sz="600" b="1" i="1" dirty="0">
              <a:ea typeface="+mn-lt"/>
              <a:cs typeface="Arial" pitchFamily="34" charset="0"/>
            </a:endParaRPr>
          </a:p>
        </p:txBody>
      </p:sp>
      <p:sp>
        <p:nvSpPr>
          <p:cNvPr id="519" name="Прямоугольник: скругленные верхние углы 192">
            <a:extLst>
              <a:ext uri="{FF2B5EF4-FFF2-40B4-BE49-F238E27FC236}">
                <a16:creationId xmlns:a16="http://schemas.microsoft.com/office/drawing/2014/main" id="{EAF1828C-FADE-4F86-9522-726B64016886}"/>
              </a:ext>
            </a:extLst>
          </p:cNvPr>
          <p:cNvSpPr/>
          <p:nvPr/>
        </p:nvSpPr>
        <p:spPr bwMode="auto">
          <a:xfrm>
            <a:off x="3334899" y="3711378"/>
            <a:ext cx="408865" cy="630935"/>
          </a:xfrm>
          <a:prstGeom prst="round2SameRect">
            <a:avLst/>
          </a:prstGeom>
          <a:pattFill prst="pct75">
            <a:fgClr>
              <a:srgbClr val="C00000"/>
            </a:fgClr>
            <a:bgClr>
              <a:schemeClr val="bg1"/>
            </a:bgClr>
          </a:patt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20" name="Прямоугольник 519">
            <a:extLst>
              <a:ext uri="{FF2B5EF4-FFF2-40B4-BE49-F238E27FC236}">
                <a16:creationId xmlns:a16="http://schemas.microsoft.com/office/drawing/2014/main" id="{FA248359-7FB8-40AC-A9D5-27E1E3BAC89E}"/>
              </a:ext>
            </a:extLst>
          </p:cNvPr>
          <p:cNvSpPr/>
          <p:nvPr/>
        </p:nvSpPr>
        <p:spPr>
          <a:xfrm>
            <a:off x="3139453" y="3535086"/>
            <a:ext cx="773184" cy="1981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750"/>
              </a:lnSpc>
            </a:pPr>
            <a:r>
              <a:rPr lang="ru-RU" sz="900" b="1" dirty="0" smtClean="0">
                <a:solidFill>
                  <a:srgbClr val="00518E"/>
                </a:solidFill>
              </a:rPr>
              <a:t>3 177,2</a:t>
            </a:r>
            <a:endParaRPr lang="en-US" sz="900" b="1" dirty="0">
              <a:solidFill>
                <a:srgbClr val="00518E"/>
              </a:solidFill>
            </a:endParaRPr>
          </a:p>
        </p:txBody>
      </p:sp>
      <p:sp>
        <p:nvSpPr>
          <p:cNvPr id="521" name="Прямоугольник: скругленные верхние углы 190">
            <a:extLst>
              <a:ext uri="{FF2B5EF4-FFF2-40B4-BE49-F238E27FC236}">
                <a16:creationId xmlns:a16="http://schemas.microsoft.com/office/drawing/2014/main" id="{6176819B-AB83-4198-A1AC-9EF976236312}"/>
              </a:ext>
            </a:extLst>
          </p:cNvPr>
          <p:cNvSpPr/>
          <p:nvPr/>
        </p:nvSpPr>
        <p:spPr bwMode="auto">
          <a:xfrm rot="10800000">
            <a:off x="3326531" y="4355248"/>
            <a:ext cx="418435" cy="161354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22" name="TextBox 521">
            <a:extLst>
              <a:ext uri="{FF2B5EF4-FFF2-40B4-BE49-F238E27FC236}">
                <a16:creationId xmlns:a16="http://schemas.microsoft.com/office/drawing/2014/main" id="{71641516-6EC1-4238-BF28-1DD467BC4599}"/>
              </a:ext>
            </a:extLst>
          </p:cNvPr>
          <p:cNvSpPr txBox="1"/>
          <p:nvPr/>
        </p:nvSpPr>
        <p:spPr>
          <a:xfrm>
            <a:off x="3291853" y="4343592"/>
            <a:ext cx="497772" cy="18466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367194">
              <a:defRPr/>
            </a:pPr>
            <a:r>
              <a:rPr lang="ru-RU" sz="600" b="1" i="1" dirty="0" smtClean="0">
                <a:ea typeface="+mn-lt"/>
                <a:cs typeface="Arial" pitchFamily="34" charset="0"/>
              </a:rPr>
              <a:t>2024</a:t>
            </a:r>
            <a:endParaRPr lang="ru-RU" sz="600" b="1" i="1" dirty="0">
              <a:ea typeface="+mn-lt"/>
              <a:cs typeface="Arial" pitchFamily="34" charset="0"/>
            </a:endParaRPr>
          </a:p>
        </p:txBody>
      </p:sp>
      <p:sp>
        <p:nvSpPr>
          <p:cNvPr id="523" name="Прямоугольник: скругленные верхние углы 192">
            <a:extLst>
              <a:ext uri="{FF2B5EF4-FFF2-40B4-BE49-F238E27FC236}">
                <a16:creationId xmlns:a16="http://schemas.microsoft.com/office/drawing/2014/main" id="{EAF1828C-FADE-4F86-9522-726B64016886}"/>
              </a:ext>
            </a:extLst>
          </p:cNvPr>
          <p:cNvSpPr/>
          <p:nvPr/>
        </p:nvSpPr>
        <p:spPr bwMode="auto">
          <a:xfrm>
            <a:off x="3989565" y="3501832"/>
            <a:ext cx="408865" cy="825603"/>
          </a:xfrm>
          <a:prstGeom prst="round2SameRect">
            <a:avLst/>
          </a:prstGeom>
          <a:solidFill>
            <a:srgbClr val="00518E"/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24" name="Прямоугольник 523">
            <a:extLst>
              <a:ext uri="{FF2B5EF4-FFF2-40B4-BE49-F238E27FC236}">
                <a16:creationId xmlns:a16="http://schemas.microsoft.com/office/drawing/2014/main" id="{FA248359-7FB8-40AC-A9D5-27E1E3BAC89E}"/>
              </a:ext>
            </a:extLst>
          </p:cNvPr>
          <p:cNvSpPr/>
          <p:nvPr/>
        </p:nvSpPr>
        <p:spPr>
          <a:xfrm>
            <a:off x="3825253" y="3334238"/>
            <a:ext cx="737602" cy="1981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750"/>
              </a:lnSpc>
            </a:pPr>
            <a:r>
              <a:rPr lang="ru-RU" sz="900" b="1" dirty="0" smtClean="0">
                <a:solidFill>
                  <a:srgbClr val="00518E"/>
                </a:solidFill>
              </a:rPr>
              <a:t>3 682,3</a:t>
            </a:r>
            <a:endParaRPr lang="en-US" sz="900" b="1" dirty="0">
              <a:solidFill>
                <a:srgbClr val="00518E"/>
              </a:solidFill>
            </a:endParaRPr>
          </a:p>
        </p:txBody>
      </p:sp>
      <p:sp>
        <p:nvSpPr>
          <p:cNvPr id="525" name="Прямоугольник: скругленные верхние углы 190">
            <a:extLst>
              <a:ext uri="{FF2B5EF4-FFF2-40B4-BE49-F238E27FC236}">
                <a16:creationId xmlns:a16="http://schemas.microsoft.com/office/drawing/2014/main" id="{6176819B-AB83-4198-A1AC-9EF976236312}"/>
              </a:ext>
            </a:extLst>
          </p:cNvPr>
          <p:cNvSpPr/>
          <p:nvPr/>
        </p:nvSpPr>
        <p:spPr bwMode="auto">
          <a:xfrm rot="10800000">
            <a:off x="3981197" y="4340370"/>
            <a:ext cx="418435" cy="161354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26" name="TextBox 525">
            <a:extLst>
              <a:ext uri="{FF2B5EF4-FFF2-40B4-BE49-F238E27FC236}">
                <a16:creationId xmlns:a16="http://schemas.microsoft.com/office/drawing/2014/main" id="{71641516-6EC1-4238-BF28-1DD467BC4599}"/>
              </a:ext>
            </a:extLst>
          </p:cNvPr>
          <p:cNvSpPr txBox="1"/>
          <p:nvPr/>
        </p:nvSpPr>
        <p:spPr>
          <a:xfrm>
            <a:off x="3946519" y="4328714"/>
            <a:ext cx="497772" cy="18466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367194">
              <a:defRPr/>
            </a:pPr>
            <a:r>
              <a:rPr lang="ru-RU" sz="600" b="1" i="1" dirty="0" smtClean="0">
                <a:ea typeface="+mn-lt"/>
                <a:cs typeface="Arial" pitchFamily="34" charset="0"/>
              </a:rPr>
              <a:t>2028</a:t>
            </a:r>
            <a:endParaRPr lang="ru-RU" sz="600" b="1" i="1" dirty="0">
              <a:ea typeface="+mn-lt"/>
              <a:cs typeface="Arial" pitchFamily="34" charset="0"/>
            </a:endParaRPr>
          </a:p>
        </p:txBody>
      </p:sp>
      <p:sp>
        <p:nvSpPr>
          <p:cNvPr id="527" name="Прямоугольник 526">
            <a:extLst>
              <a:ext uri="{FF2B5EF4-FFF2-40B4-BE49-F238E27FC236}">
                <a16:creationId xmlns:a16="http://schemas.microsoft.com/office/drawing/2014/main" id="{7A35FF94-C29B-445B-A096-A8E2FF077BA2}"/>
              </a:ext>
            </a:extLst>
          </p:cNvPr>
          <p:cNvSpPr/>
          <p:nvPr/>
        </p:nvSpPr>
        <p:spPr>
          <a:xfrm>
            <a:off x="2890456" y="3953215"/>
            <a:ext cx="570646" cy="2308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900" b="1" dirty="0" smtClean="0">
                <a:solidFill>
                  <a:srgbClr val="00518E"/>
                </a:solidFill>
              </a:rPr>
              <a:t>+ 377,2</a:t>
            </a:r>
            <a:endParaRPr lang="ru-RU" sz="900" b="1" dirty="0">
              <a:solidFill>
                <a:srgbClr val="00518E"/>
              </a:solidFill>
            </a:endParaRPr>
          </a:p>
        </p:txBody>
      </p:sp>
      <p:grpSp>
        <p:nvGrpSpPr>
          <p:cNvPr id="528" name="Group 394">
            <a:extLst>
              <a:ext uri="{FF2B5EF4-FFF2-40B4-BE49-F238E27FC236}">
                <a16:creationId xmlns:a16="http://schemas.microsoft.com/office/drawing/2014/main" id="{4A3434EB-C4F2-4E6A-B795-A756B3AE782D}"/>
              </a:ext>
            </a:extLst>
          </p:cNvPr>
          <p:cNvGrpSpPr/>
          <p:nvPr/>
        </p:nvGrpSpPr>
        <p:grpSpPr>
          <a:xfrm>
            <a:off x="2514057" y="4584220"/>
            <a:ext cx="1894065" cy="208755"/>
            <a:chOff x="3724275" y="1396446"/>
            <a:chExt cx="2028825" cy="276225"/>
          </a:xfrm>
        </p:grpSpPr>
        <p:sp>
          <p:nvSpPr>
            <p:cNvPr id="529" name="Rounded Rectangle 272">
              <a:extLst>
                <a:ext uri="{FF2B5EF4-FFF2-40B4-BE49-F238E27FC236}">
                  <a16:creationId xmlns:a16="http://schemas.microsoft.com/office/drawing/2014/main" id="{393351A1-709C-4EC0-951D-2105D4602F00}"/>
                </a:ext>
              </a:extLst>
            </p:cNvPr>
            <p:cNvSpPr/>
            <p:nvPr/>
          </p:nvSpPr>
          <p:spPr>
            <a:xfrm>
              <a:off x="3724275" y="1396446"/>
              <a:ext cx="2028825" cy="27622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0" name="Rounded Rectangle 273">
              <a:extLst>
                <a:ext uri="{FF2B5EF4-FFF2-40B4-BE49-F238E27FC236}">
                  <a16:creationId xmlns:a16="http://schemas.microsoft.com/office/drawing/2014/main" id="{6559A92B-BEFC-4F03-9B42-858C9EC60E3C}"/>
                </a:ext>
              </a:extLst>
            </p:cNvPr>
            <p:cNvSpPr/>
            <p:nvPr/>
          </p:nvSpPr>
          <p:spPr>
            <a:xfrm>
              <a:off x="4916110" y="1396446"/>
              <a:ext cx="836990" cy="276225"/>
            </a:xfrm>
            <a:prstGeom prst="roundRect">
              <a:avLst>
                <a:gd name="adj" fmla="val 50000"/>
              </a:avLst>
            </a:prstGeom>
            <a:solidFill>
              <a:srgbClr val="0051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b="1" dirty="0" smtClean="0"/>
                <a:t>+ 883,2</a:t>
              </a:r>
              <a:endParaRPr lang="en-US" sz="900" b="1" dirty="0"/>
            </a:p>
          </p:txBody>
        </p:sp>
      </p:grpSp>
      <p:sp>
        <p:nvSpPr>
          <p:cNvPr id="531" name="Прямоугольник 530">
            <a:extLst>
              <a:ext uri="{FF2B5EF4-FFF2-40B4-BE49-F238E27FC236}">
                <a16:creationId xmlns:a16="http://schemas.microsoft.com/office/drawing/2014/main" id="{EE5A4A53-5CB7-4BAF-9630-96F62B4BCD33}"/>
              </a:ext>
            </a:extLst>
          </p:cNvPr>
          <p:cNvSpPr/>
          <p:nvPr/>
        </p:nvSpPr>
        <p:spPr>
          <a:xfrm>
            <a:off x="2545002" y="4605957"/>
            <a:ext cx="1062519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/>
              <a:t>ИТОГО К 2028 ГОДУ</a:t>
            </a:r>
            <a:endParaRPr lang="ru-RU" sz="700" b="1" dirty="0"/>
          </a:p>
        </p:txBody>
      </p:sp>
      <p:sp>
        <p:nvSpPr>
          <p:cNvPr id="533" name="Прямоугольник 532">
            <a:extLst>
              <a:ext uri="{FF2B5EF4-FFF2-40B4-BE49-F238E27FC236}">
                <a16:creationId xmlns:a16="http://schemas.microsoft.com/office/drawing/2014/main" id="{A5441CB4-B8E2-4F8C-95A8-84AB72988E67}"/>
              </a:ext>
            </a:extLst>
          </p:cNvPr>
          <p:cNvSpPr/>
          <p:nvPr/>
        </p:nvSpPr>
        <p:spPr>
          <a:xfrm>
            <a:off x="5375134" y="3018901"/>
            <a:ext cx="846707" cy="253916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050" b="1" dirty="0" smtClean="0">
                <a:solidFill>
                  <a:srgbClr val="00518E"/>
                </a:solidFill>
              </a:rPr>
              <a:t>КОРМОВЫЕ</a:t>
            </a:r>
            <a:endParaRPr lang="ru-RU" sz="1050" b="1" dirty="0">
              <a:solidFill>
                <a:srgbClr val="00518E"/>
              </a:solidFill>
            </a:endParaRPr>
          </a:p>
        </p:txBody>
      </p:sp>
      <p:sp>
        <p:nvSpPr>
          <p:cNvPr id="534" name="Прямоугольник: скругленные верхние углы 192">
            <a:extLst>
              <a:ext uri="{FF2B5EF4-FFF2-40B4-BE49-F238E27FC236}">
                <a16:creationId xmlns:a16="http://schemas.microsoft.com/office/drawing/2014/main" id="{EAF1828C-FADE-4F86-9522-726B64016886}"/>
              </a:ext>
            </a:extLst>
          </p:cNvPr>
          <p:cNvSpPr/>
          <p:nvPr/>
        </p:nvSpPr>
        <p:spPr bwMode="auto">
          <a:xfrm>
            <a:off x="4893770" y="3847672"/>
            <a:ext cx="408865" cy="502505"/>
          </a:xfrm>
          <a:prstGeom prst="round2SameRect">
            <a:avLst/>
          </a:prstGeom>
          <a:solidFill>
            <a:srgbClr val="C00000"/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35" name="Прямоугольник 534">
            <a:extLst>
              <a:ext uri="{FF2B5EF4-FFF2-40B4-BE49-F238E27FC236}">
                <a16:creationId xmlns:a16="http://schemas.microsoft.com/office/drawing/2014/main" id="{FA248359-7FB8-40AC-A9D5-27E1E3BAC89E}"/>
              </a:ext>
            </a:extLst>
          </p:cNvPr>
          <p:cNvSpPr/>
          <p:nvPr/>
        </p:nvSpPr>
        <p:spPr>
          <a:xfrm>
            <a:off x="4733545" y="3649865"/>
            <a:ext cx="786622" cy="1981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750"/>
              </a:lnSpc>
            </a:pPr>
            <a:r>
              <a:rPr lang="ru-RU" sz="900" b="1" dirty="0" smtClean="0">
                <a:solidFill>
                  <a:srgbClr val="00518E"/>
                </a:solidFill>
              </a:rPr>
              <a:t>3 738,0</a:t>
            </a:r>
            <a:endParaRPr lang="ru-RU" sz="500" dirty="0">
              <a:solidFill>
                <a:srgbClr val="00518E"/>
              </a:solidFill>
            </a:endParaRPr>
          </a:p>
        </p:txBody>
      </p:sp>
      <p:sp>
        <p:nvSpPr>
          <p:cNvPr id="536" name="Прямоугольник: скругленные верхние углы 190">
            <a:extLst>
              <a:ext uri="{FF2B5EF4-FFF2-40B4-BE49-F238E27FC236}">
                <a16:creationId xmlns:a16="http://schemas.microsoft.com/office/drawing/2014/main" id="{6176819B-AB83-4198-A1AC-9EF976236312}"/>
              </a:ext>
            </a:extLst>
          </p:cNvPr>
          <p:cNvSpPr/>
          <p:nvPr/>
        </p:nvSpPr>
        <p:spPr bwMode="auto">
          <a:xfrm rot="10800000">
            <a:off x="4885402" y="4363112"/>
            <a:ext cx="418435" cy="161354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37" name="TextBox 536">
            <a:extLst>
              <a:ext uri="{FF2B5EF4-FFF2-40B4-BE49-F238E27FC236}">
                <a16:creationId xmlns:a16="http://schemas.microsoft.com/office/drawing/2014/main" id="{71641516-6EC1-4238-BF28-1DD467BC4599}"/>
              </a:ext>
            </a:extLst>
          </p:cNvPr>
          <p:cNvSpPr txBox="1"/>
          <p:nvPr/>
        </p:nvSpPr>
        <p:spPr>
          <a:xfrm>
            <a:off x="4850724" y="4351456"/>
            <a:ext cx="497772" cy="18466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367194">
              <a:defRPr/>
            </a:pPr>
            <a:r>
              <a:rPr lang="ru-RU" sz="600" b="1" i="1" dirty="0" smtClean="0">
                <a:ea typeface="+mn-lt"/>
                <a:cs typeface="Arial" pitchFamily="34" charset="0"/>
              </a:rPr>
              <a:t>2023</a:t>
            </a:r>
            <a:endParaRPr lang="ru-RU" sz="600" b="1" i="1" dirty="0">
              <a:ea typeface="+mn-lt"/>
              <a:cs typeface="Arial" pitchFamily="34" charset="0"/>
            </a:endParaRPr>
          </a:p>
        </p:txBody>
      </p:sp>
      <p:sp>
        <p:nvSpPr>
          <p:cNvPr id="538" name="Прямоугольник: скругленные верхние углы 192">
            <a:extLst>
              <a:ext uri="{FF2B5EF4-FFF2-40B4-BE49-F238E27FC236}">
                <a16:creationId xmlns:a16="http://schemas.microsoft.com/office/drawing/2014/main" id="{EAF1828C-FADE-4F86-9522-726B64016886}"/>
              </a:ext>
            </a:extLst>
          </p:cNvPr>
          <p:cNvSpPr/>
          <p:nvPr/>
        </p:nvSpPr>
        <p:spPr bwMode="auto">
          <a:xfrm>
            <a:off x="5706244" y="3716350"/>
            <a:ext cx="408865" cy="630935"/>
          </a:xfrm>
          <a:prstGeom prst="round2SameRect">
            <a:avLst/>
          </a:prstGeom>
          <a:pattFill prst="pct75">
            <a:fgClr>
              <a:srgbClr val="C00000"/>
            </a:fgClr>
            <a:bgClr>
              <a:schemeClr val="bg1"/>
            </a:bgClr>
          </a:patt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39" name="Прямоугольник 538">
            <a:extLst>
              <a:ext uri="{FF2B5EF4-FFF2-40B4-BE49-F238E27FC236}">
                <a16:creationId xmlns:a16="http://schemas.microsoft.com/office/drawing/2014/main" id="{FA248359-7FB8-40AC-A9D5-27E1E3BAC89E}"/>
              </a:ext>
            </a:extLst>
          </p:cNvPr>
          <p:cNvSpPr/>
          <p:nvPr/>
        </p:nvSpPr>
        <p:spPr>
          <a:xfrm>
            <a:off x="5510798" y="3540058"/>
            <a:ext cx="773184" cy="1981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750"/>
              </a:lnSpc>
            </a:pPr>
            <a:r>
              <a:rPr lang="ru-RU" sz="900" b="1" dirty="0" smtClean="0">
                <a:solidFill>
                  <a:srgbClr val="00518E"/>
                </a:solidFill>
              </a:rPr>
              <a:t>3 231,0</a:t>
            </a:r>
            <a:endParaRPr lang="en-US" sz="900" b="1" dirty="0">
              <a:solidFill>
                <a:srgbClr val="00518E"/>
              </a:solidFill>
            </a:endParaRPr>
          </a:p>
        </p:txBody>
      </p:sp>
      <p:sp>
        <p:nvSpPr>
          <p:cNvPr id="540" name="Прямоугольник: скругленные верхние углы 190">
            <a:extLst>
              <a:ext uri="{FF2B5EF4-FFF2-40B4-BE49-F238E27FC236}">
                <a16:creationId xmlns:a16="http://schemas.microsoft.com/office/drawing/2014/main" id="{6176819B-AB83-4198-A1AC-9EF976236312}"/>
              </a:ext>
            </a:extLst>
          </p:cNvPr>
          <p:cNvSpPr/>
          <p:nvPr/>
        </p:nvSpPr>
        <p:spPr bwMode="auto">
          <a:xfrm rot="10800000">
            <a:off x="5697876" y="4360220"/>
            <a:ext cx="418435" cy="161354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41" name="TextBox 540">
            <a:extLst>
              <a:ext uri="{FF2B5EF4-FFF2-40B4-BE49-F238E27FC236}">
                <a16:creationId xmlns:a16="http://schemas.microsoft.com/office/drawing/2014/main" id="{71641516-6EC1-4238-BF28-1DD467BC4599}"/>
              </a:ext>
            </a:extLst>
          </p:cNvPr>
          <p:cNvSpPr txBox="1"/>
          <p:nvPr/>
        </p:nvSpPr>
        <p:spPr>
          <a:xfrm>
            <a:off x="5663198" y="4348564"/>
            <a:ext cx="497772" cy="18466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367194">
              <a:defRPr/>
            </a:pPr>
            <a:r>
              <a:rPr lang="ru-RU" sz="600" b="1" i="1" dirty="0" smtClean="0">
                <a:ea typeface="+mn-lt"/>
                <a:cs typeface="Arial" pitchFamily="34" charset="0"/>
              </a:rPr>
              <a:t>2024</a:t>
            </a:r>
            <a:endParaRPr lang="ru-RU" sz="600" b="1" i="1" dirty="0">
              <a:ea typeface="+mn-lt"/>
              <a:cs typeface="Arial" pitchFamily="34" charset="0"/>
            </a:endParaRPr>
          </a:p>
        </p:txBody>
      </p:sp>
      <p:sp>
        <p:nvSpPr>
          <p:cNvPr id="542" name="Прямоугольник: скругленные верхние углы 192">
            <a:extLst>
              <a:ext uri="{FF2B5EF4-FFF2-40B4-BE49-F238E27FC236}">
                <a16:creationId xmlns:a16="http://schemas.microsoft.com/office/drawing/2014/main" id="{EAF1828C-FADE-4F86-9522-726B64016886}"/>
              </a:ext>
            </a:extLst>
          </p:cNvPr>
          <p:cNvSpPr/>
          <p:nvPr/>
        </p:nvSpPr>
        <p:spPr bwMode="auto">
          <a:xfrm>
            <a:off x="6360910" y="3506804"/>
            <a:ext cx="408865" cy="825603"/>
          </a:xfrm>
          <a:prstGeom prst="round2SameRect">
            <a:avLst/>
          </a:prstGeom>
          <a:solidFill>
            <a:srgbClr val="00518E"/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43" name="Прямоугольник 542">
            <a:extLst>
              <a:ext uri="{FF2B5EF4-FFF2-40B4-BE49-F238E27FC236}">
                <a16:creationId xmlns:a16="http://schemas.microsoft.com/office/drawing/2014/main" id="{FA248359-7FB8-40AC-A9D5-27E1E3BAC89E}"/>
              </a:ext>
            </a:extLst>
          </p:cNvPr>
          <p:cNvSpPr/>
          <p:nvPr/>
        </p:nvSpPr>
        <p:spPr>
          <a:xfrm>
            <a:off x="6196598" y="3339210"/>
            <a:ext cx="737602" cy="1981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750"/>
              </a:lnSpc>
            </a:pPr>
            <a:r>
              <a:rPr lang="ru-RU" sz="900" b="1" dirty="0" smtClean="0">
                <a:solidFill>
                  <a:srgbClr val="00518E"/>
                </a:solidFill>
              </a:rPr>
              <a:t>3 643,0</a:t>
            </a:r>
            <a:endParaRPr lang="en-US" sz="900" b="1" dirty="0">
              <a:solidFill>
                <a:srgbClr val="00518E"/>
              </a:solidFill>
            </a:endParaRPr>
          </a:p>
        </p:txBody>
      </p:sp>
      <p:sp>
        <p:nvSpPr>
          <p:cNvPr id="544" name="Прямоугольник: скругленные верхние углы 190">
            <a:extLst>
              <a:ext uri="{FF2B5EF4-FFF2-40B4-BE49-F238E27FC236}">
                <a16:creationId xmlns:a16="http://schemas.microsoft.com/office/drawing/2014/main" id="{6176819B-AB83-4198-A1AC-9EF976236312}"/>
              </a:ext>
            </a:extLst>
          </p:cNvPr>
          <p:cNvSpPr/>
          <p:nvPr/>
        </p:nvSpPr>
        <p:spPr bwMode="auto">
          <a:xfrm rot="10800000">
            <a:off x="6352542" y="4345342"/>
            <a:ext cx="418435" cy="161354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45" name="TextBox 544">
            <a:extLst>
              <a:ext uri="{FF2B5EF4-FFF2-40B4-BE49-F238E27FC236}">
                <a16:creationId xmlns:a16="http://schemas.microsoft.com/office/drawing/2014/main" id="{71641516-6EC1-4238-BF28-1DD467BC4599}"/>
              </a:ext>
            </a:extLst>
          </p:cNvPr>
          <p:cNvSpPr txBox="1"/>
          <p:nvPr/>
        </p:nvSpPr>
        <p:spPr>
          <a:xfrm>
            <a:off x="6317864" y="4333686"/>
            <a:ext cx="497772" cy="18466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367194">
              <a:defRPr/>
            </a:pPr>
            <a:r>
              <a:rPr lang="ru-RU" sz="600" b="1" i="1" dirty="0" smtClean="0">
                <a:ea typeface="+mn-lt"/>
                <a:cs typeface="Arial" pitchFamily="34" charset="0"/>
              </a:rPr>
              <a:t>2028</a:t>
            </a:r>
            <a:endParaRPr lang="ru-RU" sz="600" b="1" i="1" dirty="0">
              <a:ea typeface="+mn-lt"/>
              <a:cs typeface="Arial" pitchFamily="34" charset="0"/>
            </a:endParaRPr>
          </a:p>
        </p:txBody>
      </p:sp>
      <p:sp>
        <p:nvSpPr>
          <p:cNvPr id="546" name="Прямоугольник 545">
            <a:extLst>
              <a:ext uri="{FF2B5EF4-FFF2-40B4-BE49-F238E27FC236}">
                <a16:creationId xmlns:a16="http://schemas.microsoft.com/office/drawing/2014/main" id="{7A35FF94-C29B-445B-A096-A8E2FF077BA2}"/>
              </a:ext>
            </a:extLst>
          </p:cNvPr>
          <p:cNvSpPr/>
          <p:nvPr/>
        </p:nvSpPr>
        <p:spPr>
          <a:xfrm>
            <a:off x="5261801" y="3958187"/>
            <a:ext cx="570646" cy="2308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900" b="1" dirty="0" smtClean="0">
                <a:solidFill>
                  <a:srgbClr val="00518E"/>
                </a:solidFill>
              </a:rPr>
              <a:t>+ 68,3</a:t>
            </a:r>
            <a:endParaRPr lang="ru-RU" sz="900" b="1" dirty="0">
              <a:solidFill>
                <a:srgbClr val="00518E"/>
              </a:solidFill>
            </a:endParaRPr>
          </a:p>
        </p:txBody>
      </p:sp>
      <p:grpSp>
        <p:nvGrpSpPr>
          <p:cNvPr id="547" name="Group 394">
            <a:extLst>
              <a:ext uri="{FF2B5EF4-FFF2-40B4-BE49-F238E27FC236}">
                <a16:creationId xmlns:a16="http://schemas.microsoft.com/office/drawing/2014/main" id="{4A3434EB-C4F2-4E6A-B795-A756B3AE782D}"/>
              </a:ext>
            </a:extLst>
          </p:cNvPr>
          <p:cNvGrpSpPr/>
          <p:nvPr/>
        </p:nvGrpSpPr>
        <p:grpSpPr>
          <a:xfrm>
            <a:off x="4885402" y="4589192"/>
            <a:ext cx="1894065" cy="208755"/>
            <a:chOff x="3724275" y="1396446"/>
            <a:chExt cx="2028825" cy="276225"/>
          </a:xfrm>
        </p:grpSpPr>
        <p:sp>
          <p:nvSpPr>
            <p:cNvPr id="548" name="Rounded Rectangle 272">
              <a:extLst>
                <a:ext uri="{FF2B5EF4-FFF2-40B4-BE49-F238E27FC236}">
                  <a16:creationId xmlns:a16="http://schemas.microsoft.com/office/drawing/2014/main" id="{393351A1-709C-4EC0-951D-2105D4602F00}"/>
                </a:ext>
              </a:extLst>
            </p:cNvPr>
            <p:cNvSpPr/>
            <p:nvPr/>
          </p:nvSpPr>
          <p:spPr>
            <a:xfrm>
              <a:off x="3724275" y="1396446"/>
              <a:ext cx="2028825" cy="27622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9" name="Rounded Rectangle 273">
              <a:extLst>
                <a:ext uri="{FF2B5EF4-FFF2-40B4-BE49-F238E27FC236}">
                  <a16:creationId xmlns:a16="http://schemas.microsoft.com/office/drawing/2014/main" id="{6559A92B-BEFC-4F03-9B42-858C9EC60E3C}"/>
                </a:ext>
              </a:extLst>
            </p:cNvPr>
            <p:cNvSpPr/>
            <p:nvPr/>
          </p:nvSpPr>
          <p:spPr>
            <a:xfrm>
              <a:off x="4916110" y="1396446"/>
              <a:ext cx="836990" cy="276225"/>
            </a:xfrm>
            <a:prstGeom prst="roundRect">
              <a:avLst>
                <a:gd name="adj" fmla="val 50000"/>
              </a:avLst>
            </a:prstGeom>
            <a:solidFill>
              <a:srgbClr val="0051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b="1" dirty="0" smtClean="0"/>
                <a:t>+ 505</a:t>
              </a:r>
              <a:endParaRPr lang="en-US" sz="900" b="1" dirty="0"/>
            </a:p>
          </p:txBody>
        </p:sp>
      </p:grpSp>
      <p:sp>
        <p:nvSpPr>
          <p:cNvPr id="550" name="Прямоугольник 549">
            <a:extLst>
              <a:ext uri="{FF2B5EF4-FFF2-40B4-BE49-F238E27FC236}">
                <a16:creationId xmlns:a16="http://schemas.microsoft.com/office/drawing/2014/main" id="{EE5A4A53-5CB7-4BAF-9630-96F62B4BCD33}"/>
              </a:ext>
            </a:extLst>
          </p:cNvPr>
          <p:cNvSpPr/>
          <p:nvPr/>
        </p:nvSpPr>
        <p:spPr>
          <a:xfrm>
            <a:off x="4916347" y="4610929"/>
            <a:ext cx="1062519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/>
              <a:t>ИТОГО К 2028 ГОДУ</a:t>
            </a:r>
            <a:endParaRPr lang="ru-RU" sz="700" b="1" dirty="0"/>
          </a:p>
        </p:txBody>
      </p:sp>
      <p:sp>
        <p:nvSpPr>
          <p:cNvPr id="552" name="Прямоугольник 551">
            <a:extLst>
              <a:ext uri="{FF2B5EF4-FFF2-40B4-BE49-F238E27FC236}">
                <a16:creationId xmlns:a16="http://schemas.microsoft.com/office/drawing/2014/main" id="{A5441CB4-B8E2-4F8C-95A8-84AB72988E67}"/>
              </a:ext>
            </a:extLst>
          </p:cNvPr>
          <p:cNvSpPr/>
          <p:nvPr/>
        </p:nvSpPr>
        <p:spPr>
          <a:xfrm>
            <a:off x="7475244" y="3088116"/>
            <a:ext cx="1295547" cy="253916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050" b="1" dirty="0" smtClean="0">
                <a:solidFill>
                  <a:srgbClr val="00518E"/>
                </a:solidFill>
              </a:rPr>
              <a:t>САХАРНАЯ СВЕКЛА</a:t>
            </a:r>
            <a:endParaRPr lang="ru-RU" sz="1050" b="1" dirty="0">
              <a:solidFill>
                <a:srgbClr val="00518E"/>
              </a:solidFill>
            </a:endParaRPr>
          </a:p>
        </p:txBody>
      </p:sp>
      <p:sp>
        <p:nvSpPr>
          <p:cNvPr id="553" name="Прямоугольник: скругленные верхние углы 192">
            <a:extLst>
              <a:ext uri="{FF2B5EF4-FFF2-40B4-BE49-F238E27FC236}">
                <a16:creationId xmlns:a16="http://schemas.microsoft.com/office/drawing/2014/main" id="{EAF1828C-FADE-4F86-9522-726B64016886}"/>
              </a:ext>
            </a:extLst>
          </p:cNvPr>
          <p:cNvSpPr/>
          <p:nvPr/>
        </p:nvSpPr>
        <p:spPr bwMode="auto">
          <a:xfrm>
            <a:off x="7101181" y="3886253"/>
            <a:ext cx="408865" cy="502505"/>
          </a:xfrm>
          <a:prstGeom prst="round2SameRect">
            <a:avLst/>
          </a:prstGeom>
          <a:solidFill>
            <a:srgbClr val="C00000"/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54" name="Прямоугольник 553">
            <a:extLst>
              <a:ext uri="{FF2B5EF4-FFF2-40B4-BE49-F238E27FC236}">
                <a16:creationId xmlns:a16="http://schemas.microsoft.com/office/drawing/2014/main" id="{FA248359-7FB8-40AC-A9D5-27E1E3BAC89E}"/>
              </a:ext>
            </a:extLst>
          </p:cNvPr>
          <p:cNvSpPr/>
          <p:nvPr/>
        </p:nvSpPr>
        <p:spPr>
          <a:xfrm>
            <a:off x="6940956" y="3688446"/>
            <a:ext cx="786622" cy="1981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750"/>
              </a:lnSpc>
            </a:pPr>
            <a:r>
              <a:rPr lang="ru-RU" sz="900" b="1" dirty="0" smtClean="0">
                <a:solidFill>
                  <a:srgbClr val="00518E"/>
                </a:solidFill>
              </a:rPr>
              <a:t>13,0</a:t>
            </a:r>
            <a:endParaRPr lang="ru-RU" sz="500" dirty="0">
              <a:solidFill>
                <a:srgbClr val="00518E"/>
              </a:solidFill>
            </a:endParaRPr>
          </a:p>
        </p:txBody>
      </p:sp>
      <p:sp>
        <p:nvSpPr>
          <p:cNvPr id="555" name="Прямоугольник: скругленные верхние углы 190">
            <a:extLst>
              <a:ext uri="{FF2B5EF4-FFF2-40B4-BE49-F238E27FC236}">
                <a16:creationId xmlns:a16="http://schemas.microsoft.com/office/drawing/2014/main" id="{6176819B-AB83-4198-A1AC-9EF976236312}"/>
              </a:ext>
            </a:extLst>
          </p:cNvPr>
          <p:cNvSpPr/>
          <p:nvPr/>
        </p:nvSpPr>
        <p:spPr bwMode="auto">
          <a:xfrm rot="10800000">
            <a:off x="7092813" y="4401693"/>
            <a:ext cx="418435" cy="161354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56" name="TextBox 555">
            <a:extLst>
              <a:ext uri="{FF2B5EF4-FFF2-40B4-BE49-F238E27FC236}">
                <a16:creationId xmlns:a16="http://schemas.microsoft.com/office/drawing/2014/main" id="{71641516-6EC1-4238-BF28-1DD467BC4599}"/>
              </a:ext>
            </a:extLst>
          </p:cNvPr>
          <p:cNvSpPr txBox="1"/>
          <p:nvPr/>
        </p:nvSpPr>
        <p:spPr>
          <a:xfrm>
            <a:off x="7058135" y="4390037"/>
            <a:ext cx="497772" cy="18466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367194">
              <a:defRPr/>
            </a:pPr>
            <a:r>
              <a:rPr lang="ru-RU" sz="600" b="1" i="1" dirty="0" smtClean="0">
                <a:ea typeface="+mn-lt"/>
                <a:cs typeface="Arial" pitchFamily="34" charset="0"/>
              </a:rPr>
              <a:t>2023</a:t>
            </a:r>
            <a:endParaRPr lang="ru-RU" sz="600" b="1" i="1" dirty="0">
              <a:ea typeface="+mn-lt"/>
              <a:cs typeface="Arial" pitchFamily="34" charset="0"/>
            </a:endParaRPr>
          </a:p>
        </p:txBody>
      </p:sp>
      <p:sp>
        <p:nvSpPr>
          <p:cNvPr id="557" name="Прямоугольник: скругленные верхние углы 192">
            <a:extLst>
              <a:ext uri="{FF2B5EF4-FFF2-40B4-BE49-F238E27FC236}">
                <a16:creationId xmlns:a16="http://schemas.microsoft.com/office/drawing/2014/main" id="{EAF1828C-FADE-4F86-9522-726B64016886}"/>
              </a:ext>
            </a:extLst>
          </p:cNvPr>
          <p:cNvSpPr/>
          <p:nvPr/>
        </p:nvSpPr>
        <p:spPr bwMode="auto">
          <a:xfrm>
            <a:off x="7913655" y="3754931"/>
            <a:ext cx="408865" cy="630935"/>
          </a:xfrm>
          <a:prstGeom prst="round2SameRect">
            <a:avLst/>
          </a:prstGeom>
          <a:pattFill prst="pct75">
            <a:fgClr>
              <a:srgbClr val="C00000"/>
            </a:fgClr>
            <a:bgClr>
              <a:schemeClr val="bg1"/>
            </a:bgClr>
          </a:patt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58" name="Прямоугольник 557">
            <a:extLst>
              <a:ext uri="{FF2B5EF4-FFF2-40B4-BE49-F238E27FC236}">
                <a16:creationId xmlns:a16="http://schemas.microsoft.com/office/drawing/2014/main" id="{FA248359-7FB8-40AC-A9D5-27E1E3BAC89E}"/>
              </a:ext>
            </a:extLst>
          </p:cNvPr>
          <p:cNvSpPr/>
          <p:nvPr/>
        </p:nvSpPr>
        <p:spPr>
          <a:xfrm>
            <a:off x="7718209" y="3578639"/>
            <a:ext cx="773184" cy="1981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750"/>
              </a:lnSpc>
            </a:pPr>
            <a:r>
              <a:rPr lang="ru-RU" sz="900" b="1" dirty="0" smtClean="0">
                <a:solidFill>
                  <a:srgbClr val="00518E"/>
                </a:solidFill>
              </a:rPr>
              <a:t>25,0</a:t>
            </a:r>
            <a:endParaRPr lang="en-US" sz="900" b="1" dirty="0">
              <a:solidFill>
                <a:srgbClr val="00518E"/>
              </a:solidFill>
            </a:endParaRPr>
          </a:p>
        </p:txBody>
      </p:sp>
      <p:sp>
        <p:nvSpPr>
          <p:cNvPr id="559" name="Прямоугольник: скругленные верхние углы 190">
            <a:extLst>
              <a:ext uri="{FF2B5EF4-FFF2-40B4-BE49-F238E27FC236}">
                <a16:creationId xmlns:a16="http://schemas.microsoft.com/office/drawing/2014/main" id="{6176819B-AB83-4198-A1AC-9EF976236312}"/>
              </a:ext>
            </a:extLst>
          </p:cNvPr>
          <p:cNvSpPr/>
          <p:nvPr/>
        </p:nvSpPr>
        <p:spPr bwMode="auto">
          <a:xfrm rot="10800000">
            <a:off x="7905287" y="4398801"/>
            <a:ext cx="418435" cy="161354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60" name="TextBox 559">
            <a:extLst>
              <a:ext uri="{FF2B5EF4-FFF2-40B4-BE49-F238E27FC236}">
                <a16:creationId xmlns:a16="http://schemas.microsoft.com/office/drawing/2014/main" id="{71641516-6EC1-4238-BF28-1DD467BC4599}"/>
              </a:ext>
            </a:extLst>
          </p:cNvPr>
          <p:cNvSpPr txBox="1"/>
          <p:nvPr/>
        </p:nvSpPr>
        <p:spPr>
          <a:xfrm>
            <a:off x="7870609" y="4387145"/>
            <a:ext cx="497772" cy="18466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367194">
              <a:defRPr/>
            </a:pPr>
            <a:r>
              <a:rPr lang="ru-RU" sz="600" b="1" i="1" dirty="0" smtClean="0">
                <a:ea typeface="+mn-lt"/>
                <a:cs typeface="Arial" pitchFamily="34" charset="0"/>
              </a:rPr>
              <a:t>2024</a:t>
            </a:r>
            <a:endParaRPr lang="ru-RU" sz="600" b="1" i="1" dirty="0">
              <a:ea typeface="+mn-lt"/>
              <a:cs typeface="Arial" pitchFamily="34" charset="0"/>
            </a:endParaRPr>
          </a:p>
        </p:txBody>
      </p:sp>
      <p:sp>
        <p:nvSpPr>
          <p:cNvPr id="561" name="Прямоугольник: скругленные верхние углы 192">
            <a:extLst>
              <a:ext uri="{FF2B5EF4-FFF2-40B4-BE49-F238E27FC236}">
                <a16:creationId xmlns:a16="http://schemas.microsoft.com/office/drawing/2014/main" id="{EAF1828C-FADE-4F86-9522-726B64016886}"/>
              </a:ext>
            </a:extLst>
          </p:cNvPr>
          <p:cNvSpPr/>
          <p:nvPr/>
        </p:nvSpPr>
        <p:spPr bwMode="auto">
          <a:xfrm>
            <a:off x="8568321" y="3545385"/>
            <a:ext cx="408865" cy="825603"/>
          </a:xfrm>
          <a:prstGeom prst="round2SameRect">
            <a:avLst/>
          </a:prstGeom>
          <a:solidFill>
            <a:srgbClr val="00518E"/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62" name="Прямоугольник 561">
            <a:extLst>
              <a:ext uri="{FF2B5EF4-FFF2-40B4-BE49-F238E27FC236}">
                <a16:creationId xmlns:a16="http://schemas.microsoft.com/office/drawing/2014/main" id="{FA248359-7FB8-40AC-A9D5-27E1E3BAC89E}"/>
              </a:ext>
            </a:extLst>
          </p:cNvPr>
          <p:cNvSpPr/>
          <p:nvPr/>
        </p:nvSpPr>
        <p:spPr>
          <a:xfrm>
            <a:off x="8404009" y="3377791"/>
            <a:ext cx="737602" cy="1981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750"/>
              </a:lnSpc>
            </a:pPr>
            <a:r>
              <a:rPr lang="ru-RU" sz="900" b="1" dirty="0" smtClean="0">
                <a:solidFill>
                  <a:srgbClr val="00518E"/>
                </a:solidFill>
              </a:rPr>
              <a:t>40,0</a:t>
            </a:r>
            <a:endParaRPr lang="en-US" sz="900" b="1" dirty="0">
              <a:solidFill>
                <a:srgbClr val="00518E"/>
              </a:solidFill>
            </a:endParaRPr>
          </a:p>
        </p:txBody>
      </p:sp>
      <p:sp>
        <p:nvSpPr>
          <p:cNvPr id="563" name="Прямоугольник: скругленные верхние углы 190">
            <a:extLst>
              <a:ext uri="{FF2B5EF4-FFF2-40B4-BE49-F238E27FC236}">
                <a16:creationId xmlns:a16="http://schemas.microsoft.com/office/drawing/2014/main" id="{6176819B-AB83-4198-A1AC-9EF976236312}"/>
              </a:ext>
            </a:extLst>
          </p:cNvPr>
          <p:cNvSpPr/>
          <p:nvPr/>
        </p:nvSpPr>
        <p:spPr bwMode="auto">
          <a:xfrm rot="10800000">
            <a:off x="8559953" y="4383923"/>
            <a:ext cx="418435" cy="161354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64" name="TextBox 563">
            <a:extLst>
              <a:ext uri="{FF2B5EF4-FFF2-40B4-BE49-F238E27FC236}">
                <a16:creationId xmlns:a16="http://schemas.microsoft.com/office/drawing/2014/main" id="{71641516-6EC1-4238-BF28-1DD467BC4599}"/>
              </a:ext>
            </a:extLst>
          </p:cNvPr>
          <p:cNvSpPr txBox="1"/>
          <p:nvPr/>
        </p:nvSpPr>
        <p:spPr>
          <a:xfrm>
            <a:off x="8525275" y="4372267"/>
            <a:ext cx="497772" cy="18466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367194">
              <a:defRPr/>
            </a:pPr>
            <a:r>
              <a:rPr lang="ru-RU" sz="600" b="1" i="1" dirty="0" smtClean="0">
                <a:ea typeface="+mn-lt"/>
                <a:cs typeface="Arial" pitchFamily="34" charset="0"/>
              </a:rPr>
              <a:t>2028</a:t>
            </a:r>
            <a:endParaRPr lang="ru-RU" sz="600" b="1" i="1" dirty="0">
              <a:ea typeface="+mn-lt"/>
              <a:cs typeface="Arial" pitchFamily="34" charset="0"/>
            </a:endParaRPr>
          </a:p>
        </p:txBody>
      </p:sp>
      <p:sp>
        <p:nvSpPr>
          <p:cNvPr id="565" name="Прямоугольник 564">
            <a:extLst>
              <a:ext uri="{FF2B5EF4-FFF2-40B4-BE49-F238E27FC236}">
                <a16:creationId xmlns:a16="http://schemas.microsoft.com/office/drawing/2014/main" id="{7A35FF94-C29B-445B-A096-A8E2FF077BA2}"/>
              </a:ext>
            </a:extLst>
          </p:cNvPr>
          <p:cNvSpPr/>
          <p:nvPr/>
        </p:nvSpPr>
        <p:spPr>
          <a:xfrm>
            <a:off x="7499250" y="3996384"/>
            <a:ext cx="570646" cy="2308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900" b="1" dirty="0" smtClean="0">
                <a:solidFill>
                  <a:srgbClr val="00518E"/>
                </a:solidFill>
              </a:rPr>
              <a:t>+12</a:t>
            </a:r>
            <a:endParaRPr lang="ru-RU" sz="900" b="1" dirty="0">
              <a:solidFill>
                <a:srgbClr val="00518E"/>
              </a:solidFill>
            </a:endParaRPr>
          </a:p>
        </p:txBody>
      </p:sp>
      <p:grpSp>
        <p:nvGrpSpPr>
          <p:cNvPr id="566" name="Group 394">
            <a:extLst>
              <a:ext uri="{FF2B5EF4-FFF2-40B4-BE49-F238E27FC236}">
                <a16:creationId xmlns:a16="http://schemas.microsoft.com/office/drawing/2014/main" id="{4A3434EB-C4F2-4E6A-B795-A756B3AE782D}"/>
              </a:ext>
            </a:extLst>
          </p:cNvPr>
          <p:cNvGrpSpPr/>
          <p:nvPr/>
        </p:nvGrpSpPr>
        <p:grpSpPr>
          <a:xfrm>
            <a:off x="7092813" y="4627773"/>
            <a:ext cx="1894065" cy="208755"/>
            <a:chOff x="3724275" y="1396446"/>
            <a:chExt cx="2028825" cy="276225"/>
          </a:xfrm>
        </p:grpSpPr>
        <p:sp>
          <p:nvSpPr>
            <p:cNvPr id="567" name="Rounded Rectangle 272">
              <a:extLst>
                <a:ext uri="{FF2B5EF4-FFF2-40B4-BE49-F238E27FC236}">
                  <a16:creationId xmlns:a16="http://schemas.microsoft.com/office/drawing/2014/main" id="{393351A1-709C-4EC0-951D-2105D4602F00}"/>
                </a:ext>
              </a:extLst>
            </p:cNvPr>
            <p:cNvSpPr/>
            <p:nvPr/>
          </p:nvSpPr>
          <p:spPr>
            <a:xfrm>
              <a:off x="3724275" y="1396446"/>
              <a:ext cx="2028825" cy="27622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Rounded Rectangle 273">
              <a:extLst>
                <a:ext uri="{FF2B5EF4-FFF2-40B4-BE49-F238E27FC236}">
                  <a16:creationId xmlns:a16="http://schemas.microsoft.com/office/drawing/2014/main" id="{6559A92B-BEFC-4F03-9B42-858C9EC60E3C}"/>
                </a:ext>
              </a:extLst>
            </p:cNvPr>
            <p:cNvSpPr/>
            <p:nvPr/>
          </p:nvSpPr>
          <p:spPr>
            <a:xfrm>
              <a:off x="4916110" y="1396446"/>
              <a:ext cx="836990" cy="276225"/>
            </a:xfrm>
            <a:prstGeom prst="roundRect">
              <a:avLst>
                <a:gd name="adj" fmla="val 50000"/>
              </a:avLst>
            </a:prstGeom>
            <a:solidFill>
              <a:srgbClr val="0051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b="1" dirty="0" smtClean="0"/>
                <a:t>+ 27</a:t>
              </a:r>
              <a:endParaRPr lang="en-US" sz="900" b="1" dirty="0"/>
            </a:p>
          </p:txBody>
        </p:sp>
      </p:grpSp>
      <p:sp>
        <p:nvSpPr>
          <p:cNvPr id="569" name="Прямоугольник 568">
            <a:extLst>
              <a:ext uri="{FF2B5EF4-FFF2-40B4-BE49-F238E27FC236}">
                <a16:creationId xmlns:a16="http://schemas.microsoft.com/office/drawing/2014/main" id="{EE5A4A53-5CB7-4BAF-9630-96F62B4BCD33}"/>
              </a:ext>
            </a:extLst>
          </p:cNvPr>
          <p:cNvSpPr/>
          <p:nvPr/>
        </p:nvSpPr>
        <p:spPr>
          <a:xfrm>
            <a:off x="7123758" y="4649510"/>
            <a:ext cx="1062519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/>
              <a:t>ИТОГО К 2028 ГОДУ</a:t>
            </a:r>
            <a:endParaRPr lang="ru-RU" sz="700" b="1" dirty="0"/>
          </a:p>
        </p:txBody>
      </p:sp>
      <p:sp>
        <p:nvSpPr>
          <p:cNvPr id="572" name="Rectangle 24">
            <a:extLst>
              <a:ext uri="{FF2B5EF4-FFF2-40B4-BE49-F238E27FC236}">
                <a16:creationId xmlns:a16="http://schemas.microsoft.com/office/drawing/2014/main" id="{BE978A03-E1E4-4573-8FAE-093A5606C8D9}"/>
              </a:ext>
            </a:extLst>
          </p:cNvPr>
          <p:cNvSpPr/>
          <p:nvPr/>
        </p:nvSpPr>
        <p:spPr>
          <a:xfrm rot="16200000" flipH="1">
            <a:off x="4513968" y="-1736933"/>
            <a:ext cx="88025" cy="8857792"/>
          </a:xfrm>
          <a:prstGeom prst="rect">
            <a:avLst/>
          </a:prstGeom>
          <a:pattFill prst="dkUpDiag">
            <a:fgClr>
              <a:srgbClr val="00518E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573" name="Рисунок 572">
            <a:extLst>
              <a:ext uri="{FF2B5EF4-FFF2-40B4-BE49-F238E27FC236}">
                <a16:creationId xmlns:a16="http://schemas.microsoft.com/office/drawing/2014/main" id="{C193D7CF-7197-4821-9099-EEAA28B4A9D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7202181" y="3080722"/>
            <a:ext cx="297069" cy="297069"/>
          </a:xfrm>
          <a:prstGeom prst="rect">
            <a:avLst/>
          </a:prstGeom>
        </p:spPr>
      </p:pic>
      <p:pic>
        <p:nvPicPr>
          <p:cNvPr id="574" name="Рисунок 573">
            <a:extLst>
              <a:ext uri="{FF2B5EF4-FFF2-40B4-BE49-F238E27FC236}">
                <a16:creationId xmlns:a16="http://schemas.microsoft.com/office/drawing/2014/main" id="{E915FB5D-CB5A-4203-9E74-7F89773E7C8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719875" y="2952750"/>
            <a:ext cx="330042" cy="330042"/>
          </a:xfrm>
          <a:prstGeom prst="rect">
            <a:avLst/>
          </a:prstGeom>
        </p:spPr>
      </p:pic>
      <p:pic>
        <p:nvPicPr>
          <p:cNvPr id="575" name="Рисунок 574">
            <a:extLst>
              <a:ext uri="{FF2B5EF4-FFF2-40B4-BE49-F238E27FC236}">
                <a16:creationId xmlns:a16="http://schemas.microsoft.com/office/drawing/2014/main" id="{D25F30B5-D882-4BAB-9EC3-920087F162B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49796" y="3020884"/>
            <a:ext cx="285130" cy="285130"/>
          </a:xfrm>
          <a:prstGeom prst="rect">
            <a:avLst/>
          </a:prstGeom>
        </p:spPr>
      </p:pic>
      <p:pic>
        <p:nvPicPr>
          <p:cNvPr id="576" name="Рисунок 575">
            <a:extLst>
              <a:ext uri="{FF2B5EF4-FFF2-40B4-BE49-F238E27FC236}">
                <a16:creationId xmlns:a16="http://schemas.microsoft.com/office/drawing/2014/main" id="{D0434E23-B458-4C38-B3BA-119745DEBC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72242" y="2992534"/>
            <a:ext cx="293929" cy="293929"/>
          </a:xfrm>
          <a:prstGeom prst="rect">
            <a:avLst/>
          </a:prstGeom>
        </p:spPr>
      </p:pic>
      <p:cxnSp>
        <p:nvCxnSpPr>
          <p:cNvPr id="581" name="Прямая соединительная линия 580">
            <a:extLst>
              <a:ext uri="{FF2B5EF4-FFF2-40B4-BE49-F238E27FC236}">
                <a16:creationId xmlns:a16="http://schemas.microsoft.com/office/drawing/2014/main" id="{3950103D-F970-4C1A-A25F-CCBF5DFA8FA7}"/>
              </a:ext>
            </a:extLst>
          </p:cNvPr>
          <p:cNvCxnSpPr>
            <a:cxnSpLocks/>
          </p:cNvCxnSpPr>
          <p:nvPr/>
        </p:nvCxnSpPr>
        <p:spPr>
          <a:xfrm>
            <a:off x="2378646" y="3177086"/>
            <a:ext cx="0" cy="1450687"/>
          </a:xfrm>
          <a:prstGeom prst="line">
            <a:avLst/>
          </a:prstGeom>
          <a:ln w="28575">
            <a:solidFill>
              <a:schemeClr val="tx2">
                <a:lumMod val="25000"/>
                <a:lumOff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2" name="Прямая соединительная линия 581">
            <a:extLst>
              <a:ext uri="{FF2B5EF4-FFF2-40B4-BE49-F238E27FC236}">
                <a16:creationId xmlns:a16="http://schemas.microsoft.com/office/drawing/2014/main" id="{3950103D-F970-4C1A-A25F-CCBF5DFA8FA7}"/>
              </a:ext>
            </a:extLst>
          </p:cNvPr>
          <p:cNvCxnSpPr>
            <a:cxnSpLocks/>
          </p:cNvCxnSpPr>
          <p:nvPr/>
        </p:nvCxnSpPr>
        <p:spPr>
          <a:xfrm>
            <a:off x="4662904" y="3262920"/>
            <a:ext cx="0" cy="1450687"/>
          </a:xfrm>
          <a:prstGeom prst="line">
            <a:avLst/>
          </a:prstGeom>
          <a:ln w="28575">
            <a:solidFill>
              <a:schemeClr val="tx2">
                <a:lumMod val="25000"/>
                <a:lumOff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3" name="Прямая соединительная линия 582">
            <a:extLst>
              <a:ext uri="{FF2B5EF4-FFF2-40B4-BE49-F238E27FC236}">
                <a16:creationId xmlns:a16="http://schemas.microsoft.com/office/drawing/2014/main" id="{3950103D-F970-4C1A-A25F-CCBF5DFA8FA7}"/>
              </a:ext>
            </a:extLst>
          </p:cNvPr>
          <p:cNvCxnSpPr>
            <a:cxnSpLocks/>
          </p:cNvCxnSpPr>
          <p:nvPr/>
        </p:nvCxnSpPr>
        <p:spPr>
          <a:xfrm>
            <a:off x="7022103" y="3216716"/>
            <a:ext cx="0" cy="1450687"/>
          </a:xfrm>
          <a:prstGeom prst="line">
            <a:avLst/>
          </a:prstGeom>
          <a:ln w="28575">
            <a:solidFill>
              <a:schemeClr val="tx2">
                <a:lumMod val="25000"/>
                <a:lumOff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90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 4"/>
          <p:cNvSpPr txBox="1">
            <a:spLocks/>
          </p:cNvSpPr>
          <p:nvPr/>
        </p:nvSpPr>
        <p:spPr>
          <a:xfrm>
            <a:off x="0" y="3087"/>
            <a:ext cx="9144000" cy="33238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ИСПОЛЬЗОВАНИЕ ОРОШАЕМЫХ ЗЕМЕЛЬ </a:t>
            </a:r>
          </a:p>
        </p:txBody>
      </p:sp>
      <p:sp>
        <p:nvSpPr>
          <p:cNvPr id="19" name="Нашивка 18"/>
          <p:cNvSpPr/>
          <p:nvPr/>
        </p:nvSpPr>
        <p:spPr>
          <a:xfrm>
            <a:off x="1924050" y="574281"/>
            <a:ext cx="7162800" cy="676321"/>
          </a:xfrm>
          <a:prstGeom prst="chevron">
            <a:avLst>
              <a:gd name="adj" fmla="val 21833"/>
            </a:avLst>
          </a:prstGeom>
          <a:solidFill>
            <a:schemeClr val="bg1"/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r>
              <a:rPr lang="ru-RU" sz="2000" b="1" dirty="0" smtClean="0">
                <a:solidFill>
                  <a:schemeClr val="tx1"/>
                </a:solidFill>
                <a:cs typeface="Arial" charset="0"/>
              </a:rPr>
              <a:t>ВОЗДЕЛЫВАЕМАЯ </a:t>
            </a:r>
            <a:r>
              <a:rPr lang="ru-RU" sz="2000" b="1" dirty="0">
                <a:solidFill>
                  <a:schemeClr val="tx1"/>
                </a:solidFill>
                <a:cs typeface="Arial" charset="0"/>
              </a:rPr>
              <a:t>ПЛОЩАДЬ С/Х КУЛЬТУР В 2023 ГОДУ</a:t>
            </a:r>
          </a:p>
        </p:txBody>
      </p:sp>
      <p:sp>
        <p:nvSpPr>
          <p:cNvPr id="20" name="Oval 51">
            <a:extLst>
              <a:ext uri="{FF2B5EF4-FFF2-40B4-BE49-F238E27FC236}">
                <a16:creationId xmlns:a16="http://schemas.microsoft.com/office/drawing/2014/main" id="{DA3A7F9F-9155-4236-887C-732458EBDDC0}"/>
              </a:ext>
            </a:extLst>
          </p:cNvPr>
          <p:cNvSpPr/>
          <p:nvPr/>
        </p:nvSpPr>
        <p:spPr bwMode="auto">
          <a:xfrm>
            <a:off x="1143000" y="438150"/>
            <a:ext cx="1003772" cy="948581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518E"/>
            </a:solidFill>
            <a:round/>
            <a:headEnd/>
            <a:tailEnd/>
          </a:ln>
        </p:spPr>
        <p:txBody>
          <a:bodyPr vert="horz" wrap="non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1,58</a:t>
            </a:r>
          </a:p>
          <a:p>
            <a:pPr algn="ctr"/>
            <a:r>
              <a:rPr lang="ru-RU" sz="1400" i="1" dirty="0" smtClean="0">
                <a:solidFill>
                  <a:srgbClr val="C00000"/>
                </a:solidFill>
              </a:rPr>
              <a:t>млн. га</a:t>
            </a:r>
            <a:endParaRPr lang="en-US" sz="1400" i="1" dirty="0">
              <a:solidFill>
                <a:srgbClr val="C00000"/>
              </a:solidFill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B705033-D05A-4F28-BD56-977290545B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8600" y="543015"/>
            <a:ext cx="764781" cy="764781"/>
          </a:xfrm>
          <a:prstGeom prst="rect">
            <a:avLst/>
          </a:prstGeom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210898486"/>
              </p:ext>
            </p:extLst>
          </p:nvPr>
        </p:nvGraphicFramePr>
        <p:xfrm>
          <a:off x="-609600" y="1835150"/>
          <a:ext cx="4876800" cy="294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F82EAB8-8EB5-CC5B-4B4C-4CB8575F82E5}"/>
              </a:ext>
            </a:extLst>
          </p:cNvPr>
          <p:cNvSpPr/>
          <p:nvPr/>
        </p:nvSpPr>
        <p:spPr>
          <a:xfrm>
            <a:off x="5410200" y="1945200"/>
            <a:ext cx="3558816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108000" tIns="0" rIns="0" bIns="0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00518E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ВОДОСБЕРЕГАЮЩИЕ ТЕХНОЛОГИИ, ТЫС. ГА</a:t>
            </a:r>
          </a:p>
        </p:txBody>
      </p:sp>
      <p:sp>
        <p:nvSpPr>
          <p:cNvPr id="17" name="Прямоугольник: скругленные верхние углы 192">
            <a:extLst>
              <a:ext uri="{FF2B5EF4-FFF2-40B4-BE49-F238E27FC236}">
                <a16:creationId xmlns:a16="http://schemas.microsoft.com/office/drawing/2014/main" id="{EAF1828C-FADE-4F86-9522-726B64016886}"/>
              </a:ext>
            </a:extLst>
          </p:cNvPr>
          <p:cNvSpPr/>
          <p:nvPr/>
        </p:nvSpPr>
        <p:spPr bwMode="auto">
          <a:xfrm>
            <a:off x="6558041" y="3264990"/>
            <a:ext cx="509233" cy="775877"/>
          </a:xfrm>
          <a:prstGeom prst="round2SameRect">
            <a:avLst/>
          </a:prstGeom>
          <a:pattFill prst="dkDnDiag">
            <a:fgClr>
              <a:srgbClr val="00518E"/>
            </a:fgClr>
            <a:bgClr>
              <a:schemeClr val="bg1"/>
            </a:bgClr>
          </a:patt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A248359-7FB8-40AC-A9D5-27E1E3BAC89E}"/>
              </a:ext>
            </a:extLst>
          </p:cNvPr>
          <p:cNvSpPr/>
          <p:nvPr/>
        </p:nvSpPr>
        <p:spPr>
          <a:xfrm>
            <a:off x="6405327" y="3054350"/>
            <a:ext cx="786622" cy="19492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750"/>
              </a:lnSpc>
            </a:pPr>
            <a:r>
              <a:rPr lang="ru-RU" sz="1400" b="1" dirty="0" smtClean="0">
                <a:solidFill>
                  <a:srgbClr val="00518E"/>
                </a:solidFill>
              </a:rPr>
              <a:t>312,2</a:t>
            </a:r>
            <a:endParaRPr lang="ru-RU" sz="1000" dirty="0">
              <a:solidFill>
                <a:srgbClr val="00518E"/>
              </a:solidFill>
            </a:endParaRPr>
          </a:p>
        </p:txBody>
      </p:sp>
      <p:sp>
        <p:nvSpPr>
          <p:cNvPr id="22" name="Прямоугольник: скругленные верхние углы 190">
            <a:extLst>
              <a:ext uri="{FF2B5EF4-FFF2-40B4-BE49-F238E27FC236}">
                <a16:creationId xmlns:a16="http://schemas.microsoft.com/office/drawing/2014/main" id="{6176819B-AB83-4198-A1AC-9EF976236312}"/>
              </a:ext>
            </a:extLst>
          </p:cNvPr>
          <p:cNvSpPr/>
          <p:nvPr/>
        </p:nvSpPr>
        <p:spPr bwMode="auto">
          <a:xfrm rot="10800000">
            <a:off x="6549672" y="4053802"/>
            <a:ext cx="521152" cy="161354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641516-6EC1-4238-BF28-1DD467BC4599}"/>
              </a:ext>
            </a:extLst>
          </p:cNvPr>
          <p:cNvSpPr txBox="1"/>
          <p:nvPr/>
        </p:nvSpPr>
        <p:spPr>
          <a:xfrm>
            <a:off x="6480852" y="4019064"/>
            <a:ext cx="619965" cy="2308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367194">
              <a:defRPr/>
            </a:pPr>
            <a:r>
              <a:rPr lang="ru-RU" sz="900" b="1" i="1" dirty="0" smtClean="0">
                <a:ea typeface="+mn-lt"/>
                <a:cs typeface="Arial" pitchFamily="34" charset="0"/>
              </a:rPr>
              <a:t>2023</a:t>
            </a:r>
            <a:endParaRPr lang="ru-RU" sz="900" b="1" i="1" dirty="0">
              <a:ea typeface="+mn-lt"/>
              <a:cs typeface="Arial" pitchFamily="34" charset="0"/>
            </a:endParaRPr>
          </a:p>
        </p:txBody>
      </p:sp>
      <p:sp>
        <p:nvSpPr>
          <p:cNvPr id="24" name="Прямоугольник: скругленные верхние углы 192">
            <a:extLst>
              <a:ext uri="{FF2B5EF4-FFF2-40B4-BE49-F238E27FC236}">
                <a16:creationId xmlns:a16="http://schemas.microsoft.com/office/drawing/2014/main" id="{EAF1828C-FADE-4F86-9522-726B64016886}"/>
              </a:ext>
            </a:extLst>
          </p:cNvPr>
          <p:cNvSpPr/>
          <p:nvPr/>
        </p:nvSpPr>
        <p:spPr bwMode="auto">
          <a:xfrm>
            <a:off x="7546642" y="2954064"/>
            <a:ext cx="509233" cy="1084263"/>
          </a:xfrm>
          <a:prstGeom prst="round2SameRect">
            <a:avLst/>
          </a:prstGeom>
          <a:solidFill>
            <a:srgbClr val="00518E"/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Прямоугольник: скругленные верхние углы 190">
            <a:extLst>
              <a:ext uri="{FF2B5EF4-FFF2-40B4-BE49-F238E27FC236}">
                <a16:creationId xmlns:a16="http://schemas.microsoft.com/office/drawing/2014/main" id="{6176819B-AB83-4198-A1AC-9EF976236312}"/>
              </a:ext>
            </a:extLst>
          </p:cNvPr>
          <p:cNvSpPr/>
          <p:nvPr/>
        </p:nvSpPr>
        <p:spPr bwMode="auto">
          <a:xfrm rot="10800000">
            <a:off x="7538273" y="4051262"/>
            <a:ext cx="521152" cy="161354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641516-6EC1-4238-BF28-1DD467BC4599}"/>
              </a:ext>
            </a:extLst>
          </p:cNvPr>
          <p:cNvSpPr txBox="1"/>
          <p:nvPr/>
        </p:nvSpPr>
        <p:spPr>
          <a:xfrm>
            <a:off x="7503595" y="4016524"/>
            <a:ext cx="619965" cy="2308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367194">
              <a:defRPr/>
            </a:pPr>
            <a:r>
              <a:rPr lang="ru-RU" sz="900" b="1" i="1" dirty="0" smtClean="0">
                <a:ea typeface="+mn-lt"/>
                <a:cs typeface="Arial" pitchFamily="34" charset="0"/>
              </a:rPr>
              <a:t>2024</a:t>
            </a:r>
            <a:endParaRPr lang="ru-RU" sz="900" b="1" i="1" dirty="0">
              <a:ea typeface="+mn-lt"/>
              <a:cs typeface="Arial" pitchFamily="34" charset="0"/>
            </a:endParaRPr>
          </a:p>
        </p:txBody>
      </p:sp>
      <p:sp>
        <p:nvSpPr>
          <p:cNvPr id="27" name="Прямоугольник: скругленные верхние углы 192">
            <a:extLst>
              <a:ext uri="{FF2B5EF4-FFF2-40B4-BE49-F238E27FC236}">
                <a16:creationId xmlns:a16="http://schemas.microsoft.com/office/drawing/2014/main" id="{EAF1828C-FADE-4F86-9522-726B64016886}"/>
              </a:ext>
            </a:extLst>
          </p:cNvPr>
          <p:cNvSpPr/>
          <p:nvPr/>
        </p:nvSpPr>
        <p:spPr bwMode="auto">
          <a:xfrm>
            <a:off x="8388764" y="2673350"/>
            <a:ext cx="509233" cy="1364527"/>
          </a:xfrm>
          <a:prstGeom prst="round2SameRect">
            <a:avLst/>
          </a:prstGeom>
          <a:solidFill>
            <a:srgbClr val="00518E"/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Прямоугольник: скругленные верхние углы 190">
            <a:extLst>
              <a:ext uri="{FF2B5EF4-FFF2-40B4-BE49-F238E27FC236}">
                <a16:creationId xmlns:a16="http://schemas.microsoft.com/office/drawing/2014/main" id="{6176819B-AB83-4198-A1AC-9EF976236312}"/>
              </a:ext>
            </a:extLst>
          </p:cNvPr>
          <p:cNvSpPr/>
          <p:nvPr/>
        </p:nvSpPr>
        <p:spPr bwMode="auto">
          <a:xfrm rot="10800000">
            <a:off x="8380395" y="4050812"/>
            <a:ext cx="521152" cy="161354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641516-6EC1-4238-BF28-1DD467BC4599}"/>
              </a:ext>
            </a:extLst>
          </p:cNvPr>
          <p:cNvSpPr txBox="1"/>
          <p:nvPr/>
        </p:nvSpPr>
        <p:spPr>
          <a:xfrm>
            <a:off x="8317456" y="4022024"/>
            <a:ext cx="619965" cy="2308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367194">
              <a:defRPr/>
            </a:pPr>
            <a:r>
              <a:rPr lang="ru-RU" sz="900" b="1" i="1" dirty="0" smtClean="0">
                <a:ea typeface="+mn-lt"/>
                <a:cs typeface="Arial" pitchFamily="34" charset="0"/>
              </a:rPr>
              <a:t>2028</a:t>
            </a:r>
            <a:endParaRPr lang="ru-RU" sz="900" b="1" i="1" dirty="0">
              <a:ea typeface="+mn-lt"/>
              <a:cs typeface="Arial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FA248359-7FB8-40AC-A9D5-27E1E3BAC89E}"/>
              </a:ext>
            </a:extLst>
          </p:cNvPr>
          <p:cNvSpPr/>
          <p:nvPr/>
        </p:nvSpPr>
        <p:spPr>
          <a:xfrm>
            <a:off x="7395927" y="2783225"/>
            <a:ext cx="786622" cy="19492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750"/>
              </a:lnSpc>
            </a:pPr>
            <a:r>
              <a:rPr lang="ru-RU" sz="1400" b="1" dirty="0" smtClean="0">
                <a:solidFill>
                  <a:srgbClr val="00518E"/>
                </a:solidFill>
              </a:rPr>
              <a:t>450,4</a:t>
            </a:r>
            <a:endParaRPr lang="ru-RU" sz="1000" dirty="0">
              <a:solidFill>
                <a:srgbClr val="00518E"/>
              </a:solidFill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FA248359-7FB8-40AC-A9D5-27E1E3BAC89E}"/>
              </a:ext>
            </a:extLst>
          </p:cNvPr>
          <p:cNvSpPr/>
          <p:nvPr/>
        </p:nvSpPr>
        <p:spPr>
          <a:xfrm>
            <a:off x="8234127" y="2459189"/>
            <a:ext cx="786622" cy="21416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750"/>
              </a:lnSpc>
            </a:pPr>
            <a:r>
              <a:rPr lang="ru-RU" sz="1400" b="1" dirty="0" smtClean="0">
                <a:solidFill>
                  <a:srgbClr val="00518E"/>
                </a:solidFill>
              </a:rPr>
              <a:t>1 050,0</a:t>
            </a:r>
            <a:endParaRPr lang="ru-RU" sz="1000" dirty="0">
              <a:solidFill>
                <a:srgbClr val="00518E"/>
              </a:solidFill>
            </a:endParaRPr>
          </a:p>
        </p:txBody>
      </p:sp>
      <p:grpSp>
        <p:nvGrpSpPr>
          <p:cNvPr id="36" name="Group 61">
            <a:extLst>
              <a:ext uri="{FF2B5EF4-FFF2-40B4-BE49-F238E27FC236}">
                <a16:creationId xmlns:a16="http://schemas.microsoft.com/office/drawing/2014/main" id="{CEAAA7F9-2E65-4BFA-8F5C-B67CE1A5CBE9}"/>
              </a:ext>
            </a:extLst>
          </p:cNvPr>
          <p:cNvGrpSpPr/>
          <p:nvPr/>
        </p:nvGrpSpPr>
        <p:grpSpPr>
          <a:xfrm rot="15494203">
            <a:off x="7937123" y="3658304"/>
            <a:ext cx="601546" cy="363807"/>
            <a:chOff x="2125663" y="2343150"/>
            <a:chExt cx="4883151" cy="1511300"/>
          </a:xfrm>
          <a:solidFill>
            <a:srgbClr val="007434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808D82FA-1930-4AD0-95E5-C4B5C38F9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5663" y="2343150"/>
              <a:ext cx="3543300" cy="11842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49"/>
                </a:cxn>
                <a:cxn ang="0">
                  <a:pos x="2232" y="746"/>
                </a:cxn>
                <a:cxn ang="0">
                  <a:pos x="2216" y="639"/>
                </a:cxn>
                <a:cxn ang="0">
                  <a:pos x="0" y="0"/>
                </a:cxn>
              </a:cxnLst>
              <a:rect l="0" t="0" r="r" b="b"/>
              <a:pathLst>
                <a:path w="2232" h="746">
                  <a:moveTo>
                    <a:pt x="0" y="0"/>
                  </a:moveTo>
                  <a:lnTo>
                    <a:pt x="2" y="49"/>
                  </a:lnTo>
                  <a:lnTo>
                    <a:pt x="2232" y="746"/>
                  </a:lnTo>
                  <a:lnTo>
                    <a:pt x="2216" y="63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en-US" sz="1013">
                <a:solidFill>
                  <a:srgbClr val="262626"/>
                </a:solidFill>
              </a:endParaRPr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D11B45E9-81EE-4C84-A0CA-2DC137481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5276" y="3384550"/>
              <a:ext cx="1633538" cy="469900"/>
            </a:xfrm>
            <a:custGeom>
              <a:avLst/>
              <a:gdLst/>
              <a:ahLst/>
              <a:cxnLst>
                <a:cxn ang="0">
                  <a:pos x="0" y="175"/>
                </a:cxn>
                <a:cxn ang="0">
                  <a:pos x="8" y="296"/>
                </a:cxn>
                <a:cxn ang="0">
                  <a:pos x="1023" y="122"/>
                </a:cxn>
                <a:cxn ang="0">
                  <a:pos x="1029" y="0"/>
                </a:cxn>
                <a:cxn ang="0">
                  <a:pos x="0" y="175"/>
                </a:cxn>
              </a:cxnLst>
              <a:rect l="0" t="0" r="r" b="b"/>
              <a:pathLst>
                <a:path w="1029" h="296">
                  <a:moveTo>
                    <a:pt x="0" y="175"/>
                  </a:moveTo>
                  <a:lnTo>
                    <a:pt x="8" y="296"/>
                  </a:lnTo>
                  <a:lnTo>
                    <a:pt x="1023" y="122"/>
                  </a:lnTo>
                  <a:lnTo>
                    <a:pt x="1029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12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en-US" sz="1013">
                <a:solidFill>
                  <a:srgbClr val="262626"/>
                </a:solidFill>
              </a:endParaRPr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D8B2C5C2-A4A7-41FE-BBFE-6ADA60EC0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5663" y="2343150"/>
              <a:ext cx="4883150" cy="1319213"/>
            </a:xfrm>
            <a:custGeom>
              <a:avLst/>
              <a:gdLst/>
              <a:ahLst/>
              <a:cxnLst>
                <a:cxn ang="0">
                  <a:pos x="3076" y="656"/>
                </a:cxn>
                <a:cxn ang="0">
                  <a:pos x="2580" y="223"/>
                </a:cxn>
                <a:cxn ang="0">
                  <a:pos x="2448" y="374"/>
                </a:cxn>
                <a:cxn ang="0">
                  <a:pos x="0" y="0"/>
                </a:cxn>
                <a:cxn ang="0">
                  <a:pos x="2216" y="639"/>
                </a:cxn>
                <a:cxn ang="0">
                  <a:pos x="2047" y="831"/>
                </a:cxn>
                <a:cxn ang="0">
                  <a:pos x="3076" y="656"/>
                </a:cxn>
              </a:cxnLst>
              <a:rect l="0" t="0" r="r" b="b"/>
              <a:pathLst>
                <a:path w="3076" h="831">
                  <a:moveTo>
                    <a:pt x="3076" y="656"/>
                  </a:moveTo>
                  <a:lnTo>
                    <a:pt x="2580" y="223"/>
                  </a:lnTo>
                  <a:lnTo>
                    <a:pt x="2448" y="374"/>
                  </a:lnTo>
                  <a:lnTo>
                    <a:pt x="0" y="0"/>
                  </a:lnTo>
                  <a:lnTo>
                    <a:pt x="2216" y="639"/>
                  </a:lnTo>
                  <a:lnTo>
                    <a:pt x="2047" y="831"/>
                  </a:lnTo>
                  <a:lnTo>
                    <a:pt x="3076" y="656"/>
                  </a:lnTo>
                  <a:close/>
                </a:path>
              </a:pathLst>
            </a:custGeom>
            <a:grpFill/>
            <a:ln w="12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en-US" sz="1013">
                <a:solidFill>
                  <a:srgbClr val="262626"/>
                </a:solidFill>
              </a:endParaRPr>
            </a:p>
          </p:txBody>
        </p:sp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C1CF6E1-D816-4C08-984B-EAA63BB3B9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792294" y="1702487"/>
            <a:ext cx="571781" cy="571781"/>
          </a:xfrm>
          <a:prstGeom prst="rect">
            <a:avLst/>
          </a:prstGeom>
        </p:spPr>
      </p:pic>
      <p:sp>
        <p:nvSpPr>
          <p:cNvPr id="42" name="Прямоугольник: скругленные верхние углы 192">
            <a:extLst>
              <a:ext uri="{FF2B5EF4-FFF2-40B4-BE49-F238E27FC236}">
                <a16:creationId xmlns:a16="http://schemas.microsoft.com/office/drawing/2014/main" id="{EAF1828C-FADE-4F86-9522-726B64016886}"/>
              </a:ext>
            </a:extLst>
          </p:cNvPr>
          <p:cNvSpPr/>
          <p:nvPr/>
        </p:nvSpPr>
        <p:spPr bwMode="auto">
          <a:xfrm>
            <a:off x="5574929" y="3553463"/>
            <a:ext cx="509233" cy="484414"/>
          </a:xfrm>
          <a:prstGeom prst="round2SameRect">
            <a:avLst/>
          </a:prstGeom>
          <a:solidFill>
            <a:srgbClr val="C00000"/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FA248359-7FB8-40AC-A9D5-27E1E3BAC89E}"/>
              </a:ext>
            </a:extLst>
          </p:cNvPr>
          <p:cNvSpPr/>
          <p:nvPr/>
        </p:nvSpPr>
        <p:spPr>
          <a:xfrm>
            <a:off x="5414727" y="3373589"/>
            <a:ext cx="786622" cy="21416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750"/>
              </a:lnSpc>
            </a:pPr>
            <a:r>
              <a:rPr lang="ru-RU" sz="1400" b="1" dirty="0" smtClean="0">
                <a:solidFill>
                  <a:srgbClr val="00518E"/>
                </a:solidFill>
              </a:rPr>
              <a:t>279,0</a:t>
            </a:r>
            <a:endParaRPr lang="ru-RU" sz="1000" dirty="0">
              <a:solidFill>
                <a:srgbClr val="00518E"/>
              </a:solidFill>
            </a:endParaRPr>
          </a:p>
        </p:txBody>
      </p:sp>
      <p:sp>
        <p:nvSpPr>
          <p:cNvPr id="44" name="Прямоугольник: скругленные верхние углы 190">
            <a:extLst>
              <a:ext uri="{FF2B5EF4-FFF2-40B4-BE49-F238E27FC236}">
                <a16:creationId xmlns:a16="http://schemas.microsoft.com/office/drawing/2014/main" id="{6176819B-AB83-4198-A1AC-9EF976236312}"/>
              </a:ext>
            </a:extLst>
          </p:cNvPr>
          <p:cNvSpPr/>
          <p:nvPr/>
        </p:nvSpPr>
        <p:spPr bwMode="auto">
          <a:xfrm rot="10800000">
            <a:off x="5566560" y="4050812"/>
            <a:ext cx="521152" cy="161354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1641516-6EC1-4238-BF28-1DD467BC4599}"/>
              </a:ext>
            </a:extLst>
          </p:cNvPr>
          <p:cNvSpPr txBox="1"/>
          <p:nvPr/>
        </p:nvSpPr>
        <p:spPr>
          <a:xfrm>
            <a:off x="5497740" y="4016074"/>
            <a:ext cx="619965" cy="2308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367194">
              <a:defRPr/>
            </a:pPr>
            <a:r>
              <a:rPr lang="ru-RU" sz="900" b="1" i="1" dirty="0" smtClean="0">
                <a:ea typeface="+mn-lt"/>
                <a:cs typeface="Arial" pitchFamily="34" charset="0"/>
              </a:rPr>
              <a:t>2023</a:t>
            </a:r>
            <a:endParaRPr lang="ru-RU" sz="900" b="1" i="1" dirty="0">
              <a:ea typeface="+mn-lt"/>
              <a:cs typeface="Arial" pitchFamily="34" charset="0"/>
            </a:endParaRPr>
          </a:p>
        </p:txBody>
      </p:sp>
      <p:grpSp>
        <p:nvGrpSpPr>
          <p:cNvPr id="46" name="Group 61">
            <a:extLst>
              <a:ext uri="{FF2B5EF4-FFF2-40B4-BE49-F238E27FC236}">
                <a16:creationId xmlns:a16="http://schemas.microsoft.com/office/drawing/2014/main" id="{CEAAA7F9-2E65-4BFA-8F5C-B67CE1A5CBE9}"/>
              </a:ext>
            </a:extLst>
          </p:cNvPr>
          <p:cNvGrpSpPr/>
          <p:nvPr/>
        </p:nvGrpSpPr>
        <p:grpSpPr>
          <a:xfrm rot="15494203">
            <a:off x="7027001" y="3680655"/>
            <a:ext cx="601546" cy="363807"/>
            <a:chOff x="2125663" y="2343150"/>
            <a:chExt cx="4883151" cy="1511300"/>
          </a:xfrm>
          <a:solidFill>
            <a:srgbClr val="007434"/>
          </a:solidFill>
        </p:grpSpPr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808D82FA-1930-4AD0-95E5-C4B5C38F9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5663" y="2343150"/>
              <a:ext cx="3543300" cy="11842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49"/>
                </a:cxn>
                <a:cxn ang="0">
                  <a:pos x="2232" y="746"/>
                </a:cxn>
                <a:cxn ang="0">
                  <a:pos x="2216" y="639"/>
                </a:cxn>
                <a:cxn ang="0">
                  <a:pos x="0" y="0"/>
                </a:cxn>
              </a:cxnLst>
              <a:rect l="0" t="0" r="r" b="b"/>
              <a:pathLst>
                <a:path w="2232" h="746">
                  <a:moveTo>
                    <a:pt x="0" y="0"/>
                  </a:moveTo>
                  <a:lnTo>
                    <a:pt x="2" y="49"/>
                  </a:lnTo>
                  <a:lnTo>
                    <a:pt x="2232" y="746"/>
                  </a:lnTo>
                  <a:lnTo>
                    <a:pt x="2216" y="63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en-US" sz="1013">
                <a:solidFill>
                  <a:srgbClr val="262626"/>
                </a:solidFill>
              </a:endParaRPr>
            </a:p>
          </p:txBody>
        </p:sp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id="{D11B45E9-81EE-4C84-A0CA-2DC137481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5276" y="3384550"/>
              <a:ext cx="1633538" cy="469900"/>
            </a:xfrm>
            <a:custGeom>
              <a:avLst/>
              <a:gdLst/>
              <a:ahLst/>
              <a:cxnLst>
                <a:cxn ang="0">
                  <a:pos x="0" y="175"/>
                </a:cxn>
                <a:cxn ang="0">
                  <a:pos x="8" y="296"/>
                </a:cxn>
                <a:cxn ang="0">
                  <a:pos x="1023" y="122"/>
                </a:cxn>
                <a:cxn ang="0">
                  <a:pos x="1029" y="0"/>
                </a:cxn>
                <a:cxn ang="0">
                  <a:pos x="0" y="175"/>
                </a:cxn>
              </a:cxnLst>
              <a:rect l="0" t="0" r="r" b="b"/>
              <a:pathLst>
                <a:path w="1029" h="296">
                  <a:moveTo>
                    <a:pt x="0" y="175"/>
                  </a:moveTo>
                  <a:lnTo>
                    <a:pt x="8" y="296"/>
                  </a:lnTo>
                  <a:lnTo>
                    <a:pt x="1023" y="122"/>
                  </a:lnTo>
                  <a:lnTo>
                    <a:pt x="1029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12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en-US" sz="1013">
                <a:solidFill>
                  <a:srgbClr val="262626"/>
                </a:solidFill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id="{D8B2C5C2-A4A7-41FE-BBFE-6ADA60EC0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5663" y="2343150"/>
              <a:ext cx="4883150" cy="1319213"/>
            </a:xfrm>
            <a:custGeom>
              <a:avLst/>
              <a:gdLst/>
              <a:ahLst/>
              <a:cxnLst>
                <a:cxn ang="0">
                  <a:pos x="3076" y="656"/>
                </a:cxn>
                <a:cxn ang="0">
                  <a:pos x="2580" y="223"/>
                </a:cxn>
                <a:cxn ang="0">
                  <a:pos x="2448" y="374"/>
                </a:cxn>
                <a:cxn ang="0">
                  <a:pos x="0" y="0"/>
                </a:cxn>
                <a:cxn ang="0">
                  <a:pos x="2216" y="639"/>
                </a:cxn>
                <a:cxn ang="0">
                  <a:pos x="2047" y="831"/>
                </a:cxn>
                <a:cxn ang="0">
                  <a:pos x="3076" y="656"/>
                </a:cxn>
              </a:cxnLst>
              <a:rect l="0" t="0" r="r" b="b"/>
              <a:pathLst>
                <a:path w="3076" h="831">
                  <a:moveTo>
                    <a:pt x="3076" y="656"/>
                  </a:moveTo>
                  <a:lnTo>
                    <a:pt x="2580" y="223"/>
                  </a:lnTo>
                  <a:lnTo>
                    <a:pt x="2448" y="374"/>
                  </a:lnTo>
                  <a:lnTo>
                    <a:pt x="0" y="0"/>
                  </a:lnTo>
                  <a:lnTo>
                    <a:pt x="2216" y="639"/>
                  </a:lnTo>
                  <a:lnTo>
                    <a:pt x="2047" y="831"/>
                  </a:lnTo>
                  <a:lnTo>
                    <a:pt x="3076" y="656"/>
                  </a:lnTo>
                  <a:close/>
                </a:path>
              </a:pathLst>
            </a:custGeom>
            <a:grpFill/>
            <a:ln w="12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en-US" sz="1013">
                <a:solidFill>
                  <a:srgbClr val="262626"/>
                </a:solidFill>
              </a:endParaRPr>
            </a:p>
          </p:txBody>
        </p:sp>
      </p:grpSp>
      <p:grpSp>
        <p:nvGrpSpPr>
          <p:cNvPr id="50" name="Group 61">
            <a:extLst>
              <a:ext uri="{FF2B5EF4-FFF2-40B4-BE49-F238E27FC236}">
                <a16:creationId xmlns:a16="http://schemas.microsoft.com/office/drawing/2014/main" id="{CEAAA7F9-2E65-4BFA-8F5C-B67CE1A5CBE9}"/>
              </a:ext>
            </a:extLst>
          </p:cNvPr>
          <p:cNvGrpSpPr/>
          <p:nvPr/>
        </p:nvGrpSpPr>
        <p:grpSpPr>
          <a:xfrm rot="15494203">
            <a:off x="6075424" y="3687999"/>
            <a:ext cx="601546" cy="363807"/>
            <a:chOff x="2125663" y="2343150"/>
            <a:chExt cx="4883151" cy="1511300"/>
          </a:xfrm>
          <a:solidFill>
            <a:srgbClr val="007434"/>
          </a:solidFill>
        </p:grpSpPr>
        <p:sp>
          <p:nvSpPr>
            <p:cNvPr id="51" name="Freeform 5">
              <a:extLst>
                <a:ext uri="{FF2B5EF4-FFF2-40B4-BE49-F238E27FC236}">
                  <a16:creationId xmlns:a16="http://schemas.microsoft.com/office/drawing/2014/main" id="{808D82FA-1930-4AD0-95E5-C4B5C38F9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5663" y="2343150"/>
              <a:ext cx="3543300" cy="11842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49"/>
                </a:cxn>
                <a:cxn ang="0">
                  <a:pos x="2232" y="746"/>
                </a:cxn>
                <a:cxn ang="0">
                  <a:pos x="2216" y="639"/>
                </a:cxn>
                <a:cxn ang="0">
                  <a:pos x="0" y="0"/>
                </a:cxn>
              </a:cxnLst>
              <a:rect l="0" t="0" r="r" b="b"/>
              <a:pathLst>
                <a:path w="2232" h="746">
                  <a:moveTo>
                    <a:pt x="0" y="0"/>
                  </a:moveTo>
                  <a:lnTo>
                    <a:pt x="2" y="49"/>
                  </a:lnTo>
                  <a:lnTo>
                    <a:pt x="2232" y="746"/>
                  </a:lnTo>
                  <a:lnTo>
                    <a:pt x="2216" y="63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en-US" sz="1013">
                <a:solidFill>
                  <a:srgbClr val="262626"/>
                </a:solidFill>
              </a:endParaRPr>
            </a:p>
          </p:txBody>
        </p:sp>
        <p:sp>
          <p:nvSpPr>
            <p:cNvPr id="52" name="Freeform 6">
              <a:extLst>
                <a:ext uri="{FF2B5EF4-FFF2-40B4-BE49-F238E27FC236}">
                  <a16:creationId xmlns:a16="http://schemas.microsoft.com/office/drawing/2014/main" id="{D11B45E9-81EE-4C84-A0CA-2DC137481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5276" y="3384550"/>
              <a:ext cx="1633538" cy="469900"/>
            </a:xfrm>
            <a:custGeom>
              <a:avLst/>
              <a:gdLst/>
              <a:ahLst/>
              <a:cxnLst>
                <a:cxn ang="0">
                  <a:pos x="0" y="175"/>
                </a:cxn>
                <a:cxn ang="0">
                  <a:pos x="8" y="296"/>
                </a:cxn>
                <a:cxn ang="0">
                  <a:pos x="1023" y="122"/>
                </a:cxn>
                <a:cxn ang="0">
                  <a:pos x="1029" y="0"/>
                </a:cxn>
                <a:cxn ang="0">
                  <a:pos x="0" y="175"/>
                </a:cxn>
              </a:cxnLst>
              <a:rect l="0" t="0" r="r" b="b"/>
              <a:pathLst>
                <a:path w="1029" h="296">
                  <a:moveTo>
                    <a:pt x="0" y="175"/>
                  </a:moveTo>
                  <a:lnTo>
                    <a:pt x="8" y="296"/>
                  </a:lnTo>
                  <a:lnTo>
                    <a:pt x="1023" y="122"/>
                  </a:lnTo>
                  <a:lnTo>
                    <a:pt x="1029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12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en-US" sz="1013">
                <a:solidFill>
                  <a:srgbClr val="262626"/>
                </a:solidFill>
              </a:endParaRPr>
            </a:p>
          </p:txBody>
        </p:sp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D8B2C5C2-A4A7-41FE-BBFE-6ADA60EC0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5663" y="2343150"/>
              <a:ext cx="4883150" cy="1319213"/>
            </a:xfrm>
            <a:custGeom>
              <a:avLst/>
              <a:gdLst/>
              <a:ahLst/>
              <a:cxnLst>
                <a:cxn ang="0">
                  <a:pos x="3076" y="656"/>
                </a:cxn>
                <a:cxn ang="0">
                  <a:pos x="2580" y="223"/>
                </a:cxn>
                <a:cxn ang="0">
                  <a:pos x="2448" y="374"/>
                </a:cxn>
                <a:cxn ang="0">
                  <a:pos x="0" y="0"/>
                </a:cxn>
                <a:cxn ang="0">
                  <a:pos x="2216" y="639"/>
                </a:cxn>
                <a:cxn ang="0">
                  <a:pos x="2047" y="831"/>
                </a:cxn>
                <a:cxn ang="0">
                  <a:pos x="3076" y="656"/>
                </a:cxn>
              </a:cxnLst>
              <a:rect l="0" t="0" r="r" b="b"/>
              <a:pathLst>
                <a:path w="3076" h="831">
                  <a:moveTo>
                    <a:pt x="3076" y="656"/>
                  </a:moveTo>
                  <a:lnTo>
                    <a:pt x="2580" y="223"/>
                  </a:lnTo>
                  <a:lnTo>
                    <a:pt x="2448" y="374"/>
                  </a:lnTo>
                  <a:lnTo>
                    <a:pt x="0" y="0"/>
                  </a:lnTo>
                  <a:lnTo>
                    <a:pt x="2216" y="639"/>
                  </a:lnTo>
                  <a:lnTo>
                    <a:pt x="2047" y="831"/>
                  </a:lnTo>
                  <a:lnTo>
                    <a:pt x="3076" y="656"/>
                  </a:lnTo>
                  <a:close/>
                </a:path>
              </a:pathLst>
            </a:custGeom>
            <a:grpFill/>
            <a:ln w="12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en-US" sz="1013">
                <a:solidFill>
                  <a:srgbClr val="262626"/>
                </a:solidFill>
              </a:endParaRPr>
            </a:p>
          </p:txBody>
        </p:sp>
      </p:grpSp>
      <p:grpSp>
        <p:nvGrpSpPr>
          <p:cNvPr id="54" name="Группа 99">
            <a:extLst>
              <a:ext uri="{FF2B5EF4-FFF2-40B4-BE49-F238E27FC236}">
                <a16:creationId xmlns:a16="http://schemas.microsoft.com/office/drawing/2014/main" id="{5A6E5B14-42E7-49CD-8BD8-68D3E398C3C7}"/>
              </a:ext>
            </a:extLst>
          </p:cNvPr>
          <p:cNvGrpSpPr>
            <a:grpSpLocks/>
          </p:cNvGrpSpPr>
          <p:nvPr/>
        </p:nvGrpSpPr>
        <p:grpSpPr bwMode="auto">
          <a:xfrm rot="10800000" flipH="1">
            <a:off x="4197074" y="2374859"/>
            <a:ext cx="518891" cy="1183754"/>
            <a:chOff x="5048874" y="1509126"/>
            <a:chExt cx="459230" cy="630576"/>
          </a:xfrm>
          <a:solidFill>
            <a:schemeClr val="accent2"/>
          </a:solidFill>
        </p:grpSpPr>
        <p:sp>
          <p:nvSpPr>
            <p:cNvPr id="55" name="Chevron2">
              <a:extLst>
                <a:ext uri="{FF2B5EF4-FFF2-40B4-BE49-F238E27FC236}">
                  <a16:creationId xmlns:a16="http://schemas.microsoft.com/office/drawing/2014/main" id="{A774A691-1701-4FF3-8CE6-C8E3CE32FF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50779" y="1548298"/>
              <a:ext cx="243907" cy="552232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9">
                <a:defRPr/>
              </a:pPr>
              <a:endParaRPr lang="en-US" sz="11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6" name="Chevron2">
              <a:extLst>
                <a:ext uri="{FF2B5EF4-FFF2-40B4-BE49-F238E27FC236}">
                  <a16:creationId xmlns:a16="http://schemas.microsoft.com/office/drawing/2014/main" id="{E487CAA0-057E-43E5-968C-B4F7D3FFFB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9898" y="1509126"/>
              <a:ext cx="278206" cy="630576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rgbClr val="00518E"/>
            </a:solidFill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9">
                <a:defRPr/>
              </a:pPr>
              <a:endParaRPr lang="en-US" sz="11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409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Прямоугольник 132">
            <a:extLst>
              <a:ext uri="{FF2B5EF4-FFF2-40B4-BE49-F238E27FC236}">
                <a16:creationId xmlns:a16="http://schemas.microsoft.com/office/drawing/2014/main" id="{79D430F8-0D7E-A001-EB80-8E9C19489405}"/>
              </a:ext>
            </a:extLst>
          </p:cNvPr>
          <p:cNvSpPr/>
          <p:nvPr/>
        </p:nvSpPr>
        <p:spPr>
          <a:xfrm>
            <a:off x="2927843" y="6072"/>
            <a:ext cx="29523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МЕРЫ ГОСПОДДЕРЖКИ </a:t>
            </a:r>
          </a:p>
        </p:txBody>
      </p:sp>
      <p:sp>
        <p:nvSpPr>
          <p:cNvPr id="155" name="Прямоугольник 154"/>
          <p:cNvSpPr/>
          <p:nvPr/>
        </p:nvSpPr>
        <p:spPr>
          <a:xfrm>
            <a:off x="374924" y="439746"/>
            <a:ext cx="8039457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dirty="0" smtClean="0">
                <a:solidFill>
                  <a:srgbClr val="00518E"/>
                </a:solidFill>
              </a:rPr>
              <a:t>СУБСИДИРОВАНИЕ </a:t>
            </a:r>
            <a:r>
              <a:rPr lang="ru-RU" sz="2000" b="1" dirty="0">
                <a:solidFill>
                  <a:srgbClr val="00518E"/>
                </a:solidFill>
              </a:rPr>
              <a:t>ПО ВОЗМЕЩЕНИЮ ЧАСТИ РАСХОДОВ, ПОНЕСЕННЫХ СУБЪЕКТОМ АПК, ПРИ ИНВЕСТИЦИОННЫХ ВЛОЖЕНИЯХ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3AB00F7-FF8F-413E-BF15-320F4ACBFC88}"/>
              </a:ext>
            </a:extLst>
          </p:cNvPr>
          <p:cNvSpPr/>
          <p:nvPr/>
        </p:nvSpPr>
        <p:spPr>
          <a:xfrm>
            <a:off x="-249823" y="1123950"/>
            <a:ext cx="24113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50</a:t>
            </a:r>
            <a:r>
              <a:rPr lang="ru-RU" sz="36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%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26" name="Нашивка 25"/>
          <p:cNvSpPr/>
          <p:nvPr/>
        </p:nvSpPr>
        <p:spPr>
          <a:xfrm>
            <a:off x="1752600" y="1352550"/>
            <a:ext cx="7305874" cy="602331"/>
          </a:xfrm>
          <a:prstGeom prst="chevron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600" b="1" dirty="0" smtClean="0">
                <a:solidFill>
                  <a:schemeClr val="tx1"/>
                </a:solidFill>
                <a:cs typeface="Arial" charset="0"/>
              </a:rPr>
              <a:t>СУБСИДИРУЕТСЯ ОТ ПОНЕСЕННЫХ ЗАТРАТ ФЕРМЕРОВ НА ВНЕДРЕНИЕ ВОДОСБЕРЕГАЮЩИХ ТЕХНОЛОГИЙ ОРОШЕНИЯ С СОЗДАНИЕМ И РАСШИРЕНИЕМ ИНФРАСТРУКТУРЫ ДЛЯ ЗАБОРА И ПОДАЧИ ВОДЫ.</a:t>
            </a:r>
            <a:endParaRPr lang="ru-RU" sz="1600" b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7" name="Rectangle 24">
            <a:extLst>
              <a:ext uri="{FF2B5EF4-FFF2-40B4-BE49-F238E27FC236}">
                <a16:creationId xmlns:a16="http://schemas.microsoft.com/office/drawing/2014/main" id="{BE978A03-E1E4-4573-8FAE-093A5606C8D9}"/>
              </a:ext>
            </a:extLst>
          </p:cNvPr>
          <p:cNvSpPr/>
          <p:nvPr/>
        </p:nvSpPr>
        <p:spPr>
          <a:xfrm rot="16200000" flipH="1">
            <a:off x="5409220" y="-1479691"/>
            <a:ext cx="45719" cy="7234203"/>
          </a:xfrm>
          <a:prstGeom prst="rect">
            <a:avLst/>
          </a:prstGeom>
          <a:pattFill prst="dkUpDiag">
            <a:fgClr>
              <a:srgbClr val="00518E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3AB00F7-FF8F-413E-BF15-320F4ACBFC88}"/>
              </a:ext>
            </a:extLst>
          </p:cNvPr>
          <p:cNvSpPr/>
          <p:nvPr/>
        </p:nvSpPr>
        <p:spPr>
          <a:xfrm>
            <a:off x="1335342" y="2094950"/>
            <a:ext cx="21519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80</a:t>
            </a:r>
            <a:r>
              <a:rPr lang="ru-RU" sz="2000" b="1" i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%</a:t>
            </a:r>
            <a:endParaRPr lang="ru-RU" sz="1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BE978A03-E1E4-4573-8FAE-093A5606C8D9}"/>
              </a:ext>
            </a:extLst>
          </p:cNvPr>
          <p:cNvSpPr/>
          <p:nvPr/>
        </p:nvSpPr>
        <p:spPr>
          <a:xfrm rot="16200000" flipH="1">
            <a:off x="5446111" y="-2368801"/>
            <a:ext cx="45719" cy="7234203"/>
          </a:xfrm>
          <a:prstGeom prst="rect">
            <a:avLst/>
          </a:prstGeom>
          <a:pattFill prst="dkUpDiag">
            <a:fgClr>
              <a:srgbClr val="00518E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33" name="Rectangle 24">
            <a:extLst>
              <a:ext uri="{FF2B5EF4-FFF2-40B4-BE49-F238E27FC236}">
                <a16:creationId xmlns:a16="http://schemas.microsoft.com/office/drawing/2014/main" id="{BE978A03-E1E4-4573-8FAE-093A5606C8D9}"/>
              </a:ext>
            </a:extLst>
          </p:cNvPr>
          <p:cNvSpPr/>
          <p:nvPr/>
        </p:nvSpPr>
        <p:spPr>
          <a:xfrm rot="16200000" flipH="1">
            <a:off x="5418513" y="-763412"/>
            <a:ext cx="45719" cy="7234203"/>
          </a:xfrm>
          <a:prstGeom prst="rect">
            <a:avLst/>
          </a:prstGeom>
          <a:pattFill prst="dkUpDiag">
            <a:fgClr>
              <a:srgbClr val="00518E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34" name="Нашивка 33"/>
          <p:cNvSpPr/>
          <p:nvPr/>
        </p:nvSpPr>
        <p:spPr>
          <a:xfrm>
            <a:off x="2872367" y="2235407"/>
            <a:ext cx="6186107" cy="602331"/>
          </a:xfrm>
          <a:prstGeom prst="chevron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600" i="1" dirty="0">
                <a:solidFill>
                  <a:schemeClr val="tx1"/>
                </a:solidFill>
                <a:cs typeface="Arial" charset="0"/>
              </a:rPr>
              <a:t>УВЕЛИЧЕНА ДОЛЯ ВОЗМЕЩЕНИЯ ЗАТРАТ НА БУРЕНИЕ СКВАЖИН ДЛЯ ОРОШЕНИЯ </a:t>
            </a:r>
            <a:r>
              <a:rPr lang="ru-RU" sz="1600" b="1" i="1" dirty="0">
                <a:solidFill>
                  <a:srgbClr val="00518E"/>
                </a:solidFill>
                <a:cs typeface="Arial" charset="0"/>
              </a:rPr>
              <a:t>НА 30</a:t>
            </a:r>
            <a:r>
              <a:rPr lang="ru-RU" sz="1600" b="1" i="1" dirty="0" smtClean="0">
                <a:solidFill>
                  <a:srgbClr val="00518E"/>
                </a:solidFill>
                <a:cs typeface="Arial" charset="0"/>
              </a:rPr>
              <a:t>% (за счет МБ)</a:t>
            </a:r>
            <a:endParaRPr lang="ru-RU" sz="1600" b="1" i="1" dirty="0">
              <a:solidFill>
                <a:srgbClr val="00518E"/>
              </a:solidFill>
              <a:cs typeface="Arial" charset="0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152400" y="3028950"/>
            <a:ext cx="8896781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E0D534DE-2D5F-41BB-B3A6-B980B598BEA9}"/>
              </a:ext>
            </a:extLst>
          </p:cNvPr>
          <p:cNvSpPr/>
          <p:nvPr/>
        </p:nvSpPr>
        <p:spPr>
          <a:xfrm>
            <a:off x="151189" y="3369524"/>
            <a:ext cx="8800965" cy="1259626"/>
          </a:xfrm>
          <a:prstGeom prst="rect">
            <a:avLst/>
          </a:prstGeom>
          <a:noFill/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sz="667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98B8815-747D-4052-82A9-9F928DEB6232}"/>
              </a:ext>
            </a:extLst>
          </p:cNvPr>
          <p:cNvSpPr txBox="1"/>
          <p:nvPr/>
        </p:nvSpPr>
        <p:spPr>
          <a:xfrm>
            <a:off x="309886" y="3228357"/>
            <a:ext cx="387491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 b="1">
                <a:cs typeface="Arial" charset="0"/>
              </a:defRPr>
            </a:lvl1pPr>
          </a:lstStyle>
          <a:p>
            <a:r>
              <a:rPr lang="ru-RU" sz="1800" dirty="0" smtClean="0">
                <a:solidFill>
                  <a:srgbClr val="00518E"/>
                </a:solidFill>
                <a:cs typeface="Arial" pitchFamily="34" charset="0"/>
              </a:rPr>
              <a:t>ПЛАНИРУЕТСЯ</a:t>
            </a:r>
            <a:endParaRPr lang="x-none" sz="1800" dirty="0">
              <a:solidFill>
                <a:srgbClr val="00518E"/>
              </a:solidFill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43000" y="3606241"/>
            <a:ext cx="79430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cs typeface="Arial" charset="0"/>
              </a:rPr>
              <a:t>УВЕЛИЧЕНИЕ НОРМАТИВА СУБСИДИРОВАНИЯ ЗАТРАТ ПРИ ИНВЕСТИЦИОННЫХ ВЛОЖЕНИЯХ НА ПРИОБРЕТЕНИЕ И УСТАНОВКУ ВОДОСБЕРЕГАЮЩИХ ТЕХНОЛОГИЙ</a:t>
            </a:r>
            <a:r>
              <a:rPr lang="en-US" sz="1600" b="1" dirty="0">
                <a:cs typeface="Arial" charset="0"/>
              </a:rPr>
              <a:t> </a:t>
            </a:r>
            <a:r>
              <a:rPr lang="ru-RU" sz="1600" b="1" dirty="0">
                <a:cs typeface="Arial" charset="0"/>
              </a:rPr>
              <a:t>А ТАКЖЕ НА ИНФРАСТРУКТУРУ</a:t>
            </a:r>
          </a:p>
        </p:txBody>
      </p:sp>
      <p:sp>
        <p:nvSpPr>
          <p:cNvPr id="39" name="Oval 51">
            <a:extLst>
              <a:ext uri="{FF2B5EF4-FFF2-40B4-BE49-F238E27FC236}">
                <a16:creationId xmlns:a16="http://schemas.microsoft.com/office/drawing/2014/main" id="{DA3A7F9F-9155-4236-887C-732458EBDDC0}"/>
              </a:ext>
            </a:extLst>
          </p:cNvPr>
          <p:cNvSpPr/>
          <p:nvPr/>
        </p:nvSpPr>
        <p:spPr bwMode="auto">
          <a:xfrm>
            <a:off x="309887" y="3387645"/>
            <a:ext cx="1025456" cy="1049593"/>
          </a:xfrm>
          <a:prstGeom prst="ellipse">
            <a:avLst/>
          </a:prstGeom>
          <a:solidFill>
            <a:srgbClr val="00518E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vert="horz" wrap="non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ru-RU" sz="5400" b="1" dirty="0" smtClean="0">
                <a:solidFill>
                  <a:srgbClr val="FFFFFF"/>
                </a:solidFill>
              </a:rPr>
              <a:t>80</a:t>
            </a:r>
            <a:r>
              <a:rPr lang="ru-RU" sz="2800" b="1" dirty="0" smtClean="0">
                <a:solidFill>
                  <a:srgbClr val="FFFFFF"/>
                </a:solidFill>
              </a:rPr>
              <a:t>%</a:t>
            </a:r>
            <a:endParaRPr lang="en-US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22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Прямоугольник 132">
            <a:extLst>
              <a:ext uri="{FF2B5EF4-FFF2-40B4-BE49-F238E27FC236}">
                <a16:creationId xmlns:a16="http://schemas.microsoft.com/office/drawing/2014/main" id="{79D430F8-0D7E-A001-EB80-8E9C19489405}"/>
              </a:ext>
            </a:extLst>
          </p:cNvPr>
          <p:cNvSpPr/>
          <p:nvPr/>
        </p:nvSpPr>
        <p:spPr>
          <a:xfrm>
            <a:off x="2927843" y="6072"/>
            <a:ext cx="29523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МЕРЫ ГОСПОДДЕРЖКИ </a:t>
            </a:r>
          </a:p>
        </p:txBody>
      </p:sp>
      <p:sp>
        <p:nvSpPr>
          <p:cNvPr id="135" name="Rectangle 24">
            <a:extLst>
              <a:ext uri="{FF2B5EF4-FFF2-40B4-BE49-F238E27FC236}">
                <a16:creationId xmlns:a16="http://schemas.microsoft.com/office/drawing/2014/main" id="{BE978A03-E1E4-4573-8FAE-093A5606C8D9}"/>
              </a:ext>
            </a:extLst>
          </p:cNvPr>
          <p:cNvSpPr/>
          <p:nvPr/>
        </p:nvSpPr>
        <p:spPr>
          <a:xfrm rot="16200000">
            <a:off x="4513587" y="-946246"/>
            <a:ext cx="45719" cy="8920496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145" name="Прямоугольник 144"/>
          <p:cNvSpPr/>
          <p:nvPr/>
        </p:nvSpPr>
        <p:spPr>
          <a:xfrm>
            <a:off x="3151656" y="1003293"/>
            <a:ext cx="644728" cy="265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25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2024 г.</a:t>
            </a:r>
            <a:endParaRPr lang="ru-RU" sz="1125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6" name="Прямоугольник 145"/>
          <p:cNvSpPr/>
          <p:nvPr/>
        </p:nvSpPr>
        <p:spPr>
          <a:xfrm>
            <a:off x="5385523" y="1096667"/>
            <a:ext cx="644728" cy="265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25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2025 г.</a:t>
            </a:r>
            <a:endParaRPr lang="ru-RU" sz="1125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7" name="Прямоугольник 146"/>
          <p:cNvSpPr/>
          <p:nvPr/>
        </p:nvSpPr>
        <p:spPr>
          <a:xfrm>
            <a:off x="7650985" y="1226566"/>
            <a:ext cx="644728" cy="265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25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2026 г.</a:t>
            </a:r>
            <a:endParaRPr lang="ru-RU" sz="1125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8" name="Прямоугольник 147"/>
          <p:cNvSpPr/>
          <p:nvPr/>
        </p:nvSpPr>
        <p:spPr>
          <a:xfrm>
            <a:off x="-206340" y="1063073"/>
            <a:ext cx="28196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БЕЗ </a:t>
            </a:r>
            <a:r>
              <a:rPr lang="ru-RU" sz="1600" b="1" dirty="0">
                <a:solidFill>
                  <a:srgbClr val="C00000"/>
                </a:solidFill>
              </a:rPr>
              <a:t>ПРИМЕНЕНИЯ </a:t>
            </a:r>
            <a:r>
              <a:rPr lang="ru-RU" sz="1600" b="1" dirty="0"/>
              <a:t>ВОДОСБЕРЕГАЮЩИХ ТЕХНОЛОГИИ</a:t>
            </a:r>
          </a:p>
        </p:txBody>
      </p:sp>
      <p:sp>
        <p:nvSpPr>
          <p:cNvPr id="149" name="Прямоугольник 148"/>
          <p:cNvSpPr/>
          <p:nvPr/>
        </p:nvSpPr>
        <p:spPr>
          <a:xfrm>
            <a:off x="-116181" y="2336965"/>
            <a:ext cx="26393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518E"/>
                </a:solidFill>
              </a:rPr>
              <a:t>С ПРИМЕНЕНИЕМ </a:t>
            </a:r>
            <a:r>
              <a:rPr lang="ru-RU" sz="1600" b="1" dirty="0"/>
              <a:t>ВОДОСБЕРЕГАЮЩИХ </a:t>
            </a:r>
          </a:p>
          <a:p>
            <a:pPr algn="ctr"/>
            <a:r>
              <a:rPr lang="ru-RU" sz="1600" b="1" dirty="0"/>
              <a:t>ТЕХНОЛОГИЙ</a:t>
            </a:r>
          </a:p>
        </p:txBody>
      </p:sp>
      <p:sp>
        <p:nvSpPr>
          <p:cNvPr id="150" name="Нашивка 149"/>
          <p:cNvSpPr/>
          <p:nvPr/>
        </p:nvSpPr>
        <p:spPr>
          <a:xfrm>
            <a:off x="2419079" y="2374402"/>
            <a:ext cx="6577615" cy="576579"/>
          </a:xfrm>
          <a:prstGeom prst="chevron">
            <a:avLst>
              <a:gd name="adj" fmla="val 29370"/>
            </a:avLst>
          </a:prstGeom>
          <a:solidFill>
            <a:srgbClr val="00518E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60-85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%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13081" y="3676963"/>
            <a:ext cx="84467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/>
              <a:t>ВНОСЯТСЯ ИЗМЕНЕНИЯ В ПРАВИЛА В ЧАСТИ ВОЗМЕЩЕНИЯ ЗАТРАТ НА ПРИОБРЕТЕНИЕ УСЛУГ ПО ПОДАЧЕ ПОЛИВНОЙ ВОДЫ, ПУТЕМ УДЕШЕВЛЕНИЯ СТОИМОСТИ, </a:t>
            </a:r>
            <a:r>
              <a:rPr lang="ru-RU" sz="1600" b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ПРЯМУЮ ОПЛАЧИВАЯ СУБСИДИИ ВОДОДАТЕЛЯМ</a:t>
            </a:r>
          </a:p>
        </p:txBody>
      </p:sp>
      <p:sp>
        <p:nvSpPr>
          <p:cNvPr id="18" name="Нашивка 17"/>
          <p:cNvSpPr/>
          <p:nvPr/>
        </p:nvSpPr>
        <p:spPr>
          <a:xfrm>
            <a:off x="2419080" y="1276350"/>
            <a:ext cx="2109881" cy="687435"/>
          </a:xfrm>
          <a:prstGeom prst="chevron">
            <a:avLst>
              <a:gd name="adj" fmla="val 26755"/>
            </a:avLst>
          </a:prstGeom>
          <a:solidFill>
            <a:srgbClr val="00518E"/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50-75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%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9" name="Нашивка 18"/>
          <p:cNvSpPr/>
          <p:nvPr/>
        </p:nvSpPr>
        <p:spPr>
          <a:xfrm>
            <a:off x="4652947" y="1368841"/>
            <a:ext cx="2109881" cy="594944"/>
          </a:xfrm>
          <a:prstGeom prst="chevron">
            <a:avLst>
              <a:gd name="adj" fmla="val 26755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40-65</a:t>
            </a:r>
            <a:r>
              <a:rPr lang="ru-RU" sz="16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%</a:t>
            </a:r>
            <a:endParaRPr lang="ru-RU" sz="1600" b="1" dirty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0" name="Нашивка 19"/>
          <p:cNvSpPr/>
          <p:nvPr/>
        </p:nvSpPr>
        <p:spPr>
          <a:xfrm>
            <a:off x="6886814" y="1492023"/>
            <a:ext cx="2109881" cy="468564"/>
          </a:xfrm>
          <a:prstGeom prst="chevron">
            <a:avLst>
              <a:gd name="adj" fmla="val 2675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30-55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%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-31820" y="570489"/>
            <a:ext cx="9369533" cy="387735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133" b="1" dirty="0" smtClean="0">
                <a:solidFill>
                  <a:srgbClr val="00518E"/>
                </a:solidFill>
              </a:rPr>
              <a:t>СУБСИДИРОВАНИЕ СТОИМОСТИ УСЛУГ ПО ПОДАЧЕ ВОДЫ </a:t>
            </a:r>
            <a:r>
              <a:rPr lang="ru-RU" sz="2133" b="1" dirty="0">
                <a:solidFill>
                  <a:srgbClr val="00518E"/>
                </a:solidFill>
              </a:rPr>
              <a:t>СХТП ПРИ ПОЛИВЕ </a:t>
            </a:r>
          </a:p>
        </p:txBody>
      </p:sp>
    </p:spTree>
    <p:extLst>
      <p:ext uri="{BB962C8B-B14F-4D97-AF65-F5344CB8AC3E}">
        <p14:creationId xmlns:p14="http://schemas.microsoft.com/office/powerpoint/2010/main" val="71910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4933950"/>
            <a:ext cx="9144000" cy="209550"/>
          </a:xfrm>
          <a:prstGeom prst="rect">
            <a:avLst/>
          </a:prstGeom>
          <a:solidFill>
            <a:schemeClr val="bg1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extBox 22">
            <a:extLst>
              <a:ext uri="{FF2B5EF4-FFF2-40B4-BE49-F238E27FC236}">
                <a16:creationId xmlns:a16="http://schemas.microsoft.com/office/drawing/2014/main" id="{586944C8-218E-85D3-AFCF-E6E87573358C}"/>
              </a:ext>
            </a:extLst>
          </p:cNvPr>
          <p:cNvSpPr txBox="1"/>
          <p:nvPr/>
        </p:nvSpPr>
        <p:spPr>
          <a:xfrm>
            <a:off x="348176" y="1955254"/>
            <a:ext cx="8440616" cy="509574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>
            <a:defPPr>
              <a:defRPr lang="en-US"/>
            </a:defPPr>
            <a:lvl1pPr algn="ctr">
              <a:defRPr sz="1800" b="1">
                <a:solidFill>
                  <a:srgbClr val="00518E"/>
                </a:solidFill>
              </a:defRPr>
            </a:lvl1pPr>
          </a:lstStyle>
          <a:p>
            <a:r>
              <a:rPr lang="ru-RU" sz="2800" dirty="0" smtClean="0"/>
              <a:t>БЛАГОДАРЮ ЗА ВНИМАНИЕ!</a:t>
            </a:r>
            <a:endParaRPr lang="ru-RU" sz="28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FFC58C1-CA94-3D46-6FA4-320FEE49401F}"/>
              </a:ext>
            </a:extLst>
          </p:cNvPr>
          <p:cNvSpPr/>
          <p:nvPr/>
        </p:nvSpPr>
        <p:spPr bwMode="auto">
          <a:xfrm>
            <a:off x="0" y="5013960"/>
            <a:ext cx="9144000" cy="41790"/>
          </a:xfrm>
          <a:prstGeom prst="rect">
            <a:avLst/>
          </a:prstGeom>
          <a:solidFill>
            <a:srgbClr val="00518E"/>
          </a:solidFill>
          <a:ln w="19050">
            <a:noFill/>
            <a:round/>
            <a:headEnd/>
            <a:tailEnd/>
          </a:ln>
        </p:spPr>
        <p:txBody>
          <a:bodyPr vert="horz" wrap="none" lIns="55661" tIns="27830" rIns="55661" bIns="2783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7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B8DFACD-A741-400E-72AC-0783CB0DF2CA}"/>
              </a:ext>
            </a:extLst>
          </p:cNvPr>
          <p:cNvSpPr/>
          <p:nvPr/>
        </p:nvSpPr>
        <p:spPr bwMode="auto">
          <a:xfrm>
            <a:off x="0" y="102553"/>
            <a:ext cx="9144000" cy="41790"/>
          </a:xfrm>
          <a:prstGeom prst="rect">
            <a:avLst/>
          </a:prstGeom>
          <a:solidFill>
            <a:srgbClr val="00518E"/>
          </a:solidFill>
          <a:ln w="19050">
            <a:noFill/>
            <a:round/>
            <a:headEnd/>
            <a:tailEnd/>
          </a:ln>
        </p:spPr>
        <p:txBody>
          <a:bodyPr vert="horz" wrap="none" lIns="55661" tIns="27830" rIns="55661" bIns="2783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7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0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01_Theme01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176490"/>
      </a:accent1>
      <a:accent2>
        <a:srgbClr val="0187AC"/>
      </a:accent2>
      <a:accent3>
        <a:srgbClr val="1AA4BE"/>
      </a:accent3>
      <a:accent4>
        <a:srgbClr val="52C3CB"/>
      </a:accent4>
      <a:accent5>
        <a:srgbClr val="42BDC6"/>
      </a:accent5>
      <a:accent6>
        <a:srgbClr val="168EA6"/>
      </a:accent6>
      <a:hlink>
        <a:srgbClr val="FFFFFF"/>
      </a:hlink>
      <a:folHlink>
        <a:srgbClr val="595959"/>
      </a:folHlink>
    </a:clrScheme>
    <a:fontScheme name="Custom 1">
      <a:majorFont>
        <a:latin typeface="Roboto Medium"/>
        <a:ea typeface=""/>
        <a:cs typeface=""/>
      </a:majorFont>
      <a:minorFont>
        <a:latin typeface="Roboto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>
          <a:noFill/>
          <a:round/>
          <a:headEnd/>
          <a:tailEnd/>
        </a:ln>
      </a:spPr>
      <a:bodyPr vert="horz" wrap="none" lIns="91440" tIns="45720" rIns="91440" bIns="45720" numCol="1" rtlCol="0" anchor="ctr" anchorCtr="1" compatLnSpc="1">
        <a:prstTxWarp prst="textNoShape">
          <a:avLst/>
        </a:prstTxWarp>
      </a:bodyPr>
      <a:lstStyle>
        <a:defPPr algn="ctr">
          <a:defRPr sz="1200" b="1"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48263</TotalTime>
  <Words>326</Words>
  <Application>Microsoft Office PowerPoint</Application>
  <PresentationFormat>Экран (16:9)</PresentationFormat>
  <Paragraphs>125</Paragraphs>
  <Slides>6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Arial</vt:lpstr>
      <vt:lpstr>ＭＳ Ｐゴシック</vt:lpstr>
      <vt:lpstr>Roboto Condensed</vt:lpstr>
      <vt:lpstr>Century Gothic</vt:lpstr>
      <vt:lpstr>Calibri</vt:lpstr>
      <vt:lpstr>Office Theme</vt:lpstr>
      <vt:lpstr>Презентация PowerPoint</vt:lpstr>
      <vt:lpstr>ДИВЕРСИФИКАЦИЯ СТРУКТУРЫ ПОСЕВНЫХ ПЛОЩАДЕЙ, ТЫС. ГА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Enjoy My Fine Releases.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</dc:creator>
  <cp:lastModifiedBy>Ескалиева Самал</cp:lastModifiedBy>
  <cp:revision>2699</cp:revision>
  <cp:lastPrinted>2024-01-16T03:58:26Z</cp:lastPrinted>
  <dcterms:created xsi:type="dcterms:W3CDTF">2015-02-17T10:28:40Z</dcterms:created>
  <dcterms:modified xsi:type="dcterms:W3CDTF">2024-03-12T09:07:57Z</dcterms:modified>
</cp:coreProperties>
</file>