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charts/chart4.xml" ContentType="application/vnd.openxmlformats-officedocument.drawingml.chart+xml"/>
  <Override PartName="/ppt/theme/themeOverride3.xml" ContentType="application/vnd.openxmlformats-officedocument.themeOverr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2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25" r:id="rId2"/>
  </p:sldMasterIdLst>
  <p:notesMasterIdLst>
    <p:notesMasterId r:id="rId12"/>
  </p:notesMasterIdLst>
  <p:handoutMasterIdLst>
    <p:handoutMasterId r:id="rId13"/>
  </p:handoutMasterIdLst>
  <p:sldIdLst>
    <p:sldId id="312" r:id="rId3"/>
    <p:sldId id="299" r:id="rId4"/>
    <p:sldId id="303" r:id="rId5"/>
    <p:sldId id="307" r:id="rId6"/>
    <p:sldId id="304" r:id="rId7"/>
    <p:sldId id="308" r:id="rId8"/>
    <p:sldId id="310" r:id="rId9"/>
    <p:sldId id="309" r:id="rId10"/>
    <p:sldId id="278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4044" userDrawn="1">
          <p15:clr>
            <a:srgbClr val="A4A3A4"/>
          </p15:clr>
        </p15:guide>
        <p15:guide id="3" orient="horz" pos="270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CC"/>
    <a:srgbClr val="3366FF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755" autoAdjust="0"/>
    <p:restoredTop sz="94660"/>
  </p:normalViewPr>
  <p:slideViewPr>
    <p:cSldViewPr snapToGrid="0">
      <p:cViewPr>
        <p:scale>
          <a:sx n="100" d="100"/>
          <a:sy n="100" d="100"/>
        </p:scale>
        <p:origin x="1098" y="162"/>
      </p:cViewPr>
      <p:guideLst>
        <p:guide pos="4044"/>
        <p:guide orient="horz" pos="270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2.xlsx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3.xlsx"/><Relationship Id="rId1" Type="http://schemas.openxmlformats.org/officeDocument/2006/relationships/themeOverride" Target="../theme/themeOverride2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&#1044;&#1080;&#1072;&#1075;&#1088;&#1072;&#1084;&#1084;&#1072;%20&#1074;%20Microsoft%20PowerPoint" TargetMode="External"/><Relationship Id="rId1" Type="http://schemas.openxmlformats.org/officeDocument/2006/relationships/themeOverride" Target="../theme/themeOverride3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&#1044;&#1080;&#1072;&#1075;&#1088;&#1072;&#1084;&#1084;&#1072;%20&#1074;%20Microsoft%20PowerPoint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087083788486603"/>
          <c:y val="1.7490445951446654E-2"/>
          <c:w val="0.73698930481200242"/>
          <c:h val="0.82711989214120374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3366FF"/>
            </a:solidFill>
            <a:ln>
              <a:solidFill>
                <a:srgbClr val="0070C0"/>
              </a:solidFill>
            </a:ln>
            <a:effectLst>
              <a:outerShdw blurRad="76200" dist="12700" dir="2700000" sy="-23000" kx="-8004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63500" h="25400" prst="riblet"/>
            </a:sp3d>
          </c:spPr>
          <c:invertIfNegative val="0"/>
          <c:dLbls>
            <c:dLbl>
              <c:idx val="0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3.2582518151582224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ru-RU" sz="1600" b="1" dirty="0" smtClean="0"/>
                      <a:t>371,2</a:t>
                    </a:r>
                    <a:r>
                      <a:rPr lang="ru-RU" sz="1600" b="1" baseline="0" dirty="0" smtClean="0"/>
                      <a:t> тонн</a:t>
                    </a:r>
                    <a:endParaRPr lang="ru-RU" sz="24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1.2861504484107838E-2"/>
                  <c:y val="9.8024934798714619E-8"/>
                </c:manualLayout>
              </c:layout>
              <c:tx>
                <c:rich>
                  <a:bodyPr/>
                  <a:lstStyle/>
                  <a:p>
                    <a:r>
                      <a:rPr lang="ru-RU" sz="1600" b="1" i="0" baseline="0" dirty="0" smtClean="0">
                        <a:effectLst/>
                      </a:rPr>
                      <a:t>416,7 тонн</a:t>
                    </a:r>
                    <a:endParaRPr lang="ru-RU" sz="1100" dirty="0">
                      <a:effectLst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9367101905379567"/>
                      <c:h val="0.13512325557276653"/>
                    </c:manualLayout>
                  </c15:layout>
                </c:ext>
              </c:extLst>
            </c:dLbl>
            <c:dLbl>
              <c:idx val="5"/>
              <c:layout>
                <c:manualLayout>
                  <c:x val="7.0100854936203019E-3"/>
                  <c:y val="0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chemeClr val="bg1"/>
                        </a:solidFill>
                        <a:latin typeface="Roboto Condensed" panose="02000000000000000000"/>
                        <a:ea typeface="+mn-ea"/>
                        <a:cs typeface="+mn-cs"/>
                      </a:defRPr>
                    </a:pPr>
                    <a:r>
                      <a:rPr lang="ru-RU" sz="1600" b="1" dirty="0" smtClean="0"/>
                      <a:t>1,8 </a:t>
                    </a:r>
                    <a:r>
                      <a:rPr lang="ru-RU" sz="1600" b="1" dirty="0" err="1" smtClean="0"/>
                      <a:t>тыс.тонн</a:t>
                    </a:r>
                    <a:endParaRPr lang="ru-RU" sz="160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bg1"/>
                    </a:solidFill>
                    <a:latin typeface="Roboto Condensed" panose="0200000000000000000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вко</c:v>
                </c:pt>
                <c:pt idx="1">
                  <c:v>2023 год</c:v>
                </c:pt>
                <c:pt idx="2">
                  <c:v>2021</c:v>
                </c:pt>
                <c:pt idx="3">
                  <c:v>2019</c:v>
                </c:pt>
                <c:pt idx="4">
                  <c:v>2018</c:v>
                </c:pt>
                <c:pt idx="5">
                  <c:v>2022 год</c:v>
                </c:pt>
              </c:strCache>
            </c:strRef>
          </c:cat>
          <c:val>
            <c:numRef>
              <c:f>Лист1!$B$2:$B$7</c:f>
              <c:numCache>
                <c:formatCode>_-* #,##0.0\ _₽_-;\-* #,##0.0\ _₽_-;_-* "-"??\ _₽_-;_-@_-</c:formatCode>
                <c:ptCount val="6"/>
                <c:pt idx="0" formatCode="General">
                  <c:v>330</c:v>
                </c:pt>
                <c:pt idx="1">
                  <c:v>310</c:v>
                </c:pt>
                <c:pt idx="2">
                  <c:v>280</c:v>
                </c:pt>
                <c:pt idx="3">
                  <c:v>250</c:v>
                </c:pt>
                <c:pt idx="4">
                  <c:v>210</c:v>
                </c:pt>
                <c:pt idx="5" formatCode="General">
                  <c:v>200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B89-0143-8D48-5A38A31545C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Транспортировка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noFill/>
            </a:ln>
            <a:effectLst>
              <a:outerShdw blurRad="76200" dist="12700" dir="2700000" sy="-23000" kx="-8004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63500" h="25400" prst="riblet"/>
            </a:sp3d>
          </c:spPr>
          <c:invertIfNegative val="0"/>
          <c:dLbls>
            <c:dLbl>
              <c:idx val="0"/>
              <c:layout/>
              <c:tx>
                <c:rich>
                  <a:bodyPr rot="0" spcFirstLastPara="1" vertOverflow="ellipsis" vert="horz" wrap="square" lIns="38100" tIns="19050" rIns="38100" bIns="19050" anchor="ctr" anchorCtr="0">
                    <a:spAutoFit/>
                  </a:bodyPr>
                  <a:lstStyle/>
                  <a:p>
                    <a:pPr algn="ctr" rtl="0">
                      <a:defRPr lang="en-US" sz="1600" b="1" i="0" u="none" strike="noStrike" kern="1200" baseline="0" smtClean="0">
                        <a:solidFill>
                          <a:schemeClr val="bg1"/>
                        </a:solidFill>
                        <a:latin typeface="Roboto Condensed" panose="02000000000000000000"/>
                        <a:ea typeface="+mn-ea"/>
                        <a:cs typeface="+mn-cs"/>
                      </a:defRPr>
                    </a:pPr>
                    <a:r>
                      <a:rPr lang="en-US" sz="1600" b="1" i="0" u="none" strike="noStrike" kern="1200" baseline="0" dirty="0" smtClean="0">
                        <a:solidFill>
                          <a:schemeClr val="bg1"/>
                        </a:solidFill>
                        <a:latin typeface="Roboto Condensed" panose="02000000000000000000"/>
                        <a:ea typeface="+mn-ea"/>
                        <a:cs typeface="+mn-cs"/>
                      </a:rPr>
                      <a:t>7,5%</a:t>
                    </a:r>
                    <a:endParaRPr lang="en-US" sz="1600" b="1" i="0" u="none" strike="noStrike" kern="1200" baseline="0" dirty="0">
                      <a:solidFill>
                        <a:schemeClr val="bg1"/>
                      </a:solidFill>
                      <a:latin typeface="Roboto Condensed" panose="02000000000000000000"/>
                      <a:ea typeface="+mn-ea"/>
                      <a:cs typeface="+mn-cs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1600" dirty="0" smtClean="0">
                        <a:solidFill>
                          <a:schemeClr val="bg1"/>
                        </a:solidFill>
                        <a:latin typeface="Roboto Condensed" panose="020B0604020202020204"/>
                      </a:rPr>
                      <a:t>5,6%</a:t>
                    </a:r>
                    <a:endParaRPr lang="en-US" sz="1600" dirty="0">
                      <a:solidFill>
                        <a:schemeClr val="bg1"/>
                      </a:solidFill>
                      <a:latin typeface="Roboto Condensed" panose="020B0604020202020204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 rot="0" spcFirstLastPara="1" vertOverflow="ellipsis" vert="horz" wrap="square" lIns="38100" tIns="19050" rIns="38100" bIns="19050" anchor="ctr" anchorCtr="0">
                    <a:spAutoFit/>
                  </a:bodyPr>
                  <a:lstStyle/>
                  <a:p>
                    <a:pPr algn="ctr" rtl="0">
                      <a:defRPr lang="en-US" sz="1600" b="1" i="0" u="none" strike="noStrike" kern="1200" baseline="0" smtClean="0">
                        <a:solidFill>
                          <a:schemeClr val="bg1"/>
                        </a:solidFill>
                        <a:latin typeface="Roboto Condensed" panose="02000000000000000000"/>
                        <a:ea typeface="+mn-ea"/>
                        <a:cs typeface="+mn-cs"/>
                      </a:defRPr>
                    </a:pPr>
                    <a:r>
                      <a:rPr lang="en-US" sz="1600" b="1" i="0" u="none" strike="noStrike" kern="1200" baseline="0" dirty="0" smtClean="0">
                        <a:solidFill>
                          <a:schemeClr val="bg1"/>
                        </a:solidFill>
                        <a:latin typeface="Roboto Condensed" panose="02000000000000000000"/>
                        <a:ea typeface="+mn-ea"/>
                        <a:cs typeface="+mn-cs"/>
                      </a:rPr>
                      <a:t>6,5%</a:t>
                    </a:r>
                    <a:endParaRPr lang="en-US" sz="1600" b="1" i="0" u="none" strike="noStrike" kern="1200" baseline="0" dirty="0">
                      <a:solidFill>
                        <a:schemeClr val="bg1"/>
                      </a:solidFill>
                      <a:latin typeface="Roboto Condensed" panose="02000000000000000000"/>
                      <a:ea typeface="+mn-ea"/>
                      <a:cs typeface="+mn-cs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 rot="0" spcFirstLastPara="1" vertOverflow="ellipsis" vert="horz" wrap="square" lIns="38100" tIns="19050" rIns="38100" bIns="19050" anchor="ctr" anchorCtr="0">
                    <a:spAutoFit/>
                  </a:bodyPr>
                  <a:lstStyle/>
                  <a:p>
                    <a:pPr algn="ctr" rtl="0">
                      <a:defRPr lang="en-US" sz="1600" b="1" i="0" u="none" strike="noStrike" kern="1200" baseline="0" smtClean="0">
                        <a:solidFill>
                          <a:schemeClr val="bg1"/>
                        </a:solidFill>
                        <a:latin typeface="Roboto Condensed" panose="02000000000000000000"/>
                        <a:ea typeface="+mn-ea"/>
                        <a:cs typeface="+mn-cs"/>
                      </a:defRPr>
                    </a:pPr>
                    <a:r>
                      <a:rPr lang="en-US" sz="1600" b="1" i="0" u="none" strike="noStrike" kern="1200" baseline="0" dirty="0" smtClean="0">
                        <a:solidFill>
                          <a:schemeClr val="bg1"/>
                        </a:solidFill>
                        <a:latin typeface="Roboto Condensed" panose="02000000000000000000"/>
                        <a:ea typeface="+mn-ea"/>
                        <a:cs typeface="+mn-cs"/>
                      </a:rPr>
                      <a:t>9%</a:t>
                    </a:r>
                    <a:endParaRPr lang="en-US" sz="1600" b="1" i="0" u="none" strike="noStrike" kern="1200" baseline="0" dirty="0">
                      <a:solidFill>
                        <a:schemeClr val="bg1"/>
                      </a:solidFill>
                      <a:latin typeface="Roboto Condensed" panose="02000000000000000000"/>
                      <a:ea typeface="+mn-ea"/>
                      <a:cs typeface="+mn-cs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tx>
                <c:rich>
                  <a:bodyPr rot="0" spcFirstLastPara="1" vertOverflow="ellipsis" vert="horz" wrap="square" lIns="38100" tIns="19050" rIns="38100" bIns="19050" anchor="ctr" anchorCtr="0">
                    <a:spAutoFit/>
                  </a:bodyPr>
                  <a:lstStyle/>
                  <a:p>
                    <a:pPr algn="ctr" rtl="0">
                      <a:defRPr lang="en-US" sz="1600" b="1" i="0" u="none" strike="noStrike" kern="1200" baseline="0" smtClean="0">
                        <a:solidFill>
                          <a:schemeClr val="bg1"/>
                        </a:solidFill>
                        <a:latin typeface="Roboto Condensed" panose="02000000000000000000"/>
                        <a:ea typeface="+mn-ea"/>
                        <a:cs typeface="+mn-cs"/>
                      </a:defRPr>
                    </a:pPr>
                    <a:r>
                      <a:rPr lang="en-US" sz="1600" b="1" i="0" baseline="0" dirty="0" smtClean="0">
                        <a:effectLst/>
                      </a:rPr>
                      <a:t>11%</a:t>
                    </a:r>
                    <a:endParaRPr lang="en-US" sz="1600" dirty="0">
                      <a:effectLst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z="1600" dirty="0" smtClean="0">
                        <a:solidFill>
                          <a:schemeClr val="bg1"/>
                        </a:solidFill>
                      </a:rPr>
                      <a:t>47%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00518E"/>
                    </a:solidFill>
                    <a:latin typeface="Roboto Condensed" panose="0200000000000000000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вко</c:v>
                </c:pt>
                <c:pt idx="1">
                  <c:v>2023 год</c:v>
                </c:pt>
                <c:pt idx="2">
                  <c:v>2021</c:v>
                </c:pt>
                <c:pt idx="3">
                  <c:v>2019</c:v>
                </c:pt>
                <c:pt idx="4">
                  <c:v>2018</c:v>
                </c:pt>
                <c:pt idx="5">
                  <c:v>2022 год</c:v>
                </c:pt>
              </c:strCache>
            </c:strRef>
          </c:cat>
          <c:val>
            <c:numRef>
              <c:f>Лист1!$C$2:$C$7</c:f>
              <c:numCache>
                <c:formatCode>_-* #,##0.0\ _₽_-;\-* #,##0.0\ _₽_-;_-* "-"??\ _₽_-;_-@_-</c:formatCode>
                <c:ptCount val="6"/>
                <c:pt idx="0" formatCode="General">
                  <c:v>240</c:v>
                </c:pt>
                <c:pt idx="1">
                  <c:v>220</c:v>
                </c:pt>
                <c:pt idx="2">
                  <c:v>190</c:v>
                </c:pt>
                <c:pt idx="3">
                  <c:v>160</c:v>
                </c:pt>
                <c:pt idx="4">
                  <c:v>130</c:v>
                </c:pt>
                <c:pt idx="5" formatCode="General">
                  <c:v>100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B89-0143-8D48-5A38A31545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8"/>
        <c:overlap val="100"/>
        <c:axId val="346136032"/>
        <c:axId val="346144736"/>
      </c:barChart>
      <c:catAx>
        <c:axId val="34613603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46144736"/>
        <c:crosses val="autoZero"/>
        <c:auto val="1"/>
        <c:lblAlgn val="ctr"/>
        <c:lblOffset val="100"/>
        <c:noMultiLvlLbl val="0"/>
      </c:catAx>
      <c:valAx>
        <c:axId val="34614473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46136032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7381682864014434E-3"/>
          <c:y val="0.12561261926125714"/>
          <c:w val="0.97473600755496459"/>
          <c:h val="0.763183910548084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Лист1!$A$4</c:f>
              <c:strCache>
                <c:ptCount val="1"/>
                <c:pt idx="0">
                  <c:v>2021</c:v>
                </c:pt>
              </c:strCache>
            </c:strRef>
          </c:tx>
          <c:invertIfNegative val="0"/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0,5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1,0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ru-RU" sz="1400" b="1" kern="1200">
                    <a:solidFill>
                      <a:srgbClr val="00518E"/>
                    </a:solidFill>
                    <a:latin typeface="+mj-lt"/>
                    <a:ea typeface="+mj-ea"/>
                    <a:cs typeface="+mj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Лист1!$B$3:$E$3</c:f>
              <c:strCache>
                <c:ptCount val="4"/>
                <c:pt idx="0">
                  <c:v>ПРОИЗВОДСТВО МЕДА</c:v>
                </c:pt>
                <c:pt idx="1">
                  <c:v>СХТП</c:v>
                </c:pt>
                <c:pt idx="2">
                  <c:v>КХ и ФХ</c:v>
                </c:pt>
                <c:pt idx="3">
                  <c:v>ЛПХ</c:v>
                </c:pt>
              </c:strCache>
            </c:strRef>
          </c:cat>
          <c:val>
            <c:numRef>
              <c:f>Лист1!$B$4:$E$4</c:f>
              <c:numCache>
                <c:formatCode>General</c:formatCode>
                <c:ptCount val="4"/>
                <c:pt idx="0">
                  <c:v>3.7</c:v>
                </c:pt>
                <c:pt idx="1">
                  <c:v>0.5</c:v>
                </c:pt>
                <c:pt idx="2">
                  <c:v>1</c:v>
                </c:pt>
                <c:pt idx="3">
                  <c:v>2.2000000000000002</c:v>
                </c:pt>
              </c:numCache>
            </c:numRef>
          </c:val>
        </c:ser>
        <c:ser>
          <c:idx val="1"/>
          <c:order val="1"/>
          <c:tx>
            <c:strRef>
              <c:f>Лист1!$A$5</c:f>
              <c:strCache>
                <c:ptCount val="1"/>
                <c:pt idx="0">
                  <c:v>2022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anchorCtr="0"/>
              <a:lstStyle/>
              <a:p>
                <a:pPr algn="ctr">
                  <a:defRPr lang="ru-RU" sz="1400" b="1" i="0" u="none" strike="noStrike" kern="1200" baseline="0">
                    <a:solidFill>
                      <a:srgbClr val="00518E"/>
                    </a:solidFill>
                    <a:latin typeface="+mj-lt"/>
                    <a:ea typeface="+mj-ea"/>
                    <a:cs typeface="+mj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Лист1!$B$3:$E$3</c:f>
              <c:strCache>
                <c:ptCount val="4"/>
                <c:pt idx="0">
                  <c:v>ПРОИЗВОДСТВО МЕДА</c:v>
                </c:pt>
                <c:pt idx="1">
                  <c:v>СХТП</c:v>
                </c:pt>
                <c:pt idx="2">
                  <c:v>КХ и ФХ</c:v>
                </c:pt>
                <c:pt idx="3">
                  <c:v>ЛПХ</c:v>
                </c:pt>
              </c:strCache>
            </c:strRef>
          </c:cat>
          <c:val>
            <c:numRef>
              <c:f>Лист1!$B$5:$E$5</c:f>
              <c:numCache>
                <c:formatCode>General</c:formatCode>
                <c:ptCount val="4"/>
                <c:pt idx="0">
                  <c:v>3.9</c:v>
                </c:pt>
                <c:pt idx="1">
                  <c:v>0.5</c:v>
                </c:pt>
                <c:pt idx="2">
                  <c:v>1.1000000000000001</c:v>
                </c:pt>
                <c:pt idx="3">
                  <c:v>2.2999999999999998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-2"/>
        <c:axId val="346143104"/>
        <c:axId val="346147456"/>
      </c:barChart>
      <c:catAx>
        <c:axId val="34614310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lang="ru-RU" sz="1200" b="1" kern="1200">
                <a:solidFill>
                  <a:srgbClr val="00518E"/>
                </a:solidFill>
                <a:latin typeface="+mj-lt"/>
                <a:ea typeface="+mj-ea"/>
                <a:cs typeface="+mj-cs"/>
              </a:defRPr>
            </a:pPr>
            <a:endParaRPr lang="ru-RU"/>
          </a:p>
        </c:txPr>
        <c:crossAx val="346147456"/>
        <c:crosses val="autoZero"/>
        <c:auto val="1"/>
        <c:lblAlgn val="ctr"/>
        <c:lblOffset val="100"/>
        <c:noMultiLvlLbl val="0"/>
      </c:catAx>
      <c:valAx>
        <c:axId val="34614745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46143104"/>
        <c:crosses val="autoZero"/>
        <c:crossBetween val="between"/>
      </c:valAx>
    </c:plotArea>
    <c:legend>
      <c:legendPos val="t"/>
      <c:legendEntry>
        <c:idx val="0"/>
        <c:txPr>
          <a:bodyPr/>
          <a:lstStyle/>
          <a:p>
            <a:pPr>
              <a:defRPr lang="ru-RU" sz="1600" b="1" kern="1200">
                <a:solidFill>
                  <a:srgbClr val="00518E"/>
                </a:solidFill>
                <a:latin typeface="+mj-lt"/>
                <a:ea typeface="+mj-ea"/>
                <a:cs typeface="+mj-cs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lang="ru-RU" sz="1600" b="1" kern="1200">
                <a:solidFill>
                  <a:srgbClr val="00518E"/>
                </a:solidFill>
                <a:latin typeface="+mj-lt"/>
                <a:ea typeface="+mj-ea"/>
                <a:cs typeface="+mj-cs"/>
              </a:defRPr>
            </a:pPr>
            <a:endParaRPr lang="ru-RU"/>
          </a:p>
        </c:txPr>
      </c:legendEntry>
      <c:layout/>
      <c:overlay val="0"/>
      <c:txPr>
        <a:bodyPr/>
        <a:lstStyle/>
        <a:p>
          <a:pPr>
            <a:defRPr lang="ru-RU" sz="2000" b="1" kern="1200">
              <a:solidFill>
                <a:srgbClr val="00518E"/>
              </a:solidFill>
              <a:latin typeface="+mj-lt"/>
              <a:ea typeface="+mj-ea"/>
              <a:cs typeface="+mj-cs"/>
            </a:defRPr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lang="ru-RU" sz="2000" b="1" kern="1200" dirty="0" smtClean="0">
                <a:solidFill>
                  <a:srgbClr val="00518E"/>
                </a:solidFill>
                <a:latin typeface="+mj-lt"/>
                <a:ea typeface="+mj-ea"/>
                <a:cs typeface="+mj-cs"/>
              </a:defRPr>
            </a:pPr>
            <a:r>
              <a:rPr lang="ru-RU" sz="1600" b="0" kern="1200" dirty="0" smtClean="0">
                <a:solidFill>
                  <a:srgbClr val="00518E"/>
                </a:solidFill>
                <a:latin typeface="+mj-lt"/>
                <a:ea typeface="+mj-ea"/>
                <a:cs typeface="+mj-cs"/>
              </a:rPr>
              <a:t>Экспорт 2023 г</a:t>
            </a:r>
          </a:p>
        </c:rich>
      </c:tx>
      <c:layout>
        <c:manualLayout>
          <c:xMode val="edge"/>
          <c:yMode val="edge"/>
          <c:x val="0.11376712492573"/>
          <c:y val="8.2121921236240264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0616039447978404"/>
          <c:y val="0.14023772967015438"/>
          <c:w val="0.42844198953732981"/>
          <c:h val="0.85171820182450053"/>
        </c:manualLayout>
      </c:layout>
      <c:doughnutChart>
        <c:varyColors val="1"/>
        <c:ser>
          <c:idx val="0"/>
          <c:order val="0"/>
          <c:dLbls>
            <c:dLbl>
              <c:idx val="5"/>
              <c:layout>
                <c:manualLayout>
                  <c:x val="6.8850000786083105E-3"/>
                  <c:y val="-3.1936302702982325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Лист2!$A$3:$A$8</c:f>
              <c:strCache>
                <c:ptCount val="6"/>
                <c:pt idx="0">
                  <c:v>Узбекистан</c:v>
                </c:pt>
                <c:pt idx="1">
                  <c:v>Саудовскую Аравию</c:v>
                </c:pt>
                <c:pt idx="2">
                  <c:v>Германия</c:v>
                </c:pt>
                <c:pt idx="3">
                  <c:v>КНР</c:v>
                </c:pt>
                <c:pt idx="4">
                  <c:v>др.страны</c:v>
                </c:pt>
                <c:pt idx="5">
                  <c:v>РФ</c:v>
                </c:pt>
              </c:strCache>
            </c:strRef>
          </c:cat>
          <c:val>
            <c:numRef>
              <c:f>Лист2!$B$3:$B$8</c:f>
              <c:numCache>
                <c:formatCode>General</c:formatCode>
                <c:ptCount val="6"/>
                <c:pt idx="0">
                  <c:v>111</c:v>
                </c:pt>
                <c:pt idx="1">
                  <c:v>22.2</c:v>
                </c:pt>
                <c:pt idx="2">
                  <c:v>21</c:v>
                </c:pt>
                <c:pt idx="3">
                  <c:v>45.7</c:v>
                </c:pt>
                <c:pt idx="4">
                  <c:v>15.8</c:v>
                </c:pt>
                <c:pt idx="5">
                  <c:v>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68657495379274358"/>
          <c:y val="0.14541687113324658"/>
          <c:w val="0.30611740388874203"/>
          <c:h val="0.77292498453478253"/>
        </c:manualLayout>
      </c:layout>
      <c:overlay val="0"/>
      <c:txPr>
        <a:bodyPr/>
        <a:lstStyle/>
        <a:p>
          <a:pPr marL="0" algn="ctr" defTabSz="914400" rtl="0" eaLnBrk="1" latinLnBrk="0" hangingPunct="1">
            <a:defRPr lang="ru-RU" sz="1200" b="1" i="0" u="none" strike="noStrike" kern="1200" baseline="0">
              <a:solidFill>
                <a:srgbClr val="00518E"/>
              </a:solidFill>
              <a:latin typeface="+mj-lt"/>
              <a:ea typeface="+mj-ea"/>
              <a:cs typeface="+mj-cs"/>
            </a:defRPr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6"/>
    </mc:Choice>
    <mc:Fallback>
      <c:style val="36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ctr" rtl="0">
              <a:defRPr sz="1600"/>
            </a:pPr>
            <a:r>
              <a:rPr lang="ru-RU" sz="1600" dirty="0"/>
              <a:t>Импорт 2023г</a:t>
            </a:r>
          </a:p>
        </c:rich>
      </c:tx>
      <c:layout>
        <c:manualLayout>
          <c:xMode val="edge"/>
          <c:yMode val="edge"/>
          <c:x val="6.0316519101639161E-2"/>
          <c:y val="3.6074434055686E-2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cat>
            <c:strRef>
              <c:f>'[Диаграмма в Microsoft PowerPoint]Лист2'!$A$3:$A$7</c:f>
              <c:strCache>
                <c:ptCount val="5"/>
                <c:pt idx="0">
                  <c:v>РФ</c:v>
                </c:pt>
                <c:pt idx="1">
                  <c:v>Таджикистан</c:v>
                </c:pt>
                <c:pt idx="2">
                  <c:v>Беларусь</c:v>
                </c:pt>
                <c:pt idx="3">
                  <c:v>Иран</c:v>
                </c:pt>
                <c:pt idx="4">
                  <c:v>Кыргызстан</c:v>
                </c:pt>
              </c:strCache>
            </c:strRef>
          </c:cat>
          <c:val>
            <c:numRef>
              <c:f>'[Диаграмма в Microsoft PowerPoint]Лист2'!$B$3:$B$7</c:f>
              <c:numCache>
                <c:formatCode>General</c:formatCode>
                <c:ptCount val="5"/>
                <c:pt idx="0">
                  <c:v>275.89999999999998</c:v>
                </c:pt>
                <c:pt idx="1">
                  <c:v>11.1</c:v>
                </c:pt>
                <c:pt idx="2">
                  <c:v>1.2</c:v>
                </c:pt>
                <c:pt idx="3">
                  <c:v>0.8</c:v>
                </c:pt>
                <c:pt idx="4">
                  <c:v>0.5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46146912"/>
        <c:axId val="346138208"/>
      </c:lineChart>
      <c:catAx>
        <c:axId val="34614691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346138208"/>
        <c:crosses val="autoZero"/>
        <c:auto val="1"/>
        <c:lblAlgn val="ctr"/>
        <c:lblOffset val="100"/>
        <c:noMultiLvlLbl val="0"/>
      </c:catAx>
      <c:valAx>
        <c:axId val="346138208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346146912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spPr>
    <a:ln>
      <a:solidFill>
        <a:sysClr val="window" lastClr="FFFFFF"/>
      </a:solidFill>
    </a:ln>
  </c:spPr>
  <c:txPr>
    <a:bodyPr/>
    <a:lstStyle/>
    <a:p>
      <a:pPr algn="ctr" rtl="0">
        <a:defRPr lang="ru-RU" sz="1200" b="0" i="0" u="none" strike="noStrike" kern="1200" baseline="0">
          <a:solidFill>
            <a:srgbClr val="00518E"/>
          </a:solidFill>
          <a:latin typeface="+mj-lt"/>
          <a:ea typeface="+mj-ea"/>
          <a:cs typeface="+mj-cs"/>
        </a:defRPr>
      </a:pPr>
      <a:endParaRPr lang="ru-RU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957266660025899E-2"/>
          <c:y val="0.1160668653498029"/>
          <c:w val="0.95042735558330094"/>
          <c:h val="0.7847216465468110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'[Диаграмма в Microsoft PowerPoint]Лист2'!$A$3</c:f>
              <c:strCache>
                <c:ptCount val="1"/>
                <c:pt idx="0">
                  <c:v>2022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ru-RU" sz="1400" b="1" kern="1200">
                    <a:solidFill>
                      <a:srgbClr val="00518E"/>
                    </a:solidFill>
                    <a:latin typeface="+mj-lt"/>
                    <a:ea typeface="+mj-ea"/>
                    <a:cs typeface="+mj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'[Диаграмма в Microsoft PowerPoint]Лист2'!$B$2:$C$2</c:f>
              <c:strCache>
                <c:ptCount val="2"/>
                <c:pt idx="0">
                  <c:v>экспорт</c:v>
                </c:pt>
                <c:pt idx="1">
                  <c:v>импорт</c:v>
                </c:pt>
              </c:strCache>
            </c:strRef>
          </c:cat>
          <c:val>
            <c:numRef>
              <c:f>'[Диаграмма в Microsoft PowerPoint]Лист2'!$B$3:$C$3</c:f>
              <c:numCache>
                <c:formatCode>General</c:formatCode>
                <c:ptCount val="2"/>
                <c:pt idx="0">
                  <c:v>58.1</c:v>
                </c:pt>
                <c:pt idx="1">
                  <c:v>250.2</c:v>
                </c:pt>
              </c:numCache>
            </c:numRef>
          </c:val>
        </c:ser>
        <c:ser>
          <c:idx val="1"/>
          <c:order val="1"/>
          <c:tx>
            <c:strRef>
              <c:f>'[Диаграмма в Microsoft PowerPoint]Лист2'!$A$4</c:f>
              <c:strCache>
                <c:ptCount val="1"/>
                <c:pt idx="0">
                  <c:v>2023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ru-RU" sz="1400" b="1" kern="1200">
                    <a:solidFill>
                      <a:srgbClr val="00518E"/>
                    </a:solidFill>
                    <a:latin typeface="+mj-lt"/>
                    <a:ea typeface="+mj-ea"/>
                    <a:cs typeface="+mj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'[Диаграмма в Microsoft PowerPoint]Лист2'!$B$2:$C$2</c:f>
              <c:strCache>
                <c:ptCount val="2"/>
                <c:pt idx="0">
                  <c:v>экспорт</c:v>
                </c:pt>
                <c:pt idx="1">
                  <c:v>импорт</c:v>
                </c:pt>
              </c:strCache>
            </c:strRef>
          </c:cat>
          <c:val>
            <c:numRef>
              <c:f>'[Диаграмма в Microsoft PowerPoint]Лист2'!$B$4:$C$4</c:f>
              <c:numCache>
                <c:formatCode>General</c:formatCode>
                <c:ptCount val="2"/>
                <c:pt idx="0">
                  <c:v>222.7</c:v>
                </c:pt>
                <c:pt idx="1">
                  <c:v>289.5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346151264"/>
        <c:axId val="346137120"/>
      </c:barChart>
      <c:catAx>
        <c:axId val="34615126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lang="ru-RU" sz="1800" b="1" kern="1200">
                <a:solidFill>
                  <a:srgbClr val="00518E"/>
                </a:solidFill>
                <a:latin typeface="+mj-lt"/>
                <a:ea typeface="+mj-ea"/>
                <a:cs typeface="+mj-cs"/>
              </a:defRPr>
            </a:pPr>
            <a:endParaRPr lang="ru-RU"/>
          </a:p>
        </c:txPr>
        <c:crossAx val="346137120"/>
        <c:crosses val="autoZero"/>
        <c:auto val="1"/>
        <c:lblAlgn val="ctr"/>
        <c:lblOffset val="100"/>
        <c:noMultiLvlLbl val="0"/>
      </c:catAx>
      <c:valAx>
        <c:axId val="34613712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46151264"/>
        <c:crosses val="autoZero"/>
        <c:crossBetween val="between"/>
      </c:valAx>
    </c:plotArea>
    <c:legend>
      <c:legendPos val="t"/>
      <c:layout/>
      <c:overlay val="0"/>
      <c:txPr>
        <a:bodyPr/>
        <a:lstStyle/>
        <a:p>
          <a:pPr>
            <a:defRPr lang="ru-RU" sz="1600" b="1" kern="1200">
              <a:solidFill>
                <a:srgbClr val="00518E"/>
              </a:solidFill>
              <a:latin typeface="+mj-lt"/>
              <a:ea typeface="+mj-ea"/>
              <a:cs typeface="+mj-cs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экспорт</c:v>
                </c:pt>
              </c:strCache>
            </c:strRef>
          </c:tx>
          <c:spPr>
            <a:solidFill>
              <a:schemeClr val="dk1">
                <a:tint val="885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ru-RU" sz="1400" b="0" i="0" u="none" strike="noStrike" kern="1200" baseline="0">
                    <a:solidFill>
                      <a:srgbClr val="00518E"/>
                    </a:solidFill>
                    <a:latin typeface="+mj-lt"/>
                    <a:ea typeface="+mj-ea"/>
                    <a:cs typeface="+mj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370.3</c:v>
                </c:pt>
                <c:pt idx="1">
                  <c:v>509.2</c:v>
                </c:pt>
                <c:pt idx="2">
                  <c:v>713.6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B90-490E-8523-E72908FDB62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346149088"/>
        <c:axId val="346136576"/>
      </c:barChart>
      <c:catAx>
        <c:axId val="3461490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ru-RU" sz="1400" b="0" i="0" u="none" strike="noStrike" kern="1200" baseline="0">
                <a:solidFill>
                  <a:srgbClr val="00518E"/>
                </a:solidFill>
                <a:latin typeface="+mj-lt"/>
                <a:ea typeface="+mj-ea"/>
                <a:cs typeface="+mj-cs"/>
              </a:defRPr>
            </a:pPr>
            <a:endParaRPr lang="ru-RU"/>
          </a:p>
        </c:txPr>
        <c:crossAx val="346136576"/>
        <c:crosses val="autoZero"/>
        <c:auto val="1"/>
        <c:lblAlgn val="ctr"/>
        <c:lblOffset val="100"/>
        <c:noMultiLvlLbl val="0"/>
      </c:catAx>
      <c:valAx>
        <c:axId val="346136576"/>
        <c:scaling>
          <c:orientation val="minMax"/>
        </c:scaling>
        <c:delete val="1"/>
        <c:axPos val="l"/>
        <c:numFmt formatCode="#,##0.0" sourceLinked="1"/>
        <c:majorTickMark val="none"/>
        <c:minorTickMark val="none"/>
        <c:tickLblPos val="nextTo"/>
        <c:crossAx val="3461490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600">
          <a:latin typeface="Arial" pitchFamily="34" charset="0"/>
          <a:cs typeface="Arial" pitchFamily="34" charset="0"/>
        </a:defRPr>
      </a:pPr>
      <a:endParaRPr lang="ru-RU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style1.xml><?xml version="1.0" encoding="utf-8"?>
<cs:chartStyle xmlns:cs="http://schemas.microsoft.com/office/drawing/2012/chartStyle" xmlns:a="http://schemas.openxmlformats.org/drawingml/2006/main" id="103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 mods="ignoreCSTransforms">
      <cs:styleClr val="0">
        <a:shade val="25000"/>
      </cs:styl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 mods="ignoreCSTransforms">
      <cs:styleClr val="0">
        <a:tint val="25000"/>
      </cs:styl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0.05833</cdr:y>
    </cdr:from>
    <cdr:to>
      <cdr:x>0.13185</cdr:x>
      <cdr:y>0.1182</cdr:y>
    </cdr:to>
    <cdr:sp macro="" textlink="">
      <cdr:nvSpPr>
        <cdr:cNvPr id="9" name="Прямоугольник 8">
          <a:extLst xmlns:a="http://schemas.openxmlformats.org/drawingml/2006/main">
            <a:ext uri="{FF2B5EF4-FFF2-40B4-BE49-F238E27FC236}">
              <a16:creationId xmlns:r="http://schemas.openxmlformats.org/officeDocument/2006/relationships" xmlns:p="http://schemas.openxmlformats.org/presentationml/2006/main" xmlns="" xmlns:a16="http://schemas.microsoft.com/office/drawing/2014/main" xmlns:lc="http://schemas.openxmlformats.org/drawingml/2006/lockedCanvas" id="{A5441CB4-B8E2-4F8C-95A8-84AB72988E67}"/>
            </a:ext>
          </a:extLst>
        </cdr:cNvPr>
        <cdr:cNvSpPr/>
      </cdr:nvSpPr>
      <cdr:spPr>
        <a:xfrm xmlns:a="http://schemas.openxmlformats.org/drawingml/2006/main">
          <a:off x="0" y="299845"/>
          <a:ext cx="789263" cy="30777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anchor="ctr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kk-KZ" sz="1400" b="1" dirty="0" smtClean="0">
              <a:solidFill>
                <a:srgbClr val="00518E"/>
              </a:solidFill>
            </a:rPr>
            <a:t>ВКО</a:t>
          </a:r>
          <a:endParaRPr lang="ru-RU" sz="1400" b="1" dirty="0">
            <a:solidFill>
              <a:srgbClr val="00518E"/>
            </a:solidFill>
          </a:endParaRPr>
        </a:p>
      </cdr:txBody>
    </cdr:sp>
  </cdr:relSizeAnchor>
  <cdr:relSizeAnchor xmlns:cdr="http://schemas.openxmlformats.org/drawingml/2006/chartDrawing">
    <cdr:from>
      <cdr:x>0</cdr:x>
      <cdr:y>0.18709</cdr:y>
    </cdr:from>
    <cdr:to>
      <cdr:x>0.21893</cdr:x>
      <cdr:y>0.24697</cdr:y>
    </cdr:to>
    <cdr:sp macro="" textlink="">
      <cdr:nvSpPr>
        <cdr:cNvPr id="10" name="Прямоугольник 9">
          <a:extLst xmlns:a="http://schemas.openxmlformats.org/drawingml/2006/main">
            <a:ext uri="{FF2B5EF4-FFF2-40B4-BE49-F238E27FC236}">
              <a16:creationId xmlns:r="http://schemas.openxmlformats.org/officeDocument/2006/relationships" xmlns:p="http://schemas.openxmlformats.org/presentationml/2006/main" xmlns="" xmlns:a16="http://schemas.microsoft.com/office/drawing/2014/main" xmlns:lc="http://schemas.openxmlformats.org/drawingml/2006/lockedCanvas" id="{A5441CB4-B8E2-4F8C-95A8-84AB72988E67}"/>
            </a:ext>
          </a:extLst>
        </cdr:cNvPr>
        <cdr:cNvSpPr/>
      </cdr:nvSpPr>
      <cdr:spPr>
        <a:xfrm xmlns:a="http://schemas.openxmlformats.org/drawingml/2006/main">
          <a:off x="0" y="961773"/>
          <a:ext cx="1310531" cy="30777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anchor="ctr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kk-KZ" sz="1400" b="1" dirty="0" smtClean="0">
              <a:solidFill>
                <a:srgbClr val="00518E"/>
              </a:solidFill>
            </a:rPr>
            <a:t>Павлодарская</a:t>
          </a:r>
          <a:endParaRPr lang="ru-RU" sz="1400" b="1" dirty="0">
            <a:solidFill>
              <a:srgbClr val="00518E"/>
            </a:solidFill>
          </a:endParaRPr>
        </a:p>
      </cdr:txBody>
    </cdr:sp>
  </cdr:relSizeAnchor>
  <cdr:relSizeAnchor xmlns:cdr="http://schemas.openxmlformats.org/drawingml/2006/chartDrawing">
    <cdr:from>
      <cdr:x>0</cdr:x>
      <cdr:y>0.3255</cdr:y>
    </cdr:from>
    <cdr:to>
      <cdr:x>0.21893</cdr:x>
      <cdr:y>0.38538</cdr:y>
    </cdr:to>
    <cdr:sp macro="" textlink="">
      <cdr:nvSpPr>
        <cdr:cNvPr id="12" name="Прямоугольник 11">
          <a:extLst xmlns:a="http://schemas.openxmlformats.org/drawingml/2006/main">
            <a:ext uri="{FF2B5EF4-FFF2-40B4-BE49-F238E27FC236}">
              <a16:creationId xmlns:r="http://schemas.openxmlformats.org/officeDocument/2006/relationships" xmlns:p="http://schemas.openxmlformats.org/presentationml/2006/main" xmlns="" xmlns:a16="http://schemas.microsoft.com/office/drawing/2014/main" xmlns:lc="http://schemas.openxmlformats.org/drawingml/2006/lockedCanvas" id="{A5441CB4-B8E2-4F8C-95A8-84AB72988E67}"/>
            </a:ext>
          </a:extLst>
        </cdr:cNvPr>
        <cdr:cNvSpPr/>
      </cdr:nvSpPr>
      <cdr:spPr>
        <a:xfrm xmlns:a="http://schemas.openxmlformats.org/drawingml/2006/main">
          <a:off x="0" y="1673282"/>
          <a:ext cx="1310531" cy="30777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anchor="ctr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kk-KZ" sz="1400" b="1" dirty="0" smtClean="0">
              <a:solidFill>
                <a:srgbClr val="00518E"/>
              </a:solidFill>
            </a:rPr>
            <a:t>Абайская</a:t>
          </a:r>
          <a:endParaRPr lang="ru-RU" sz="1400" b="1" dirty="0">
            <a:solidFill>
              <a:srgbClr val="00518E"/>
            </a:solidFill>
          </a:endParaRPr>
        </a:p>
      </cdr:txBody>
    </cdr:sp>
  </cdr:relSizeAnchor>
  <cdr:relSizeAnchor xmlns:cdr="http://schemas.openxmlformats.org/drawingml/2006/chartDrawing">
    <cdr:from>
      <cdr:x>0.00296</cdr:x>
      <cdr:y>0.46392</cdr:y>
    </cdr:from>
    <cdr:to>
      <cdr:x>0.22189</cdr:x>
      <cdr:y>0.5238</cdr:y>
    </cdr:to>
    <cdr:sp macro="" textlink="">
      <cdr:nvSpPr>
        <cdr:cNvPr id="13" name="Прямоугольник 12">
          <a:extLst xmlns:a="http://schemas.openxmlformats.org/drawingml/2006/main">
            <a:ext uri="{FF2B5EF4-FFF2-40B4-BE49-F238E27FC236}">
              <a16:creationId xmlns:r="http://schemas.openxmlformats.org/officeDocument/2006/relationships" xmlns:p="http://schemas.openxmlformats.org/presentationml/2006/main" xmlns="" xmlns:a16="http://schemas.microsoft.com/office/drawing/2014/main" xmlns:lc="http://schemas.openxmlformats.org/drawingml/2006/lockedCanvas" id="{A5441CB4-B8E2-4F8C-95A8-84AB72988E67}"/>
            </a:ext>
          </a:extLst>
        </cdr:cNvPr>
        <cdr:cNvSpPr/>
      </cdr:nvSpPr>
      <cdr:spPr>
        <a:xfrm xmlns:a="http://schemas.openxmlformats.org/drawingml/2006/main">
          <a:off x="17719" y="2384842"/>
          <a:ext cx="1310530" cy="30777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anchor="ctr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kk-KZ" sz="1400" b="1" dirty="0" smtClean="0">
              <a:solidFill>
                <a:srgbClr val="00518E"/>
              </a:solidFill>
            </a:rPr>
            <a:t>Алматинская</a:t>
          </a:r>
          <a:endParaRPr lang="ru-RU" sz="1400" b="1" dirty="0">
            <a:solidFill>
              <a:srgbClr val="00518E"/>
            </a:solidFill>
          </a:endParaRPr>
        </a:p>
      </cdr:txBody>
    </cdr:sp>
  </cdr:relSizeAnchor>
  <cdr:relSizeAnchor xmlns:cdr="http://schemas.openxmlformats.org/drawingml/2006/chartDrawing">
    <cdr:from>
      <cdr:x>0.00296</cdr:x>
      <cdr:y>0.5959</cdr:y>
    </cdr:from>
    <cdr:to>
      <cdr:x>0.22189</cdr:x>
      <cdr:y>0.65578</cdr:y>
    </cdr:to>
    <cdr:sp macro="" textlink="">
      <cdr:nvSpPr>
        <cdr:cNvPr id="14" name="Прямоугольник 13">
          <a:extLst xmlns:a="http://schemas.openxmlformats.org/drawingml/2006/main">
            <a:ext uri="{FF2B5EF4-FFF2-40B4-BE49-F238E27FC236}">
              <a16:creationId xmlns:r="http://schemas.openxmlformats.org/officeDocument/2006/relationships" xmlns:p="http://schemas.openxmlformats.org/presentationml/2006/main" xmlns="" xmlns:a16="http://schemas.microsoft.com/office/drawing/2014/main" xmlns:lc="http://schemas.openxmlformats.org/drawingml/2006/lockedCanvas" id="{A5441CB4-B8E2-4F8C-95A8-84AB72988E67}"/>
            </a:ext>
          </a:extLst>
        </cdr:cNvPr>
        <cdr:cNvSpPr/>
      </cdr:nvSpPr>
      <cdr:spPr>
        <a:xfrm xmlns:a="http://schemas.openxmlformats.org/drawingml/2006/main">
          <a:off x="17719" y="3063297"/>
          <a:ext cx="1310530" cy="30777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anchor="ctr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kk-KZ" sz="1400" b="1" dirty="0" smtClean="0">
              <a:solidFill>
                <a:srgbClr val="00518E"/>
              </a:solidFill>
            </a:rPr>
            <a:t>Туркестанская</a:t>
          </a:r>
          <a:endParaRPr lang="ru-RU" sz="1400" b="1" dirty="0">
            <a:solidFill>
              <a:srgbClr val="00518E"/>
            </a:solidFill>
          </a:endParaRPr>
        </a:p>
      </cdr:txBody>
    </cdr:sp>
  </cdr:relSizeAnchor>
  <cdr:relSizeAnchor xmlns:cdr="http://schemas.openxmlformats.org/drawingml/2006/chartDrawing">
    <cdr:from>
      <cdr:x>0.00296</cdr:x>
      <cdr:y>0.74398</cdr:y>
    </cdr:from>
    <cdr:to>
      <cdr:x>0.22189</cdr:x>
      <cdr:y>0.80385</cdr:y>
    </cdr:to>
    <cdr:sp macro="" textlink="">
      <cdr:nvSpPr>
        <cdr:cNvPr id="15" name="Прямоугольник 14">
          <a:extLst xmlns:a="http://schemas.openxmlformats.org/drawingml/2006/main">
            <a:ext uri="{FF2B5EF4-FFF2-40B4-BE49-F238E27FC236}">
              <a16:creationId xmlns:r="http://schemas.openxmlformats.org/officeDocument/2006/relationships" xmlns:p="http://schemas.openxmlformats.org/presentationml/2006/main" xmlns="" xmlns:a16="http://schemas.microsoft.com/office/drawing/2014/main" xmlns:lc="http://schemas.openxmlformats.org/drawingml/2006/lockedCanvas" id="{A5441CB4-B8E2-4F8C-95A8-84AB72988E67}"/>
            </a:ext>
          </a:extLst>
        </cdr:cNvPr>
        <cdr:cNvSpPr/>
      </cdr:nvSpPr>
      <cdr:spPr>
        <a:xfrm xmlns:a="http://schemas.openxmlformats.org/drawingml/2006/main">
          <a:off x="17719" y="3824489"/>
          <a:ext cx="1310530" cy="30777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anchor="ctr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kk-KZ" sz="1400" b="1" dirty="0" smtClean="0">
              <a:solidFill>
                <a:srgbClr val="00518E"/>
              </a:solidFill>
            </a:rPr>
            <a:t>Жетысуская</a:t>
          </a:r>
          <a:endParaRPr lang="ru-RU" sz="1400" b="1" dirty="0">
            <a:solidFill>
              <a:srgbClr val="00518E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0.19767</cdr:x>
      <cdr:y>0.18792</cdr:y>
    </cdr:from>
    <cdr:to>
      <cdr:x>0.25581</cdr:x>
      <cdr:y>0.25943</cdr:y>
    </cdr:to>
    <cdr:sp macro="" textlink="">
      <cdr:nvSpPr>
        <cdr:cNvPr id="5" name="TextBox 25"/>
        <cdr:cNvSpPr txBox="1"/>
      </cdr:nvSpPr>
      <cdr:spPr>
        <a:xfrm xmlns:a="http://schemas.openxmlformats.org/drawingml/2006/main">
          <a:off x="1224137" y="792088"/>
          <a:ext cx="360040" cy="30144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ru-RU" sz="1000" b="1" dirty="0">
            <a:latin typeface="Century Gothic" panose="020B0502020202020204" pitchFamily="34" charset="0"/>
          </a:endParaRPr>
        </a:p>
      </cdr:txBody>
    </cdr:sp>
  </cdr:relSizeAnchor>
  <cdr:relSizeAnchor xmlns:cdr="http://schemas.openxmlformats.org/drawingml/2006/chartDrawing">
    <cdr:from>
      <cdr:x>0.10017</cdr:x>
      <cdr:y>0.28987</cdr:y>
    </cdr:from>
    <cdr:to>
      <cdr:x>0.27927</cdr:x>
      <cdr:y>0.38486</cdr:y>
    </cdr:to>
    <cdr:sp macro="" textlink="">
      <cdr:nvSpPr>
        <cdr:cNvPr id="7" name="TextBox 46"/>
        <cdr:cNvSpPr txBox="1"/>
      </cdr:nvSpPr>
      <cdr:spPr>
        <a:xfrm xmlns:a="http://schemas.openxmlformats.org/drawingml/2006/main">
          <a:off x="432761" y="751438"/>
          <a:ext cx="773798" cy="24622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ru-RU" sz="1000" dirty="0">
            <a:latin typeface="Century Gothic" panose="020B0502020202020204" pitchFamily="34" charset="0"/>
          </a:endParaRPr>
        </a:p>
      </cdr:txBody>
    </cdr:sp>
  </cdr:relSizeAnchor>
  <cdr:relSizeAnchor xmlns:cdr="http://schemas.openxmlformats.org/drawingml/2006/chartDrawing">
    <cdr:from>
      <cdr:x>0.01919</cdr:x>
      <cdr:y>0.02057</cdr:y>
    </cdr:from>
    <cdr:to>
      <cdr:x>0.18456</cdr:x>
      <cdr:y>0.12219</cdr:y>
    </cdr:to>
    <cdr:sp macro="" textlink="">
      <cdr:nvSpPr>
        <cdr:cNvPr id="8" name="Прямоугольник 7"/>
        <cdr:cNvSpPr/>
      </cdr:nvSpPr>
      <cdr:spPr>
        <a:xfrm xmlns:a="http://schemas.openxmlformats.org/drawingml/2006/main">
          <a:off x="93764" y="57940"/>
          <a:ext cx="808235" cy="2862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lIns="91440" tIns="45720" rIns="91440" bIns="4572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defTabSz="914377">
            <a:lnSpc>
              <a:spcPct val="90000"/>
            </a:lnSpc>
          </a:pPr>
          <a:r>
            <a:rPr lang="ru-RU" sz="1400" dirty="0">
              <a:solidFill>
                <a:srgbClr val="00518E"/>
              </a:solidFill>
              <a:latin typeface="+mj-lt"/>
              <a:ea typeface="+mj-ea"/>
              <a:cs typeface="+mj-cs"/>
            </a:rPr>
            <a:t>млн. тг 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B93296-DD58-418B-A9F5-D0C2C081F4D9}" type="datetimeFigureOut">
              <a:rPr lang="ru-RU" smtClean="0"/>
              <a:t>19.03.2024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49B944-21C2-4723-893C-553C2F2226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703280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4F6FD5-0D81-4787-8385-9B088134D40B}" type="datetimeFigureOut">
              <a:rPr lang="ru-RU" smtClean="0"/>
              <a:t>19.03.2024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91F11B-3913-452F-A623-8490591A16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888476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88808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A08FE-9F8A-46D7-B371-C32EED1758E2}" type="datetimeFigureOut">
              <a:rPr lang="ru-RU" smtClean="0"/>
              <a:t>19.03.2024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F71F6-C70E-4881-83B5-299F8D1784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85995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A08FE-9F8A-46D7-B371-C32EED1758E2}" type="datetimeFigureOut">
              <a:rPr lang="ru-RU" smtClean="0"/>
              <a:t>19.03.2024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F71F6-C70E-4881-83B5-299F8D1784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71151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A08FE-9F8A-46D7-B371-C32EED1758E2}" type="datetimeFigureOut">
              <a:rPr lang="ru-RU" smtClean="0"/>
              <a:t>19.03.2024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F71F6-C70E-4881-83B5-299F8D1784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11887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7"/>
          <p:cNvSpPr>
            <a:spLocks noGrp="1"/>
          </p:cNvSpPr>
          <p:nvPr>
            <p:ph type="pic" sz="quarter" idx="53" hasCustomPrompt="1"/>
          </p:nvPr>
        </p:nvSpPr>
        <p:spPr>
          <a:xfrm>
            <a:off x="0" y="1"/>
            <a:ext cx="12192000" cy="3924300"/>
          </a:xfrm>
          <a:prstGeom prst="rect">
            <a:avLst/>
          </a:prstGeom>
          <a:ln w="3175">
            <a:noFill/>
          </a:ln>
        </p:spPr>
        <p:txBody>
          <a:bodyPr wrap="none" tIns="0" bIns="1005840" anchor="b"/>
          <a:lstStyle>
            <a:lvl1pPr algn="ctr" rtl="0">
              <a:buNone/>
              <a:defRPr sz="24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</p:spTree>
    <p:extLst>
      <p:ext uri="{BB962C8B-B14F-4D97-AF65-F5344CB8AC3E}">
        <p14:creationId xmlns:p14="http://schemas.microsoft.com/office/powerpoint/2010/main" val="2894159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xmlns="" id="{5261622B-97BC-4206-AB06-68C4E3EAEC37}"/>
              </a:ext>
            </a:extLst>
          </p:cNvPr>
          <p:cNvSpPr txBox="1">
            <a:spLocks/>
          </p:cNvSpPr>
          <p:nvPr userDrawn="1"/>
        </p:nvSpPr>
        <p:spPr>
          <a:xfrm>
            <a:off x="11641451" y="6421077"/>
            <a:ext cx="571500" cy="436923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333" smtClean="0">
                <a:solidFill>
                  <a:srgbClr val="262626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 sz="1333" dirty="0">
              <a:solidFill>
                <a:srgbClr val="262626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8043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empty_p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/>
          <p:cNvSpPr/>
          <p:nvPr userDrawn="1"/>
        </p:nvSpPr>
        <p:spPr>
          <a:xfrm>
            <a:off x="11360149" y="981075"/>
            <a:ext cx="482600" cy="361951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11" name="Slide Number Placeholder 4"/>
          <p:cNvSpPr txBox="1">
            <a:spLocks/>
          </p:cNvSpPr>
          <p:nvPr userDrawn="1"/>
        </p:nvSpPr>
        <p:spPr>
          <a:xfrm>
            <a:off x="11315702" y="998205"/>
            <a:ext cx="571500" cy="327692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600" smtClean="0">
                <a:solidFill>
                  <a:srgbClr val="262626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 sz="1600" dirty="0">
              <a:solidFill>
                <a:srgbClr val="262626">
                  <a:lumMod val="75000"/>
                  <a:lumOff val="25000"/>
                </a:srgbClr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2921000" y="742951"/>
            <a:ext cx="6350000" cy="419132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3733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362453" y="1170853"/>
            <a:ext cx="3467100" cy="200747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2133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</p:spTree>
    <p:extLst>
      <p:ext uri="{BB962C8B-B14F-4D97-AF65-F5344CB8AC3E}">
        <p14:creationId xmlns:p14="http://schemas.microsoft.com/office/powerpoint/2010/main" val="2680956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empty_p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 userDrawn="1"/>
        </p:nvSpPr>
        <p:spPr>
          <a:xfrm>
            <a:off x="11360149" y="981075"/>
            <a:ext cx="482600" cy="361951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 txBox="1">
            <a:spLocks/>
          </p:cNvSpPr>
          <p:nvPr userDrawn="1"/>
        </p:nvSpPr>
        <p:spPr>
          <a:xfrm>
            <a:off x="11315702" y="998205"/>
            <a:ext cx="571500" cy="327692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600" smtClean="0">
                <a:solidFill>
                  <a:srgbClr val="262626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 sz="1600" dirty="0">
              <a:solidFill>
                <a:srgbClr val="262626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4960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7"/>
          <p:cNvSpPr>
            <a:spLocks noGrp="1"/>
          </p:cNvSpPr>
          <p:nvPr>
            <p:ph type="pic" sz="quarter" idx="53" hasCustomPrompt="1"/>
          </p:nvPr>
        </p:nvSpPr>
        <p:spPr>
          <a:xfrm>
            <a:off x="0" y="1"/>
            <a:ext cx="12192000" cy="3924300"/>
          </a:xfrm>
          <a:prstGeom prst="rect">
            <a:avLst/>
          </a:prstGeom>
          <a:ln w="3175">
            <a:noFill/>
          </a:ln>
        </p:spPr>
        <p:txBody>
          <a:bodyPr wrap="none" tIns="0" bIns="1005840" anchor="b"/>
          <a:lstStyle>
            <a:lvl1pPr algn="ctr" rtl="0">
              <a:buNone/>
              <a:defRPr sz="24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</p:spTree>
    <p:extLst>
      <p:ext uri="{BB962C8B-B14F-4D97-AF65-F5344CB8AC3E}">
        <p14:creationId xmlns:p14="http://schemas.microsoft.com/office/powerpoint/2010/main" val="4274819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B694FA21-F18C-4BBE-A9EE-89D5EA2A2F54}"/>
              </a:ext>
            </a:extLst>
          </p:cNvPr>
          <p:cNvSpPr/>
          <p:nvPr userDrawn="1"/>
        </p:nvSpPr>
        <p:spPr bwMode="auto">
          <a:xfrm>
            <a:off x="11074400" y="304800"/>
            <a:ext cx="1117600" cy="228600"/>
          </a:xfrm>
          <a:prstGeom prst="rect">
            <a:avLst/>
          </a:prstGeom>
          <a:solidFill>
            <a:srgbClr val="FFC000"/>
          </a:solidFill>
          <a:ln w="19050">
            <a:noFill/>
            <a:round/>
            <a:headEnd/>
            <a:tailEnd/>
          </a:ln>
        </p:spPr>
        <p:txBody>
          <a:bodyPr vert="horz" wrap="none" lIns="121920" tIns="60960" rIns="121920" bIns="60960" numCol="1" rtlCol="0" anchor="ctr" anchorCtr="1" compatLnSpc="1">
            <a:prstTxWarp prst="textNoShape">
              <a:avLst/>
            </a:prstTxWarp>
          </a:bodyPr>
          <a:lstStyle/>
          <a:p>
            <a:pPr algn="ctr"/>
            <a:endParaRPr lang="ru-RU" sz="1600" b="1" dirty="0">
              <a:solidFill>
                <a:srgbClr val="262626">
                  <a:lumMod val="75000"/>
                  <a:lumOff val="25000"/>
                </a:srgbClr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2921000" y="180975"/>
            <a:ext cx="6350000" cy="419132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lang="en-US" sz="2667" b="1" dirty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FA85EA7D-3AB2-4205-809A-A004F0937AE5}"/>
              </a:ext>
            </a:extLst>
          </p:cNvPr>
          <p:cNvSpPr/>
          <p:nvPr userDrawn="1"/>
        </p:nvSpPr>
        <p:spPr bwMode="auto">
          <a:xfrm>
            <a:off x="0" y="304800"/>
            <a:ext cx="1117600" cy="228600"/>
          </a:xfrm>
          <a:prstGeom prst="rect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vert="horz" wrap="none" lIns="121920" tIns="60960" rIns="121920" bIns="60960" numCol="1" rtlCol="0" anchor="ctr" anchorCtr="1" compatLnSpc="1">
            <a:prstTxWarp prst="textNoShape">
              <a:avLst/>
            </a:prstTxWarp>
          </a:bodyPr>
          <a:lstStyle/>
          <a:p>
            <a:pPr algn="ctr"/>
            <a:endParaRPr lang="ru-RU" sz="1600" b="1" dirty="0">
              <a:solidFill>
                <a:srgbClr val="262626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1493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4_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B694FA21-F18C-4BBE-A9EE-89D5EA2A2F54}"/>
              </a:ext>
            </a:extLst>
          </p:cNvPr>
          <p:cNvSpPr/>
          <p:nvPr userDrawn="1"/>
        </p:nvSpPr>
        <p:spPr bwMode="auto">
          <a:xfrm>
            <a:off x="11074400" y="304800"/>
            <a:ext cx="1117600" cy="228600"/>
          </a:xfrm>
          <a:prstGeom prst="rect">
            <a:avLst/>
          </a:prstGeom>
          <a:solidFill>
            <a:srgbClr val="0070C0"/>
          </a:solidFill>
          <a:ln w="19050">
            <a:noFill/>
            <a:round/>
            <a:headEnd/>
            <a:tailEnd/>
          </a:ln>
        </p:spPr>
        <p:txBody>
          <a:bodyPr vert="horz" wrap="none" lIns="121920" tIns="60960" rIns="121920" bIns="60960" numCol="1" rtlCol="0" anchor="ctr" anchorCtr="1" compatLnSpc="1">
            <a:prstTxWarp prst="textNoShape">
              <a:avLst/>
            </a:prstTxWarp>
          </a:bodyPr>
          <a:lstStyle/>
          <a:p>
            <a:pPr algn="ctr"/>
            <a:endParaRPr lang="ru-RU" sz="1600" b="1" dirty="0">
              <a:solidFill>
                <a:srgbClr val="262626">
                  <a:lumMod val="75000"/>
                  <a:lumOff val="25000"/>
                </a:srgbClr>
              </a:solidFill>
            </a:endParaRPr>
          </a:p>
        </p:txBody>
      </p:sp>
      <p:sp>
        <p:nvSpPr>
          <p:cNvPr id="9" name="Slide Number Placeholder 4"/>
          <p:cNvSpPr txBox="1">
            <a:spLocks/>
          </p:cNvSpPr>
          <p:nvPr userDrawn="1"/>
        </p:nvSpPr>
        <p:spPr>
          <a:xfrm>
            <a:off x="11315702" y="264795"/>
            <a:ext cx="571500" cy="327692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600" smtClean="0">
                <a:solidFill>
                  <a:srgbClr val="FFFFFF"/>
                </a:solidFill>
              </a:rPr>
              <a:pPr/>
              <a:t>‹#›</a:t>
            </a:fld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2921000" y="180975"/>
            <a:ext cx="6350000" cy="419132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lang="en-US" sz="2667" b="1" dirty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FA85EA7D-3AB2-4205-809A-A004F0937AE5}"/>
              </a:ext>
            </a:extLst>
          </p:cNvPr>
          <p:cNvSpPr/>
          <p:nvPr userDrawn="1"/>
        </p:nvSpPr>
        <p:spPr bwMode="auto">
          <a:xfrm>
            <a:off x="0" y="304800"/>
            <a:ext cx="1117600" cy="228600"/>
          </a:xfrm>
          <a:prstGeom prst="rect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vert="horz" wrap="none" lIns="121920" tIns="60960" rIns="121920" bIns="60960" numCol="1" rtlCol="0" anchor="ctr" anchorCtr="1" compatLnSpc="1">
            <a:prstTxWarp prst="textNoShape">
              <a:avLst/>
            </a:prstTxWarp>
          </a:bodyPr>
          <a:lstStyle/>
          <a:p>
            <a:pPr algn="ctr"/>
            <a:endParaRPr lang="ru-RU" sz="1600" b="1" dirty="0">
              <a:solidFill>
                <a:srgbClr val="262626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149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/>
          <p:cNvSpPr>
            <a:spLocks noGrp="1"/>
          </p:cNvSpPr>
          <p:nvPr>
            <p:ph type="pic" sz="quarter" idx="53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3175">
            <a:noFill/>
          </a:ln>
        </p:spPr>
        <p:txBody>
          <a:bodyPr wrap="none" tIns="0" bIns="3657600" anchor="b"/>
          <a:lstStyle>
            <a:lvl1pPr algn="ctr" rtl="0">
              <a:buNone/>
              <a:defRPr sz="24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</p:spTree>
    <p:extLst>
      <p:ext uri="{BB962C8B-B14F-4D97-AF65-F5344CB8AC3E}">
        <p14:creationId xmlns:p14="http://schemas.microsoft.com/office/powerpoint/2010/main" val="414132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A08FE-9F8A-46D7-B371-C32EED1758E2}" type="datetimeFigureOut">
              <a:rPr lang="ru-RU" smtClean="0"/>
              <a:t>19.03.2024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F71F6-C70E-4881-83B5-299F8D1784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52952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/>
          <p:cNvSpPr/>
          <p:nvPr userDrawn="1"/>
        </p:nvSpPr>
        <p:spPr>
          <a:xfrm>
            <a:off x="11360149" y="981075"/>
            <a:ext cx="482600" cy="361951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10" name="Slide Number Placeholder 4"/>
          <p:cNvSpPr txBox="1">
            <a:spLocks/>
          </p:cNvSpPr>
          <p:nvPr userDrawn="1"/>
        </p:nvSpPr>
        <p:spPr>
          <a:xfrm>
            <a:off x="11315702" y="998205"/>
            <a:ext cx="571500" cy="327692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600" smtClean="0">
                <a:solidFill>
                  <a:srgbClr val="262626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 sz="1600" dirty="0">
              <a:solidFill>
                <a:srgbClr val="262626">
                  <a:lumMod val="75000"/>
                  <a:lumOff val="25000"/>
                </a:srgbClr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2921000" y="742951"/>
            <a:ext cx="6350000" cy="419132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3733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362453" y="1170853"/>
            <a:ext cx="3467100" cy="200747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2133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2409372"/>
            <a:ext cx="3430016" cy="2670048"/>
          </a:xfrm>
          <a:prstGeom prst="rect">
            <a:avLst/>
          </a:prstGeom>
          <a:ln>
            <a:noFill/>
          </a:ln>
        </p:spPr>
        <p:txBody>
          <a:bodyPr wrap="none" tIns="0" bIns="731520" anchor="b"/>
          <a:lstStyle>
            <a:lvl1pPr algn="ctr">
              <a:buNone/>
              <a:defRPr sz="2133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 </a:t>
            </a:r>
          </a:p>
        </p:txBody>
      </p:sp>
      <p:sp>
        <p:nvSpPr>
          <p:cNvPr id="17" name="Picture Placeholder 7"/>
          <p:cNvSpPr>
            <a:spLocks noGrp="1"/>
          </p:cNvSpPr>
          <p:nvPr>
            <p:ph type="pic" sz="quarter" idx="12" hasCustomPrompt="1"/>
          </p:nvPr>
        </p:nvSpPr>
        <p:spPr>
          <a:xfrm>
            <a:off x="8761984" y="2409372"/>
            <a:ext cx="3430016" cy="2670048"/>
          </a:xfrm>
          <a:prstGeom prst="rect">
            <a:avLst/>
          </a:prstGeom>
          <a:ln>
            <a:noFill/>
          </a:ln>
        </p:spPr>
        <p:txBody>
          <a:bodyPr wrap="none" tIns="0" bIns="731520" anchor="b"/>
          <a:lstStyle>
            <a:lvl1pPr algn="ctr">
              <a:buNone/>
              <a:defRPr sz="2133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 </a:t>
            </a:r>
          </a:p>
        </p:txBody>
      </p:sp>
    </p:spTree>
    <p:extLst>
      <p:ext uri="{BB962C8B-B14F-4D97-AF65-F5344CB8AC3E}">
        <p14:creationId xmlns:p14="http://schemas.microsoft.com/office/powerpoint/2010/main" val="3676254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7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who are w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 userDrawn="1"/>
        </p:nvSpPr>
        <p:spPr>
          <a:xfrm>
            <a:off x="11360149" y="981075"/>
            <a:ext cx="482600" cy="361951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8" name="Slide Number Placeholder 4"/>
          <p:cNvSpPr txBox="1">
            <a:spLocks/>
          </p:cNvSpPr>
          <p:nvPr userDrawn="1"/>
        </p:nvSpPr>
        <p:spPr>
          <a:xfrm>
            <a:off x="11315702" y="998205"/>
            <a:ext cx="571500" cy="327692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600" smtClean="0">
                <a:solidFill>
                  <a:srgbClr val="262626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 sz="1600" dirty="0">
              <a:solidFill>
                <a:srgbClr val="262626">
                  <a:lumMod val="75000"/>
                  <a:lumOff val="25000"/>
                </a:srgbClr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921000" y="742951"/>
            <a:ext cx="6350000" cy="419132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3733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362453" y="1170853"/>
            <a:ext cx="3467100" cy="200747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2133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10" hasCustomPrompt="1"/>
          </p:nvPr>
        </p:nvSpPr>
        <p:spPr>
          <a:xfrm>
            <a:off x="2846832" y="2463800"/>
            <a:ext cx="6498336" cy="2130552"/>
          </a:xfrm>
          <a:prstGeom prst="roundRect">
            <a:avLst>
              <a:gd name="adj" fmla="val 1482"/>
            </a:avLst>
          </a:prstGeom>
        </p:spPr>
        <p:txBody>
          <a:bodyPr tIns="914400" anchor="ctr"/>
          <a:lstStyle>
            <a:lvl1pPr algn="ctr">
              <a:buNone/>
              <a:defRPr sz="2667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Icon To Add Image </a:t>
            </a:r>
          </a:p>
        </p:txBody>
      </p:sp>
    </p:spTree>
    <p:extLst>
      <p:ext uri="{BB962C8B-B14F-4D97-AF65-F5344CB8AC3E}">
        <p14:creationId xmlns:p14="http://schemas.microsoft.com/office/powerpoint/2010/main" val="934414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ut_c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 userDrawn="1"/>
        </p:nvSpPr>
        <p:spPr>
          <a:xfrm>
            <a:off x="11360149" y="981075"/>
            <a:ext cx="482600" cy="361951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13" name="Slide Number Placeholder 4"/>
          <p:cNvSpPr txBox="1">
            <a:spLocks/>
          </p:cNvSpPr>
          <p:nvPr userDrawn="1"/>
        </p:nvSpPr>
        <p:spPr>
          <a:xfrm>
            <a:off x="11315702" y="998205"/>
            <a:ext cx="571500" cy="327692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600" smtClean="0">
                <a:solidFill>
                  <a:srgbClr val="262626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 sz="1600" dirty="0">
              <a:solidFill>
                <a:srgbClr val="262626">
                  <a:lumMod val="75000"/>
                  <a:lumOff val="25000"/>
                </a:srgbClr>
              </a:solidFill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2921000" y="742951"/>
            <a:ext cx="6350000" cy="419132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3733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362453" y="1170853"/>
            <a:ext cx="3467100" cy="200747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2133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sp>
        <p:nvSpPr>
          <p:cNvPr id="18" name="Picture Placeholder 7"/>
          <p:cNvSpPr>
            <a:spLocks noGrp="1"/>
          </p:cNvSpPr>
          <p:nvPr>
            <p:ph type="pic" sz="quarter" idx="53" hasCustomPrompt="1"/>
          </p:nvPr>
        </p:nvSpPr>
        <p:spPr>
          <a:xfrm>
            <a:off x="1" y="2438400"/>
            <a:ext cx="4432300" cy="2130552"/>
          </a:xfrm>
          <a:prstGeom prst="rightArrow">
            <a:avLst>
              <a:gd name="adj1" fmla="val 100000"/>
              <a:gd name="adj2" fmla="val 21388"/>
            </a:avLst>
          </a:prstGeom>
          <a:ln w="3175">
            <a:noFill/>
          </a:ln>
        </p:spPr>
        <p:txBody>
          <a:bodyPr wrap="none" tIns="0" bIns="274320" anchor="b"/>
          <a:lstStyle>
            <a:lvl1pPr algn="ctr" rtl="0">
              <a:buNone/>
              <a:defRPr sz="24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19" name="Picture Placeholder 7"/>
          <p:cNvSpPr>
            <a:spLocks noGrp="1"/>
          </p:cNvSpPr>
          <p:nvPr>
            <p:ph type="pic" sz="quarter" idx="54" hasCustomPrompt="1"/>
          </p:nvPr>
        </p:nvSpPr>
        <p:spPr>
          <a:xfrm>
            <a:off x="7759702" y="2438400"/>
            <a:ext cx="4432300" cy="2130552"/>
          </a:xfrm>
          <a:prstGeom prst="leftArrow">
            <a:avLst>
              <a:gd name="adj1" fmla="val 100000"/>
              <a:gd name="adj2" fmla="val 20941"/>
            </a:avLst>
          </a:prstGeom>
          <a:ln w="3175">
            <a:noFill/>
          </a:ln>
        </p:spPr>
        <p:txBody>
          <a:bodyPr wrap="none" tIns="0" bIns="274320" anchor="b"/>
          <a:lstStyle>
            <a:lvl1pPr algn="ctr" rtl="0">
              <a:buNone/>
              <a:defRPr sz="24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</p:spTree>
    <p:extLst>
      <p:ext uri="{BB962C8B-B14F-4D97-AF65-F5344CB8AC3E}">
        <p14:creationId xmlns:p14="http://schemas.microsoft.com/office/powerpoint/2010/main" val="4287221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bou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 userDrawn="1"/>
        </p:nvSpPr>
        <p:spPr>
          <a:xfrm>
            <a:off x="11360149" y="981075"/>
            <a:ext cx="482600" cy="361951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8" name="Slide Number Placeholder 4"/>
          <p:cNvSpPr txBox="1">
            <a:spLocks/>
          </p:cNvSpPr>
          <p:nvPr userDrawn="1"/>
        </p:nvSpPr>
        <p:spPr>
          <a:xfrm>
            <a:off x="11315702" y="998205"/>
            <a:ext cx="571500" cy="327692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600" smtClean="0">
                <a:solidFill>
                  <a:srgbClr val="262626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 sz="1600" dirty="0">
              <a:solidFill>
                <a:srgbClr val="262626">
                  <a:lumMod val="75000"/>
                  <a:lumOff val="25000"/>
                </a:srgbClr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921000" y="742951"/>
            <a:ext cx="6350000" cy="419132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3733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362453" y="1170853"/>
            <a:ext cx="3467100" cy="200747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2133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sp>
        <p:nvSpPr>
          <p:cNvPr id="16" name="Picture Placeholder 7"/>
          <p:cNvSpPr>
            <a:spLocks noGrp="1"/>
          </p:cNvSpPr>
          <p:nvPr>
            <p:ph type="pic" sz="quarter" idx="53" hasCustomPrompt="1"/>
          </p:nvPr>
        </p:nvSpPr>
        <p:spPr>
          <a:xfrm>
            <a:off x="0" y="2328171"/>
            <a:ext cx="6108192" cy="3538728"/>
          </a:xfrm>
          <a:prstGeom prst="rect">
            <a:avLst/>
          </a:prstGeom>
          <a:ln w="3175">
            <a:noFill/>
          </a:ln>
        </p:spPr>
        <p:txBody>
          <a:bodyPr wrap="none" tIns="0" bIns="1188720" anchor="b"/>
          <a:lstStyle>
            <a:lvl1pPr algn="ctr" rtl="0">
              <a:buNone/>
              <a:defRPr sz="24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</p:spTree>
    <p:extLst>
      <p:ext uri="{BB962C8B-B14F-4D97-AF65-F5344CB8AC3E}">
        <p14:creationId xmlns:p14="http://schemas.microsoft.com/office/powerpoint/2010/main" val="3324693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abou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 userDrawn="1"/>
        </p:nvSpPr>
        <p:spPr>
          <a:xfrm>
            <a:off x="11360149" y="981075"/>
            <a:ext cx="482600" cy="361951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9" name="Slide Number Placeholder 4"/>
          <p:cNvSpPr txBox="1">
            <a:spLocks/>
          </p:cNvSpPr>
          <p:nvPr userDrawn="1"/>
        </p:nvSpPr>
        <p:spPr>
          <a:xfrm>
            <a:off x="11315702" y="998205"/>
            <a:ext cx="571500" cy="327692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600" smtClean="0">
                <a:solidFill>
                  <a:srgbClr val="262626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 sz="1600" dirty="0">
              <a:solidFill>
                <a:srgbClr val="262626">
                  <a:lumMod val="75000"/>
                  <a:lumOff val="25000"/>
                </a:srgbClr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2921000" y="742951"/>
            <a:ext cx="6350000" cy="419132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3733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362453" y="1170853"/>
            <a:ext cx="3467100" cy="200747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2133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sp>
        <p:nvSpPr>
          <p:cNvPr id="16" name="Picture Placeholder 7"/>
          <p:cNvSpPr>
            <a:spLocks noGrp="1"/>
          </p:cNvSpPr>
          <p:nvPr>
            <p:ph type="pic" sz="quarter" idx="53" hasCustomPrompt="1"/>
          </p:nvPr>
        </p:nvSpPr>
        <p:spPr>
          <a:xfrm>
            <a:off x="-6351" y="2579168"/>
            <a:ext cx="6559296" cy="3054096"/>
          </a:xfrm>
          <a:prstGeom prst="rect">
            <a:avLst/>
          </a:prstGeom>
          <a:ln w="3175">
            <a:noFill/>
          </a:ln>
        </p:spPr>
        <p:txBody>
          <a:bodyPr wrap="none" tIns="0" bIns="1005840" anchor="b"/>
          <a:lstStyle>
            <a:lvl1pPr algn="ctr" rtl="0">
              <a:buNone/>
              <a:defRPr sz="24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</p:spTree>
    <p:extLst>
      <p:ext uri="{BB962C8B-B14F-4D97-AF65-F5344CB8AC3E}">
        <p14:creationId xmlns:p14="http://schemas.microsoft.com/office/powerpoint/2010/main" val="81402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ur vi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 userDrawn="1"/>
        </p:nvSpPr>
        <p:spPr>
          <a:xfrm>
            <a:off x="11360149" y="981075"/>
            <a:ext cx="482600" cy="361951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10" name="Slide Number Placeholder 4"/>
          <p:cNvSpPr txBox="1">
            <a:spLocks/>
          </p:cNvSpPr>
          <p:nvPr userDrawn="1"/>
        </p:nvSpPr>
        <p:spPr>
          <a:xfrm>
            <a:off x="11315702" y="998205"/>
            <a:ext cx="571500" cy="327692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600" smtClean="0">
                <a:solidFill>
                  <a:srgbClr val="262626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 sz="1600" dirty="0">
              <a:solidFill>
                <a:srgbClr val="262626">
                  <a:lumMod val="75000"/>
                  <a:lumOff val="25000"/>
                </a:srgbClr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2921000" y="742951"/>
            <a:ext cx="6350000" cy="419132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3733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362453" y="1170853"/>
            <a:ext cx="3467100" cy="200747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2133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sp>
        <p:nvSpPr>
          <p:cNvPr id="17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8839200" y="2215192"/>
            <a:ext cx="3352800" cy="3270251"/>
          </a:xfrm>
          <a:custGeom>
            <a:avLst/>
            <a:gdLst>
              <a:gd name="connsiteX0" fmla="*/ 0 w 2514600"/>
              <a:gd name="connsiteY0" fmla="*/ 0 h 4324350"/>
              <a:gd name="connsiteX1" fmla="*/ 2514600 w 2514600"/>
              <a:gd name="connsiteY1" fmla="*/ 0 h 4324350"/>
              <a:gd name="connsiteX2" fmla="*/ 2514600 w 2514600"/>
              <a:gd name="connsiteY2" fmla="*/ 4324350 h 4324350"/>
              <a:gd name="connsiteX3" fmla="*/ 0 w 2514600"/>
              <a:gd name="connsiteY3" fmla="*/ 4324350 h 4324350"/>
              <a:gd name="connsiteX4" fmla="*/ 0 w 2514600"/>
              <a:gd name="connsiteY4" fmla="*/ 0 h 4324350"/>
              <a:gd name="connsiteX0" fmla="*/ 0 w 2514600"/>
              <a:gd name="connsiteY0" fmla="*/ 0 h 4324350"/>
              <a:gd name="connsiteX1" fmla="*/ 2514600 w 2514600"/>
              <a:gd name="connsiteY1" fmla="*/ 0 h 4324350"/>
              <a:gd name="connsiteX2" fmla="*/ 2514600 w 2514600"/>
              <a:gd name="connsiteY2" fmla="*/ 4324350 h 4324350"/>
              <a:gd name="connsiteX3" fmla="*/ 0 w 2514600"/>
              <a:gd name="connsiteY3" fmla="*/ 3543300 h 4324350"/>
              <a:gd name="connsiteX4" fmla="*/ 0 w 2514600"/>
              <a:gd name="connsiteY4" fmla="*/ 0 h 4324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14600" h="4324350">
                <a:moveTo>
                  <a:pt x="0" y="0"/>
                </a:moveTo>
                <a:lnTo>
                  <a:pt x="2514600" y="0"/>
                </a:lnTo>
                <a:lnTo>
                  <a:pt x="2514600" y="4324350"/>
                </a:lnTo>
                <a:lnTo>
                  <a:pt x="0" y="354330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chemeClr val="bg1">
                <a:lumMod val="85000"/>
              </a:schemeClr>
            </a:solidFill>
          </a:ln>
        </p:spPr>
        <p:txBody>
          <a:bodyPr bIns="1097280" anchor="b"/>
          <a:lstStyle>
            <a:lvl1pPr algn="ctr">
              <a:buNone/>
              <a:defRPr sz="1867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18" name="Picture Placeholder 7"/>
          <p:cNvSpPr>
            <a:spLocks noGrp="1"/>
          </p:cNvSpPr>
          <p:nvPr>
            <p:ph type="pic" sz="quarter" idx="14" hasCustomPrompt="1"/>
          </p:nvPr>
        </p:nvSpPr>
        <p:spPr>
          <a:xfrm flipH="1">
            <a:off x="0" y="2215192"/>
            <a:ext cx="3352800" cy="3270251"/>
          </a:xfrm>
          <a:custGeom>
            <a:avLst/>
            <a:gdLst>
              <a:gd name="connsiteX0" fmla="*/ 0 w 2514600"/>
              <a:gd name="connsiteY0" fmla="*/ 0 h 4324350"/>
              <a:gd name="connsiteX1" fmla="*/ 2514600 w 2514600"/>
              <a:gd name="connsiteY1" fmla="*/ 0 h 4324350"/>
              <a:gd name="connsiteX2" fmla="*/ 2514600 w 2514600"/>
              <a:gd name="connsiteY2" fmla="*/ 4324350 h 4324350"/>
              <a:gd name="connsiteX3" fmla="*/ 0 w 2514600"/>
              <a:gd name="connsiteY3" fmla="*/ 4324350 h 4324350"/>
              <a:gd name="connsiteX4" fmla="*/ 0 w 2514600"/>
              <a:gd name="connsiteY4" fmla="*/ 0 h 4324350"/>
              <a:gd name="connsiteX0" fmla="*/ 0 w 2514600"/>
              <a:gd name="connsiteY0" fmla="*/ 0 h 4324350"/>
              <a:gd name="connsiteX1" fmla="*/ 2514600 w 2514600"/>
              <a:gd name="connsiteY1" fmla="*/ 0 h 4324350"/>
              <a:gd name="connsiteX2" fmla="*/ 2514600 w 2514600"/>
              <a:gd name="connsiteY2" fmla="*/ 4324350 h 4324350"/>
              <a:gd name="connsiteX3" fmla="*/ 0 w 2514600"/>
              <a:gd name="connsiteY3" fmla="*/ 3543300 h 4324350"/>
              <a:gd name="connsiteX4" fmla="*/ 0 w 2514600"/>
              <a:gd name="connsiteY4" fmla="*/ 0 h 4324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14600" h="4324350">
                <a:moveTo>
                  <a:pt x="0" y="0"/>
                </a:moveTo>
                <a:lnTo>
                  <a:pt x="2514600" y="0"/>
                </a:lnTo>
                <a:lnTo>
                  <a:pt x="2514600" y="4324350"/>
                </a:lnTo>
                <a:lnTo>
                  <a:pt x="0" y="354330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chemeClr val="bg1">
                <a:lumMod val="85000"/>
              </a:schemeClr>
            </a:solidFill>
          </a:ln>
        </p:spPr>
        <p:txBody>
          <a:bodyPr bIns="1097280" anchor="b"/>
          <a:lstStyle>
            <a:lvl1pPr algn="ctr">
              <a:buNone/>
              <a:defRPr sz="1867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</p:spTree>
    <p:extLst>
      <p:ext uri="{BB962C8B-B14F-4D97-AF65-F5344CB8AC3E}">
        <p14:creationId xmlns:p14="http://schemas.microsoft.com/office/powerpoint/2010/main" val="1504106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our vi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/>
          <p:cNvSpPr/>
          <p:nvPr userDrawn="1"/>
        </p:nvSpPr>
        <p:spPr>
          <a:xfrm>
            <a:off x="11360149" y="981075"/>
            <a:ext cx="482600" cy="361951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13" name="Slide Number Placeholder 4"/>
          <p:cNvSpPr txBox="1">
            <a:spLocks/>
          </p:cNvSpPr>
          <p:nvPr userDrawn="1"/>
        </p:nvSpPr>
        <p:spPr>
          <a:xfrm>
            <a:off x="11315702" y="998205"/>
            <a:ext cx="571500" cy="327692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600" smtClean="0">
                <a:solidFill>
                  <a:srgbClr val="262626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 sz="1600" dirty="0">
              <a:solidFill>
                <a:srgbClr val="262626">
                  <a:lumMod val="75000"/>
                  <a:lumOff val="25000"/>
                </a:srgbClr>
              </a:solidFill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2921000" y="742951"/>
            <a:ext cx="6350000" cy="419132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3733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362453" y="1170853"/>
            <a:ext cx="3467100" cy="200747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2133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sp>
        <p:nvSpPr>
          <p:cNvPr id="18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1490133" y="2530383"/>
            <a:ext cx="4608576" cy="1572768"/>
          </a:xfrm>
          <a:prstGeom prst="rect">
            <a:avLst/>
          </a:prstGeom>
          <a:ln w="3175">
            <a:noFill/>
          </a:ln>
        </p:spPr>
        <p:txBody>
          <a:bodyPr bIns="1097280" anchor="b"/>
          <a:lstStyle>
            <a:lvl1pPr algn="ctr">
              <a:buNone/>
              <a:defRPr sz="1867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19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6096000" y="2530383"/>
            <a:ext cx="4608576" cy="1572768"/>
          </a:xfrm>
          <a:prstGeom prst="rect">
            <a:avLst/>
          </a:prstGeom>
          <a:ln w="3175">
            <a:noFill/>
          </a:ln>
        </p:spPr>
        <p:txBody>
          <a:bodyPr bIns="1097280" anchor="b"/>
          <a:lstStyle>
            <a:lvl1pPr algn="ctr">
              <a:buNone/>
              <a:defRPr sz="1867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24" name="Picture Placeholder 7"/>
          <p:cNvSpPr>
            <a:spLocks noGrp="1"/>
          </p:cNvSpPr>
          <p:nvPr>
            <p:ph type="pic" sz="quarter" idx="16" hasCustomPrompt="1"/>
          </p:nvPr>
        </p:nvSpPr>
        <p:spPr>
          <a:xfrm>
            <a:off x="1490133" y="4102007"/>
            <a:ext cx="4608576" cy="1572768"/>
          </a:xfrm>
          <a:prstGeom prst="rect">
            <a:avLst/>
          </a:prstGeom>
          <a:ln w="3175">
            <a:noFill/>
          </a:ln>
        </p:spPr>
        <p:txBody>
          <a:bodyPr bIns="1097280" anchor="b"/>
          <a:lstStyle>
            <a:lvl1pPr algn="ctr">
              <a:buNone/>
              <a:defRPr sz="1867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25" name="Picture Placeholder 7"/>
          <p:cNvSpPr>
            <a:spLocks noGrp="1"/>
          </p:cNvSpPr>
          <p:nvPr>
            <p:ph type="pic" sz="quarter" idx="17" hasCustomPrompt="1"/>
          </p:nvPr>
        </p:nvSpPr>
        <p:spPr>
          <a:xfrm>
            <a:off x="6096000" y="4102007"/>
            <a:ext cx="4608576" cy="1572768"/>
          </a:xfrm>
          <a:prstGeom prst="rect">
            <a:avLst/>
          </a:prstGeom>
          <a:ln w="3175">
            <a:noFill/>
          </a:ln>
        </p:spPr>
        <p:txBody>
          <a:bodyPr bIns="1097280" anchor="b"/>
          <a:lstStyle>
            <a:lvl1pPr algn="ctr">
              <a:buNone/>
              <a:defRPr sz="1867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</p:spTree>
    <p:extLst>
      <p:ext uri="{BB962C8B-B14F-4D97-AF65-F5344CB8AC3E}">
        <p14:creationId xmlns:p14="http://schemas.microsoft.com/office/powerpoint/2010/main" val="3524762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4" grpId="0"/>
      <p:bldP spid="25" grpId="0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our vi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 userDrawn="1"/>
        </p:nvSpPr>
        <p:spPr>
          <a:xfrm>
            <a:off x="11360149" y="981075"/>
            <a:ext cx="482600" cy="361951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8" name="Slide Number Placeholder 4"/>
          <p:cNvSpPr txBox="1">
            <a:spLocks/>
          </p:cNvSpPr>
          <p:nvPr userDrawn="1"/>
        </p:nvSpPr>
        <p:spPr>
          <a:xfrm>
            <a:off x="11315702" y="998205"/>
            <a:ext cx="571500" cy="327692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600" smtClean="0">
                <a:solidFill>
                  <a:srgbClr val="262626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 sz="1600" dirty="0">
              <a:solidFill>
                <a:srgbClr val="262626">
                  <a:lumMod val="75000"/>
                  <a:lumOff val="25000"/>
                </a:srgbClr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921000" y="742951"/>
            <a:ext cx="6350000" cy="419132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3733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362453" y="1170853"/>
            <a:ext cx="3467100" cy="200747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2133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sp>
        <p:nvSpPr>
          <p:cNvPr id="16" name="Picture Placeholder 7"/>
          <p:cNvSpPr>
            <a:spLocks noGrp="1"/>
          </p:cNvSpPr>
          <p:nvPr>
            <p:ph type="pic" sz="quarter" idx="17" hasCustomPrompt="1"/>
          </p:nvPr>
        </p:nvSpPr>
        <p:spPr>
          <a:xfrm flipH="1">
            <a:off x="0" y="2175907"/>
            <a:ext cx="12192000" cy="2331720"/>
          </a:xfrm>
          <a:prstGeom prst="rect">
            <a:avLst/>
          </a:prstGeom>
          <a:ln w="3175">
            <a:noFill/>
          </a:ln>
        </p:spPr>
        <p:txBody>
          <a:bodyPr bIns="548640" anchor="b"/>
          <a:lstStyle>
            <a:lvl1pPr algn="ctr">
              <a:buNone/>
              <a:defRPr sz="2667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</p:spTree>
    <p:extLst>
      <p:ext uri="{BB962C8B-B14F-4D97-AF65-F5344CB8AC3E}">
        <p14:creationId xmlns:p14="http://schemas.microsoft.com/office/powerpoint/2010/main" val="1219466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val 16"/>
          <p:cNvSpPr/>
          <p:nvPr userDrawn="1"/>
        </p:nvSpPr>
        <p:spPr>
          <a:xfrm>
            <a:off x="11360149" y="981075"/>
            <a:ext cx="482600" cy="361951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2" name="Slide Number Placeholder 4"/>
          <p:cNvSpPr txBox="1">
            <a:spLocks/>
          </p:cNvSpPr>
          <p:nvPr userDrawn="1"/>
        </p:nvSpPr>
        <p:spPr>
          <a:xfrm>
            <a:off x="11315702" y="998205"/>
            <a:ext cx="571500" cy="327692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600" smtClean="0">
                <a:solidFill>
                  <a:srgbClr val="262626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 sz="1600" dirty="0">
              <a:solidFill>
                <a:srgbClr val="262626">
                  <a:lumMod val="75000"/>
                  <a:lumOff val="25000"/>
                </a:srgbClr>
              </a:solidFill>
            </a:endParaRPr>
          </a:p>
        </p:txBody>
      </p:sp>
      <p:sp>
        <p:nvSpPr>
          <p:cNvPr id="23" name="Title 1"/>
          <p:cNvSpPr>
            <a:spLocks noGrp="1"/>
          </p:cNvSpPr>
          <p:nvPr>
            <p:ph type="title" hasCustomPrompt="1"/>
          </p:nvPr>
        </p:nvSpPr>
        <p:spPr>
          <a:xfrm>
            <a:off x="2921000" y="742951"/>
            <a:ext cx="6350000" cy="419132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3733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362453" y="1170853"/>
            <a:ext cx="3467100" cy="200747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2133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sp>
        <p:nvSpPr>
          <p:cNvPr id="25" name="Picture Placeholder 7"/>
          <p:cNvSpPr>
            <a:spLocks noGrp="1"/>
          </p:cNvSpPr>
          <p:nvPr>
            <p:ph type="pic" sz="quarter" idx="55" hasCustomPrompt="1"/>
          </p:nvPr>
        </p:nvSpPr>
        <p:spPr>
          <a:xfrm>
            <a:off x="1058333" y="2368812"/>
            <a:ext cx="4876800" cy="2133600"/>
          </a:xfrm>
          <a:prstGeom prst="roundRect">
            <a:avLst>
              <a:gd name="adj" fmla="val 11707"/>
            </a:avLst>
          </a:prstGeom>
          <a:ln w="3175">
            <a:noFill/>
          </a:ln>
        </p:spPr>
        <p:txBody>
          <a:bodyPr wrap="none" tIns="0" bIns="274320" anchor="b"/>
          <a:lstStyle>
            <a:lvl1pPr algn="ctr" rtl="0">
              <a:buNone/>
              <a:defRPr sz="24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26" name="Picture Placeholder 7"/>
          <p:cNvSpPr>
            <a:spLocks noGrp="1"/>
          </p:cNvSpPr>
          <p:nvPr>
            <p:ph type="pic" sz="quarter" idx="56" hasCustomPrompt="1"/>
          </p:nvPr>
        </p:nvSpPr>
        <p:spPr>
          <a:xfrm>
            <a:off x="6239933" y="2368812"/>
            <a:ext cx="4876800" cy="2133600"/>
          </a:xfrm>
          <a:prstGeom prst="roundRect">
            <a:avLst>
              <a:gd name="adj" fmla="val 11707"/>
            </a:avLst>
          </a:prstGeom>
          <a:ln w="3175">
            <a:noFill/>
          </a:ln>
        </p:spPr>
        <p:txBody>
          <a:bodyPr wrap="none" tIns="0" bIns="274320" anchor="b"/>
          <a:lstStyle>
            <a:lvl1pPr algn="ctr" rtl="0">
              <a:buNone/>
              <a:defRPr sz="24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27" name="Rounded Rectangle 26"/>
          <p:cNvSpPr/>
          <p:nvPr userDrawn="1"/>
        </p:nvSpPr>
        <p:spPr bwMode="auto">
          <a:xfrm>
            <a:off x="1617133" y="4621250"/>
            <a:ext cx="3759200" cy="429079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19050">
            <a:noFill/>
            <a:round/>
            <a:headEnd/>
            <a:tailEnd/>
          </a:ln>
        </p:spPr>
        <p:txBody>
          <a:bodyPr vert="horz" wrap="none" lIns="121920" tIns="60960" rIns="121920" bIns="60960" numCol="1" rtlCol="0" anchor="ctr" anchorCtr="1" compatLnSpc="1">
            <a:prstTxWarp prst="textNoShape">
              <a:avLst/>
            </a:prstTxWarp>
          </a:bodyPr>
          <a:lstStyle/>
          <a:p>
            <a:pPr algn="ctr"/>
            <a:endParaRPr lang="en-US" sz="1600" b="1" dirty="0">
              <a:solidFill>
                <a:srgbClr val="262626">
                  <a:lumMod val="75000"/>
                  <a:lumOff val="25000"/>
                </a:srgbClr>
              </a:solidFill>
            </a:endParaRPr>
          </a:p>
        </p:txBody>
      </p:sp>
      <p:sp>
        <p:nvSpPr>
          <p:cNvPr id="28" name="Rounded Rectangle 27"/>
          <p:cNvSpPr/>
          <p:nvPr userDrawn="1"/>
        </p:nvSpPr>
        <p:spPr bwMode="auto">
          <a:xfrm>
            <a:off x="6798733" y="4621250"/>
            <a:ext cx="3759200" cy="429079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vert="horz" wrap="none" lIns="121920" tIns="60960" rIns="121920" bIns="60960" numCol="1" rtlCol="0" anchor="ctr" anchorCtr="1" compatLnSpc="1">
            <a:prstTxWarp prst="textNoShape">
              <a:avLst/>
            </a:prstTxWarp>
          </a:bodyPr>
          <a:lstStyle/>
          <a:p>
            <a:pPr algn="ctr"/>
            <a:endParaRPr lang="en-US" sz="1600" b="1" dirty="0">
              <a:solidFill>
                <a:srgbClr val="262626">
                  <a:lumMod val="75000"/>
                  <a:lumOff val="25000"/>
                </a:srgbClr>
              </a:solidFill>
            </a:endParaRPr>
          </a:p>
        </p:txBody>
      </p:sp>
      <p:sp>
        <p:nvSpPr>
          <p:cNvPr id="29" name="Text Placeholder 3"/>
          <p:cNvSpPr>
            <a:spLocks noGrp="1"/>
          </p:cNvSpPr>
          <p:nvPr>
            <p:ph type="body" sz="half" idx="37"/>
          </p:nvPr>
        </p:nvSpPr>
        <p:spPr>
          <a:xfrm>
            <a:off x="2429933" y="4739399"/>
            <a:ext cx="2133600" cy="19278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2133" b="1" baseline="0">
                <a:solidFill>
                  <a:schemeClr val="bg1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endParaRPr lang="en-US" dirty="0"/>
          </a:p>
        </p:txBody>
      </p:sp>
      <p:sp>
        <p:nvSpPr>
          <p:cNvPr id="30" name="Text Placeholder 3"/>
          <p:cNvSpPr>
            <a:spLocks noGrp="1"/>
          </p:cNvSpPr>
          <p:nvPr>
            <p:ph type="body" sz="half" idx="50"/>
          </p:nvPr>
        </p:nvSpPr>
        <p:spPr>
          <a:xfrm>
            <a:off x="2277533" y="5185664"/>
            <a:ext cx="2438400" cy="859536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 rtl="0">
              <a:buNone/>
              <a:defRPr sz="1467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algn="ctr"/>
            <a:endParaRPr lang="en-US" sz="1333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1" name="Text Placeholder 3"/>
          <p:cNvSpPr>
            <a:spLocks noGrp="1"/>
          </p:cNvSpPr>
          <p:nvPr>
            <p:ph type="body" sz="half" idx="57"/>
          </p:nvPr>
        </p:nvSpPr>
        <p:spPr>
          <a:xfrm>
            <a:off x="7611533" y="4739399"/>
            <a:ext cx="2133600" cy="19278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2133" b="1" baseline="0">
                <a:solidFill>
                  <a:schemeClr val="bg1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endParaRPr lang="en-US" dirty="0"/>
          </a:p>
        </p:txBody>
      </p:sp>
      <p:sp>
        <p:nvSpPr>
          <p:cNvPr id="32" name="Text Placeholder 3"/>
          <p:cNvSpPr>
            <a:spLocks noGrp="1"/>
          </p:cNvSpPr>
          <p:nvPr>
            <p:ph type="body" sz="half" idx="58"/>
          </p:nvPr>
        </p:nvSpPr>
        <p:spPr>
          <a:xfrm>
            <a:off x="7459133" y="5185664"/>
            <a:ext cx="2438400" cy="859536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 rtl="0">
              <a:buNone/>
              <a:defRPr sz="1467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algn="ctr"/>
            <a:endParaRPr lang="en-US" sz="1333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200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 animBg="1"/>
      <p:bldP spid="28" grpId="0" animBg="1"/>
      <p:bldP spid="29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/>
          <p:cNvSpPr/>
          <p:nvPr userDrawn="1"/>
        </p:nvSpPr>
        <p:spPr>
          <a:xfrm>
            <a:off x="11360149" y="981075"/>
            <a:ext cx="482600" cy="361951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10" name="Slide Number Placeholder 4"/>
          <p:cNvSpPr txBox="1">
            <a:spLocks/>
          </p:cNvSpPr>
          <p:nvPr userDrawn="1"/>
        </p:nvSpPr>
        <p:spPr>
          <a:xfrm>
            <a:off x="11315702" y="998205"/>
            <a:ext cx="571500" cy="327692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600" smtClean="0">
                <a:solidFill>
                  <a:srgbClr val="262626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 sz="1600" dirty="0">
              <a:solidFill>
                <a:srgbClr val="262626">
                  <a:lumMod val="75000"/>
                  <a:lumOff val="25000"/>
                </a:srgbClr>
              </a:solidFill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2921000" y="742951"/>
            <a:ext cx="6350000" cy="419132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3733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362453" y="1170853"/>
            <a:ext cx="3467100" cy="200747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2133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sp>
        <p:nvSpPr>
          <p:cNvPr id="18" name="Picture Placeholder 7"/>
          <p:cNvSpPr>
            <a:spLocks noGrp="1"/>
          </p:cNvSpPr>
          <p:nvPr>
            <p:ph type="pic" sz="quarter" idx="53" hasCustomPrompt="1"/>
          </p:nvPr>
        </p:nvSpPr>
        <p:spPr>
          <a:xfrm>
            <a:off x="4370832" y="2338627"/>
            <a:ext cx="3450336" cy="1792224"/>
          </a:xfrm>
          <a:prstGeom prst="roundRect">
            <a:avLst>
              <a:gd name="adj" fmla="val 11707"/>
            </a:avLst>
          </a:prstGeom>
          <a:ln w="3175">
            <a:noFill/>
          </a:ln>
        </p:spPr>
        <p:txBody>
          <a:bodyPr wrap="none" tIns="0" bIns="274320" anchor="b"/>
          <a:lstStyle>
            <a:lvl1pPr algn="ctr" rtl="0">
              <a:buNone/>
              <a:defRPr sz="24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19" name="Picture Placeholder 7"/>
          <p:cNvSpPr>
            <a:spLocks noGrp="1"/>
          </p:cNvSpPr>
          <p:nvPr>
            <p:ph type="pic" sz="quarter" idx="54" hasCustomPrompt="1"/>
          </p:nvPr>
        </p:nvSpPr>
        <p:spPr>
          <a:xfrm>
            <a:off x="8030464" y="2338627"/>
            <a:ext cx="3450336" cy="1792224"/>
          </a:xfrm>
          <a:prstGeom prst="roundRect">
            <a:avLst>
              <a:gd name="adj" fmla="val 11707"/>
            </a:avLst>
          </a:prstGeom>
          <a:ln w="3175">
            <a:noFill/>
          </a:ln>
        </p:spPr>
        <p:txBody>
          <a:bodyPr wrap="none" tIns="0" bIns="274320" anchor="b"/>
          <a:lstStyle>
            <a:lvl1pPr algn="ctr" rtl="0">
              <a:buNone/>
              <a:defRPr sz="24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20" name="Picture Placeholder 7"/>
          <p:cNvSpPr>
            <a:spLocks noGrp="1"/>
          </p:cNvSpPr>
          <p:nvPr>
            <p:ph type="pic" sz="quarter" idx="55" hasCustomPrompt="1"/>
          </p:nvPr>
        </p:nvSpPr>
        <p:spPr>
          <a:xfrm>
            <a:off x="711200" y="2338627"/>
            <a:ext cx="3450336" cy="1792224"/>
          </a:xfrm>
          <a:prstGeom prst="roundRect">
            <a:avLst>
              <a:gd name="adj" fmla="val 11707"/>
            </a:avLst>
          </a:prstGeom>
          <a:ln w="3175">
            <a:noFill/>
          </a:ln>
        </p:spPr>
        <p:txBody>
          <a:bodyPr wrap="none" tIns="0" bIns="274320" anchor="b"/>
          <a:lstStyle>
            <a:lvl1pPr algn="ctr" rtl="0">
              <a:buNone/>
              <a:defRPr sz="24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</p:spTree>
    <p:extLst>
      <p:ext uri="{BB962C8B-B14F-4D97-AF65-F5344CB8AC3E}">
        <p14:creationId xmlns:p14="http://schemas.microsoft.com/office/powerpoint/2010/main" val="1149736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A08FE-9F8A-46D7-B371-C32EED1758E2}" type="datetimeFigureOut">
              <a:rPr lang="ru-RU" smtClean="0"/>
              <a:t>19.03.2024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F71F6-C70E-4881-83B5-299F8D1784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256220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/>
          <p:cNvSpPr/>
          <p:nvPr userDrawn="1"/>
        </p:nvSpPr>
        <p:spPr>
          <a:xfrm>
            <a:off x="11360149" y="981075"/>
            <a:ext cx="482600" cy="361951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11" name="Slide Number Placeholder 4"/>
          <p:cNvSpPr txBox="1">
            <a:spLocks/>
          </p:cNvSpPr>
          <p:nvPr userDrawn="1"/>
        </p:nvSpPr>
        <p:spPr>
          <a:xfrm>
            <a:off x="11315702" y="998205"/>
            <a:ext cx="571500" cy="327692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600" smtClean="0">
                <a:solidFill>
                  <a:srgbClr val="262626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 sz="1600" dirty="0">
              <a:solidFill>
                <a:srgbClr val="262626">
                  <a:lumMod val="75000"/>
                  <a:lumOff val="25000"/>
                </a:srgbClr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2921000" y="742951"/>
            <a:ext cx="6350000" cy="419132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3733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362453" y="1170853"/>
            <a:ext cx="3467100" cy="200747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2133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sp>
        <p:nvSpPr>
          <p:cNvPr id="16" name="Picture Placeholder 7"/>
          <p:cNvSpPr>
            <a:spLocks noGrp="1"/>
          </p:cNvSpPr>
          <p:nvPr>
            <p:ph type="pic" sz="quarter" idx="55" hasCustomPrompt="1"/>
          </p:nvPr>
        </p:nvSpPr>
        <p:spPr>
          <a:xfrm>
            <a:off x="602869" y="2829647"/>
            <a:ext cx="2499360" cy="1874520"/>
          </a:xfrm>
          <a:prstGeom prst="roundRect">
            <a:avLst>
              <a:gd name="adj" fmla="val 11707"/>
            </a:avLst>
          </a:prstGeom>
          <a:ln w="3175">
            <a:noFill/>
          </a:ln>
        </p:spPr>
        <p:txBody>
          <a:bodyPr wrap="none" tIns="0" bIns="274320" anchor="b"/>
          <a:lstStyle>
            <a:lvl1pPr algn="ctr" rtl="0">
              <a:buNone/>
              <a:defRPr sz="1867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17" name="Picture Placeholder 7"/>
          <p:cNvSpPr>
            <a:spLocks noGrp="1"/>
          </p:cNvSpPr>
          <p:nvPr>
            <p:ph type="pic" sz="quarter" idx="56" hasCustomPrompt="1"/>
          </p:nvPr>
        </p:nvSpPr>
        <p:spPr>
          <a:xfrm>
            <a:off x="3424425" y="2829647"/>
            <a:ext cx="2499360" cy="1874520"/>
          </a:xfrm>
          <a:prstGeom prst="roundRect">
            <a:avLst>
              <a:gd name="adj" fmla="val 11707"/>
            </a:avLst>
          </a:prstGeom>
          <a:ln w="3175">
            <a:noFill/>
          </a:ln>
        </p:spPr>
        <p:txBody>
          <a:bodyPr wrap="none" tIns="0" bIns="274320" anchor="b"/>
          <a:lstStyle>
            <a:lvl1pPr algn="ctr" rtl="0">
              <a:buNone/>
              <a:defRPr sz="1867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18" name="Picture Placeholder 7"/>
          <p:cNvSpPr>
            <a:spLocks noGrp="1"/>
          </p:cNvSpPr>
          <p:nvPr>
            <p:ph type="pic" sz="quarter" idx="57" hasCustomPrompt="1"/>
          </p:nvPr>
        </p:nvSpPr>
        <p:spPr>
          <a:xfrm>
            <a:off x="6245981" y="2829647"/>
            <a:ext cx="2499360" cy="1874520"/>
          </a:xfrm>
          <a:prstGeom prst="roundRect">
            <a:avLst>
              <a:gd name="adj" fmla="val 11707"/>
            </a:avLst>
          </a:prstGeom>
          <a:ln w="3175">
            <a:noFill/>
          </a:ln>
        </p:spPr>
        <p:txBody>
          <a:bodyPr wrap="none" tIns="0" bIns="274320" anchor="b"/>
          <a:lstStyle>
            <a:lvl1pPr algn="ctr" rtl="0">
              <a:buNone/>
              <a:defRPr sz="1867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19" name="Picture Placeholder 7"/>
          <p:cNvSpPr>
            <a:spLocks noGrp="1"/>
          </p:cNvSpPr>
          <p:nvPr>
            <p:ph type="pic" sz="quarter" idx="58" hasCustomPrompt="1"/>
          </p:nvPr>
        </p:nvSpPr>
        <p:spPr>
          <a:xfrm>
            <a:off x="9067539" y="2829647"/>
            <a:ext cx="2499360" cy="1874520"/>
          </a:xfrm>
          <a:prstGeom prst="roundRect">
            <a:avLst>
              <a:gd name="adj" fmla="val 11707"/>
            </a:avLst>
          </a:prstGeom>
          <a:ln w="3175">
            <a:noFill/>
          </a:ln>
        </p:spPr>
        <p:txBody>
          <a:bodyPr wrap="none" tIns="0" bIns="274320" anchor="b"/>
          <a:lstStyle>
            <a:lvl1pPr algn="ctr" rtl="0">
              <a:buNone/>
              <a:defRPr sz="1867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</p:spTree>
    <p:extLst>
      <p:ext uri="{BB962C8B-B14F-4D97-AF65-F5344CB8AC3E}">
        <p14:creationId xmlns:p14="http://schemas.microsoft.com/office/powerpoint/2010/main" val="3115701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val 31"/>
          <p:cNvSpPr/>
          <p:nvPr userDrawn="1"/>
        </p:nvSpPr>
        <p:spPr>
          <a:xfrm>
            <a:off x="11360149" y="981075"/>
            <a:ext cx="482600" cy="361951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33" name="Slide Number Placeholder 4"/>
          <p:cNvSpPr txBox="1">
            <a:spLocks/>
          </p:cNvSpPr>
          <p:nvPr userDrawn="1"/>
        </p:nvSpPr>
        <p:spPr>
          <a:xfrm>
            <a:off x="11315702" y="998205"/>
            <a:ext cx="571500" cy="327692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600" smtClean="0">
                <a:solidFill>
                  <a:srgbClr val="262626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 sz="1600" dirty="0">
              <a:solidFill>
                <a:srgbClr val="262626">
                  <a:lumMod val="75000"/>
                  <a:lumOff val="25000"/>
                </a:srgbClr>
              </a:solidFill>
            </a:endParaRPr>
          </a:p>
        </p:txBody>
      </p:sp>
      <p:sp>
        <p:nvSpPr>
          <p:cNvPr id="34" name="Title 1"/>
          <p:cNvSpPr>
            <a:spLocks noGrp="1"/>
          </p:cNvSpPr>
          <p:nvPr>
            <p:ph type="title" hasCustomPrompt="1"/>
          </p:nvPr>
        </p:nvSpPr>
        <p:spPr>
          <a:xfrm>
            <a:off x="2921000" y="742951"/>
            <a:ext cx="6350000" cy="419132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3733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5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362453" y="1170853"/>
            <a:ext cx="3467100" cy="200747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2133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sp>
        <p:nvSpPr>
          <p:cNvPr id="36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490661" y="2796049"/>
            <a:ext cx="2054121" cy="1892243"/>
          </a:xfrm>
          <a:prstGeom prst="rect">
            <a:avLst/>
          </a:prstGeom>
          <a:ln>
            <a:noFill/>
          </a:ln>
        </p:spPr>
        <p:txBody>
          <a:bodyPr bIns="457200" anchor="b"/>
          <a:lstStyle>
            <a:lvl1pPr algn="ctr">
              <a:buNone/>
              <a:defRPr sz="1467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37" name="Text Placeholder 3"/>
          <p:cNvSpPr>
            <a:spLocks noGrp="1"/>
          </p:cNvSpPr>
          <p:nvPr>
            <p:ph type="body" sz="half" idx="15"/>
          </p:nvPr>
        </p:nvSpPr>
        <p:spPr>
          <a:xfrm>
            <a:off x="457200" y="4991004"/>
            <a:ext cx="2121040" cy="635096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467" b="0" baseline="0">
                <a:solidFill>
                  <a:schemeClr val="bg1">
                    <a:lumMod val="50000"/>
                  </a:schemeClr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algn="ctr"/>
            <a:endParaRPr lang="en-US" sz="1333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8" name="Rectangle 37"/>
          <p:cNvSpPr/>
          <p:nvPr userDrawn="1"/>
        </p:nvSpPr>
        <p:spPr>
          <a:xfrm>
            <a:off x="487496" y="4689582"/>
            <a:ext cx="2060448" cy="1073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7" dirty="0">
              <a:solidFill>
                <a:srgbClr val="FFFFFF"/>
              </a:solidFill>
            </a:endParaRPr>
          </a:p>
        </p:txBody>
      </p:sp>
      <p:sp>
        <p:nvSpPr>
          <p:cNvPr id="3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87496" y="2798159"/>
            <a:ext cx="2060448" cy="412149"/>
          </a:xfrm>
          <a:prstGeom prst="rect">
            <a:avLst/>
          </a:prstGeom>
          <a:solidFill>
            <a:schemeClr val="accent1">
              <a:alpha val="75000"/>
            </a:schemeClr>
          </a:solidFill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600" b="1" baseline="0">
                <a:solidFill>
                  <a:schemeClr val="bg1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endParaRPr lang="en-US" dirty="0"/>
          </a:p>
        </p:txBody>
      </p:sp>
      <p:sp>
        <p:nvSpPr>
          <p:cNvPr id="40" name="Picture Placeholder 7"/>
          <p:cNvSpPr>
            <a:spLocks noGrp="1"/>
          </p:cNvSpPr>
          <p:nvPr>
            <p:ph type="pic" sz="quarter" idx="18" hasCustomPrompt="1"/>
          </p:nvPr>
        </p:nvSpPr>
        <p:spPr>
          <a:xfrm>
            <a:off x="2779802" y="2796049"/>
            <a:ext cx="2054121" cy="1892243"/>
          </a:xfrm>
          <a:prstGeom prst="rect">
            <a:avLst/>
          </a:prstGeom>
          <a:ln>
            <a:noFill/>
          </a:ln>
        </p:spPr>
        <p:txBody>
          <a:bodyPr bIns="457200" anchor="b"/>
          <a:lstStyle>
            <a:lvl1pPr algn="ctr">
              <a:buNone/>
              <a:defRPr sz="1467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41" name="Text Placeholder 3"/>
          <p:cNvSpPr>
            <a:spLocks noGrp="1"/>
          </p:cNvSpPr>
          <p:nvPr>
            <p:ph type="body" sz="half" idx="19"/>
          </p:nvPr>
        </p:nvSpPr>
        <p:spPr>
          <a:xfrm>
            <a:off x="2746340" y="4991004"/>
            <a:ext cx="2121040" cy="635096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467" b="0" baseline="0">
                <a:solidFill>
                  <a:schemeClr val="bg1">
                    <a:lumMod val="50000"/>
                  </a:schemeClr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algn="ctr"/>
            <a:endParaRPr lang="en-US" sz="1333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2" name="Rectangle 41"/>
          <p:cNvSpPr/>
          <p:nvPr userDrawn="1"/>
        </p:nvSpPr>
        <p:spPr>
          <a:xfrm>
            <a:off x="2776636" y="4689582"/>
            <a:ext cx="2060448" cy="10732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7" dirty="0">
              <a:solidFill>
                <a:srgbClr val="FFFFFF"/>
              </a:solidFill>
            </a:endParaRPr>
          </a:p>
        </p:txBody>
      </p:sp>
      <p:sp>
        <p:nvSpPr>
          <p:cNvPr id="43" name="Text Placeholder 3"/>
          <p:cNvSpPr>
            <a:spLocks noGrp="1"/>
          </p:cNvSpPr>
          <p:nvPr>
            <p:ph type="body" sz="half" idx="21"/>
          </p:nvPr>
        </p:nvSpPr>
        <p:spPr>
          <a:xfrm>
            <a:off x="2776636" y="2798159"/>
            <a:ext cx="2060448" cy="412149"/>
          </a:xfrm>
          <a:prstGeom prst="rect">
            <a:avLst/>
          </a:prstGeom>
          <a:solidFill>
            <a:schemeClr val="accent2">
              <a:alpha val="75000"/>
            </a:schemeClr>
          </a:solidFill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600" b="1" baseline="0">
                <a:solidFill>
                  <a:schemeClr val="bg1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endParaRPr lang="en-US" dirty="0"/>
          </a:p>
        </p:txBody>
      </p:sp>
      <p:sp>
        <p:nvSpPr>
          <p:cNvPr id="44" name="Picture Placeholder 7"/>
          <p:cNvSpPr>
            <a:spLocks noGrp="1"/>
          </p:cNvSpPr>
          <p:nvPr>
            <p:ph type="pic" sz="quarter" idx="22" hasCustomPrompt="1"/>
          </p:nvPr>
        </p:nvSpPr>
        <p:spPr>
          <a:xfrm>
            <a:off x="5068942" y="2796049"/>
            <a:ext cx="2054121" cy="1892243"/>
          </a:xfrm>
          <a:prstGeom prst="rect">
            <a:avLst/>
          </a:prstGeom>
          <a:ln>
            <a:noFill/>
          </a:ln>
        </p:spPr>
        <p:txBody>
          <a:bodyPr bIns="457200" anchor="b"/>
          <a:lstStyle>
            <a:lvl1pPr algn="ctr">
              <a:buNone/>
              <a:defRPr sz="1467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45" name="Text Placeholder 3"/>
          <p:cNvSpPr>
            <a:spLocks noGrp="1"/>
          </p:cNvSpPr>
          <p:nvPr>
            <p:ph type="body" sz="half" idx="23"/>
          </p:nvPr>
        </p:nvSpPr>
        <p:spPr>
          <a:xfrm>
            <a:off x="5035480" y="4991004"/>
            <a:ext cx="2121040" cy="635096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467" b="0" baseline="0">
                <a:solidFill>
                  <a:schemeClr val="bg1">
                    <a:lumMod val="50000"/>
                  </a:schemeClr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algn="ctr"/>
            <a:endParaRPr lang="en-US" sz="1333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6" name="Rectangle 45"/>
          <p:cNvSpPr/>
          <p:nvPr userDrawn="1"/>
        </p:nvSpPr>
        <p:spPr>
          <a:xfrm>
            <a:off x="5065776" y="4689582"/>
            <a:ext cx="2060448" cy="10732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7" dirty="0">
              <a:solidFill>
                <a:srgbClr val="FFFFFF"/>
              </a:solidFill>
            </a:endParaRPr>
          </a:p>
        </p:txBody>
      </p:sp>
      <p:sp>
        <p:nvSpPr>
          <p:cNvPr id="47" name="Text Placeholder 3"/>
          <p:cNvSpPr>
            <a:spLocks noGrp="1"/>
          </p:cNvSpPr>
          <p:nvPr>
            <p:ph type="body" sz="half" idx="25"/>
          </p:nvPr>
        </p:nvSpPr>
        <p:spPr>
          <a:xfrm>
            <a:off x="5065776" y="2798159"/>
            <a:ext cx="2060448" cy="412149"/>
          </a:xfrm>
          <a:prstGeom prst="rect">
            <a:avLst/>
          </a:prstGeom>
          <a:solidFill>
            <a:schemeClr val="accent3">
              <a:alpha val="75000"/>
            </a:schemeClr>
          </a:solidFill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600" b="1" baseline="0">
                <a:solidFill>
                  <a:schemeClr val="bg1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endParaRPr lang="en-US" dirty="0"/>
          </a:p>
        </p:txBody>
      </p:sp>
      <p:sp>
        <p:nvSpPr>
          <p:cNvPr id="48" name="Picture Placeholder 7"/>
          <p:cNvSpPr>
            <a:spLocks noGrp="1"/>
          </p:cNvSpPr>
          <p:nvPr>
            <p:ph type="pic" sz="quarter" idx="26" hasCustomPrompt="1"/>
          </p:nvPr>
        </p:nvSpPr>
        <p:spPr>
          <a:xfrm>
            <a:off x="7358082" y="2796049"/>
            <a:ext cx="2054121" cy="1892243"/>
          </a:xfrm>
          <a:prstGeom prst="rect">
            <a:avLst/>
          </a:prstGeom>
          <a:ln>
            <a:noFill/>
          </a:ln>
        </p:spPr>
        <p:txBody>
          <a:bodyPr bIns="457200" anchor="b"/>
          <a:lstStyle>
            <a:lvl1pPr algn="ctr">
              <a:buNone/>
              <a:defRPr sz="1467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49" name="Text Placeholder 3"/>
          <p:cNvSpPr>
            <a:spLocks noGrp="1"/>
          </p:cNvSpPr>
          <p:nvPr>
            <p:ph type="body" sz="half" idx="27"/>
          </p:nvPr>
        </p:nvSpPr>
        <p:spPr>
          <a:xfrm>
            <a:off x="7324620" y="4991004"/>
            <a:ext cx="2121040" cy="635096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467" b="0" baseline="0">
                <a:solidFill>
                  <a:schemeClr val="bg1">
                    <a:lumMod val="50000"/>
                  </a:schemeClr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algn="ctr"/>
            <a:endParaRPr lang="en-US" sz="1333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0" name="Rectangle 49"/>
          <p:cNvSpPr/>
          <p:nvPr userDrawn="1"/>
        </p:nvSpPr>
        <p:spPr>
          <a:xfrm>
            <a:off x="7354916" y="4689582"/>
            <a:ext cx="2060448" cy="1073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7" dirty="0">
              <a:solidFill>
                <a:srgbClr val="FFFFFF"/>
              </a:solidFill>
            </a:endParaRPr>
          </a:p>
        </p:txBody>
      </p:sp>
      <p:sp>
        <p:nvSpPr>
          <p:cNvPr id="51" name="Text Placeholder 3"/>
          <p:cNvSpPr>
            <a:spLocks noGrp="1"/>
          </p:cNvSpPr>
          <p:nvPr>
            <p:ph type="body" sz="half" idx="29"/>
          </p:nvPr>
        </p:nvSpPr>
        <p:spPr>
          <a:xfrm>
            <a:off x="7354916" y="2798159"/>
            <a:ext cx="2060448" cy="412149"/>
          </a:xfrm>
          <a:prstGeom prst="rect">
            <a:avLst/>
          </a:prstGeom>
          <a:solidFill>
            <a:schemeClr val="accent4">
              <a:alpha val="75000"/>
            </a:schemeClr>
          </a:solidFill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600" b="1" baseline="0">
                <a:solidFill>
                  <a:schemeClr val="bg1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endParaRPr lang="en-US" dirty="0"/>
          </a:p>
        </p:txBody>
      </p:sp>
      <p:sp>
        <p:nvSpPr>
          <p:cNvPr id="52" name="Picture Placeholder 7"/>
          <p:cNvSpPr>
            <a:spLocks noGrp="1"/>
          </p:cNvSpPr>
          <p:nvPr>
            <p:ph type="pic" sz="quarter" idx="30" hasCustomPrompt="1"/>
          </p:nvPr>
        </p:nvSpPr>
        <p:spPr>
          <a:xfrm>
            <a:off x="9647222" y="2796049"/>
            <a:ext cx="2054121" cy="1892243"/>
          </a:xfrm>
          <a:prstGeom prst="rect">
            <a:avLst/>
          </a:prstGeom>
          <a:ln>
            <a:noFill/>
          </a:ln>
        </p:spPr>
        <p:txBody>
          <a:bodyPr bIns="457200" anchor="b"/>
          <a:lstStyle>
            <a:lvl1pPr algn="ctr">
              <a:buNone/>
              <a:defRPr sz="1467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53" name="Text Placeholder 3"/>
          <p:cNvSpPr>
            <a:spLocks noGrp="1"/>
          </p:cNvSpPr>
          <p:nvPr>
            <p:ph type="body" sz="half" idx="31"/>
          </p:nvPr>
        </p:nvSpPr>
        <p:spPr>
          <a:xfrm>
            <a:off x="9613760" y="4991004"/>
            <a:ext cx="2121040" cy="635096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467" b="0" baseline="0">
                <a:solidFill>
                  <a:schemeClr val="bg1">
                    <a:lumMod val="50000"/>
                  </a:schemeClr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algn="ctr"/>
            <a:endParaRPr lang="en-US" sz="1333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4" name="Rectangle 53"/>
          <p:cNvSpPr/>
          <p:nvPr userDrawn="1"/>
        </p:nvSpPr>
        <p:spPr>
          <a:xfrm>
            <a:off x="9644056" y="4689582"/>
            <a:ext cx="2060448" cy="10732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7" dirty="0">
              <a:solidFill>
                <a:srgbClr val="FFFFFF"/>
              </a:solidFill>
            </a:endParaRPr>
          </a:p>
        </p:txBody>
      </p:sp>
      <p:sp>
        <p:nvSpPr>
          <p:cNvPr id="55" name="Text Placeholder 3"/>
          <p:cNvSpPr>
            <a:spLocks noGrp="1"/>
          </p:cNvSpPr>
          <p:nvPr>
            <p:ph type="body" sz="half" idx="33"/>
          </p:nvPr>
        </p:nvSpPr>
        <p:spPr>
          <a:xfrm>
            <a:off x="9644056" y="2798159"/>
            <a:ext cx="2060448" cy="412149"/>
          </a:xfrm>
          <a:prstGeom prst="rect">
            <a:avLst/>
          </a:prstGeom>
          <a:solidFill>
            <a:schemeClr val="accent5">
              <a:alpha val="75000"/>
            </a:schemeClr>
          </a:solidFill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600" b="1" baseline="0">
                <a:solidFill>
                  <a:schemeClr val="bg1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2610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4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4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500"/>
                            </p:stCondLst>
                            <p:childTnLst>
                              <p:par>
                                <p:cTn id="6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0"/>
                            </p:stCondLst>
                            <p:childTnLst>
                              <p:par>
                                <p:cTn id="6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5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500"/>
                            </p:stCondLst>
                            <p:childTnLst>
                              <p:par>
                                <p:cTn id="76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6000"/>
                            </p:stCondLst>
                            <p:childTnLst>
                              <p:par>
                                <p:cTn id="8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6500"/>
                            </p:stCondLst>
                            <p:childTnLst>
                              <p:par>
                                <p:cTn id="8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5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7000"/>
                            </p:stCondLst>
                            <p:childTnLst>
                              <p:par>
                                <p:cTn id="95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8" grpId="0" animBg="1"/>
      <p:bldP spid="39" grpId="0" build="p" animBg="1">
        <p:tmplLst>
          <p:tmpl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9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0" grpId="0"/>
      <p:bldP spid="41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2" grpId="0" animBg="1"/>
      <p:bldP spid="43" grpId="0" build="p" animBg="1">
        <p:tmplLst>
          <p:tmpl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4" grpId="0"/>
      <p:bldP spid="45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6" grpId="0" animBg="1"/>
      <p:bldP spid="47" grpId="0" build="p" animBg="1">
        <p:tmplLst>
          <p:tmpl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7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8" grpId="0"/>
      <p:bldP spid="49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0" grpId="0" animBg="1"/>
      <p:bldP spid="51" grpId="0" build="p" animBg="1">
        <p:tmplLst>
          <p:tmpl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1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2" grpId="0"/>
      <p:bldP spid="53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4" grpId="0" animBg="1"/>
      <p:bldP spid="55" grpId="0" build="p" animBg="1">
        <p:tmplLst>
          <p:tmpl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12"/>
          <p:cNvSpPr/>
          <p:nvPr userDrawn="1"/>
        </p:nvSpPr>
        <p:spPr>
          <a:xfrm>
            <a:off x="11360149" y="981075"/>
            <a:ext cx="482600" cy="361951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1" name="Slide Number Placeholder 4"/>
          <p:cNvSpPr txBox="1">
            <a:spLocks/>
          </p:cNvSpPr>
          <p:nvPr userDrawn="1"/>
        </p:nvSpPr>
        <p:spPr>
          <a:xfrm>
            <a:off x="11315702" y="998205"/>
            <a:ext cx="571500" cy="327692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600" smtClean="0">
                <a:solidFill>
                  <a:srgbClr val="262626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 sz="1600" dirty="0">
              <a:solidFill>
                <a:srgbClr val="262626">
                  <a:lumMod val="75000"/>
                  <a:lumOff val="25000"/>
                </a:srgbClr>
              </a:solidFill>
            </a:endParaRPr>
          </a:p>
        </p:txBody>
      </p:sp>
      <p:sp>
        <p:nvSpPr>
          <p:cNvPr id="22" name="Title 1"/>
          <p:cNvSpPr>
            <a:spLocks noGrp="1"/>
          </p:cNvSpPr>
          <p:nvPr>
            <p:ph type="title" hasCustomPrompt="1"/>
          </p:nvPr>
        </p:nvSpPr>
        <p:spPr>
          <a:xfrm>
            <a:off x="2921000" y="742951"/>
            <a:ext cx="6350000" cy="419132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3733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362453" y="1170853"/>
            <a:ext cx="3467100" cy="200747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2133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sp>
        <p:nvSpPr>
          <p:cNvPr id="24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871809" y="2679657"/>
            <a:ext cx="2446415" cy="2844844"/>
          </a:xfrm>
          <a:prstGeom prst="rect">
            <a:avLst/>
          </a:prstGeom>
          <a:ln>
            <a:noFill/>
          </a:ln>
        </p:spPr>
        <p:txBody>
          <a:bodyPr bIns="274320" anchor="b"/>
          <a:lstStyle>
            <a:lvl1pPr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25" name="Picture Placeholder 7"/>
          <p:cNvSpPr>
            <a:spLocks noGrp="1"/>
          </p:cNvSpPr>
          <p:nvPr>
            <p:ph type="pic" sz="quarter" idx="16" hasCustomPrompt="1"/>
          </p:nvPr>
        </p:nvSpPr>
        <p:spPr>
          <a:xfrm>
            <a:off x="3608387" y="2679657"/>
            <a:ext cx="2372660" cy="1347063"/>
          </a:xfrm>
          <a:prstGeom prst="rect">
            <a:avLst/>
          </a:prstGeom>
          <a:ln>
            <a:noFill/>
          </a:ln>
        </p:spPr>
        <p:txBody>
          <a:bodyPr bIns="274320" anchor="b"/>
          <a:lstStyle>
            <a:lvl1pPr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26" name="Picture Placeholder 7"/>
          <p:cNvSpPr>
            <a:spLocks noGrp="1"/>
          </p:cNvSpPr>
          <p:nvPr>
            <p:ph type="pic" sz="quarter" idx="17" hasCustomPrompt="1"/>
          </p:nvPr>
        </p:nvSpPr>
        <p:spPr>
          <a:xfrm>
            <a:off x="8934037" y="2679657"/>
            <a:ext cx="2372660" cy="1347063"/>
          </a:xfrm>
          <a:prstGeom prst="rect">
            <a:avLst/>
          </a:prstGeom>
          <a:ln>
            <a:noFill/>
          </a:ln>
        </p:spPr>
        <p:txBody>
          <a:bodyPr bIns="274320" anchor="b"/>
          <a:lstStyle>
            <a:lvl1pPr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27" name="Picture Placeholder 7"/>
          <p:cNvSpPr>
            <a:spLocks noGrp="1"/>
          </p:cNvSpPr>
          <p:nvPr>
            <p:ph type="pic" sz="quarter" idx="18" hasCustomPrompt="1"/>
          </p:nvPr>
        </p:nvSpPr>
        <p:spPr>
          <a:xfrm>
            <a:off x="6271211" y="4177438"/>
            <a:ext cx="2372660" cy="1347063"/>
          </a:xfrm>
          <a:prstGeom prst="rect">
            <a:avLst/>
          </a:prstGeom>
          <a:ln>
            <a:noFill/>
          </a:ln>
        </p:spPr>
        <p:txBody>
          <a:bodyPr bIns="274320" anchor="b"/>
          <a:lstStyle>
            <a:lvl1pPr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28" name="Picture Placeholder 7"/>
          <p:cNvSpPr>
            <a:spLocks noGrp="1"/>
          </p:cNvSpPr>
          <p:nvPr>
            <p:ph type="pic" sz="quarter" idx="19" hasCustomPrompt="1"/>
          </p:nvPr>
        </p:nvSpPr>
        <p:spPr>
          <a:xfrm>
            <a:off x="6271211" y="2679657"/>
            <a:ext cx="2372660" cy="1347063"/>
          </a:xfrm>
          <a:prstGeom prst="rect">
            <a:avLst/>
          </a:prstGeom>
          <a:ln>
            <a:noFill/>
          </a:ln>
        </p:spPr>
        <p:txBody>
          <a:bodyPr bIns="274320" anchor="b"/>
          <a:lstStyle>
            <a:lvl1pPr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29" name="Picture Placeholder 7"/>
          <p:cNvSpPr>
            <a:spLocks noGrp="1"/>
          </p:cNvSpPr>
          <p:nvPr>
            <p:ph type="pic" sz="quarter" idx="20" hasCustomPrompt="1"/>
          </p:nvPr>
        </p:nvSpPr>
        <p:spPr>
          <a:xfrm>
            <a:off x="3608387" y="4177438"/>
            <a:ext cx="2372660" cy="1347063"/>
          </a:xfrm>
          <a:prstGeom prst="rect">
            <a:avLst/>
          </a:prstGeom>
          <a:ln>
            <a:noFill/>
          </a:ln>
        </p:spPr>
        <p:txBody>
          <a:bodyPr bIns="274320" anchor="b"/>
          <a:lstStyle>
            <a:lvl1pPr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30" name="Picture Placeholder 7"/>
          <p:cNvSpPr>
            <a:spLocks noGrp="1"/>
          </p:cNvSpPr>
          <p:nvPr>
            <p:ph type="pic" sz="quarter" idx="21" hasCustomPrompt="1"/>
          </p:nvPr>
        </p:nvSpPr>
        <p:spPr>
          <a:xfrm>
            <a:off x="8934037" y="4177438"/>
            <a:ext cx="2372660" cy="1347063"/>
          </a:xfrm>
          <a:prstGeom prst="rect">
            <a:avLst/>
          </a:prstGeom>
          <a:ln>
            <a:noFill/>
          </a:ln>
        </p:spPr>
        <p:txBody>
          <a:bodyPr bIns="274320" anchor="b"/>
          <a:lstStyle>
            <a:lvl1pPr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</p:spTree>
    <p:extLst>
      <p:ext uri="{BB962C8B-B14F-4D97-AF65-F5344CB8AC3E}">
        <p14:creationId xmlns:p14="http://schemas.microsoft.com/office/powerpoint/2010/main" val="2111950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7" grpId="0"/>
      <p:bldP spid="28" grpId="0"/>
      <p:bldP spid="29" grpId="0"/>
      <p:bldP spid="30" grpId="0"/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/>
          <p:cNvSpPr/>
          <p:nvPr userDrawn="1"/>
        </p:nvSpPr>
        <p:spPr>
          <a:xfrm>
            <a:off x="11360149" y="981075"/>
            <a:ext cx="482600" cy="361951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11" name="Slide Number Placeholder 4"/>
          <p:cNvSpPr txBox="1">
            <a:spLocks/>
          </p:cNvSpPr>
          <p:nvPr userDrawn="1"/>
        </p:nvSpPr>
        <p:spPr>
          <a:xfrm>
            <a:off x="11315702" y="998205"/>
            <a:ext cx="571500" cy="327692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600" smtClean="0">
                <a:solidFill>
                  <a:srgbClr val="262626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 sz="1600" dirty="0">
              <a:solidFill>
                <a:srgbClr val="262626">
                  <a:lumMod val="75000"/>
                  <a:lumOff val="25000"/>
                </a:srgbClr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2921000" y="742951"/>
            <a:ext cx="6350000" cy="419132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3733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362453" y="1170853"/>
            <a:ext cx="3467100" cy="200747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2133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sp>
        <p:nvSpPr>
          <p:cNvPr id="17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769264" y="2578101"/>
            <a:ext cx="2446415" cy="2844844"/>
          </a:xfrm>
          <a:prstGeom prst="rect">
            <a:avLst/>
          </a:prstGeom>
          <a:ln w="76200" cap="sq">
            <a:solidFill>
              <a:schemeClr val="bg1">
                <a:lumMod val="75000"/>
              </a:schemeClr>
            </a:solidFill>
            <a:miter lim="800000"/>
          </a:ln>
          <a:effectLst>
            <a:reflection blurRad="6350" stA="52000" endA="300" endPos="35000" dir="5400000" sy="-100000" algn="bl" rotWithShape="0"/>
          </a:effectLst>
          <a:scene3d>
            <a:camera prst="isometricOffAxis1Right"/>
            <a:lightRig rig="threePt" dir="t"/>
          </a:scene3d>
        </p:spPr>
        <p:txBody>
          <a:bodyPr bIns="274320" anchor="b"/>
          <a:lstStyle>
            <a:lvl1pPr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18" name="Picture Placeholder 7"/>
          <p:cNvSpPr>
            <a:spLocks noGrp="1"/>
          </p:cNvSpPr>
          <p:nvPr>
            <p:ph type="pic" sz="quarter" idx="16" hasCustomPrompt="1"/>
          </p:nvPr>
        </p:nvSpPr>
        <p:spPr>
          <a:xfrm>
            <a:off x="3478599" y="2578101"/>
            <a:ext cx="2446415" cy="2844844"/>
          </a:xfrm>
          <a:prstGeom prst="rect">
            <a:avLst/>
          </a:prstGeom>
          <a:ln w="76200" cap="sq">
            <a:solidFill>
              <a:schemeClr val="bg1">
                <a:lumMod val="75000"/>
              </a:schemeClr>
            </a:solidFill>
            <a:miter lim="800000"/>
          </a:ln>
          <a:effectLst>
            <a:reflection blurRad="6350" stA="52000" endA="300" endPos="35000" dir="5400000" sy="-100000" algn="bl" rotWithShape="0"/>
          </a:effectLst>
          <a:scene3d>
            <a:camera prst="isometricOffAxis1Right"/>
            <a:lightRig rig="threePt" dir="t"/>
          </a:scene3d>
        </p:spPr>
        <p:txBody>
          <a:bodyPr bIns="274320" anchor="b"/>
          <a:lstStyle>
            <a:lvl1pPr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19" name="Picture Placeholder 7"/>
          <p:cNvSpPr>
            <a:spLocks noGrp="1"/>
          </p:cNvSpPr>
          <p:nvPr>
            <p:ph type="pic" sz="quarter" idx="17" hasCustomPrompt="1"/>
          </p:nvPr>
        </p:nvSpPr>
        <p:spPr>
          <a:xfrm>
            <a:off x="6187932" y="2578101"/>
            <a:ext cx="2446415" cy="2844844"/>
          </a:xfrm>
          <a:prstGeom prst="rect">
            <a:avLst/>
          </a:prstGeom>
          <a:ln w="76200" cap="sq">
            <a:solidFill>
              <a:schemeClr val="bg1">
                <a:lumMod val="75000"/>
              </a:schemeClr>
            </a:solidFill>
            <a:miter lim="800000"/>
          </a:ln>
          <a:effectLst>
            <a:reflection blurRad="6350" stA="52000" endA="300" endPos="35000" dir="5400000" sy="-100000" algn="bl" rotWithShape="0"/>
          </a:effectLst>
          <a:scene3d>
            <a:camera prst="isometricOffAxis1Right"/>
            <a:lightRig rig="threePt" dir="t"/>
          </a:scene3d>
        </p:spPr>
        <p:txBody>
          <a:bodyPr bIns="274320" anchor="b"/>
          <a:lstStyle>
            <a:lvl1pPr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20" name="Picture Placeholder 7"/>
          <p:cNvSpPr>
            <a:spLocks noGrp="1"/>
          </p:cNvSpPr>
          <p:nvPr>
            <p:ph type="pic" sz="quarter" idx="18" hasCustomPrompt="1"/>
          </p:nvPr>
        </p:nvSpPr>
        <p:spPr>
          <a:xfrm>
            <a:off x="8897266" y="2578101"/>
            <a:ext cx="2446415" cy="2844844"/>
          </a:xfrm>
          <a:prstGeom prst="rect">
            <a:avLst/>
          </a:prstGeom>
          <a:ln w="76200" cap="sq">
            <a:solidFill>
              <a:schemeClr val="bg1">
                <a:lumMod val="75000"/>
              </a:schemeClr>
            </a:solidFill>
            <a:miter lim="800000"/>
          </a:ln>
          <a:effectLst>
            <a:reflection blurRad="6350" stA="52000" endA="300" endPos="35000" dir="5400000" sy="-100000" algn="bl" rotWithShape="0"/>
          </a:effectLst>
          <a:scene3d>
            <a:camera prst="isometricOffAxis1Right"/>
            <a:lightRig rig="threePt" dir="t"/>
          </a:scene3d>
        </p:spPr>
        <p:txBody>
          <a:bodyPr bIns="274320" anchor="b"/>
          <a:lstStyle>
            <a:lvl1pPr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</p:spTree>
    <p:extLst>
      <p:ext uri="{BB962C8B-B14F-4D97-AF65-F5344CB8AC3E}">
        <p14:creationId xmlns:p14="http://schemas.microsoft.com/office/powerpoint/2010/main" val="2278107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_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/>
          <p:cNvSpPr/>
          <p:nvPr userDrawn="1"/>
        </p:nvSpPr>
        <p:spPr>
          <a:xfrm>
            <a:off x="11360149" y="981075"/>
            <a:ext cx="482600" cy="361951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13" name="Slide Number Placeholder 4"/>
          <p:cNvSpPr txBox="1">
            <a:spLocks/>
          </p:cNvSpPr>
          <p:nvPr userDrawn="1"/>
        </p:nvSpPr>
        <p:spPr>
          <a:xfrm>
            <a:off x="11315702" y="998205"/>
            <a:ext cx="571500" cy="327692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600" smtClean="0">
                <a:solidFill>
                  <a:srgbClr val="262626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 sz="1600" dirty="0">
              <a:solidFill>
                <a:srgbClr val="262626">
                  <a:lumMod val="75000"/>
                  <a:lumOff val="25000"/>
                </a:srgbClr>
              </a:solidFill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2921000" y="742951"/>
            <a:ext cx="6350000" cy="419132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3733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362453" y="1170853"/>
            <a:ext cx="3467100" cy="200747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2133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sp>
        <p:nvSpPr>
          <p:cNvPr id="18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1852894" y="3075965"/>
            <a:ext cx="2701303" cy="2029436"/>
          </a:xfrm>
          <a:prstGeom prst="rect">
            <a:avLst/>
          </a:prstGeom>
          <a:ln w="76200" cap="sq">
            <a:solidFill>
              <a:schemeClr val="bg1">
                <a:lumMod val="65000"/>
              </a:schemeClr>
            </a:solidFill>
            <a:miter lim="800000"/>
          </a:ln>
          <a:effectLst>
            <a:reflection blurRad="6350" stA="52000" endA="300" endPos="35000" dir="5400000" sy="-100000" algn="bl" rotWithShape="0"/>
          </a:effectLst>
          <a:scene3d>
            <a:camera prst="perspectiveLeft"/>
            <a:lightRig rig="threePt" dir="t"/>
          </a:scene3d>
          <a:sp3d extrusionH="38100">
            <a:extrusionClr>
              <a:schemeClr val="tx1">
                <a:lumMod val="65000"/>
                <a:lumOff val="35000"/>
              </a:schemeClr>
            </a:extrusionClr>
          </a:sp3d>
        </p:spPr>
        <p:txBody>
          <a:bodyPr bIns="274320" anchor="b"/>
          <a:lstStyle>
            <a:lvl1pPr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19" name="Picture Placeholder 7"/>
          <p:cNvSpPr>
            <a:spLocks noGrp="1"/>
          </p:cNvSpPr>
          <p:nvPr>
            <p:ph type="pic" sz="quarter" idx="16" hasCustomPrompt="1"/>
          </p:nvPr>
        </p:nvSpPr>
        <p:spPr>
          <a:xfrm>
            <a:off x="4731735" y="3075965"/>
            <a:ext cx="2701303" cy="2029436"/>
          </a:xfrm>
          <a:prstGeom prst="rect">
            <a:avLst/>
          </a:prstGeom>
          <a:ln w="76200" cap="sq">
            <a:solidFill>
              <a:schemeClr val="bg1">
                <a:lumMod val="65000"/>
              </a:schemeClr>
            </a:solidFill>
            <a:miter lim="800000"/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 extrusionH="38100"/>
        </p:spPr>
        <p:txBody>
          <a:bodyPr bIns="274320" anchor="b"/>
          <a:lstStyle>
            <a:lvl1pPr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20" name="Picture Placeholder 7"/>
          <p:cNvSpPr>
            <a:spLocks noGrp="1"/>
          </p:cNvSpPr>
          <p:nvPr>
            <p:ph type="pic" sz="quarter" idx="17" hasCustomPrompt="1"/>
          </p:nvPr>
        </p:nvSpPr>
        <p:spPr>
          <a:xfrm>
            <a:off x="7610577" y="3075965"/>
            <a:ext cx="2701303" cy="2029436"/>
          </a:xfrm>
          <a:prstGeom prst="rect">
            <a:avLst/>
          </a:prstGeom>
          <a:ln w="76200" cap="sq">
            <a:solidFill>
              <a:schemeClr val="bg1">
                <a:lumMod val="65000"/>
              </a:schemeClr>
            </a:solidFill>
            <a:miter lim="800000"/>
          </a:ln>
          <a:effectLst>
            <a:reflection blurRad="6350" stA="52000" endA="300" endPos="35000" dir="5400000" sy="-100000" algn="bl" rotWithShape="0"/>
          </a:effectLst>
          <a:scene3d>
            <a:camera prst="perspectiveRight"/>
            <a:lightRig rig="threePt" dir="t"/>
          </a:scene3d>
          <a:sp3d extrusionH="38100">
            <a:extrusionClr>
              <a:schemeClr val="tx1">
                <a:lumMod val="65000"/>
                <a:lumOff val="35000"/>
              </a:schemeClr>
            </a:extrusionClr>
          </a:sp3d>
        </p:spPr>
        <p:txBody>
          <a:bodyPr bIns="274320" anchor="b"/>
          <a:lstStyle>
            <a:lvl1pPr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</p:spTree>
    <p:extLst>
      <p:ext uri="{BB962C8B-B14F-4D97-AF65-F5344CB8AC3E}">
        <p14:creationId xmlns:p14="http://schemas.microsoft.com/office/powerpoint/2010/main" val="4040939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_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/>
          <p:cNvSpPr/>
          <p:nvPr userDrawn="1"/>
        </p:nvSpPr>
        <p:spPr>
          <a:xfrm>
            <a:off x="11360149" y="981075"/>
            <a:ext cx="482600" cy="361951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11" name="Slide Number Placeholder 4"/>
          <p:cNvSpPr txBox="1">
            <a:spLocks/>
          </p:cNvSpPr>
          <p:nvPr userDrawn="1"/>
        </p:nvSpPr>
        <p:spPr>
          <a:xfrm>
            <a:off x="11315702" y="998205"/>
            <a:ext cx="571500" cy="327692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600" smtClean="0">
                <a:solidFill>
                  <a:srgbClr val="262626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 sz="1600" dirty="0">
              <a:solidFill>
                <a:srgbClr val="262626">
                  <a:lumMod val="75000"/>
                  <a:lumOff val="25000"/>
                </a:srgbClr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2921000" y="742951"/>
            <a:ext cx="6350000" cy="419132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3733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362453" y="1170853"/>
            <a:ext cx="3467100" cy="200747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2133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sp>
        <p:nvSpPr>
          <p:cNvPr id="19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2010612" y="3593002"/>
            <a:ext cx="2486421" cy="1867999"/>
          </a:xfrm>
          <a:prstGeom prst="ellipse">
            <a:avLst/>
          </a:prstGeom>
          <a:ln w="76200" cap="sq">
            <a:solidFill>
              <a:schemeClr val="bg1">
                <a:lumMod val="65000"/>
              </a:schemeClr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reflection blurRad="6350" stA="50000" endA="275" endPos="40000" dist="101600" dir="5400000" sy="-100000" algn="bl" rotWithShape="0"/>
          </a:effectLst>
          <a:scene3d>
            <a:camera prst="orthographicFront"/>
            <a:lightRig rig="threePt" dir="t"/>
          </a:scene3d>
          <a:sp3d extrusionH="38100">
            <a:extrusionClr>
              <a:schemeClr val="tx1">
                <a:lumMod val="65000"/>
                <a:lumOff val="35000"/>
              </a:schemeClr>
            </a:extrusionClr>
          </a:sp3d>
        </p:spPr>
        <p:txBody>
          <a:bodyPr wrap="none" bIns="274320" anchor="b"/>
          <a:lstStyle>
            <a:lvl1pPr algn="ctr">
              <a:buNone/>
              <a:defRPr sz="1333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20" name="Picture Placeholder 7"/>
          <p:cNvSpPr>
            <a:spLocks noGrp="1"/>
          </p:cNvSpPr>
          <p:nvPr>
            <p:ph type="pic" sz="quarter" idx="16" hasCustomPrompt="1"/>
          </p:nvPr>
        </p:nvSpPr>
        <p:spPr>
          <a:xfrm>
            <a:off x="3899115" y="2778882"/>
            <a:ext cx="2486421" cy="1867999"/>
          </a:xfrm>
          <a:prstGeom prst="ellipse">
            <a:avLst/>
          </a:prstGeom>
          <a:ln w="76200" cap="sq">
            <a:solidFill>
              <a:schemeClr val="bg1">
                <a:lumMod val="65000"/>
              </a:schemeClr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reflection blurRad="6350" stA="50000" endA="275" endPos="40000" dist="101600" dir="5400000" sy="-100000" algn="bl" rotWithShape="0"/>
          </a:effectLst>
          <a:scene3d>
            <a:camera prst="orthographicFront"/>
            <a:lightRig rig="threePt" dir="t"/>
          </a:scene3d>
          <a:sp3d extrusionH="38100">
            <a:extrusionClr>
              <a:schemeClr val="tx1">
                <a:lumMod val="65000"/>
                <a:lumOff val="35000"/>
              </a:schemeClr>
            </a:extrusionClr>
          </a:sp3d>
        </p:spPr>
        <p:txBody>
          <a:bodyPr wrap="none" bIns="274320" anchor="b"/>
          <a:lstStyle>
            <a:lvl1pPr algn="ctr">
              <a:buNone/>
              <a:defRPr sz="1333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21" name="Picture Placeholder 7"/>
          <p:cNvSpPr>
            <a:spLocks noGrp="1"/>
          </p:cNvSpPr>
          <p:nvPr>
            <p:ph type="pic" sz="quarter" idx="17" hasCustomPrompt="1"/>
          </p:nvPr>
        </p:nvSpPr>
        <p:spPr>
          <a:xfrm>
            <a:off x="5787618" y="3593002"/>
            <a:ext cx="2486421" cy="1867999"/>
          </a:xfrm>
          <a:prstGeom prst="ellipse">
            <a:avLst/>
          </a:prstGeom>
          <a:ln w="76200" cap="sq">
            <a:solidFill>
              <a:schemeClr val="bg1">
                <a:lumMod val="65000"/>
              </a:schemeClr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reflection blurRad="6350" stA="50000" endA="275" endPos="40000" dist="101600" dir="5400000" sy="-100000" algn="bl" rotWithShape="0"/>
          </a:effectLst>
          <a:scene3d>
            <a:camera prst="orthographicFront"/>
            <a:lightRig rig="threePt" dir="t"/>
          </a:scene3d>
          <a:sp3d extrusionH="38100">
            <a:extrusionClr>
              <a:schemeClr val="tx1">
                <a:lumMod val="65000"/>
                <a:lumOff val="35000"/>
              </a:schemeClr>
            </a:extrusionClr>
          </a:sp3d>
        </p:spPr>
        <p:txBody>
          <a:bodyPr wrap="none" bIns="274320" anchor="b"/>
          <a:lstStyle>
            <a:lvl1pPr algn="ctr">
              <a:buNone/>
              <a:defRPr sz="1333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22" name="Picture Placeholder 7"/>
          <p:cNvSpPr>
            <a:spLocks noGrp="1"/>
          </p:cNvSpPr>
          <p:nvPr>
            <p:ph type="pic" sz="quarter" idx="18" hasCustomPrompt="1"/>
          </p:nvPr>
        </p:nvSpPr>
        <p:spPr>
          <a:xfrm>
            <a:off x="7676119" y="2778882"/>
            <a:ext cx="2486421" cy="1867999"/>
          </a:xfrm>
          <a:prstGeom prst="ellipse">
            <a:avLst/>
          </a:prstGeom>
          <a:ln w="76200" cap="sq">
            <a:solidFill>
              <a:schemeClr val="bg1">
                <a:lumMod val="65000"/>
              </a:schemeClr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reflection blurRad="6350" stA="50000" endA="275" endPos="40000" dist="101600" dir="5400000" sy="-100000" algn="bl" rotWithShape="0"/>
          </a:effectLst>
          <a:scene3d>
            <a:camera prst="orthographicFront"/>
            <a:lightRig rig="threePt" dir="t"/>
          </a:scene3d>
          <a:sp3d extrusionH="38100">
            <a:extrusionClr>
              <a:schemeClr val="tx1">
                <a:lumMod val="65000"/>
                <a:lumOff val="35000"/>
              </a:schemeClr>
            </a:extrusionClr>
          </a:sp3d>
        </p:spPr>
        <p:txBody>
          <a:bodyPr wrap="none" bIns="274320" anchor="b"/>
          <a:lstStyle>
            <a:lvl1pPr algn="ctr">
              <a:buNone/>
              <a:defRPr sz="1333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</p:spTree>
    <p:extLst>
      <p:ext uri="{BB962C8B-B14F-4D97-AF65-F5344CB8AC3E}">
        <p14:creationId xmlns:p14="http://schemas.microsoft.com/office/powerpoint/2010/main" val="1058673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</p:bld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5_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/>
          <p:cNvSpPr/>
          <p:nvPr userDrawn="1"/>
        </p:nvSpPr>
        <p:spPr>
          <a:xfrm>
            <a:off x="11360149" y="981075"/>
            <a:ext cx="482600" cy="361951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16" name="Slide Number Placeholder 4"/>
          <p:cNvSpPr txBox="1">
            <a:spLocks/>
          </p:cNvSpPr>
          <p:nvPr userDrawn="1"/>
        </p:nvSpPr>
        <p:spPr>
          <a:xfrm>
            <a:off x="11315702" y="998205"/>
            <a:ext cx="571500" cy="327692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600" smtClean="0">
                <a:solidFill>
                  <a:srgbClr val="262626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 sz="1600" dirty="0">
              <a:solidFill>
                <a:srgbClr val="262626">
                  <a:lumMod val="75000"/>
                  <a:lumOff val="25000"/>
                </a:srgbClr>
              </a:solidFill>
            </a:endParaRPr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2921000" y="742951"/>
            <a:ext cx="6350000" cy="419132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3733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362453" y="1170853"/>
            <a:ext cx="3467100" cy="200747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2133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sp>
        <p:nvSpPr>
          <p:cNvPr id="19" name="Picture Placeholder 7"/>
          <p:cNvSpPr>
            <a:spLocks noGrp="1"/>
          </p:cNvSpPr>
          <p:nvPr>
            <p:ph type="pic" sz="quarter" idx="18" hasCustomPrompt="1"/>
          </p:nvPr>
        </p:nvSpPr>
        <p:spPr>
          <a:xfrm>
            <a:off x="8514223" y="3163526"/>
            <a:ext cx="2064747" cy="1551203"/>
          </a:xfrm>
          <a:prstGeom prst="ellipse">
            <a:avLst/>
          </a:prstGeom>
          <a:ln w="76200" cap="sq">
            <a:solidFill>
              <a:schemeClr val="bg1">
                <a:lumMod val="65000"/>
              </a:schemeClr>
            </a:solidFill>
            <a:miter lim="800000"/>
          </a:ln>
          <a:effectLst>
            <a:innerShdw blurRad="114300">
              <a:schemeClr val="bg1"/>
            </a:innerShdw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 extrusionH="165100"/>
        </p:spPr>
        <p:txBody>
          <a:bodyPr wrap="none" bIns="274320" anchor="b"/>
          <a:lstStyle>
            <a:lvl1pPr algn="ctr" rtl="0">
              <a:buNone/>
              <a:defRPr sz="1333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20" name="Picture Placeholder 7"/>
          <p:cNvSpPr>
            <a:spLocks noGrp="1"/>
          </p:cNvSpPr>
          <p:nvPr>
            <p:ph type="pic" sz="quarter" idx="17" hasCustomPrompt="1"/>
          </p:nvPr>
        </p:nvSpPr>
        <p:spPr>
          <a:xfrm>
            <a:off x="6482223" y="3059834"/>
            <a:ext cx="2340792" cy="1758591"/>
          </a:xfrm>
          <a:prstGeom prst="ellipse">
            <a:avLst/>
          </a:prstGeom>
          <a:ln w="76200" cap="sq">
            <a:solidFill>
              <a:schemeClr val="bg1">
                <a:lumMod val="65000"/>
              </a:schemeClr>
            </a:solidFill>
            <a:miter lim="800000"/>
          </a:ln>
          <a:effectLst>
            <a:innerShdw blurRad="114300">
              <a:schemeClr val="bg1"/>
            </a:innerShdw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 extrusionH="165100"/>
        </p:spPr>
        <p:txBody>
          <a:bodyPr wrap="none" bIns="274320" anchor="b"/>
          <a:lstStyle>
            <a:lvl1pPr algn="ctr" rtl="0">
              <a:buNone/>
              <a:defRPr sz="1333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21" name="Picture Placeholder 7"/>
          <p:cNvSpPr>
            <a:spLocks noGrp="1"/>
          </p:cNvSpPr>
          <p:nvPr>
            <p:ph type="pic" sz="quarter" idx="16" hasCustomPrompt="1"/>
          </p:nvPr>
        </p:nvSpPr>
        <p:spPr>
          <a:xfrm>
            <a:off x="4043823" y="2883326"/>
            <a:ext cx="2810675" cy="2111603"/>
          </a:xfrm>
          <a:prstGeom prst="ellipse">
            <a:avLst/>
          </a:prstGeom>
          <a:ln w="76200" cap="sq">
            <a:solidFill>
              <a:schemeClr val="bg1">
                <a:lumMod val="65000"/>
              </a:schemeClr>
            </a:solidFill>
            <a:miter lim="800000"/>
          </a:ln>
          <a:effectLst>
            <a:innerShdw blurRad="114300">
              <a:schemeClr val="bg1"/>
            </a:innerShdw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 extrusionH="165100"/>
        </p:spPr>
        <p:txBody>
          <a:bodyPr wrap="none" bIns="274320" anchor="b"/>
          <a:lstStyle>
            <a:lvl1pPr algn="ctr">
              <a:buNone/>
              <a:defRPr sz="1333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22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1503823" y="2772855"/>
            <a:ext cx="3104763" cy="2332545"/>
          </a:xfrm>
          <a:prstGeom prst="ellipse">
            <a:avLst/>
          </a:prstGeom>
          <a:ln w="76200" cap="sq">
            <a:solidFill>
              <a:schemeClr val="bg1">
                <a:lumMod val="65000"/>
              </a:schemeClr>
            </a:solidFill>
            <a:miter lim="800000"/>
          </a:ln>
          <a:effectLst>
            <a:innerShdw blurRad="114300">
              <a:schemeClr val="bg1"/>
            </a:innerShdw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 extrusionH="165100"/>
        </p:spPr>
        <p:txBody>
          <a:bodyPr wrap="none" bIns="274320" anchor="b"/>
          <a:lstStyle>
            <a:lvl1pPr algn="ctr">
              <a:buNone/>
              <a:defRPr sz="1333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</p:spTree>
    <p:extLst>
      <p:ext uri="{BB962C8B-B14F-4D97-AF65-F5344CB8AC3E}">
        <p14:creationId xmlns:p14="http://schemas.microsoft.com/office/powerpoint/2010/main" val="3578117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</p:bld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8_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/>
          <p:cNvSpPr/>
          <p:nvPr userDrawn="1"/>
        </p:nvSpPr>
        <p:spPr>
          <a:xfrm>
            <a:off x="11360149" y="981075"/>
            <a:ext cx="482600" cy="361951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16" name="Slide Number Placeholder 4"/>
          <p:cNvSpPr txBox="1">
            <a:spLocks/>
          </p:cNvSpPr>
          <p:nvPr userDrawn="1"/>
        </p:nvSpPr>
        <p:spPr>
          <a:xfrm>
            <a:off x="11315702" y="998205"/>
            <a:ext cx="571500" cy="327692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600" smtClean="0">
                <a:solidFill>
                  <a:srgbClr val="262626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 sz="1600" dirty="0">
              <a:solidFill>
                <a:srgbClr val="262626">
                  <a:lumMod val="75000"/>
                  <a:lumOff val="25000"/>
                </a:srgbClr>
              </a:solidFill>
            </a:endParaRPr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2921000" y="742951"/>
            <a:ext cx="6350000" cy="419132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3733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362453" y="1170853"/>
            <a:ext cx="3467100" cy="200747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2133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sp>
        <p:nvSpPr>
          <p:cNvPr id="19" name="Picture Placeholder 7"/>
          <p:cNvSpPr>
            <a:spLocks noGrp="1"/>
          </p:cNvSpPr>
          <p:nvPr>
            <p:ph type="pic" sz="quarter" idx="18" hasCustomPrompt="1"/>
          </p:nvPr>
        </p:nvSpPr>
        <p:spPr>
          <a:xfrm>
            <a:off x="8514223" y="3163526"/>
            <a:ext cx="2064747" cy="1551203"/>
          </a:xfrm>
          <a:prstGeom prst="rect">
            <a:avLst/>
          </a:prstGeom>
          <a:ln w="76200" cap="sq">
            <a:solidFill>
              <a:schemeClr val="bg1">
                <a:lumMod val="65000"/>
              </a:schemeClr>
            </a:solidFill>
            <a:miter lim="800000"/>
          </a:ln>
          <a:effectLst>
            <a:outerShdw blurRad="50800" dist="38100" algn="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 extrusionH="165100"/>
        </p:spPr>
        <p:txBody>
          <a:bodyPr wrap="none" bIns="274320" anchor="b"/>
          <a:lstStyle>
            <a:lvl1pPr algn="ctr" rtl="0">
              <a:buNone/>
              <a:defRPr sz="1333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20" name="Picture Placeholder 7"/>
          <p:cNvSpPr>
            <a:spLocks noGrp="1"/>
          </p:cNvSpPr>
          <p:nvPr>
            <p:ph type="pic" sz="quarter" idx="17" hasCustomPrompt="1"/>
          </p:nvPr>
        </p:nvSpPr>
        <p:spPr>
          <a:xfrm>
            <a:off x="6482223" y="3059834"/>
            <a:ext cx="2340792" cy="1758591"/>
          </a:xfrm>
          <a:prstGeom prst="rect">
            <a:avLst/>
          </a:prstGeom>
          <a:ln w="76200" cap="sq">
            <a:solidFill>
              <a:schemeClr val="bg1">
                <a:lumMod val="65000"/>
              </a:schemeClr>
            </a:solidFill>
            <a:miter lim="800000"/>
          </a:ln>
          <a:effectLst>
            <a:outerShdw blurRad="50800" dist="38100" algn="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 extrusionH="165100"/>
        </p:spPr>
        <p:txBody>
          <a:bodyPr wrap="none" bIns="274320" anchor="b"/>
          <a:lstStyle>
            <a:lvl1pPr algn="ctr" rtl="0">
              <a:buNone/>
              <a:defRPr sz="1333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21" name="Picture Placeholder 7"/>
          <p:cNvSpPr>
            <a:spLocks noGrp="1"/>
          </p:cNvSpPr>
          <p:nvPr>
            <p:ph type="pic" sz="quarter" idx="16" hasCustomPrompt="1"/>
          </p:nvPr>
        </p:nvSpPr>
        <p:spPr>
          <a:xfrm>
            <a:off x="4043823" y="2883326"/>
            <a:ext cx="2810675" cy="2111603"/>
          </a:xfrm>
          <a:prstGeom prst="rect">
            <a:avLst/>
          </a:prstGeom>
          <a:ln w="76200" cap="sq">
            <a:solidFill>
              <a:schemeClr val="bg1">
                <a:lumMod val="65000"/>
              </a:schemeClr>
            </a:solidFill>
            <a:miter lim="800000"/>
          </a:ln>
          <a:effectLst>
            <a:outerShdw blurRad="50800" dist="38100" algn="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 extrusionH="165100"/>
        </p:spPr>
        <p:txBody>
          <a:bodyPr wrap="none" bIns="274320" anchor="b"/>
          <a:lstStyle>
            <a:lvl1pPr algn="ctr">
              <a:buNone/>
              <a:defRPr sz="1333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22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1503823" y="2772855"/>
            <a:ext cx="3104763" cy="2332545"/>
          </a:xfrm>
          <a:prstGeom prst="rect">
            <a:avLst/>
          </a:prstGeom>
          <a:ln w="76200" cap="sq">
            <a:solidFill>
              <a:schemeClr val="bg1">
                <a:lumMod val="65000"/>
              </a:schemeClr>
            </a:solidFill>
            <a:miter lim="800000"/>
          </a:ln>
          <a:effectLst>
            <a:outerShdw blurRad="50800" dist="38100" algn="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 extrusionH="165100"/>
        </p:spPr>
        <p:txBody>
          <a:bodyPr wrap="none" bIns="274320" anchor="b"/>
          <a:lstStyle>
            <a:lvl1pPr algn="ctr">
              <a:buNone/>
              <a:defRPr sz="1333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</p:spTree>
    <p:extLst>
      <p:ext uri="{BB962C8B-B14F-4D97-AF65-F5344CB8AC3E}">
        <p14:creationId xmlns:p14="http://schemas.microsoft.com/office/powerpoint/2010/main" val="1457272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</p:bld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3_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 userDrawn="1"/>
        </p:nvSpPr>
        <p:spPr>
          <a:xfrm>
            <a:off x="11360149" y="981075"/>
            <a:ext cx="482600" cy="361951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10" name="Slide Number Placeholder 4"/>
          <p:cNvSpPr txBox="1">
            <a:spLocks/>
          </p:cNvSpPr>
          <p:nvPr userDrawn="1"/>
        </p:nvSpPr>
        <p:spPr>
          <a:xfrm>
            <a:off x="11315702" y="998205"/>
            <a:ext cx="571500" cy="327692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600" smtClean="0">
                <a:solidFill>
                  <a:srgbClr val="262626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 sz="1600" dirty="0">
              <a:solidFill>
                <a:srgbClr val="262626">
                  <a:lumMod val="75000"/>
                  <a:lumOff val="25000"/>
                </a:srgbClr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2921000" y="742951"/>
            <a:ext cx="6350000" cy="419132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3733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362453" y="1170853"/>
            <a:ext cx="3467100" cy="200747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2133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sp>
        <p:nvSpPr>
          <p:cNvPr id="16" name="Picture Placeholder 7"/>
          <p:cNvSpPr>
            <a:spLocks noGrp="1"/>
          </p:cNvSpPr>
          <p:nvPr>
            <p:ph type="pic" sz="quarter" idx="15" hasCustomPrompt="1"/>
          </p:nvPr>
        </p:nvSpPr>
        <p:spPr>
          <a:xfrm rot="20906495">
            <a:off x="6532425" y="2684640"/>
            <a:ext cx="3049536" cy="2291055"/>
          </a:xfrm>
          <a:prstGeom prst="roundRect">
            <a:avLst>
              <a:gd name="adj" fmla="val 8073"/>
            </a:avLst>
          </a:prstGeom>
          <a:ln w="76200" cap="sq">
            <a:solidFill>
              <a:schemeClr val="bg1">
                <a:lumMod val="65000"/>
              </a:schemeClr>
            </a:solidFill>
            <a:miter lim="800000"/>
          </a:ln>
          <a:effectLst>
            <a:reflection blurRad="6350" stA="50000" endA="300" endPos="38500" dist="50800" dir="5400000" sy="-100000" algn="bl" rotWithShape="0"/>
          </a:effectLst>
          <a:scene3d>
            <a:camera prst="perspectiveContrastingRightFacing">
              <a:rot lat="0" lon="20400000" rev="0"/>
            </a:camera>
            <a:lightRig rig="threePt" dir="t"/>
          </a:scene3d>
          <a:sp3d extrusionH="171450">
            <a:extrusionClr>
              <a:schemeClr val="tx1">
                <a:lumMod val="65000"/>
                <a:lumOff val="35000"/>
              </a:schemeClr>
            </a:extrusionClr>
          </a:sp3d>
        </p:spPr>
        <p:txBody>
          <a:bodyPr bIns="274320" anchor="b"/>
          <a:lstStyle>
            <a:lvl1pPr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17" name="Picture Placeholder 7"/>
          <p:cNvSpPr>
            <a:spLocks noGrp="1"/>
          </p:cNvSpPr>
          <p:nvPr>
            <p:ph type="pic" sz="quarter" idx="16" hasCustomPrompt="1"/>
          </p:nvPr>
        </p:nvSpPr>
        <p:spPr>
          <a:xfrm rot="20906495">
            <a:off x="2773224" y="2684640"/>
            <a:ext cx="3049536" cy="2291055"/>
          </a:xfrm>
          <a:prstGeom prst="roundRect">
            <a:avLst>
              <a:gd name="adj" fmla="val 8073"/>
            </a:avLst>
          </a:prstGeom>
          <a:ln w="76200" cap="sq">
            <a:solidFill>
              <a:schemeClr val="bg1">
                <a:lumMod val="65000"/>
              </a:schemeClr>
            </a:solidFill>
            <a:miter lim="800000"/>
          </a:ln>
          <a:effectLst>
            <a:reflection blurRad="6350" stA="50000" endA="300" endPos="38500" dist="50800" dir="5400000" sy="-100000" algn="bl" rotWithShape="0"/>
          </a:effectLst>
          <a:scene3d>
            <a:camera prst="perspectiveContrastingRightFacing">
              <a:rot lat="0" lon="20400000" rev="0"/>
            </a:camera>
            <a:lightRig rig="threePt" dir="t"/>
          </a:scene3d>
          <a:sp3d extrusionH="171450">
            <a:extrusionClr>
              <a:schemeClr val="tx1">
                <a:lumMod val="65000"/>
                <a:lumOff val="35000"/>
              </a:schemeClr>
            </a:extrusionClr>
          </a:sp3d>
        </p:spPr>
        <p:txBody>
          <a:bodyPr bIns="274320" anchor="b"/>
          <a:lstStyle>
            <a:lvl1pPr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</p:spTree>
    <p:extLst>
      <p:ext uri="{BB962C8B-B14F-4D97-AF65-F5344CB8AC3E}">
        <p14:creationId xmlns:p14="http://schemas.microsoft.com/office/powerpoint/2010/main" val="1688561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6_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val 16"/>
          <p:cNvSpPr/>
          <p:nvPr userDrawn="1"/>
        </p:nvSpPr>
        <p:spPr>
          <a:xfrm>
            <a:off x="11360149" y="981075"/>
            <a:ext cx="482600" cy="361951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18" name="Slide Number Placeholder 4"/>
          <p:cNvSpPr txBox="1">
            <a:spLocks/>
          </p:cNvSpPr>
          <p:nvPr userDrawn="1"/>
        </p:nvSpPr>
        <p:spPr>
          <a:xfrm>
            <a:off x="11315702" y="998205"/>
            <a:ext cx="571500" cy="327692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600" smtClean="0">
                <a:solidFill>
                  <a:srgbClr val="262626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 sz="1600" dirty="0">
              <a:solidFill>
                <a:srgbClr val="262626">
                  <a:lumMod val="75000"/>
                  <a:lumOff val="25000"/>
                </a:srgbClr>
              </a:solidFill>
            </a:endParaRPr>
          </a:p>
        </p:txBody>
      </p:sp>
      <p:sp>
        <p:nvSpPr>
          <p:cNvPr id="19" name="Title 1"/>
          <p:cNvSpPr>
            <a:spLocks noGrp="1"/>
          </p:cNvSpPr>
          <p:nvPr>
            <p:ph type="title" hasCustomPrompt="1"/>
          </p:nvPr>
        </p:nvSpPr>
        <p:spPr>
          <a:xfrm>
            <a:off x="2921000" y="742951"/>
            <a:ext cx="6350000" cy="419132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3733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362453" y="1170853"/>
            <a:ext cx="3467100" cy="200747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2133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sp>
        <p:nvSpPr>
          <p:cNvPr id="21" name="Picture Placeholder 7"/>
          <p:cNvSpPr>
            <a:spLocks noGrp="1"/>
          </p:cNvSpPr>
          <p:nvPr>
            <p:ph type="pic" sz="quarter" idx="16" hasCustomPrompt="1"/>
          </p:nvPr>
        </p:nvSpPr>
        <p:spPr>
          <a:xfrm>
            <a:off x="4597678" y="2406055"/>
            <a:ext cx="2996645" cy="2251320"/>
          </a:xfrm>
          <a:prstGeom prst="rect">
            <a:avLst/>
          </a:prstGeom>
          <a:ln w="76200" cap="sq">
            <a:solidFill>
              <a:schemeClr val="bg1">
                <a:lumMod val="85000"/>
              </a:schemeClr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extrusionH="171450">
            <a:extrusionClr>
              <a:schemeClr val="tx1">
                <a:lumMod val="65000"/>
                <a:lumOff val="35000"/>
              </a:schemeClr>
            </a:extrusionClr>
          </a:sp3d>
        </p:spPr>
        <p:txBody>
          <a:bodyPr bIns="914400" anchor="b"/>
          <a:lstStyle>
            <a:lvl1pPr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22" name="Picture Placeholder 7"/>
          <p:cNvSpPr>
            <a:spLocks noGrp="1"/>
          </p:cNvSpPr>
          <p:nvPr>
            <p:ph type="pic" sz="quarter" idx="17" hasCustomPrompt="1"/>
          </p:nvPr>
        </p:nvSpPr>
        <p:spPr>
          <a:xfrm rot="1256599">
            <a:off x="7583191" y="4098727"/>
            <a:ext cx="1811381" cy="1360852"/>
          </a:xfrm>
          <a:prstGeom prst="rect">
            <a:avLst/>
          </a:prstGeom>
          <a:ln w="76200" cap="sq">
            <a:solidFill>
              <a:schemeClr val="bg1">
                <a:lumMod val="85000"/>
              </a:schemeClr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bIns="457200" anchor="b"/>
          <a:lstStyle>
            <a:lvl1pPr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23" name="Picture Placeholder 7"/>
          <p:cNvSpPr>
            <a:spLocks noGrp="1"/>
          </p:cNvSpPr>
          <p:nvPr>
            <p:ph type="pic" sz="quarter" idx="18" hasCustomPrompt="1"/>
          </p:nvPr>
        </p:nvSpPr>
        <p:spPr>
          <a:xfrm rot="20565730">
            <a:off x="7956551" y="2571031"/>
            <a:ext cx="1811381" cy="1360852"/>
          </a:xfrm>
          <a:prstGeom prst="rect">
            <a:avLst/>
          </a:prstGeom>
          <a:ln w="76200" cap="sq">
            <a:solidFill>
              <a:schemeClr val="bg1">
                <a:lumMod val="85000"/>
              </a:schemeClr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bIns="457200" anchor="b"/>
          <a:lstStyle>
            <a:lvl1pPr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24" name="Picture Placeholder 7"/>
          <p:cNvSpPr>
            <a:spLocks noGrp="1"/>
          </p:cNvSpPr>
          <p:nvPr>
            <p:ph type="pic" sz="quarter" idx="19" hasCustomPrompt="1"/>
          </p:nvPr>
        </p:nvSpPr>
        <p:spPr>
          <a:xfrm rot="20565730">
            <a:off x="2308945" y="2836001"/>
            <a:ext cx="1811381" cy="1360852"/>
          </a:xfrm>
          <a:prstGeom prst="rect">
            <a:avLst/>
          </a:prstGeom>
          <a:ln w="76200" cap="sq">
            <a:solidFill>
              <a:schemeClr val="bg1">
                <a:lumMod val="85000"/>
              </a:schemeClr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bIns="457200" anchor="b"/>
          <a:lstStyle>
            <a:lvl1pPr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25" name="Picture Placeholder 7"/>
          <p:cNvSpPr>
            <a:spLocks noGrp="1"/>
          </p:cNvSpPr>
          <p:nvPr>
            <p:ph type="pic" sz="quarter" idx="20" hasCustomPrompt="1"/>
          </p:nvPr>
        </p:nvSpPr>
        <p:spPr>
          <a:xfrm rot="976477">
            <a:off x="2633043" y="4267847"/>
            <a:ext cx="1811381" cy="1360852"/>
          </a:xfrm>
          <a:prstGeom prst="rect">
            <a:avLst/>
          </a:prstGeom>
          <a:ln w="76200" cap="sq">
            <a:solidFill>
              <a:schemeClr val="bg1">
                <a:lumMod val="85000"/>
              </a:schemeClr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bIns="457200" anchor="b"/>
          <a:lstStyle>
            <a:lvl1pPr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26" name="Picture Placeholder 7"/>
          <p:cNvSpPr>
            <a:spLocks noGrp="1"/>
          </p:cNvSpPr>
          <p:nvPr>
            <p:ph type="pic" sz="quarter" idx="21" hasCustomPrompt="1"/>
          </p:nvPr>
        </p:nvSpPr>
        <p:spPr>
          <a:xfrm rot="20565730">
            <a:off x="5079375" y="4428342"/>
            <a:ext cx="1811381" cy="1360852"/>
          </a:xfrm>
          <a:prstGeom prst="rect">
            <a:avLst/>
          </a:prstGeom>
          <a:ln w="76200" cap="sq">
            <a:solidFill>
              <a:schemeClr val="bg1">
                <a:lumMod val="85000"/>
              </a:schemeClr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bIns="457200" anchor="b"/>
          <a:lstStyle>
            <a:lvl1pPr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</p:spTree>
    <p:extLst>
      <p:ext uri="{BB962C8B-B14F-4D97-AF65-F5344CB8AC3E}">
        <p14:creationId xmlns:p14="http://schemas.microsoft.com/office/powerpoint/2010/main" val="1627086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A08FE-9F8A-46D7-B371-C32EED1758E2}" type="datetimeFigureOut">
              <a:rPr lang="ru-RU" smtClean="0"/>
              <a:t>19.03.2024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F71F6-C70E-4881-83B5-299F8D1784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400017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9_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al 19"/>
          <p:cNvSpPr/>
          <p:nvPr userDrawn="1"/>
        </p:nvSpPr>
        <p:spPr>
          <a:xfrm>
            <a:off x="11360149" y="981075"/>
            <a:ext cx="482600" cy="361951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1" name="Slide Number Placeholder 4"/>
          <p:cNvSpPr txBox="1">
            <a:spLocks/>
          </p:cNvSpPr>
          <p:nvPr userDrawn="1"/>
        </p:nvSpPr>
        <p:spPr>
          <a:xfrm>
            <a:off x="11315702" y="998205"/>
            <a:ext cx="571500" cy="327692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600" smtClean="0">
                <a:solidFill>
                  <a:srgbClr val="262626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 sz="1600" dirty="0">
              <a:solidFill>
                <a:srgbClr val="262626">
                  <a:lumMod val="75000"/>
                  <a:lumOff val="25000"/>
                </a:srgbClr>
              </a:solidFill>
            </a:endParaRPr>
          </a:p>
        </p:txBody>
      </p:sp>
      <p:sp>
        <p:nvSpPr>
          <p:cNvPr id="22" name="Title 1"/>
          <p:cNvSpPr>
            <a:spLocks noGrp="1"/>
          </p:cNvSpPr>
          <p:nvPr>
            <p:ph type="title" hasCustomPrompt="1"/>
          </p:nvPr>
        </p:nvSpPr>
        <p:spPr>
          <a:xfrm>
            <a:off x="2921000" y="742951"/>
            <a:ext cx="6350000" cy="419132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3733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362453" y="1170853"/>
            <a:ext cx="3467100" cy="200747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2133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sp>
        <p:nvSpPr>
          <p:cNvPr id="24" name="Picture Placeholder 7"/>
          <p:cNvSpPr>
            <a:spLocks noGrp="1"/>
          </p:cNvSpPr>
          <p:nvPr>
            <p:ph type="pic" sz="quarter" idx="17" hasCustomPrompt="1"/>
          </p:nvPr>
        </p:nvSpPr>
        <p:spPr>
          <a:xfrm rot="1256599">
            <a:off x="6390818" y="4338050"/>
            <a:ext cx="1811381" cy="1360852"/>
          </a:xfrm>
          <a:prstGeom prst="rect">
            <a:avLst/>
          </a:prstGeom>
          <a:ln w="76200" cap="sq">
            <a:solidFill>
              <a:schemeClr val="bg1">
                <a:lumMod val="85000"/>
              </a:schemeClr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bIns="457200" anchor="b"/>
          <a:lstStyle>
            <a:lvl1pPr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25" name="Picture Placeholder 7"/>
          <p:cNvSpPr>
            <a:spLocks noGrp="1"/>
          </p:cNvSpPr>
          <p:nvPr>
            <p:ph type="pic" sz="quarter" idx="18" hasCustomPrompt="1"/>
          </p:nvPr>
        </p:nvSpPr>
        <p:spPr>
          <a:xfrm rot="20565730">
            <a:off x="6456134" y="2561495"/>
            <a:ext cx="1811381" cy="1360852"/>
          </a:xfrm>
          <a:prstGeom prst="rect">
            <a:avLst/>
          </a:prstGeom>
          <a:ln w="76200" cap="sq">
            <a:solidFill>
              <a:schemeClr val="bg1">
                <a:lumMod val="85000"/>
              </a:schemeClr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bIns="457200" anchor="b"/>
          <a:lstStyle>
            <a:lvl1pPr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26" name="Picture Placeholder 7"/>
          <p:cNvSpPr>
            <a:spLocks noGrp="1"/>
          </p:cNvSpPr>
          <p:nvPr>
            <p:ph type="pic" sz="quarter" idx="19" hasCustomPrompt="1"/>
          </p:nvPr>
        </p:nvSpPr>
        <p:spPr>
          <a:xfrm rot="20565730">
            <a:off x="1559386" y="2720159"/>
            <a:ext cx="1811381" cy="1360852"/>
          </a:xfrm>
          <a:prstGeom prst="rect">
            <a:avLst/>
          </a:prstGeom>
          <a:ln w="76200" cap="sq">
            <a:solidFill>
              <a:schemeClr val="bg1">
                <a:lumMod val="85000"/>
              </a:schemeClr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bIns="457200" anchor="b"/>
          <a:lstStyle>
            <a:lvl1pPr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27" name="Picture Placeholder 7"/>
          <p:cNvSpPr>
            <a:spLocks noGrp="1"/>
          </p:cNvSpPr>
          <p:nvPr>
            <p:ph type="pic" sz="quarter" idx="20" hasCustomPrompt="1"/>
          </p:nvPr>
        </p:nvSpPr>
        <p:spPr>
          <a:xfrm rot="976477">
            <a:off x="1760231" y="4258310"/>
            <a:ext cx="1811381" cy="1360852"/>
          </a:xfrm>
          <a:prstGeom prst="rect">
            <a:avLst/>
          </a:prstGeom>
          <a:ln w="76200" cap="sq">
            <a:solidFill>
              <a:schemeClr val="bg1">
                <a:lumMod val="85000"/>
              </a:schemeClr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bIns="457200" anchor="b"/>
          <a:lstStyle>
            <a:lvl1pPr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28" name="Picture Placeholder 7"/>
          <p:cNvSpPr>
            <a:spLocks noGrp="1"/>
          </p:cNvSpPr>
          <p:nvPr>
            <p:ph type="pic" sz="quarter" idx="21" hasCustomPrompt="1"/>
          </p:nvPr>
        </p:nvSpPr>
        <p:spPr>
          <a:xfrm rot="20565730">
            <a:off x="4195340" y="4310933"/>
            <a:ext cx="1811381" cy="1360852"/>
          </a:xfrm>
          <a:prstGeom prst="rect">
            <a:avLst/>
          </a:prstGeom>
          <a:ln w="76200" cap="sq">
            <a:solidFill>
              <a:schemeClr val="bg1">
                <a:lumMod val="85000"/>
              </a:schemeClr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bIns="457200" anchor="b"/>
          <a:lstStyle>
            <a:lvl1pPr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29" name="Picture Placeholder 7"/>
          <p:cNvSpPr>
            <a:spLocks noGrp="1"/>
          </p:cNvSpPr>
          <p:nvPr>
            <p:ph type="pic" sz="quarter" idx="22" hasCustomPrompt="1"/>
          </p:nvPr>
        </p:nvSpPr>
        <p:spPr>
          <a:xfrm rot="976477">
            <a:off x="4007519" y="2550695"/>
            <a:ext cx="1811381" cy="1360852"/>
          </a:xfrm>
          <a:prstGeom prst="rect">
            <a:avLst/>
          </a:prstGeom>
          <a:ln w="76200" cap="sq">
            <a:solidFill>
              <a:schemeClr val="bg1">
                <a:lumMod val="85000"/>
              </a:schemeClr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bIns="457200" anchor="b"/>
          <a:lstStyle>
            <a:lvl1pPr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30" name="Picture Placeholder 7"/>
          <p:cNvSpPr>
            <a:spLocks noGrp="1"/>
          </p:cNvSpPr>
          <p:nvPr>
            <p:ph type="pic" sz="quarter" idx="23" hasCustomPrompt="1"/>
          </p:nvPr>
        </p:nvSpPr>
        <p:spPr>
          <a:xfrm rot="761790">
            <a:off x="8458622" y="2826463"/>
            <a:ext cx="1811381" cy="1360852"/>
          </a:xfrm>
          <a:prstGeom prst="rect">
            <a:avLst/>
          </a:prstGeom>
          <a:ln w="76200" cap="sq">
            <a:solidFill>
              <a:schemeClr val="bg1">
                <a:lumMod val="85000"/>
              </a:schemeClr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bIns="457200" anchor="b"/>
          <a:lstStyle>
            <a:lvl1pPr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31" name="Picture Placeholder 7"/>
          <p:cNvSpPr>
            <a:spLocks noGrp="1"/>
          </p:cNvSpPr>
          <p:nvPr>
            <p:ph type="pic" sz="quarter" idx="24" hasCustomPrompt="1"/>
          </p:nvPr>
        </p:nvSpPr>
        <p:spPr>
          <a:xfrm rot="21049868">
            <a:off x="8782719" y="4258310"/>
            <a:ext cx="1811381" cy="1360852"/>
          </a:xfrm>
          <a:prstGeom prst="rect">
            <a:avLst/>
          </a:prstGeom>
          <a:ln w="76200" cap="sq">
            <a:solidFill>
              <a:schemeClr val="bg1">
                <a:lumMod val="85000"/>
              </a:schemeClr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bIns="457200" anchor="b"/>
          <a:lstStyle>
            <a:lvl1pPr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</p:spTree>
    <p:extLst>
      <p:ext uri="{BB962C8B-B14F-4D97-AF65-F5344CB8AC3E}">
        <p14:creationId xmlns:p14="http://schemas.microsoft.com/office/powerpoint/2010/main" val="1475148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7_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/>
          <p:cNvSpPr/>
          <p:nvPr userDrawn="1"/>
        </p:nvSpPr>
        <p:spPr>
          <a:xfrm>
            <a:off x="11360149" y="981075"/>
            <a:ext cx="482600" cy="361951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11" name="Slide Number Placeholder 4"/>
          <p:cNvSpPr txBox="1">
            <a:spLocks/>
          </p:cNvSpPr>
          <p:nvPr userDrawn="1"/>
        </p:nvSpPr>
        <p:spPr>
          <a:xfrm>
            <a:off x="11315702" y="998205"/>
            <a:ext cx="571500" cy="327692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600" smtClean="0">
                <a:solidFill>
                  <a:srgbClr val="262626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 sz="1600" dirty="0">
              <a:solidFill>
                <a:srgbClr val="262626">
                  <a:lumMod val="75000"/>
                  <a:lumOff val="25000"/>
                </a:srgbClr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2921000" y="742951"/>
            <a:ext cx="6350000" cy="419132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3733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362453" y="1170853"/>
            <a:ext cx="3467100" cy="200747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2133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sp>
        <p:nvSpPr>
          <p:cNvPr id="20" name="Picture Placeholder 7"/>
          <p:cNvSpPr>
            <a:spLocks noGrp="1"/>
          </p:cNvSpPr>
          <p:nvPr>
            <p:ph type="pic" sz="quarter" idx="16" hasCustomPrompt="1"/>
          </p:nvPr>
        </p:nvSpPr>
        <p:spPr>
          <a:xfrm>
            <a:off x="829555" y="2363391"/>
            <a:ext cx="10532891" cy="2469824"/>
          </a:xfrm>
          <a:prstGeom prst="rect">
            <a:avLst/>
          </a:prstGeom>
          <a:ln w="76200" cap="sq">
            <a:solidFill>
              <a:schemeClr val="bg1">
                <a:lumMod val="85000"/>
              </a:schemeClr>
            </a:solidFill>
            <a:miter lim="800000"/>
          </a:ln>
          <a:effectLst/>
          <a:scene3d>
            <a:camera prst="orthographicFront"/>
            <a:lightRig rig="threePt" dir="t"/>
          </a:scene3d>
          <a:sp3d extrusionH="171450">
            <a:extrusionClr>
              <a:schemeClr val="tx1">
                <a:lumMod val="65000"/>
                <a:lumOff val="35000"/>
              </a:schemeClr>
            </a:extrusionClr>
          </a:sp3d>
        </p:spPr>
        <p:txBody>
          <a:bodyPr bIns="731520" anchor="b"/>
          <a:lstStyle>
            <a:lvl1pPr algn="ctr">
              <a:buNone/>
              <a:defRPr sz="2133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21" name="Picture Placeholder 7"/>
          <p:cNvSpPr>
            <a:spLocks noGrp="1"/>
          </p:cNvSpPr>
          <p:nvPr>
            <p:ph type="pic" sz="quarter" idx="17" hasCustomPrompt="1"/>
          </p:nvPr>
        </p:nvSpPr>
        <p:spPr>
          <a:xfrm>
            <a:off x="2105515" y="3919399"/>
            <a:ext cx="2340792" cy="1758591"/>
          </a:xfrm>
          <a:prstGeom prst="ellipse">
            <a:avLst/>
          </a:prstGeom>
          <a:ln w="76200" cap="sq">
            <a:solidFill>
              <a:schemeClr val="bg1">
                <a:lumMod val="85000"/>
              </a:schemeClr>
            </a:solidFill>
            <a:miter lim="800000"/>
          </a:ln>
          <a:effectLst>
            <a:innerShdw blurRad="114300">
              <a:schemeClr val="bg1"/>
            </a:innerShdw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 extrusionH="165100"/>
        </p:spPr>
        <p:txBody>
          <a:bodyPr wrap="none" bIns="274320" anchor="b"/>
          <a:lstStyle>
            <a:lvl1pPr algn="ctr" rtl="0">
              <a:buNone/>
              <a:defRPr sz="1333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22" name="Picture Placeholder 7"/>
          <p:cNvSpPr>
            <a:spLocks noGrp="1"/>
          </p:cNvSpPr>
          <p:nvPr>
            <p:ph type="pic" sz="quarter" idx="18" hasCustomPrompt="1"/>
          </p:nvPr>
        </p:nvSpPr>
        <p:spPr>
          <a:xfrm>
            <a:off x="4899515" y="3919399"/>
            <a:ext cx="2340792" cy="1758591"/>
          </a:xfrm>
          <a:prstGeom prst="ellipse">
            <a:avLst/>
          </a:prstGeom>
          <a:ln w="76200" cap="sq">
            <a:solidFill>
              <a:schemeClr val="bg1">
                <a:lumMod val="85000"/>
              </a:schemeClr>
            </a:solidFill>
            <a:miter lim="800000"/>
          </a:ln>
          <a:effectLst>
            <a:innerShdw blurRad="114300">
              <a:schemeClr val="bg1"/>
            </a:innerShdw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 extrusionH="165100"/>
        </p:spPr>
        <p:txBody>
          <a:bodyPr wrap="none" bIns="274320" anchor="b"/>
          <a:lstStyle>
            <a:lvl1pPr algn="ctr" rtl="0">
              <a:buNone/>
              <a:defRPr sz="1333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23" name="Picture Placeholder 7"/>
          <p:cNvSpPr>
            <a:spLocks noGrp="1"/>
          </p:cNvSpPr>
          <p:nvPr>
            <p:ph type="pic" sz="quarter" idx="19" hasCustomPrompt="1"/>
          </p:nvPr>
        </p:nvSpPr>
        <p:spPr>
          <a:xfrm>
            <a:off x="7693515" y="3919399"/>
            <a:ext cx="2340792" cy="1758591"/>
          </a:xfrm>
          <a:prstGeom prst="ellipse">
            <a:avLst/>
          </a:prstGeom>
          <a:ln w="76200" cap="sq">
            <a:solidFill>
              <a:schemeClr val="bg1">
                <a:lumMod val="85000"/>
              </a:schemeClr>
            </a:solidFill>
            <a:miter lim="800000"/>
          </a:ln>
          <a:effectLst>
            <a:innerShdw blurRad="114300">
              <a:schemeClr val="bg1"/>
            </a:innerShdw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 extrusionH="165100"/>
        </p:spPr>
        <p:txBody>
          <a:bodyPr wrap="none" bIns="274320" anchor="b"/>
          <a:lstStyle>
            <a:lvl1pPr algn="ctr" rtl="0">
              <a:buNone/>
              <a:defRPr sz="1333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</p:spTree>
    <p:extLst>
      <p:ext uri="{BB962C8B-B14F-4D97-AF65-F5344CB8AC3E}">
        <p14:creationId xmlns:p14="http://schemas.microsoft.com/office/powerpoint/2010/main" val="2451817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</p:bld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l_txt_ 1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 userDrawn="1"/>
        </p:nvSpPr>
        <p:spPr>
          <a:xfrm>
            <a:off x="11360149" y="981075"/>
            <a:ext cx="482600" cy="361951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8" name="Slide Number Placeholder 4"/>
          <p:cNvSpPr txBox="1">
            <a:spLocks/>
          </p:cNvSpPr>
          <p:nvPr userDrawn="1"/>
        </p:nvSpPr>
        <p:spPr>
          <a:xfrm>
            <a:off x="11315702" y="998205"/>
            <a:ext cx="571500" cy="327692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600" smtClean="0">
                <a:solidFill>
                  <a:srgbClr val="262626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 sz="1600" dirty="0">
              <a:solidFill>
                <a:srgbClr val="262626">
                  <a:lumMod val="75000"/>
                  <a:lumOff val="25000"/>
                </a:srgbClr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2921000" y="742951"/>
            <a:ext cx="6350000" cy="419132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3733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362453" y="1170853"/>
            <a:ext cx="3467100" cy="200747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2133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sp>
        <p:nvSpPr>
          <p:cNvPr id="19" name="Picture Placeholder 7"/>
          <p:cNvSpPr>
            <a:spLocks noGrp="1"/>
          </p:cNvSpPr>
          <p:nvPr>
            <p:ph type="pic" sz="quarter" idx="53" hasCustomPrompt="1"/>
          </p:nvPr>
        </p:nvSpPr>
        <p:spPr>
          <a:xfrm>
            <a:off x="6482080" y="2191064"/>
            <a:ext cx="4804157" cy="3818577"/>
          </a:xfrm>
          <a:prstGeom prst="rect">
            <a:avLst/>
          </a:prstGeom>
          <a:ln w="28575">
            <a:noFill/>
          </a:ln>
        </p:spPr>
        <p:txBody>
          <a:bodyPr wrap="none" tIns="0" bIns="1280160" anchor="b"/>
          <a:lstStyle>
            <a:lvl1pPr algn="ctr" rtl="0">
              <a:buNone/>
              <a:defRPr sz="24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</p:spTree>
    <p:extLst>
      <p:ext uri="{BB962C8B-B14F-4D97-AF65-F5344CB8AC3E}">
        <p14:creationId xmlns:p14="http://schemas.microsoft.com/office/powerpoint/2010/main" val="1324331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l_txt_ 2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 userDrawn="1"/>
        </p:nvSpPr>
        <p:spPr>
          <a:xfrm>
            <a:off x="11360149" y="981075"/>
            <a:ext cx="482600" cy="361951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9" name="Slide Number Placeholder 4"/>
          <p:cNvSpPr txBox="1">
            <a:spLocks/>
          </p:cNvSpPr>
          <p:nvPr userDrawn="1"/>
        </p:nvSpPr>
        <p:spPr>
          <a:xfrm>
            <a:off x="11315702" y="998205"/>
            <a:ext cx="571500" cy="327692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600" smtClean="0">
                <a:solidFill>
                  <a:srgbClr val="262626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 sz="1600" dirty="0">
              <a:solidFill>
                <a:srgbClr val="262626">
                  <a:lumMod val="75000"/>
                  <a:lumOff val="25000"/>
                </a:srgbClr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2921000" y="742951"/>
            <a:ext cx="6350000" cy="419132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3733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362453" y="1170853"/>
            <a:ext cx="3467100" cy="200747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2133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53" hasCustomPrompt="1"/>
          </p:nvPr>
        </p:nvSpPr>
        <p:spPr>
          <a:xfrm>
            <a:off x="6576061" y="2185983"/>
            <a:ext cx="4730496" cy="1801368"/>
          </a:xfrm>
          <a:prstGeom prst="rect">
            <a:avLst/>
          </a:prstGeom>
          <a:ln w="28575">
            <a:noFill/>
          </a:ln>
        </p:spPr>
        <p:txBody>
          <a:bodyPr wrap="none" tIns="0" bIns="274320" anchor="b"/>
          <a:lstStyle>
            <a:lvl1pPr algn="ctr" rtl="0">
              <a:buNone/>
              <a:defRPr sz="24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54" hasCustomPrompt="1"/>
          </p:nvPr>
        </p:nvSpPr>
        <p:spPr>
          <a:xfrm>
            <a:off x="6576061" y="4200519"/>
            <a:ext cx="4730496" cy="1801368"/>
          </a:xfrm>
          <a:prstGeom prst="rect">
            <a:avLst/>
          </a:prstGeom>
          <a:ln w="28575">
            <a:noFill/>
          </a:ln>
        </p:spPr>
        <p:txBody>
          <a:bodyPr wrap="none" tIns="0" bIns="274320" anchor="b"/>
          <a:lstStyle>
            <a:lvl1pPr algn="ctr" rtl="0">
              <a:buNone/>
              <a:defRPr sz="24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</p:spTree>
    <p:extLst>
      <p:ext uri="{BB962C8B-B14F-4D97-AF65-F5344CB8AC3E}">
        <p14:creationId xmlns:p14="http://schemas.microsoft.com/office/powerpoint/2010/main" val="2731513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ol_txt_ 2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 userDrawn="1"/>
        </p:nvSpPr>
        <p:spPr>
          <a:xfrm>
            <a:off x="11360149" y="981075"/>
            <a:ext cx="482600" cy="361951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9" name="Slide Number Placeholder 4"/>
          <p:cNvSpPr txBox="1">
            <a:spLocks/>
          </p:cNvSpPr>
          <p:nvPr userDrawn="1"/>
        </p:nvSpPr>
        <p:spPr>
          <a:xfrm>
            <a:off x="11315702" y="998205"/>
            <a:ext cx="571500" cy="327692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600" smtClean="0">
                <a:solidFill>
                  <a:srgbClr val="262626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 sz="1600" dirty="0">
              <a:solidFill>
                <a:srgbClr val="262626">
                  <a:lumMod val="75000"/>
                  <a:lumOff val="25000"/>
                </a:srgbClr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2921000" y="742951"/>
            <a:ext cx="6350000" cy="419132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3733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362453" y="1170853"/>
            <a:ext cx="3467100" cy="200747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2133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sp>
        <p:nvSpPr>
          <p:cNvPr id="16" name="Picture Placeholder 7"/>
          <p:cNvSpPr>
            <a:spLocks noGrp="1"/>
          </p:cNvSpPr>
          <p:nvPr>
            <p:ph type="pic" sz="quarter" idx="53" hasCustomPrompt="1"/>
          </p:nvPr>
        </p:nvSpPr>
        <p:spPr>
          <a:xfrm>
            <a:off x="6414387" y="4069623"/>
            <a:ext cx="4486656" cy="1956816"/>
          </a:xfrm>
          <a:prstGeom prst="rect">
            <a:avLst/>
          </a:prstGeom>
          <a:ln w="28575">
            <a:noFill/>
          </a:ln>
        </p:spPr>
        <p:txBody>
          <a:bodyPr wrap="none" tIns="0" bIns="274320" anchor="b"/>
          <a:lstStyle>
            <a:lvl1pPr algn="ctr" rtl="0">
              <a:buNone/>
              <a:defRPr sz="24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17" name="Picture Placeholder 7"/>
          <p:cNvSpPr>
            <a:spLocks noGrp="1"/>
          </p:cNvSpPr>
          <p:nvPr>
            <p:ph type="pic" sz="quarter" idx="54" hasCustomPrompt="1"/>
          </p:nvPr>
        </p:nvSpPr>
        <p:spPr>
          <a:xfrm>
            <a:off x="1290108" y="4069623"/>
            <a:ext cx="4486656" cy="1956816"/>
          </a:xfrm>
          <a:prstGeom prst="rect">
            <a:avLst/>
          </a:prstGeom>
          <a:ln w="28575">
            <a:noFill/>
          </a:ln>
        </p:spPr>
        <p:txBody>
          <a:bodyPr wrap="none" tIns="0" bIns="274320" anchor="b"/>
          <a:lstStyle>
            <a:lvl1pPr algn="ctr" rtl="0">
              <a:buNone/>
              <a:defRPr sz="24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</p:spTree>
    <p:extLst>
      <p:ext uri="{BB962C8B-B14F-4D97-AF65-F5344CB8AC3E}">
        <p14:creationId xmlns:p14="http://schemas.microsoft.com/office/powerpoint/2010/main" val="2394154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ol_txt_ 3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/>
          <p:cNvSpPr/>
          <p:nvPr userDrawn="1"/>
        </p:nvSpPr>
        <p:spPr>
          <a:xfrm>
            <a:off x="11360149" y="981075"/>
            <a:ext cx="482600" cy="361951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10" name="Slide Number Placeholder 4"/>
          <p:cNvSpPr txBox="1">
            <a:spLocks/>
          </p:cNvSpPr>
          <p:nvPr userDrawn="1"/>
        </p:nvSpPr>
        <p:spPr>
          <a:xfrm>
            <a:off x="11315702" y="998205"/>
            <a:ext cx="571500" cy="327692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600" smtClean="0">
                <a:solidFill>
                  <a:srgbClr val="262626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 sz="1600" dirty="0">
              <a:solidFill>
                <a:srgbClr val="262626">
                  <a:lumMod val="75000"/>
                  <a:lumOff val="25000"/>
                </a:srgbClr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2921000" y="742951"/>
            <a:ext cx="6350000" cy="419132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3733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362453" y="1170853"/>
            <a:ext cx="3467100" cy="200747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2133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sp>
        <p:nvSpPr>
          <p:cNvPr id="18" name="Picture Placeholder 7"/>
          <p:cNvSpPr>
            <a:spLocks noGrp="1"/>
          </p:cNvSpPr>
          <p:nvPr>
            <p:ph type="pic" sz="quarter" idx="53" hasCustomPrompt="1"/>
          </p:nvPr>
        </p:nvSpPr>
        <p:spPr>
          <a:xfrm>
            <a:off x="644251" y="4184259"/>
            <a:ext cx="3547872" cy="1819656"/>
          </a:xfrm>
          <a:prstGeom prst="rect">
            <a:avLst/>
          </a:prstGeom>
          <a:ln w="28575">
            <a:noFill/>
          </a:ln>
        </p:spPr>
        <p:txBody>
          <a:bodyPr wrap="none" tIns="0" bIns="274320" anchor="b"/>
          <a:lstStyle>
            <a:lvl1pPr algn="ctr" rtl="0">
              <a:buNone/>
              <a:defRPr sz="24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19" name="Picture Placeholder 7"/>
          <p:cNvSpPr>
            <a:spLocks noGrp="1"/>
          </p:cNvSpPr>
          <p:nvPr>
            <p:ph type="pic" sz="quarter" idx="54" hasCustomPrompt="1"/>
          </p:nvPr>
        </p:nvSpPr>
        <p:spPr>
          <a:xfrm>
            <a:off x="4318196" y="4184259"/>
            <a:ext cx="3547872" cy="1819656"/>
          </a:xfrm>
          <a:prstGeom prst="rect">
            <a:avLst/>
          </a:prstGeom>
          <a:ln w="28575">
            <a:noFill/>
          </a:ln>
        </p:spPr>
        <p:txBody>
          <a:bodyPr wrap="none" tIns="0" bIns="274320" anchor="b"/>
          <a:lstStyle>
            <a:lvl1pPr algn="ctr" rtl="0">
              <a:buNone/>
              <a:defRPr sz="24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20" name="Picture Placeholder 7"/>
          <p:cNvSpPr>
            <a:spLocks noGrp="1"/>
          </p:cNvSpPr>
          <p:nvPr>
            <p:ph type="pic" sz="quarter" idx="55" hasCustomPrompt="1"/>
          </p:nvPr>
        </p:nvSpPr>
        <p:spPr>
          <a:xfrm>
            <a:off x="7992143" y="4184259"/>
            <a:ext cx="3547872" cy="1819656"/>
          </a:xfrm>
          <a:prstGeom prst="rect">
            <a:avLst/>
          </a:prstGeom>
          <a:ln w="28575">
            <a:noFill/>
          </a:ln>
        </p:spPr>
        <p:txBody>
          <a:bodyPr wrap="none" tIns="0" bIns="274320" anchor="b"/>
          <a:lstStyle>
            <a:lvl1pPr algn="ctr" rtl="0">
              <a:buNone/>
              <a:defRPr sz="24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</p:spTree>
    <p:extLst>
      <p:ext uri="{BB962C8B-B14F-4D97-AF65-F5344CB8AC3E}">
        <p14:creationId xmlns:p14="http://schemas.microsoft.com/office/powerpoint/2010/main" val="1059766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</p:bld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am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Oval 53"/>
          <p:cNvSpPr/>
          <p:nvPr userDrawn="1"/>
        </p:nvSpPr>
        <p:spPr>
          <a:xfrm>
            <a:off x="11360149" y="981075"/>
            <a:ext cx="482600" cy="361951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55" name="Slide Number Placeholder 4"/>
          <p:cNvSpPr txBox="1">
            <a:spLocks/>
          </p:cNvSpPr>
          <p:nvPr userDrawn="1"/>
        </p:nvSpPr>
        <p:spPr>
          <a:xfrm>
            <a:off x="11315702" y="998205"/>
            <a:ext cx="571500" cy="327692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600" smtClean="0">
                <a:solidFill>
                  <a:srgbClr val="262626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 sz="1600" dirty="0">
              <a:solidFill>
                <a:srgbClr val="262626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6" name="Title 1"/>
          <p:cNvSpPr>
            <a:spLocks noGrp="1"/>
          </p:cNvSpPr>
          <p:nvPr>
            <p:ph type="title" hasCustomPrompt="1"/>
          </p:nvPr>
        </p:nvSpPr>
        <p:spPr>
          <a:xfrm>
            <a:off x="2921000" y="742951"/>
            <a:ext cx="6350000" cy="419132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3733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362453" y="1170853"/>
            <a:ext cx="3467100" cy="200747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2133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sp>
        <p:nvSpPr>
          <p:cNvPr id="58" name="Arc 57"/>
          <p:cNvSpPr/>
          <p:nvPr userDrawn="1"/>
        </p:nvSpPr>
        <p:spPr>
          <a:xfrm flipH="1">
            <a:off x="4635500" y="3028633"/>
            <a:ext cx="2921000" cy="2190755"/>
          </a:xfrm>
          <a:prstGeom prst="arc">
            <a:avLst>
              <a:gd name="adj1" fmla="val 8340836"/>
              <a:gd name="adj2" fmla="val 10053331"/>
            </a:avLst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262626"/>
              </a:solidFill>
            </a:endParaRPr>
          </a:p>
        </p:txBody>
      </p:sp>
      <p:sp>
        <p:nvSpPr>
          <p:cNvPr id="59" name="Arc 58"/>
          <p:cNvSpPr/>
          <p:nvPr userDrawn="1"/>
        </p:nvSpPr>
        <p:spPr>
          <a:xfrm flipH="1">
            <a:off x="4635500" y="3028633"/>
            <a:ext cx="2921000" cy="2190755"/>
          </a:xfrm>
          <a:prstGeom prst="arc">
            <a:avLst>
              <a:gd name="adj1" fmla="val 4004411"/>
              <a:gd name="adj2" fmla="val 6794208"/>
            </a:avLst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262626"/>
              </a:solidFill>
            </a:endParaRPr>
          </a:p>
        </p:txBody>
      </p:sp>
      <p:sp>
        <p:nvSpPr>
          <p:cNvPr id="66" name="Arc 65"/>
          <p:cNvSpPr/>
          <p:nvPr userDrawn="1"/>
        </p:nvSpPr>
        <p:spPr>
          <a:xfrm flipH="1">
            <a:off x="4635500" y="3028633"/>
            <a:ext cx="2921000" cy="2190755"/>
          </a:xfrm>
          <a:prstGeom prst="arc">
            <a:avLst>
              <a:gd name="adj1" fmla="val 743555"/>
              <a:gd name="adj2" fmla="val 2443049"/>
            </a:avLst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262626"/>
              </a:solidFill>
            </a:endParaRPr>
          </a:p>
        </p:txBody>
      </p:sp>
      <p:sp>
        <p:nvSpPr>
          <p:cNvPr id="67" name="Arc 66"/>
          <p:cNvSpPr/>
          <p:nvPr userDrawn="1"/>
        </p:nvSpPr>
        <p:spPr>
          <a:xfrm flipH="1">
            <a:off x="4635500" y="3028633"/>
            <a:ext cx="2921000" cy="2190755"/>
          </a:xfrm>
          <a:prstGeom prst="arc">
            <a:avLst>
              <a:gd name="adj1" fmla="val 19060360"/>
              <a:gd name="adj2" fmla="val 20763576"/>
            </a:avLst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262626"/>
              </a:solidFill>
            </a:endParaRPr>
          </a:p>
        </p:txBody>
      </p:sp>
      <p:sp>
        <p:nvSpPr>
          <p:cNvPr id="68" name="Arc 67"/>
          <p:cNvSpPr/>
          <p:nvPr userDrawn="1"/>
        </p:nvSpPr>
        <p:spPr>
          <a:xfrm flipH="1">
            <a:off x="4635500" y="3028633"/>
            <a:ext cx="2921000" cy="2190755"/>
          </a:xfrm>
          <a:prstGeom prst="arc">
            <a:avLst>
              <a:gd name="adj1" fmla="val 14838961"/>
              <a:gd name="adj2" fmla="val 17548373"/>
            </a:avLst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262626"/>
              </a:solidFill>
            </a:endParaRPr>
          </a:p>
        </p:txBody>
      </p:sp>
      <p:sp>
        <p:nvSpPr>
          <p:cNvPr id="69" name="Arc 68"/>
          <p:cNvSpPr/>
          <p:nvPr userDrawn="1"/>
        </p:nvSpPr>
        <p:spPr>
          <a:xfrm flipH="1">
            <a:off x="4635500" y="3028633"/>
            <a:ext cx="2921000" cy="2190755"/>
          </a:xfrm>
          <a:prstGeom prst="arc">
            <a:avLst>
              <a:gd name="adj1" fmla="val 11668510"/>
              <a:gd name="adj2" fmla="val 13280429"/>
            </a:avLst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262626"/>
              </a:solidFill>
            </a:endParaRPr>
          </a:p>
        </p:txBody>
      </p:sp>
      <p:sp>
        <p:nvSpPr>
          <p:cNvPr id="70" name="Oval 7"/>
          <p:cNvSpPr>
            <a:spLocks noChangeArrowheads="1"/>
          </p:cNvSpPr>
          <p:nvPr userDrawn="1"/>
        </p:nvSpPr>
        <p:spPr bwMode="auto">
          <a:xfrm flipH="1">
            <a:off x="4872131" y="2929309"/>
            <a:ext cx="685997" cy="514499"/>
          </a:xfrm>
          <a:prstGeom prst="ellipse">
            <a:avLst/>
          </a:prstGeom>
          <a:noFill/>
          <a:ln w="28575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solidFill>
                <a:srgbClr val="262626"/>
              </a:solidFill>
            </a:endParaRPr>
          </a:p>
        </p:txBody>
      </p:sp>
      <p:sp>
        <p:nvSpPr>
          <p:cNvPr id="71" name="Oval 11"/>
          <p:cNvSpPr>
            <a:spLocks noChangeArrowheads="1"/>
          </p:cNvSpPr>
          <p:nvPr userDrawn="1"/>
        </p:nvSpPr>
        <p:spPr bwMode="auto">
          <a:xfrm flipH="1">
            <a:off x="4872131" y="4776579"/>
            <a:ext cx="685997" cy="512064"/>
          </a:xfrm>
          <a:prstGeom prst="ellipse">
            <a:avLst/>
          </a:prstGeom>
          <a:noFill/>
          <a:ln w="28575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solidFill>
                <a:srgbClr val="262626"/>
              </a:solidFill>
            </a:endParaRPr>
          </a:p>
        </p:txBody>
      </p:sp>
      <p:sp>
        <p:nvSpPr>
          <p:cNvPr id="72" name="Oval 12"/>
          <p:cNvSpPr>
            <a:spLocks noChangeArrowheads="1"/>
          </p:cNvSpPr>
          <p:nvPr userDrawn="1"/>
        </p:nvSpPr>
        <p:spPr bwMode="auto">
          <a:xfrm flipH="1">
            <a:off x="4238414" y="3852944"/>
            <a:ext cx="685997" cy="514499"/>
          </a:xfrm>
          <a:prstGeom prst="ellipse">
            <a:avLst/>
          </a:prstGeom>
          <a:noFill/>
          <a:ln w="28575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solidFill>
                <a:srgbClr val="262626"/>
              </a:solidFill>
            </a:endParaRPr>
          </a:p>
        </p:txBody>
      </p:sp>
      <p:sp>
        <p:nvSpPr>
          <p:cNvPr id="73" name="Oval 7"/>
          <p:cNvSpPr>
            <a:spLocks noChangeArrowheads="1"/>
          </p:cNvSpPr>
          <p:nvPr userDrawn="1"/>
        </p:nvSpPr>
        <p:spPr bwMode="auto">
          <a:xfrm>
            <a:off x="6633872" y="2929309"/>
            <a:ext cx="685995" cy="514499"/>
          </a:xfrm>
          <a:prstGeom prst="ellipse">
            <a:avLst/>
          </a:prstGeom>
          <a:noFill/>
          <a:ln w="28575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solidFill>
                <a:srgbClr val="262626"/>
              </a:solidFill>
            </a:endParaRPr>
          </a:p>
        </p:txBody>
      </p:sp>
      <p:sp>
        <p:nvSpPr>
          <p:cNvPr id="74" name="Oval 11"/>
          <p:cNvSpPr>
            <a:spLocks noChangeArrowheads="1"/>
          </p:cNvSpPr>
          <p:nvPr userDrawn="1"/>
        </p:nvSpPr>
        <p:spPr bwMode="auto">
          <a:xfrm>
            <a:off x="6633872" y="4776579"/>
            <a:ext cx="685995" cy="512064"/>
          </a:xfrm>
          <a:prstGeom prst="ellipse">
            <a:avLst/>
          </a:prstGeom>
          <a:noFill/>
          <a:ln w="28575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solidFill>
                <a:srgbClr val="262626"/>
              </a:solidFill>
            </a:endParaRPr>
          </a:p>
        </p:txBody>
      </p:sp>
      <p:sp>
        <p:nvSpPr>
          <p:cNvPr id="75" name="Oval 12"/>
          <p:cNvSpPr>
            <a:spLocks noChangeArrowheads="1"/>
          </p:cNvSpPr>
          <p:nvPr userDrawn="1"/>
        </p:nvSpPr>
        <p:spPr bwMode="auto">
          <a:xfrm>
            <a:off x="7267590" y="3852944"/>
            <a:ext cx="685995" cy="514499"/>
          </a:xfrm>
          <a:prstGeom prst="ellipse">
            <a:avLst/>
          </a:prstGeom>
          <a:noFill/>
          <a:ln w="28575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solidFill>
                <a:srgbClr val="262626"/>
              </a:solidFill>
            </a:endParaRPr>
          </a:p>
        </p:txBody>
      </p:sp>
      <p:cxnSp>
        <p:nvCxnSpPr>
          <p:cNvPr id="76" name="Straight Connector 75"/>
          <p:cNvCxnSpPr/>
          <p:nvPr userDrawn="1"/>
        </p:nvCxnSpPr>
        <p:spPr>
          <a:xfrm rot="10800000">
            <a:off x="3624443" y="3186497"/>
            <a:ext cx="1219200" cy="123"/>
          </a:xfrm>
          <a:prstGeom prst="line">
            <a:avLst/>
          </a:prstGeom>
          <a:ln w="28575" cap="rnd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 userDrawn="1"/>
        </p:nvCxnSpPr>
        <p:spPr>
          <a:xfrm rot="10800000">
            <a:off x="2709027" y="4109435"/>
            <a:ext cx="1499616" cy="123"/>
          </a:xfrm>
          <a:prstGeom prst="line">
            <a:avLst/>
          </a:prstGeom>
          <a:ln w="28575" cap="rnd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 userDrawn="1"/>
        </p:nvCxnSpPr>
        <p:spPr>
          <a:xfrm rot="10800000">
            <a:off x="3624443" y="5032373"/>
            <a:ext cx="1219200" cy="123"/>
          </a:xfrm>
          <a:prstGeom prst="line">
            <a:avLst/>
          </a:prstGeom>
          <a:ln w="28575" cap="rnd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Rounded Rectangle 78"/>
          <p:cNvSpPr/>
          <p:nvPr userDrawn="1"/>
        </p:nvSpPr>
        <p:spPr bwMode="auto">
          <a:xfrm>
            <a:off x="2019300" y="2282825"/>
            <a:ext cx="1803400" cy="314327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19050">
            <a:noFill/>
            <a:round/>
            <a:headEnd/>
            <a:tailEnd/>
          </a:ln>
        </p:spPr>
        <p:txBody>
          <a:bodyPr vert="horz" wrap="none" lIns="121920" tIns="60960" rIns="121920" bIns="60960" numCol="1" rtlCol="0" anchor="ctr" anchorCtr="1" compatLnSpc="1">
            <a:prstTxWarp prst="textNoShape">
              <a:avLst/>
            </a:prstTxWarp>
          </a:bodyPr>
          <a:lstStyle/>
          <a:p>
            <a:pPr algn="ctr"/>
            <a:endParaRPr lang="en-US" sz="1600" b="1" dirty="0">
              <a:solidFill>
                <a:srgbClr val="262626">
                  <a:lumMod val="75000"/>
                  <a:lumOff val="25000"/>
                </a:srgbClr>
              </a:solidFill>
            </a:endParaRPr>
          </a:p>
        </p:txBody>
      </p:sp>
      <p:sp>
        <p:nvSpPr>
          <p:cNvPr id="80" name="Rounded Rectangle 79"/>
          <p:cNvSpPr/>
          <p:nvPr userDrawn="1"/>
        </p:nvSpPr>
        <p:spPr bwMode="auto">
          <a:xfrm>
            <a:off x="2019300" y="5629274"/>
            <a:ext cx="1803400" cy="314327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 w="19050">
            <a:noFill/>
            <a:round/>
            <a:headEnd/>
            <a:tailEnd/>
          </a:ln>
        </p:spPr>
        <p:txBody>
          <a:bodyPr vert="horz" wrap="none" lIns="121920" tIns="60960" rIns="121920" bIns="60960" numCol="1" rtlCol="0" anchor="ctr" anchorCtr="1" compatLnSpc="1">
            <a:prstTxWarp prst="textNoShape">
              <a:avLst/>
            </a:prstTxWarp>
          </a:bodyPr>
          <a:lstStyle/>
          <a:p>
            <a:pPr algn="ctr"/>
            <a:endParaRPr lang="en-US" sz="1600" b="1" dirty="0">
              <a:solidFill>
                <a:srgbClr val="262626">
                  <a:lumMod val="75000"/>
                  <a:lumOff val="25000"/>
                </a:srgbClr>
              </a:solidFill>
            </a:endParaRPr>
          </a:p>
        </p:txBody>
      </p:sp>
      <p:sp>
        <p:nvSpPr>
          <p:cNvPr id="81" name="Rounded Rectangle 80"/>
          <p:cNvSpPr/>
          <p:nvPr userDrawn="1"/>
        </p:nvSpPr>
        <p:spPr bwMode="auto">
          <a:xfrm rot="5400000">
            <a:off x="324471" y="3900804"/>
            <a:ext cx="1352551" cy="419101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 w="19050">
            <a:noFill/>
            <a:round/>
            <a:headEnd/>
            <a:tailEnd/>
          </a:ln>
        </p:spPr>
        <p:txBody>
          <a:bodyPr vert="horz" wrap="none" lIns="121920" tIns="60960" rIns="121920" bIns="60960" numCol="1" rtlCol="0" anchor="ctr" anchorCtr="1" compatLnSpc="1">
            <a:prstTxWarp prst="textNoShape">
              <a:avLst/>
            </a:prstTxWarp>
          </a:bodyPr>
          <a:lstStyle/>
          <a:p>
            <a:pPr algn="ctr"/>
            <a:endParaRPr lang="en-US" sz="1600" b="1" dirty="0">
              <a:solidFill>
                <a:srgbClr val="262626">
                  <a:lumMod val="75000"/>
                  <a:lumOff val="25000"/>
                </a:srgbClr>
              </a:solidFill>
            </a:endParaRPr>
          </a:p>
        </p:txBody>
      </p:sp>
      <p:sp>
        <p:nvSpPr>
          <p:cNvPr id="82" name="Text Placeholder 3"/>
          <p:cNvSpPr>
            <a:spLocks noGrp="1"/>
          </p:cNvSpPr>
          <p:nvPr>
            <p:ph type="body" sz="half" idx="35"/>
          </p:nvPr>
        </p:nvSpPr>
        <p:spPr>
          <a:xfrm>
            <a:off x="4952215" y="3841553"/>
            <a:ext cx="2287571" cy="859536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333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algn="ctr"/>
            <a:endParaRPr lang="en-US" sz="1333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3" name="Text Placeholder 3"/>
          <p:cNvSpPr>
            <a:spLocks noGrp="1"/>
          </p:cNvSpPr>
          <p:nvPr>
            <p:ph type="body" sz="half" idx="37"/>
          </p:nvPr>
        </p:nvSpPr>
        <p:spPr>
          <a:xfrm>
            <a:off x="5063067" y="3612170"/>
            <a:ext cx="2133600" cy="19278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867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endParaRPr lang="en-US" dirty="0"/>
          </a:p>
        </p:txBody>
      </p:sp>
      <p:sp>
        <p:nvSpPr>
          <p:cNvPr id="84" name="Text Placeholder 3"/>
          <p:cNvSpPr>
            <a:spLocks noGrp="1"/>
          </p:cNvSpPr>
          <p:nvPr>
            <p:ph type="body" sz="half" idx="38" hasCustomPrompt="1"/>
          </p:nvPr>
        </p:nvSpPr>
        <p:spPr>
          <a:xfrm>
            <a:off x="4952663" y="3039369"/>
            <a:ext cx="524933" cy="29438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867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Num</a:t>
            </a:r>
          </a:p>
        </p:txBody>
      </p:sp>
      <p:sp>
        <p:nvSpPr>
          <p:cNvPr id="85" name="Text Placeholder 3"/>
          <p:cNvSpPr>
            <a:spLocks noGrp="1"/>
          </p:cNvSpPr>
          <p:nvPr>
            <p:ph type="body" sz="half" idx="39" hasCustomPrompt="1"/>
          </p:nvPr>
        </p:nvSpPr>
        <p:spPr>
          <a:xfrm>
            <a:off x="4318946" y="3963003"/>
            <a:ext cx="524933" cy="29438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867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Num</a:t>
            </a:r>
          </a:p>
        </p:txBody>
      </p:sp>
      <p:sp>
        <p:nvSpPr>
          <p:cNvPr id="86" name="Text Placeholder 3"/>
          <p:cNvSpPr>
            <a:spLocks noGrp="1"/>
          </p:cNvSpPr>
          <p:nvPr>
            <p:ph type="body" sz="half" idx="40" hasCustomPrompt="1"/>
          </p:nvPr>
        </p:nvSpPr>
        <p:spPr>
          <a:xfrm>
            <a:off x="4952663" y="4885422"/>
            <a:ext cx="524933" cy="29438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867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Num</a:t>
            </a:r>
          </a:p>
        </p:txBody>
      </p:sp>
      <p:sp>
        <p:nvSpPr>
          <p:cNvPr id="87" name="Text Placeholder 3"/>
          <p:cNvSpPr>
            <a:spLocks noGrp="1"/>
          </p:cNvSpPr>
          <p:nvPr>
            <p:ph type="body" sz="half" idx="41" hasCustomPrompt="1"/>
          </p:nvPr>
        </p:nvSpPr>
        <p:spPr>
          <a:xfrm>
            <a:off x="6714403" y="3039369"/>
            <a:ext cx="524933" cy="29438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867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Num</a:t>
            </a:r>
          </a:p>
        </p:txBody>
      </p:sp>
      <p:sp>
        <p:nvSpPr>
          <p:cNvPr id="88" name="Text Placeholder 3"/>
          <p:cNvSpPr>
            <a:spLocks noGrp="1"/>
          </p:cNvSpPr>
          <p:nvPr>
            <p:ph type="body" sz="half" idx="42" hasCustomPrompt="1"/>
          </p:nvPr>
        </p:nvSpPr>
        <p:spPr>
          <a:xfrm>
            <a:off x="7348121" y="3963003"/>
            <a:ext cx="524933" cy="29438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867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Num</a:t>
            </a:r>
          </a:p>
        </p:txBody>
      </p:sp>
      <p:sp>
        <p:nvSpPr>
          <p:cNvPr id="89" name="Text Placeholder 3"/>
          <p:cNvSpPr>
            <a:spLocks noGrp="1"/>
          </p:cNvSpPr>
          <p:nvPr>
            <p:ph type="body" sz="half" idx="43" hasCustomPrompt="1"/>
          </p:nvPr>
        </p:nvSpPr>
        <p:spPr>
          <a:xfrm>
            <a:off x="6714403" y="4885422"/>
            <a:ext cx="524933" cy="29438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867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Num</a:t>
            </a:r>
          </a:p>
        </p:txBody>
      </p:sp>
      <p:sp>
        <p:nvSpPr>
          <p:cNvPr id="90" name="Text Placeholder 3"/>
          <p:cNvSpPr>
            <a:spLocks noGrp="1"/>
          </p:cNvSpPr>
          <p:nvPr>
            <p:ph type="body" sz="half" idx="44"/>
          </p:nvPr>
        </p:nvSpPr>
        <p:spPr>
          <a:xfrm>
            <a:off x="2082800" y="2343598"/>
            <a:ext cx="1676400" cy="19278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baseline="0">
                <a:solidFill>
                  <a:schemeClr val="bg1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endParaRPr lang="en-US" dirty="0"/>
          </a:p>
        </p:txBody>
      </p:sp>
      <p:sp>
        <p:nvSpPr>
          <p:cNvPr id="91" name="Text Placeholder 3"/>
          <p:cNvSpPr>
            <a:spLocks noGrp="1"/>
          </p:cNvSpPr>
          <p:nvPr>
            <p:ph type="body" sz="half" idx="45"/>
          </p:nvPr>
        </p:nvSpPr>
        <p:spPr>
          <a:xfrm>
            <a:off x="2082800" y="5690047"/>
            <a:ext cx="1676400" cy="19278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baseline="0">
                <a:solidFill>
                  <a:schemeClr val="bg1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endParaRPr lang="en-US" dirty="0"/>
          </a:p>
        </p:txBody>
      </p:sp>
      <p:sp>
        <p:nvSpPr>
          <p:cNvPr id="92" name="Text Placeholder 3"/>
          <p:cNvSpPr>
            <a:spLocks noGrp="1"/>
          </p:cNvSpPr>
          <p:nvPr>
            <p:ph type="body" sz="half" idx="46"/>
          </p:nvPr>
        </p:nvSpPr>
        <p:spPr>
          <a:xfrm rot="16200000">
            <a:off x="372097" y="3981835"/>
            <a:ext cx="1257300" cy="25704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baseline="0">
                <a:solidFill>
                  <a:schemeClr val="bg1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endParaRPr lang="en-US" dirty="0"/>
          </a:p>
        </p:txBody>
      </p:sp>
      <p:cxnSp>
        <p:nvCxnSpPr>
          <p:cNvPr id="93" name="Straight Connector 92"/>
          <p:cNvCxnSpPr/>
          <p:nvPr userDrawn="1"/>
        </p:nvCxnSpPr>
        <p:spPr>
          <a:xfrm rot="10800000">
            <a:off x="7308848" y="3186497"/>
            <a:ext cx="1219200" cy="123"/>
          </a:xfrm>
          <a:prstGeom prst="line">
            <a:avLst/>
          </a:prstGeom>
          <a:ln w="28575" cap="rnd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 userDrawn="1"/>
        </p:nvCxnSpPr>
        <p:spPr>
          <a:xfrm rot="10800000">
            <a:off x="7942580" y="4109435"/>
            <a:ext cx="1499616" cy="123"/>
          </a:xfrm>
          <a:prstGeom prst="line">
            <a:avLst/>
          </a:prstGeom>
          <a:ln w="28575" cap="rnd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 userDrawn="1"/>
        </p:nvCxnSpPr>
        <p:spPr>
          <a:xfrm rot="10800000">
            <a:off x="7315197" y="5032373"/>
            <a:ext cx="1219200" cy="123"/>
          </a:xfrm>
          <a:prstGeom prst="line">
            <a:avLst/>
          </a:prstGeom>
          <a:ln w="28575" cap="rnd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Rounded Rectangle 95"/>
          <p:cNvSpPr/>
          <p:nvPr userDrawn="1"/>
        </p:nvSpPr>
        <p:spPr bwMode="auto">
          <a:xfrm>
            <a:off x="8356600" y="2282825"/>
            <a:ext cx="1803400" cy="314327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vert="horz" wrap="none" lIns="121920" tIns="60960" rIns="121920" bIns="60960" numCol="1" rtlCol="0" anchor="ctr" anchorCtr="1" compatLnSpc="1">
            <a:prstTxWarp prst="textNoShape">
              <a:avLst/>
            </a:prstTxWarp>
          </a:bodyPr>
          <a:lstStyle/>
          <a:p>
            <a:pPr algn="ctr"/>
            <a:endParaRPr lang="en-US" sz="1600" b="1" dirty="0">
              <a:solidFill>
                <a:srgbClr val="262626">
                  <a:lumMod val="75000"/>
                  <a:lumOff val="25000"/>
                </a:srgbClr>
              </a:solidFill>
            </a:endParaRPr>
          </a:p>
        </p:txBody>
      </p:sp>
      <p:sp>
        <p:nvSpPr>
          <p:cNvPr id="97" name="Rounded Rectangle 96"/>
          <p:cNvSpPr/>
          <p:nvPr userDrawn="1"/>
        </p:nvSpPr>
        <p:spPr bwMode="auto">
          <a:xfrm>
            <a:off x="8356600" y="5629274"/>
            <a:ext cx="1803400" cy="314327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 w="19050">
            <a:noFill/>
            <a:round/>
            <a:headEnd/>
            <a:tailEnd/>
          </a:ln>
        </p:spPr>
        <p:txBody>
          <a:bodyPr vert="horz" wrap="none" lIns="121920" tIns="60960" rIns="121920" bIns="60960" numCol="1" rtlCol="0" anchor="ctr" anchorCtr="1" compatLnSpc="1">
            <a:prstTxWarp prst="textNoShape">
              <a:avLst/>
            </a:prstTxWarp>
          </a:bodyPr>
          <a:lstStyle/>
          <a:p>
            <a:pPr algn="ctr"/>
            <a:endParaRPr lang="en-US" sz="1600" b="1" dirty="0">
              <a:solidFill>
                <a:srgbClr val="262626">
                  <a:lumMod val="75000"/>
                  <a:lumOff val="25000"/>
                </a:srgbClr>
              </a:solidFill>
            </a:endParaRPr>
          </a:p>
        </p:txBody>
      </p:sp>
      <p:sp>
        <p:nvSpPr>
          <p:cNvPr id="98" name="Rounded Rectangle 97"/>
          <p:cNvSpPr/>
          <p:nvPr userDrawn="1"/>
        </p:nvSpPr>
        <p:spPr bwMode="auto">
          <a:xfrm rot="5400000">
            <a:off x="10507230" y="3900804"/>
            <a:ext cx="1352551" cy="419101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 w="19050">
            <a:noFill/>
            <a:round/>
            <a:headEnd/>
            <a:tailEnd/>
          </a:ln>
        </p:spPr>
        <p:txBody>
          <a:bodyPr vert="horz" wrap="none" lIns="121920" tIns="60960" rIns="121920" bIns="60960" numCol="1" rtlCol="0" anchor="ctr" anchorCtr="1" compatLnSpc="1">
            <a:prstTxWarp prst="textNoShape">
              <a:avLst/>
            </a:prstTxWarp>
          </a:bodyPr>
          <a:lstStyle/>
          <a:p>
            <a:pPr algn="ctr"/>
            <a:endParaRPr lang="en-US" sz="1600" b="1" dirty="0">
              <a:solidFill>
                <a:srgbClr val="262626">
                  <a:lumMod val="75000"/>
                  <a:lumOff val="25000"/>
                </a:srgbClr>
              </a:solidFill>
            </a:endParaRPr>
          </a:p>
        </p:txBody>
      </p:sp>
      <p:sp>
        <p:nvSpPr>
          <p:cNvPr id="99" name="Text Placeholder 3"/>
          <p:cNvSpPr>
            <a:spLocks noGrp="1"/>
          </p:cNvSpPr>
          <p:nvPr>
            <p:ph type="body" sz="half" idx="47"/>
          </p:nvPr>
        </p:nvSpPr>
        <p:spPr>
          <a:xfrm>
            <a:off x="8420100" y="2343598"/>
            <a:ext cx="1676400" cy="19278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baseline="0">
                <a:solidFill>
                  <a:schemeClr val="bg1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endParaRPr lang="en-US" dirty="0"/>
          </a:p>
        </p:txBody>
      </p:sp>
      <p:sp>
        <p:nvSpPr>
          <p:cNvPr id="100" name="Text Placeholder 3"/>
          <p:cNvSpPr>
            <a:spLocks noGrp="1"/>
          </p:cNvSpPr>
          <p:nvPr>
            <p:ph type="body" sz="half" idx="48"/>
          </p:nvPr>
        </p:nvSpPr>
        <p:spPr>
          <a:xfrm>
            <a:off x="8420100" y="5690047"/>
            <a:ext cx="1676400" cy="19278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baseline="0">
                <a:solidFill>
                  <a:schemeClr val="bg1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endParaRPr lang="en-US" dirty="0"/>
          </a:p>
        </p:txBody>
      </p:sp>
      <p:sp>
        <p:nvSpPr>
          <p:cNvPr id="101" name="Text Placeholder 3"/>
          <p:cNvSpPr>
            <a:spLocks noGrp="1"/>
          </p:cNvSpPr>
          <p:nvPr>
            <p:ph type="body" sz="half" idx="49"/>
          </p:nvPr>
        </p:nvSpPr>
        <p:spPr>
          <a:xfrm rot="5400000">
            <a:off x="10554857" y="3981835"/>
            <a:ext cx="1257300" cy="25704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baseline="0">
                <a:solidFill>
                  <a:schemeClr val="bg1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endParaRPr lang="en-US" dirty="0"/>
          </a:p>
        </p:txBody>
      </p:sp>
      <p:sp>
        <p:nvSpPr>
          <p:cNvPr id="102" name="Picture Placeholder 7"/>
          <p:cNvSpPr>
            <a:spLocks noGrp="1"/>
          </p:cNvSpPr>
          <p:nvPr>
            <p:ph type="pic" sz="quarter" idx="50" hasCustomPrompt="1"/>
          </p:nvPr>
        </p:nvSpPr>
        <p:spPr>
          <a:xfrm>
            <a:off x="2197096" y="2643188"/>
            <a:ext cx="1450848" cy="1088136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 wrap="none" tIns="0" bIns="91440" anchor="b"/>
          <a:lstStyle>
            <a:lvl1pPr algn="ctr" rtl="0">
              <a:buNone/>
              <a:defRPr sz="1333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103" name="Picture Placeholder 7"/>
          <p:cNvSpPr>
            <a:spLocks noGrp="1"/>
          </p:cNvSpPr>
          <p:nvPr>
            <p:ph type="pic" sz="quarter" idx="51" hasCustomPrompt="1"/>
          </p:nvPr>
        </p:nvSpPr>
        <p:spPr>
          <a:xfrm>
            <a:off x="1269997" y="3567112"/>
            <a:ext cx="1450848" cy="1088136"/>
          </a:xfrm>
          <a:prstGeom prst="ellipse">
            <a:avLst/>
          </a:prstGeom>
          <a:ln w="28575">
            <a:solidFill>
              <a:schemeClr val="accent3"/>
            </a:solidFill>
          </a:ln>
        </p:spPr>
        <p:txBody>
          <a:bodyPr wrap="none" tIns="0" bIns="91440" anchor="b"/>
          <a:lstStyle>
            <a:lvl1pPr algn="ctr" rtl="0">
              <a:buNone/>
              <a:defRPr sz="1333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104" name="Picture Placeholder 7"/>
          <p:cNvSpPr>
            <a:spLocks noGrp="1"/>
          </p:cNvSpPr>
          <p:nvPr>
            <p:ph type="pic" sz="quarter" idx="52" hasCustomPrompt="1"/>
          </p:nvPr>
        </p:nvSpPr>
        <p:spPr>
          <a:xfrm>
            <a:off x="2197101" y="4491040"/>
            <a:ext cx="1450848" cy="1088136"/>
          </a:xfrm>
          <a:prstGeom prst="ellipse">
            <a:avLst/>
          </a:prstGeom>
          <a:ln w="28575">
            <a:solidFill>
              <a:schemeClr val="accent5"/>
            </a:solidFill>
          </a:ln>
        </p:spPr>
        <p:txBody>
          <a:bodyPr wrap="none" tIns="0" bIns="91440" anchor="b"/>
          <a:lstStyle>
            <a:lvl1pPr algn="ctr" rtl="0">
              <a:buNone/>
              <a:defRPr sz="1333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105" name="Picture Placeholder 7"/>
          <p:cNvSpPr>
            <a:spLocks noGrp="1"/>
          </p:cNvSpPr>
          <p:nvPr>
            <p:ph type="pic" sz="quarter" idx="53" hasCustomPrompt="1"/>
          </p:nvPr>
        </p:nvSpPr>
        <p:spPr>
          <a:xfrm>
            <a:off x="8534395" y="2643188"/>
            <a:ext cx="1450848" cy="1088136"/>
          </a:xfrm>
          <a:prstGeom prst="ellipse">
            <a:avLst/>
          </a:prstGeom>
          <a:ln w="28575">
            <a:solidFill>
              <a:schemeClr val="accent2"/>
            </a:solidFill>
          </a:ln>
        </p:spPr>
        <p:txBody>
          <a:bodyPr wrap="none" tIns="0" bIns="91440" anchor="b"/>
          <a:lstStyle>
            <a:lvl1pPr algn="ctr" rtl="0">
              <a:buNone/>
              <a:defRPr sz="1333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106" name="Picture Placeholder 7"/>
          <p:cNvSpPr>
            <a:spLocks noGrp="1"/>
          </p:cNvSpPr>
          <p:nvPr>
            <p:ph type="pic" sz="quarter" idx="54" hasCustomPrompt="1"/>
          </p:nvPr>
        </p:nvSpPr>
        <p:spPr>
          <a:xfrm>
            <a:off x="9455151" y="3567112"/>
            <a:ext cx="1450848" cy="1088136"/>
          </a:xfrm>
          <a:prstGeom prst="ellipse">
            <a:avLst/>
          </a:prstGeom>
          <a:ln w="28575">
            <a:solidFill>
              <a:schemeClr val="accent4"/>
            </a:solidFill>
          </a:ln>
        </p:spPr>
        <p:txBody>
          <a:bodyPr wrap="none" tIns="0" bIns="91440" anchor="b"/>
          <a:lstStyle>
            <a:lvl1pPr algn="ctr" rtl="0">
              <a:buNone/>
              <a:defRPr sz="1333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107" name="Picture Placeholder 7"/>
          <p:cNvSpPr>
            <a:spLocks noGrp="1"/>
          </p:cNvSpPr>
          <p:nvPr>
            <p:ph type="pic" sz="quarter" idx="55" hasCustomPrompt="1"/>
          </p:nvPr>
        </p:nvSpPr>
        <p:spPr>
          <a:xfrm>
            <a:off x="8534400" y="4491040"/>
            <a:ext cx="1450848" cy="1088136"/>
          </a:xfrm>
          <a:prstGeom prst="ellipse">
            <a:avLst/>
          </a:prstGeom>
          <a:ln w="28575">
            <a:solidFill>
              <a:schemeClr val="accent6"/>
            </a:solidFill>
          </a:ln>
        </p:spPr>
        <p:txBody>
          <a:bodyPr wrap="none" tIns="0" bIns="91440" anchor="b"/>
          <a:lstStyle>
            <a:lvl1pPr algn="ctr" rtl="0">
              <a:buNone/>
              <a:defRPr sz="1333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799912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500"/>
                            </p:stCondLst>
                            <p:childTnLst>
                              <p:par>
                                <p:cTn id="5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500"/>
                            </p:stCondLst>
                            <p:childTnLst>
                              <p:par>
                                <p:cTn id="6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0"/>
                            </p:stCondLst>
                            <p:childTnLst>
                              <p:par>
                                <p:cTn id="7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500"/>
                            </p:stCondLst>
                            <p:childTnLst>
                              <p:par>
                                <p:cTn id="8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6000"/>
                            </p:stCondLst>
                            <p:childTnLst>
                              <p:par>
                                <p:cTn id="8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6500"/>
                            </p:stCondLst>
                            <p:childTnLst>
                              <p:par>
                                <p:cTn id="9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7000"/>
                            </p:stCondLst>
                            <p:childTnLst>
                              <p:par>
                                <p:cTn id="10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7500"/>
                            </p:stCondLst>
                            <p:childTnLst>
                              <p:par>
                                <p:cTn id="1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1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8500"/>
                            </p:stCondLst>
                            <p:childTnLst>
                              <p:par>
                                <p:cTn id="12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9000"/>
                            </p:stCondLst>
                            <p:childTnLst>
                              <p:par>
                                <p:cTn id="13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9500"/>
                            </p:stCondLst>
                            <p:childTnLst>
                              <p:par>
                                <p:cTn id="1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4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0500"/>
                            </p:stCondLst>
                            <p:childTnLst>
                              <p:par>
                                <p:cTn id="1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1000"/>
                            </p:stCondLst>
                            <p:childTnLst>
                              <p:par>
                                <p:cTn id="1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11500"/>
                            </p:stCondLst>
                            <p:childTnLst>
                              <p:par>
                                <p:cTn id="16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10" presetClass="entr" presetSubtype="0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6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12000"/>
                            </p:stCondLst>
                            <p:childTnLst>
                              <p:par>
                                <p:cTn id="17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59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9" grpId="0" animBg="1"/>
      <p:bldP spid="80" grpId="0" animBg="1"/>
      <p:bldP spid="81" grpId="0" animBg="1"/>
      <p:bldP spid="82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3" grpId="0" build="p">
        <p:tmplLst>
          <p:tmpl lvl="1"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0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1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2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6" grpId="0" animBg="1"/>
      <p:bldP spid="97" grpId="0" animBg="1"/>
      <p:bldP spid="98" grpId="0" animBg="1"/>
      <p:bldP spid="99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1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</p:bld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eam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Oval 30"/>
          <p:cNvSpPr/>
          <p:nvPr userDrawn="1"/>
        </p:nvSpPr>
        <p:spPr>
          <a:xfrm>
            <a:off x="11360149" y="981075"/>
            <a:ext cx="482600" cy="361951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32" name="Slide Number Placeholder 4"/>
          <p:cNvSpPr txBox="1">
            <a:spLocks/>
          </p:cNvSpPr>
          <p:nvPr userDrawn="1"/>
        </p:nvSpPr>
        <p:spPr>
          <a:xfrm>
            <a:off x="11315702" y="998205"/>
            <a:ext cx="571500" cy="327692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600" smtClean="0">
                <a:solidFill>
                  <a:srgbClr val="262626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 sz="1600" dirty="0">
              <a:solidFill>
                <a:srgbClr val="262626">
                  <a:lumMod val="75000"/>
                  <a:lumOff val="25000"/>
                </a:srgbClr>
              </a:solidFill>
            </a:endParaRPr>
          </a:p>
        </p:txBody>
      </p:sp>
      <p:sp>
        <p:nvSpPr>
          <p:cNvPr id="33" name="Title 1"/>
          <p:cNvSpPr>
            <a:spLocks noGrp="1"/>
          </p:cNvSpPr>
          <p:nvPr>
            <p:ph type="title" hasCustomPrompt="1"/>
          </p:nvPr>
        </p:nvSpPr>
        <p:spPr>
          <a:xfrm>
            <a:off x="2921000" y="742951"/>
            <a:ext cx="6350000" cy="419132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3733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362453" y="1170853"/>
            <a:ext cx="3467100" cy="200747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2133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sp>
        <p:nvSpPr>
          <p:cNvPr id="35" name="Arc 34"/>
          <p:cNvSpPr/>
          <p:nvPr userDrawn="1"/>
        </p:nvSpPr>
        <p:spPr>
          <a:xfrm flipH="1">
            <a:off x="1498600" y="3060385"/>
            <a:ext cx="2921000" cy="2190755"/>
          </a:xfrm>
          <a:prstGeom prst="arc">
            <a:avLst>
              <a:gd name="adj1" fmla="val 8340836"/>
              <a:gd name="adj2" fmla="val 10053331"/>
            </a:avLst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262626"/>
              </a:solidFill>
            </a:endParaRPr>
          </a:p>
        </p:txBody>
      </p:sp>
      <p:sp>
        <p:nvSpPr>
          <p:cNvPr id="36" name="Arc 35"/>
          <p:cNvSpPr/>
          <p:nvPr userDrawn="1"/>
        </p:nvSpPr>
        <p:spPr>
          <a:xfrm flipH="1">
            <a:off x="1498600" y="3060385"/>
            <a:ext cx="2921000" cy="2190755"/>
          </a:xfrm>
          <a:prstGeom prst="arc">
            <a:avLst>
              <a:gd name="adj1" fmla="val 14838961"/>
              <a:gd name="adj2" fmla="val 6766387"/>
            </a:avLst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262626"/>
              </a:solidFill>
            </a:endParaRPr>
          </a:p>
        </p:txBody>
      </p:sp>
      <p:sp>
        <p:nvSpPr>
          <p:cNvPr id="37" name="Arc 36"/>
          <p:cNvSpPr/>
          <p:nvPr userDrawn="1"/>
        </p:nvSpPr>
        <p:spPr>
          <a:xfrm flipH="1">
            <a:off x="1498600" y="3060385"/>
            <a:ext cx="2921000" cy="2190755"/>
          </a:xfrm>
          <a:prstGeom prst="arc">
            <a:avLst>
              <a:gd name="adj1" fmla="val 11668510"/>
              <a:gd name="adj2" fmla="val 13280429"/>
            </a:avLst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262626"/>
              </a:solidFill>
            </a:endParaRPr>
          </a:p>
        </p:txBody>
      </p:sp>
      <p:sp>
        <p:nvSpPr>
          <p:cNvPr id="38" name="Oval 7"/>
          <p:cNvSpPr>
            <a:spLocks noChangeArrowheads="1"/>
          </p:cNvSpPr>
          <p:nvPr userDrawn="1"/>
        </p:nvSpPr>
        <p:spPr bwMode="auto">
          <a:xfrm>
            <a:off x="3496972" y="2961060"/>
            <a:ext cx="685995" cy="514499"/>
          </a:xfrm>
          <a:prstGeom prst="ellipse">
            <a:avLst/>
          </a:prstGeom>
          <a:noFill/>
          <a:ln w="28575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solidFill>
                <a:srgbClr val="262626"/>
              </a:solidFill>
            </a:endParaRPr>
          </a:p>
        </p:txBody>
      </p:sp>
      <p:sp>
        <p:nvSpPr>
          <p:cNvPr id="39" name="Oval 11"/>
          <p:cNvSpPr>
            <a:spLocks noChangeArrowheads="1"/>
          </p:cNvSpPr>
          <p:nvPr userDrawn="1"/>
        </p:nvSpPr>
        <p:spPr bwMode="auto">
          <a:xfrm>
            <a:off x="3496972" y="4808331"/>
            <a:ext cx="685995" cy="512064"/>
          </a:xfrm>
          <a:prstGeom prst="ellipse">
            <a:avLst/>
          </a:prstGeom>
          <a:noFill/>
          <a:ln w="28575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solidFill>
                <a:srgbClr val="262626"/>
              </a:solidFill>
            </a:endParaRPr>
          </a:p>
        </p:txBody>
      </p:sp>
      <p:sp>
        <p:nvSpPr>
          <p:cNvPr id="40" name="Oval 12"/>
          <p:cNvSpPr>
            <a:spLocks noChangeArrowheads="1"/>
          </p:cNvSpPr>
          <p:nvPr userDrawn="1"/>
        </p:nvSpPr>
        <p:spPr bwMode="auto">
          <a:xfrm>
            <a:off x="4130691" y="3884695"/>
            <a:ext cx="685995" cy="514499"/>
          </a:xfrm>
          <a:prstGeom prst="ellipse">
            <a:avLst/>
          </a:prstGeom>
          <a:noFill/>
          <a:ln w="28575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solidFill>
                <a:srgbClr val="262626"/>
              </a:solidFill>
            </a:endParaRPr>
          </a:p>
        </p:txBody>
      </p:sp>
      <p:sp>
        <p:nvSpPr>
          <p:cNvPr id="41" name="Text Placeholder 3"/>
          <p:cNvSpPr>
            <a:spLocks noGrp="1"/>
          </p:cNvSpPr>
          <p:nvPr>
            <p:ph type="body" sz="half" idx="35"/>
          </p:nvPr>
        </p:nvSpPr>
        <p:spPr>
          <a:xfrm>
            <a:off x="1815315" y="3873304"/>
            <a:ext cx="2287571" cy="859536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333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algn="ctr"/>
            <a:endParaRPr lang="en-US" sz="1333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2" name="Text Placeholder 3"/>
          <p:cNvSpPr>
            <a:spLocks noGrp="1"/>
          </p:cNvSpPr>
          <p:nvPr>
            <p:ph type="body" sz="half" idx="37"/>
          </p:nvPr>
        </p:nvSpPr>
        <p:spPr>
          <a:xfrm>
            <a:off x="1926167" y="3643921"/>
            <a:ext cx="2133600" cy="19278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867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endParaRPr lang="en-US" dirty="0"/>
          </a:p>
        </p:txBody>
      </p:sp>
      <p:sp>
        <p:nvSpPr>
          <p:cNvPr id="43" name="Text Placeholder 3"/>
          <p:cNvSpPr>
            <a:spLocks noGrp="1"/>
          </p:cNvSpPr>
          <p:nvPr>
            <p:ph type="body" sz="half" idx="41" hasCustomPrompt="1"/>
          </p:nvPr>
        </p:nvSpPr>
        <p:spPr>
          <a:xfrm>
            <a:off x="3577503" y="3071119"/>
            <a:ext cx="524933" cy="29438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867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Num</a:t>
            </a:r>
          </a:p>
        </p:txBody>
      </p:sp>
      <p:sp>
        <p:nvSpPr>
          <p:cNvPr id="44" name="Text Placeholder 3"/>
          <p:cNvSpPr>
            <a:spLocks noGrp="1"/>
          </p:cNvSpPr>
          <p:nvPr>
            <p:ph type="body" sz="half" idx="42" hasCustomPrompt="1"/>
          </p:nvPr>
        </p:nvSpPr>
        <p:spPr>
          <a:xfrm>
            <a:off x="4211222" y="3994755"/>
            <a:ext cx="524933" cy="29438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867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Num</a:t>
            </a:r>
          </a:p>
        </p:txBody>
      </p:sp>
      <p:sp>
        <p:nvSpPr>
          <p:cNvPr id="45" name="Text Placeholder 3"/>
          <p:cNvSpPr>
            <a:spLocks noGrp="1"/>
          </p:cNvSpPr>
          <p:nvPr>
            <p:ph type="body" sz="half" idx="43" hasCustomPrompt="1"/>
          </p:nvPr>
        </p:nvSpPr>
        <p:spPr>
          <a:xfrm>
            <a:off x="3577503" y="4917173"/>
            <a:ext cx="524933" cy="29438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867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Num</a:t>
            </a:r>
          </a:p>
        </p:txBody>
      </p:sp>
      <p:cxnSp>
        <p:nvCxnSpPr>
          <p:cNvPr id="46" name="Straight Connector 45"/>
          <p:cNvCxnSpPr/>
          <p:nvPr userDrawn="1"/>
        </p:nvCxnSpPr>
        <p:spPr>
          <a:xfrm rot="10800000">
            <a:off x="4177245" y="3218248"/>
            <a:ext cx="1219200" cy="123"/>
          </a:xfrm>
          <a:prstGeom prst="line">
            <a:avLst/>
          </a:prstGeom>
          <a:ln w="28575" cap="rnd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 userDrawn="1"/>
        </p:nvCxnSpPr>
        <p:spPr>
          <a:xfrm rot="10800000">
            <a:off x="4805680" y="4141185"/>
            <a:ext cx="1499616" cy="123"/>
          </a:xfrm>
          <a:prstGeom prst="line">
            <a:avLst/>
          </a:prstGeom>
          <a:ln w="28575" cap="rnd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 userDrawn="1"/>
        </p:nvCxnSpPr>
        <p:spPr>
          <a:xfrm rot="10800000">
            <a:off x="4177245" y="5064124"/>
            <a:ext cx="1219200" cy="123"/>
          </a:xfrm>
          <a:prstGeom prst="line">
            <a:avLst/>
          </a:prstGeom>
          <a:ln w="28575" cap="rnd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Picture Placeholder 7"/>
          <p:cNvSpPr>
            <a:spLocks noGrp="1"/>
          </p:cNvSpPr>
          <p:nvPr>
            <p:ph type="pic" sz="quarter" idx="53" hasCustomPrompt="1"/>
          </p:nvPr>
        </p:nvSpPr>
        <p:spPr>
          <a:xfrm>
            <a:off x="5397495" y="2674939"/>
            <a:ext cx="1450848" cy="1088136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 wrap="none" tIns="0" bIns="91440" anchor="b"/>
          <a:lstStyle>
            <a:lvl1pPr algn="ctr" rtl="0">
              <a:buNone/>
              <a:defRPr sz="1333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50" name="Picture Placeholder 7"/>
          <p:cNvSpPr>
            <a:spLocks noGrp="1"/>
          </p:cNvSpPr>
          <p:nvPr>
            <p:ph type="pic" sz="quarter" idx="54" hasCustomPrompt="1"/>
          </p:nvPr>
        </p:nvSpPr>
        <p:spPr>
          <a:xfrm>
            <a:off x="6318251" y="3598863"/>
            <a:ext cx="1450848" cy="1088136"/>
          </a:xfrm>
          <a:prstGeom prst="ellipse">
            <a:avLst/>
          </a:prstGeom>
          <a:ln w="28575">
            <a:solidFill>
              <a:schemeClr val="accent2"/>
            </a:solidFill>
          </a:ln>
        </p:spPr>
        <p:txBody>
          <a:bodyPr wrap="none" tIns="0" bIns="91440" anchor="b"/>
          <a:lstStyle>
            <a:lvl1pPr algn="ctr" rtl="0">
              <a:buNone/>
              <a:defRPr sz="1333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51" name="Picture Placeholder 7"/>
          <p:cNvSpPr>
            <a:spLocks noGrp="1"/>
          </p:cNvSpPr>
          <p:nvPr>
            <p:ph type="pic" sz="quarter" idx="55" hasCustomPrompt="1"/>
          </p:nvPr>
        </p:nvSpPr>
        <p:spPr>
          <a:xfrm>
            <a:off x="5397500" y="4522791"/>
            <a:ext cx="1450848" cy="1088136"/>
          </a:xfrm>
          <a:prstGeom prst="ellipse">
            <a:avLst/>
          </a:prstGeom>
          <a:ln w="28575">
            <a:solidFill>
              <a:schemeClr val="accent3"/>
            </a:solidFill>
          </a:ln>
        </p:spPr>
        <p:txBody>
          <a:bodyPr wrap="none" tIns="0" bIns="91440" anchor="b"/>
          <a:lstStyle>
            <a:lvl1pPr algn="ctr" rtl="0">
              <a:buNone/>
              <a:defRPr sz="1333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52" name="Text Placeholder 3"/>
          <p:cNvSpPr>
            <a:spLocks noGrp="1"/>
          </p:cNvSpPr>
          <p:nvPr>
            <p:ph type="body" sz="half" idx="56"/>
          </p:nvPr>
        </p:nvSpPr>
        <p:spPr>
          <a:xfrm>
            <a:off x="7191167" y="2905322"/>
            <a:ext cx="2828544" cy="574479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>
              <a:buNone/>
              <a:defRPr sz="1333" b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algn="ctr"/>
            <a:endParaRPr lang="en-US" sz="1333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3" name="Text Placeholder 3"/>
          <p:cNvSpPr>
            <a:spLocks noGrp="1"/>
          </p:cNvSpPr>
          <p:nvPr>
            <p:ph type="body" sz="half" idx="57"/>
          </p:nvPr>
        </p:nvSpPr>
        <p:spPr>
          <a:xfrm>
            <a:off x="7188200" y="2657475"/>
            <a:ext cx="1805472" cy="19278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867" b="1" baseline="0">
                <a:solidFill>
                  <a:schemeClr val="accent1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endParaRPr lang="en-US" dirty="0"/>
          </a:p>
        </p:txBody>
      </p:sp>
      <p:sp>
        <p:nvSpPr>
          <p:cNvPr id="54" name="Text Placeholder 3"/>
          <p:cNvSpPr>
            <a:spLocks noGrp="1"/>
          </p:cNvSpPr>
          <p:nvPr>
            <p:ph type="body" sz="half" idx="58"/>
          </p:nvPr>
        </p:nvSpPr>
        <p:spPr>
          <a:xfrm>
            <a:off x="8102600" y="3927477"/>
            <a:ext cx="2828544" cy="574479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>
              <a:buNone/>
              <a:defRPr sz="1333" b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algn="ctr"/>
            <a:endParaRPr lang="en-US" sz="1333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5" name="Text Placeholder 3"/>
          <p:cNvSpPr>
            <a:spLocks noGrp="1"/>
          </p:cNvSpPr>
          <p:nvPr>
            <p:ph type="body" sz="half" idx="59"/>
          </p:nvPr>
        </p:nvSpPr>
        <p:spPr>
          <a:xfrm>
            <a:off x="8099633" y="3679630"/>
            <a:ext cx="1805472" cy="19278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867" b="1" baseline="0">
                <a:solidFill>
                  <a:schemeClr val="accent2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endParaRPr lang="en-US" dirty="0"/>
          </a:p>
        </p:txBody>
      </p:sp>
      <p:sp>
        <p:nvSpPr>
          <p:cNvPr id="56" name="Text Placeholder 3"/>
          <p:cNvSpPr>
            <a:spLocks noGrp="1"/>
          </p:cNvSpPr>
          <p:nvPr>
            <p:ph type="body" sz="half" idx="60"/>
          </p:nvPr>
        </p:nvSpPr>
        <p:spPr>
          <a:xfrm>
            <a:off x="7191167" y="5051622"/>
            <a:ext cx="2828544" cy="574479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>
              <a:buNone/>
              <a:defRPr sz="1333" b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algn="ctr"/>
            <a:endParaRPr lang="en-US" sz="1333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7" name="Text Placeholder 3"/>
          <p:cNvSpPr>
            <a:spLocks noGrp="1"/>
          </p:cNvSpPr>
          <p:nvPr>
            <p:ph type="body" sz="half" idx="61"/>
          </p:nvPr>
        </p:nvSpPr>
        <p:spPr>
          <a:xfrm>
            <a:off x="7188200" y="4803775"/>
            <a:ext cx="1805472" cy="19278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867" b="1" baseline="0">
                <a:solidFill>
                  <a:schemeClr val="accent3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5987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8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00"/>
                            </p:stCondLst>
                            <p:childTnLst>
                              <p:par>
                                <p:cTn id="4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22" presetClass="entr" presetSubtype="8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500"/>
                            </p:stCondLst>
                            <p:childTnLst>
                              <p:par>
                                <p:cTn id="5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0"/>
                            </p:stCondLst>
                            <p:childTnLst>
                              <p:par>
                                <p:cTn id="6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500"/>
                            </p:stCondLst>
                            <p:childTnLst>
                              <p:par>
                                <p:cTn id="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000"/>
                            </p:stCondLst>
                            <p:childTnLst>
                              <p:par>
                                <p:cTn id="77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6500"/>
                            </p:stCondLst>
                            <p:childTnLst>
                              <p:par>
                                <p:cTn id="81" presetID="22" presetClass="entr" presetSubtype="8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000"/>
                            </p:stCondLst>
                            <p:childTnLst>
                              <p:par>
                                <p:cTn id="8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7500"/>
                            </p:stCondLst>
                            <p:childTnLst>
                              <p:par>
                                <p:cTn id="8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2" grpId="0" build="p">
        <p:tmplLst>
          <p:tmpl lvl="1"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9" grpId="0" animBg="1"/>
      <p:bldP spid="50" grpId="0" animBg="1"/>
      <p:bldP spid="51" grpId="0" animBg="1"/>
      <p:bldP spid="53" grpId="0" build="p">
        <p:tmplLst>
          <p:tmpl lvl="1"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5" grpId="0" build="p">
        <p:tmplLst>
          <p:tmpl lvl="1"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7" grpId="0" build="p">
        <p:tmplLst>
          <p:tmpl lvl="1"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eam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 userDrawn="1"/>
        </p:nvSpPr>
        <p:spPr>
          <a:xfrm>
            <a:off x="11360149" y="981075"/>
            <a:ext cx="482600" cy="361951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3" name="Slide Number Placeholder 4"/>
          <p:cNvSpPr txBox="1">
            <a:spLocks/>
          </p:cNvSpPr>
          <p:nvPr userDrawn="1"/>
        </p:nvSpPr>
        <p:spPr>
          <a:xfrm>
            <a:off x="11315702" y="998205"/>
            <a:ext cx="571500" cy="327692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600" smtClean="0">
                <a:solidFill>
                  <a:srgbClr val="262626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 sz="1600" dirty="0">
              <a:solidFill>
                <a:srgbClr val="262626">
                  <a:lumMod val="75000"/>
                  <a:lumOff val="25000"/>
                </a:srgbClr>
              </a:solidFill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title" hasCustomPrompt="1"/>
          </p:nvPr>
        </p:nvSpPr>
        <p:spPr>
          <a:xfrm>
            <a:off x="2921000" y="742951"/>
            <a:ext cx="6350000" cy="419132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3733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5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362453" y="1170853"/>
            <a:ext cx="3467100" cy="200747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2133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sp>
        <p:nvSpPr>
          <p:cNvPr id="26" name="Picture Placeholder 7"/>
          <p:cNvSpPr>
            <a:spLocks noGrp="1"/>
          </p:cNvSpPr>
          <p:nvPr>
            <p:ph type="pic" sz="quarter" idx="53" hasCustomPrompt="1"/>
          </p:nvPr>
        </p:nvSpPr>
        <p:spPr>
          <a:xfrm>
            <a:off x="940849" y="2603501"/>
            <a:ext cx="2257552" cy="1693164"/>
          </a:xfrm>
          <a:prstGeom prst="ellipse">
            <a:avLst/>
          </a:prstGeom>
          <a:ln w="76200">
            <a:solidFill>
              <a:schemeClr val="bg1">
                <a:lumMod val="6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tIns="0" bIns="274320" anchor="b"/>
          <a:lstStyle>
            <a:lvl1pPr algn="ctr" rtl="0">
              <a:buNone/>
              <a:defRPr sz="1333" b="1" i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37"/>
          </p:nvPr>
        </p:nvSpPr>
        <p:spPr>
          <a:xfrm>
            <a:off x="1002825" y="4753707"/>
            <a:ext cx="2133600" cy="19278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867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endParaRPr lang="en-US" dirty="0"/>
          </a:p>
        </p:txBody>
      </p:sp>
      <p:sp>
        <p:nvSpPr>
          <p:cNvPr id="28" name="Text Placeholder 3"/>
          <p:cNvSpPr>
            <a:spLocks noGrp="1"/>
          </p:cNvSpPr>
          <p:nvPr>
            <p:ph type="body" sz="half" idx="50"/>
          </p:nvPr>
        </p:nvSpPr>
        <p:spPr>
          <a:xfrm>
            <a:off x="850425" y="4983091"/>
            <a:ext cx="2438400" cy="859536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 rtl="0">
              <a:buNone/>
              <a:defRPr sz="1467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algn="ctr"/>
            <a:endParaRPr lang="en-US" sz="1333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6" name="Text Placeholder 3"/>
          <p:cNvSpPr>
            <a:spLocks noGrp="1"/>
          </p:cNvSpPr>
          <p:nvPr>
            <p:ph type="body" sz="half" idx="51"/>
          </p:nvPr>
        </p:nvSpPr>
        <p:spPr>
          <a:xfrm>
            <a:off x="1002825" y="4527205"/>
            <a:ext cx="2133600" cy="19278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 rtl="0">
              <a:buNone/>
              <a:defRPr sz="1867" b="1" baseline="0">
                <a:solidFill>
                  <a:schemeClr val="accent1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endParaRPr lang="en-US" dirty="0"/>
          </a:p>
        </p:txBody>
      </p:sp>
      <p:sp>
        <p:nvSpPr>
          <p:cNvPr id="47" name="Picture Placeholder 7"/>
          <p:cNvSpPr>
            <a:spLocks noGrp="1"/>
          </p:cNvSpPr>
          <p:nvPr>
            <p:ph type="pic" sz="quarter" idx="54" hasCustomPrompt="1"/>
          </p:nvPr>
        </p:nvSpPr>
        <p:spPr>
          <a:xfrm>
            <a:off x="3621697" y="2603501"/>
            <a:ext cx="2257552" cy="1693164"/>
          </a:xfrm>
          <a:prstGeom prst="ellipse">
            <a:avLst/>
          </a:prstGeom>
          <a:ln w="76200">
            <a:solidFill>
              <a:schemeClr val="bg1">
                <a:lumMod val="6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tIns="0" bIns="274320" anchor="b"/>
          <a:lstStyle>
            <a:lvl1pPr algn="ctr" rtl="0">
              <a:buNone/>
              <a:defRPr sz="1333" b="1" i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48" name="Text Placeholder 3"/>
          <p:cNvSpPr>
            <a:spLocks noGrp="1"/>
          </p:cNvSpPr>
          <p:nvPr>
            <p:ph type="body" sz="half" idx="55"/>
          </p:nvPr>
        </p:nvSpPr>
        <p:spPr>
          <a:xfrm>
            <a:off x="3683673" y="4753707"/>
            <a:ext cx="2133600" cy="19278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867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endParaRPr lang="en-US" dirty="0"/>
          </a:p>
        </p:txBody>
      </p:sp>
      <p:sp>
        <p:nvSpPr>
          <p:cNvPr id="49" name="Text Placeholder 3"/>
          <p:cNvSpPr>
            <a:spLocks noGrp="1"/>
          </p:cNvSpPr>
          <p:nvPr>
            <p:ph type="body" sz="half" idx="56"/>
          </p:nvPr>
        </p:nvSpPr>
        <p:spPr>
          <a:xfrm>
            <a:off x="3531273" y="4983091"/>
            <a:ext cx="2438400" cy="859536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 rtl="0">
              <a:buNone/>
              <a:defRPr sz="1467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algn="ctr"/>
            <a:endParaRPr lang="en-US" sz="1333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0" name="Text Placeholder 3"/>
          <p:cNvSpPr>
            <a:spLocks noGrp="1"/>
          </p:cNvSpPr>
          <p:nvPr>
            <p:ph type="body" sz="half" idx="57"/>
          </p:nvPr>
        </p:nvSpPr>
        <p:spPr>
          <a:xfrm>
            <a:off x="3683673" y="4527205"/>
            <a:ext cx="2133600" cy="19278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 rtl="0">
              <a:buNone/>
              <a:defRPr sz="1867" b="1" baseline="0">
                <a:solidFill>
                  <a:schemeClr val="accent2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endParaRPr lang="en-US" dirty="0"/>
          </a:p>
        </p:txBody>
      </p:sp>
      <p:sp>
        <p:nvSpPr>
          <p:cNvPr id="51" name="Picture Placeholder 7"/>
          <p:cNvSpPr>
            <a:spLocks noGrp="1"/>
          </p:cNvSpPr>
          <p:nvPr>
            <p:ph type="pic" sz="quarter" idx="58" hasCustomPrompt="1"/>
          </p:nvPr>
        </p:nvSpPr>
        <p:spPr>
          <a:xfrm>
            <a:off x="6302545" y="2603501"/>
            <a:ext cx="2257552" cy="1693164"/>
          </a:xfrm>
          <a:prstGeom prst="ellipse">
            <a:avLst/>
          </a:prstGeom>
          <a:ln w="76200">
            <a:solidFill>
              <a:schemeClr val="bg1">
                <a:lumMod val="6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tIns="0" bIns="274320" anchor="b"/>
          <a:lstStyle>
            <a:lvl1pPr algn="ctr" rtl="0">
              <a:buNone/>
              <a:defRPr sz="1333" b="1" i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52" name="Text Placeholder 3"/>
          <p:cNvSpPr>
            <a:spLocks noGrp="1"/>
          </p:cNvSpPr>
          <p:nvPr>
            <p:ph type="body" sz="half" idx="59"/>
          </p:nvPr>
        </p:nvSpPr>
        <p:spPr>
          <a:xfrm>
            <a:off x="6364521" y="4753707"/>
            <a:ext cx="2133600" cy="19278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867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endParaRPr lang="en-US" dirty="0"/>
          </a:p>
        </p:txBody>
      </p:sp>
      <p:sp>
        <p:nvSpPr>
          <p:cNvPr id="53" name="Text Placeholder 3"/>
          <p:cNvSpPr>
            <a:spLocks noGrp="1"/>
          </p:cNvSpPr>
          <p:nvPr>
            <p:ph type="body" sz="half" idx="60"/>
          </p:nvPr>
        </p:nvSpPr>
        <p:spPr>
          <a:xfrm>
            <a:off x="6212121" y="4983091"/>
            <a:ext cx="2438400" cy="859536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 rtl="0">
              <a:buNone/>
              <a:defRPr sz="1467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algn="ctr"/>
            <a:endParaRPr lang="en-US" sz="1333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4" name="Text Placeholder 3"/>
          <p:cNvSpPr>
            <a:spLocks noGrp="1"/>
          </p:cNvSpPr>
          <p:nvPr>
            <p:ph type="body" sz="half" idx="61"/>
          </p:nvPr>
        </p:nvSpPr>
        <p:spPr>
          <a:xfrm>
            <a:off x="6364521" y="4527205"/>
            <a:ext cx="2133600" cy="19278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 rtl="0">
              <a:buNone/>
              <a:defRPr sz="1867" b="1" baseline="0">
                <a:solidFill>
                  <a:schemeClr val="accent3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endParaRPr lang="en-US" dirty="0"/>
          </a:p>
        </p:txBody>
      </p:sp>
      <p:sp>
        <p:nvSpPr>
          <p:cNvPr id="55" name="Picture Placeholder 7"/>
          <p:cNvSpPr>
            <a:spLocks noGrp="1"/>
          </p:cNvSpPr>
          <p:nvPr>
            <p:ph type="pic" sz="quarter" idx="62" hasCustomPrompt="1"/>
          </p:nvPr>
        </p:nvSpPr>
        <p:spPr>
          <a:xfrm>
            <a:off x="8983395" y="2603501"/>
            <a:ext cx="2257552" cy="1693164"/>
          </a:xfrm>
          <a:prstGeom prst="ellipse">
            <a:avLst/>
          </a:prstGeom>
          <a:ln w="76200">
            <a:solidFill>
              <a:schemeClr val="bg1">
                <a:lumMod val="6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tIns="0" bIns="274320" anchor="b"/>
          <a:lstStyle>
            <a:lvl1pPr algn="ctr" rtl="0">
              <a:buNone/>
              <a:defRPr sz="1333" b="1" i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56" name="Text Placeholder 3"/>
          <p:cNvSpPr>
            <a:spLocks noGrp="1"/>
          </p:cNvSpPr>
          <p:nvPr>
            <p:ph type="body" sz="half" idx="63"/>
          </p:nvPr>
        </p:nvSpPr>
        <p:spPr>
          <a:xfrm>
            <a:off x="9045371" y="4753707"/>
            <a:ext cx="2133600" cy="19278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867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endParaRPr lang="en-US" dirty="0"/>
          </a:p>
        </p:txBody>
      </p:sp>
      <p:sp>
        <p:nvSpPr>
          <p:cNvPr id="57" name="Text Placeholder 3"/>
          <p:cNvSpPr>
            <a:spLocks noGrp="1"/>
          </p:cNvSpPr>
          <p:nvPr>
            <p:ph type="body" sz="half" idx="64"/>
          </p:nvPr>
        </p:nvSpPr>
        <p:spPr>
          <a:xfrm>
            <a:off x="8892971" y="4983091"/>
            <a:ext cx="2438400" cy="859536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 rtl="0">
              <a:buNone/>
              <a:defRPr sz="1467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algn="ctr"/>
            <a:endParaRPr lang="en-US" sz="1333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8" name="Text Placeholder 3"/>
          <p:cNvSpPr>
            <a:spLocks noGrp="1"/>
          </p:cNvSpPr>
          <p:nvPr>
            <p:ph type="body" sz="half" idx="65"/>
          </p:nvPr>
        </p:nvSpPr>
        <p:spPr>
          <a:xfrm>
            <a:off x="9045371" y="4527205"/>
            <a:ext cx="2133600" cy="19278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 rtl="0">
              <a:buNone/>
              <a:defRPr sz="1867" b="1" baseline="0">
                <a:solidFill>
                  <a:schemeClr val="accent4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7046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500"/>
                            </p:stCondLst>
                            <p:childTnLst>
                              <p:par>
                                <p:cTn id="5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0"/>
                            </p:stCondLst>
                            <p:childTnLst>
                              <p:par>
                                <p:cTn id="61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500"/>
                            </p:stCondLst>
                            <p:childTnLst>
                              <p:par>
                                <p:cTn id="68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6" grpId="0" build="p">
        <p:tmplLst>
          <p:tmpl lvl="1"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7" grpId="0" animBg="1"/>
      <p:bldP spid="48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9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0" grpId="0" build="p">
        <p:tmplLst>
          <p:tmpl lvl="1"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1" grpId="0" animBg="1"/>
      <p:bldP spid="52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3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4" grpId="0" build="p">
        <p:tmplLst>
          <p:tmpl lvl="1"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5" grpId="0" animBg="1"/>
      <p:bldP spid="56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7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8" grpId="0" build="p">
        <p:tmplLst>
          <p:tmpl lvl="1"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eam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val 15"/>
          <p:cNvSpPr/>
          <p:nvPr userDrawn="1"/>
        </p:nvSpPr>
        <p:spPr>
          <a:xfrm>
            <a:off x="11360149" y="981075"/>
            <a:ext cx="482600" cy="361951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17" name="Slide Number Placeholder 4"/>
          <p:cNvSpPr txBox="1">
            <a:spLocks/>
          </p:cNvSpPr>
          <p:nvPr userDrawn="1"/>
        </p:nvSpPr>
        <p:spPr>
          <a:xfrm>
            <a:off x="11315702" y="998205"/>
            <a:ext cx="571500" cy="327692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600" smtClean="0">
                <a:solidFill>
                  <a:srgbClr val="262626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 sz="1600" dirty="0">
              <a:solidFill>
                <a:srgbClr val="262626">
                  <a:lumMod val="75000"/>
                  <a:lumOff val="25000"/>
                </a:srgbClr>
              </a:solidFill>
            </a:endParaRPr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2921000" y="742951"/>
            <a:ext cx="6350000" cy="419132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3733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362453" y="1170853"/>
            <a:ext cx="3467100" cy="200747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2133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51"/>
          </p:nvPr>
        </p:nvSpPr>
        <p:spPr>
          <a:xfrm>
            <a:off x="1231900" y="2507362"/>
            <a:ext cx="2133600" cy="19278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r" rtl="0">
              <a:buNone/>
              <a:defRPr sz="1867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57"/>
          </p:nvPr>
        </p:nvSpPr>
        <p:spPr>
          <a:xfrm>
            <a:off x="8813800" y="2507362"/>
            <a:ext cx="2133600" cy="19278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l" rtl="0">
              <a:buNone/>
              <a:defRPr sz="1867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endParaRPr lang="en-US" dirty="0"/>
          </a:p>
        </p:txBody>
      </p:sp>
      <p:sp>
        <p:nvSpPr>
          <p:cNvPr id="22" name="Picture Placeholder 7"/>
          <p:cNvSpPr>
            <a:spLocks noGrp="1"/>
          </p:cNvSpPr>
          <p:nvPr>
            <p:ph type="pic" sz="quarter" idx="53" hasCustomPrompt="1"/>
          </p:nvPr>
        </p:nvSpPr>
        <p:spPr>
          <a:xfrm>
            <a:off x="3730557" y="2314830"/>
            <a:ext cx="2257552" cy="1693164"/>
          </a:xfrm>
          <a:prstGeom prst="ellipse">
            <a:avLst/>
          </a:prstGeom>
          <a:ln w="57150">
            <a:solidFill>
              <a:schemeClr val="bg1">
                <a:lumMod val="65000"/>
              </a:schemeClr>
            </a:solidFill>
          </a:ln>
          <a:effectLst>
            <a:innerShdw blurRad="114300">
              <a:prstClr val="black"/>
            </a:innerShdw>
          </a:effectLst>
        </p:spPr>
        <p:txBody>
          <a:bodyPr wrap="none" tIns="0" bIns="274320" anchor="b"/>
          <a:lstStyle>
            <a:lvl1pPr algn="ctr" rtl="0">
              <a:buNone/>
              <a:defRPr sz="1333" b="1" i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23" name="Picture Placeholder 7"/>
          <p:cNvSpPr>
            <a:spLocks noGrp="1"/>
          </p:cNvSpPr>
          <p:nvPr>
            <p:ph type="pic" sz="quarter" idx="58" hasCustomPrompt="1"/>
          </p:nvPr>
        </p:nvSpPr>
        <p:spPr>
          <a:xfrm>
            <a:off x="6203891" y="2314830"/>
            <a:ext cx="2257552" cy="1693164"/>
          </a:xfrm>
          <a:prstGeom prst="ellipse">
            <a:avLst/>
          </a:prstGeom>
          <a:ln w="57150">
            <a:solidFill>
              <a:schemeClr val="bg1">
                <a:lumMod val="65000"/>
              </a:schemeClr>
            </a:solidFill>
          </a:ln>
          <a:effectLst>
            <a:innerShdw blurRad="114300">
              <a:prstClr val="black"/>
            </a:innerShdw>
          </a:effectLst>
        </p:spPr>
        <p:txBody>
          <a:bodyPr wrap="none" tIns="0" bIns="274320" anchor="b"/>
          <a:lstStyle>
            <a:lvl1pPr algn="ctr" rtl="0">
              <a:buNone/>
              <a:defRPr sz="1333" b="1" i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59"/>
          </p:nvPr>
        </p:nvSpPr>
        <p:spPr>
          <a:xfrm>
            <a:off x="1231900" y="4366769"/>
            <a:ext cx="2133600" cy="19278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r" rtl="0">
              <a:buNone/>
              <a:defRPr sz="1867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endParaRPr lang="en-US" dirty="0"/>
          </a:p>
        </p:txBody>
      </p:sp>
      <p:sp>
        <p:nvSpPr>
          <p:cNvPr id="25" name="Text Placeholder 3"/>
          <p:cNvSpPr>
            <a:spLocks noGrp="1"/>
          </p:cNvSpPr>
          <p:nvPr>
            <p:ph type="body" sz="half" idx="60"/>
          </p:nvPr>
        </p:nvSpPr>
        <p:spPr>
          <a:xfrm>
            <a:off x="8813800" y="4366769"/>
            <a:ext cx="2133600" cy="19278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l" rtl="0">
              <a:buNone/>
              <a:defRPr sz="1867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endParaRPr lang="en-US" dirty="0"/>
          </a:p>
        </p:txBody>
      </p:sp>
      <p:sp>
        <p:nvSpPr>
          <p:cNvPr id="26" name="Picture Placeholder 7"/>
          <p:cNvSpPr>
            <a:spLocks noGrp="1"/>
          </p:cNvSpPr>
          <p:nvPr>
            <p:ph type="pic" sz="quarter" idx="61" hasCustomPrompt="1"/>
          </p:nvPr>
        </p:nvSpPr>
        <p:spPr>
          <a:xfrm>
            <a:off x="3730557" y="4174237"/>
            <a:ext cx="2257552" cy="1693164"/>
          </a:xfrm>
          <a:prstGeom prst="ellipse">
            <a:avLst/>
          </a:prstGeom>
          <a:ln w="57150">
            <a:solidFill>
              <a:schemeClr val="bg1">
                <a:lumMod val="65000"/>
              </a:schemeClr>
            </a:solidFill>
          </a:ln>
          <a:effectLst>
            <a:innerShdw blurRad="114300">
              <a:prstClr val="black"/>
            </a:innerShdw>
          </a:effectLst>
        </p:spPr>
        <p:txBody>
          <a:bodyPr wrap="none" tIns="0" bIns="274320" anchor="b"/>
          <a:lstStyle>
            <a:lvl1pPr algn="ctr" rtl="0">
              <a:buNone/>
              <a:defRPr sz="1333" b="1" i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27" name="Picture Placeholder 7"/>
          <p:cNvSpPr>
            <a:spLocks noGrp="1"/>
          </p:cNvSpPr>
          <p:nvPr>
            <p:ph type="pic" sz="quarter" idx="62" hasCustomPrompt="1"/>
          </p:nvPr>
        </p:nvSpPr>
        <p:spPr>
          <a:xfrm>
            <a:off x="6203891" y="4174237"/>
            <a:ext cx="2257552" cy="1693164"/>
          </a:xfrm>
          <a:prstGeom prst="ellipse">
            <a:avLst/>
          </a:prstGeom>
          <a:ln w="57150">
            <a:solidFill>
              <a:schemeClr val="bg1">
                <a:lumMod val="65000"/>
              </a:schemeClr>
            </a:solidFill>
          </a:ln>
          <a:effectLst>
            <a:innerShdw blurRad="114300">
              <a:prstClr val="black"/>
            </a:innerShdw>
          </a:effectLst>
        </p:spPr>
        <p:txBody>
          <a:bodyPr wrap="none" tIns="0" bIns="274320" anchor="b"/>
          <a:lstStyle>
            <a:lvl1pPr algn="ctr" rtl="0">
              <a:buNone/>
              <a:defRPr sz="1333" b="1" i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</p:spTree>
    <p:extLst>
      <p:ext uri="{BB962C8B-B14F-4D97-AF65-F5344CB8AC3E}">
        <p14:creationId xmlns:p14="http://schemas.microsoft.com/office/powerpoint/2010/main" val="1110787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A08FE-9F8A-46D7-B371-C32EED1758E2}" type="datetimeFigureOut">
              <a:rPr lang="ru-RU" smtClean="0"/>
              <a:t>19.03.2024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F71F6-C70E-4881-83B5-299F8D1784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618712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eam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val 17"/>
          <p:cNvSpPr/>
          <p:nvPr userDrawn="1"/>
        </p:nvSpPr>
        <p:spPr>
          <a:xfrm>
            <a:off x="11360149" y="981075"/>
            <a:ext cx="482600" cy="361951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19" name="Slide Number Placeholder 4"/>
          <p:cNvSpPr txBox="1">
            <a:spLocks/>
          </p:cNvSpPr>
          <p:nvPr userDrawn="1"/>
        </p:nvSpPr>
        <p:spPr>
          <a:xfrm>
            <a:off x="11315702" y="998205"/>
            <a:ext cx="571500" cy="327692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600" smtClean="0">
                <a:solidFill>
                  <a:srgbClr val="262626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 sz="1600" dirty="0">
              <a:solidFill>
                <a:srgbClr val="262626">
                  <a:lumMod val="75000"/>
                  <a:lumOff val="25000"/>
                </a:srgbClr>
              </a:solidFill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title" hasCustomPrompt="1"/>
          </p:nvPr>
        </p:nvSpPr>
        <p:spPr>
          <a:xfrm>
            <a:off x="2921000" y="742951"/>
            <a:ext cx="6350000" cy="419132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3733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362453" y="1170853"/>
            <a:ext cx="3467100" cy="200747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2133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sp>
        <p:nvSpPr>
          <p:cNvPr id="22" name="Picture Placeholder 7"/>
          <p:cNvSpPr>
            <a:spLocks noGrp="1"/>
          </p:cNvSpPr>
          <p:nvPr>
            <p:ph type="pic" sz="quarter" idx="53" hasCustomPrompt="1"/>
          </p:nvPr>
        </p:nvSpPr>
        <p:spPr>
          <a:xfrm>
            <a:off x="3783291" y="2381181"/>
            <a:ext cx="2142160" cy="1606620"/>
          </a:xfrm>
          <a:prstGeom prst="diamond">
            <a:avLst/>
          </a:prstGeom>
          <a:ln w="69850" cap="flat">
            <a:solidFill>
              <a:schemeClr val="bg1">
                <a:lumMod val="6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tIns="0" bIns="274320" anchor="b"/>
          <a:lstStyle>
            <a:lvl1pPr algn="ctr" rtl="0">
              <a:buNone/>
              <a:defRPr sz="1333" b="1" i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23" name="Picture Placeholder 7"/>
          <p:cNvSpPr>
            <a:spLocks noGrp="1"/>
          </p:cNvSpPr>
          <p:nvPr>
            <p:ph type="pic" sz="quarter" idx="54" hasCustomPrompt="1"/>
          </p:nvPr>
        </p:nvSpPr>
        <p:spPr>
          <a:xfrm>
            <a:off x="6263501" y="2381181"/>
            <a:ext cx="2142160" cy="1606620"/>
          </a:xfrm>
          <a:prstGeom prst="diamond">
            <a:avLst/>
          </a:prstGeom>
          <a:ln w="69850">
            <a:solidFill>
              <a:schemeClr val="bg1">
                <a:lumMod val="6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tIns="0" bIns="274320" anchor="b"/>
          <a:lstStyle>
            <a:lvl1pPr algn="ctr" rtl="0">
              <a:buNone/>
              <a:defRPr sz="1333" b="1" i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24" name="Picture Placeholder 7"/>
          <p:cNvSpPr>
            <a:spLocks noGrp="1"/>
          </p:cNvSpPr>
          <p:nvPr>
            <p:ph type="pic" sz="quarter" idx="55" hasCustomPrompt="1"/>
          </p:nvPr>
        </p:nvSpPr>
        <p:spPr>
          <a:xfrm>
            <a:off x="3783291" y="4273481"/>
            <a:ext cx="2142160" cy="1606620"/>
          </a:xfrm>
          <a:prstGeom prst="diamond">
            <a:avLst/>
          </a:prstGeom>
          <a:ln w="69850">
            <a:solidFill>
              <a:schemeClr val="bg1">
                <a:lumMod val="6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tIns="0" bIns="274320" anchor="b"/>
          <a:lstStyle>
            <a:lvl1pPr algn="ctr" rtl="0">
              <a:buNone/>
              <a:defRPr sz="1333" b="1" i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25" name="Picture Placeholder 7"/>
          <p:cNvSpPr>
            <a:spLocks noGrp="1"/>
          </p:cNvSpPr>
          <p:nvPr>
            <p:ph type="pic" sz="quarter" idx="56" hasCustomPrompt="1"/>
          </p:nvPr>
        </p:nvSpPr>
        <p:spPr>
          <a:xfrm>
            <a:off x="6263501" y="4273481"/>
            <a:ext cx="2142160" cy="1606620"/>
          </a:xfrm>
          <a:prstGeom prst="diamond">
            <a:avLst/>
          </a:prstGeom>
          <a:ln w="69850">
            <a:solidFill>
              <a:schemeClr val="bg1">
                <a:lumMod val="65000"/>
              </a:schemeClr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tIns="0" bIns="274320" anchor="b"/>
          <a:lstStyle>
            <a:lvl1pPr algn="ctr" rtl="0">
              <a:buNone/>
              <a:defRPr sz="1333" b="1" i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26" name="Text Placeholder 3"/>
          <p:cNvSpPr>
            <a:spLocks noGrp="1"/>
          </p:cNvSpPr>
          <p:nvPr>
            <p:ph type="body" sz="half" idx="50"/>
          </p:nvPr>
        </p:nvSpPr>
        <p:spPr>
          <a:xfrm>
            <a:off x="1079287" y="2738801"/>
            <a:ext cx="2438400" cy="859536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r" rtl="0">
              <a:buNone/>
              <a:defRPr sz="1467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algn="ctr"/>
            <a:endParaRPr lang="en-US" sz="1333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51"/>
          </p:nvPr>
        </p:nvSpPr>
        <p:spPr>
          <a:xfrm>
            <a:off x="1384087" y="2519054"/>
            <a:ext cx="2133600" cy="19278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r" rtl="0">
              <a:buNone/>
              <a:defRPr sz="1867" b="1" baseline="0">
                <a:solidFill>
                  <a:schemeClr val="accent1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endParaRPr lang="en-US" dirty="0"/>
          </a:p>
        </p:txBody>
      </p:sp>
      <p:sp>
        <p:nvSpPr>
          <p:cNvPr id="28" name="Text Placeholder 3"/>
          <p:cNvSpPr>
            <a:spLocks noGrp="1"/>
          </p:cNvSpPr>
          <p:nvPr>
            <p:ph type="body" sz="half" idx="58"/>
          </p:nvPr>
        </p:nvSpPr>
        <p:spPr>
          <a:xfrm>
            <a:off x="1079287" y="4643801"/>
            <a:ext cx="2438400" cy="859536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r" rtl="0">
              <a:buNone/>
              <a:defRPr sz="1467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algn="ctr"/>
            <a:endParaRPr lang="en-US" sz="1333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1" name="Text Placeholder 3"/>
          <p:cNvSpPr>
            <a:spLocks noGrp="1"/>
          </p:cNvSpPr>
          <p:nvPr>
            <p:ph type="body" sz="half" idx="59"/>
          </p:nvPr>
        </p:nvSpPr>
        <p:spPr>
          <a:xfrm>
            <a:off x="1384087" y="4424054"/>
            <a:ext cx="2133600" cy="19278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r" rtl="0">
              <a:buNone/>
              <a:defRPr sz="1867" b="1" baseline="0">
                <a:solidFill>
                  <a:schemeClr val="accent3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endParaRPr lang="en-US" dirty="0"/>
          </a:p>
        </p:txBody>
      </p:sp>
      <p:sp>
        <p:nvSpPr>
          <p:cNvPr id="32" name="Text Placeholder 3"/>
          <p:cNvSpPr>
            <a:spLocks noGrp="1"/>
          </p:cNvSpPr>
          <p:nvPr>
            <p:ph type="body" sz="half" idx="61"/>
          </p:nvPr>
        </p:nvSpPr>
        <p:spPr>
          <a:xfrm>
            <a:off x="8678072" y="2738801"/>
            <a:ext cx="2438400" cy="859536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 rtl="0">
              <a:buNone/>
              <a:defRPr sz="1467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algn="ctr"/>
            <a:endParaRPr lang="en-US" sz="1333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3" name="Text Placeholder 3"/>
          <p:cNvSpPr>
            <a:spLocks noGrp="1"/>
          </p:cNvSpPr>
          <p:nvPr>
            <p:ph type="body" sz="half" idx="62"/>
          </p:nvPr>
        </p:nvSpPr>
        <p:spPr>
          <a:xfrm>
            <a:off x="8678072" y="2519054"/>
            <a:ext cx="2133600" cy="19278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l" rtl="0">
              <a:buNone/>
              <a:defRPr sz="1867" b="1" baseline="0">
                <a:solidFill>
                  <a:schemeClr val="accent2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endParaRPr lang="en-US" dirty="0"/>
          </a:p>
        </p:txBody>
      </p:sp>
      <p:sp>
        <p:nvSpPr>
          <p:cNvPr id="34" name="Text Placeholder 3"/>
          <p:cNvSpPr>
            <a:spLocks noGrp="1"/>
          </p:cNvSpPr>
          <p:nvPr>
            <p:ph type="body" sz="half" idx="64"/>
          </p:nvPr>
        </p:nvSpPr>
        <p:spPr>
          <a:xfrm>
            <a:off x="8678072" y="4643801"/>
            <a:ext cx="2438400" cy="859536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 rtl="0">
              <a:buNone/>
              <a:defRPr sz="1467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algn="ctr"/>
            <a:endParaRPr lang="en-US" sz="1333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5" name="Text Placeholder 3"/>
          <p:cNvSpPr>
            <a:spLocks noGrp="1"/>
          </p:cNvSpPr>
          <p:nvPr>
            <p:ph type="body" sz="half" idx="65"/>
          </p:nvPr>
        </p:nvSpPr>
        <p:spPr>
          <a:xfrm>
            <a:off x="8678072" y="4424054"/>
            <a:ext cx="2133600" cy="19278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l" rtl="0">
              <a:buNone/>
              <a:defRPr sz="1867" b="1" baseline="0">
                <a:solidFill>
                  <a:schemeClr val="accent4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3857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0"/>
                            </p:stCondLst>
                            <p:childTnLst>
                              <p:par>
                                <p:cTn id="52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500"/>
                            </p:stCondLst>
                            <p:childTnLst>
                              <p:par>
                                <p:cTn id="56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6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eam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val 24"/>
          <p:cNvSpPr/>
          <p:nvPr userDrawn="1"/>
        </p:nvSpPr>
        <p:spPr>
          <a:xfrm>
            <a:off x="11360149" y="981075"/>
            <a:ext cx="482600" cy="361951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6" name="Slide Number Placeholder 4"/>
          <p:cNvSpPr txBox="1">
            <a:spLocks/>
          </p:cNvSpPr>
          <p:nvPr userDrawn="1"/>
        </p:nvSpPr>
        <p:spPr>
          <a:xfrm>
            <a:off x="11315702" y="998205"/>
            <a:ext cx="571500" cy="327692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600" smtClean="0">
                <a:solidFill>
                  <a:srgbClr val="262626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 sz="1600" dirty="0">
              <a:solidFill>
                <a:srgbClr val="262626">
                  <a:lumMod val="75000"/>
                  <a:lumOff val="25000"/>
                </a:srgbClr>
              </a:solidFill>
            </a:endParaRPr>
          </a:p>
        </p:txBody>
      </p:sp>
      <p:sp>
        <p:nvSpPr>
          <p:cNvPr id="27" name="Title 1"/>
          <p:cNvSpPr>
            <a:spLocks noGrp="1"/>
          </p:cNvSpPr>
          <p:nvPr>
            <p:ph type="title" hasCustomPrompt="1"/>
          </p:nvPr>
        </p:nvSpPr>
        <p:spPr>
          <a:xfrm>
            <a:off x="2921000" y="742951"/>
            <a:ext cx="6350000" cy="419132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3733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362453" y="1170853"/>
            <a:ext cx="3467100" cy="200747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2133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sp>
        <p:nvSpPr>
          <p:cNvPr id="31" name="Text Placeholder 3"/>
          <p:cNvSpPr>
            <a:spLocks noGrp="1"/>
          </p:cNvSpPr>
          <p:nvPr>
            <p:ph type="body" sz="half" idx="61"/>
          </p:nvPr>
        </p:nvSpPr>
        <p:spPr>
          <a:xfrm>
            <a:off x="2489200" y="2959159"/>
            <a:ext cx="1901952" cy="622308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 rtl="0">
              <a:buNone/>
              <a:defRPr sz="12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algn="ctr"/>
            <a:endParaRPr lang="en-US" sz="1333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3" name="Text Placeholder 3"/>
          <p:cNvSpPr>
            <a:spLocks noGrp="1"/>
          </p:cNvSpPr>
          <p:nvPr>
            <p:ph type="body" sz="half" idx="62"/>
          </p:nvPr>
        </p:nvSpPr>
        <p:spPr>
          <a:xfrm>
            <a:off x="2489200" y="2739411"/>
            <a:ext cx="1901952" cy="19278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l" rtl="0">
              <a:buNone/>
              <a:defRPr sz="1867" b="1" baseline="0">
                <a:solidFill>
                  <a:schemeClr val="accent1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endParaRPr lang="en-US" dirty="0"/>
          </a:p>
        </p:txBody>
      </p:sp>
      <p:sp>
        <p:nvSpPr>
          <p:cNvPr id="35" name="Picture Placeholder 7"/>
          <p:cNvSpPr>
            <a:spLocks noGrp="1"/>
          </p:cNvSpPr>
          <p:nvPr>
            <p:ph type="pic" sz="quarter" idx="63" hasCustomPrompt="1"/>
          </p:nvPr>
        </p:nvSpPr>
        <p:spPr>
          <a:xfrm>
            <a:off x="777456" y="4501042"/>
            <a:ext cx="1550877" cy="1163159"/>
          </a:xfrm>
          <a:prstGeom prst="roundRect">
            <a:avLst/>
          </a:prstGeom>
          <a:ln w="57150" cap="flat">
            <a:solidFill>
              <a:schemeClr val="bg1">
                <a:lumMod val="65000"/>
              </a:schemeClr>
            </a:solidFill>
            <a:miter lim="800000"/>
          </a:ln>
          <a:effectLst/>
        </p:spPr>
        <p:txBody>
          <a:bodyPr wrap="none" tIns="0" bIns="182880" anchor="b"/>
          <a:lstStyle>
            <a:lvl1pPr algn="ctr" rtl="0">
              <a:buNone/>
              <a:defRPr sz="1200" b="1" i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43" name="Picture Placeholder 7"/>
          <p:cNvSpPr>
            <a:spLocks noGrp="1"/>
          </p:cNvSpPr>
          <p:nvPr>
            <p:ph type="pic" sz="quarter" idx="64" hasCustomPrompt="1"/>
          </p:nvPr>
        </p:nvSpPr>
        <p:spPr>
          <a:xfrm>
            <a:off x="4418862" y="4501042"/>
            <a:ext cx="1550877" cy="1163159"/>
          </a:xfrm>
          <a:prstGeom prst="roundRect">
            <a:avLst/>
          </a:prstGeom>
          <a:ln w="57150" cap="flat">
            <a:solidFill>
              <a:schemeClr val="bg1">
                <a:lumMod val="65000"/>
              </a:schemeClr>
            </a:solidFill>
            <a:miter lim="800000"/>
          </a:ln>
          <a:effectLst/>
        </p:spPr>
        <p:txBody>
          <a:bodyPr wrap="none" tIns="0" bIns="182880" anchor="b"/>
          <a:lstStyle>
            <a:lvl1pPr algn="ctr" rtl="0">
              <a:buNone/>
              <a:defRPr sz="1200" b="1" i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45" name="Picture Placeholder 7"/>
          <p:cNvSpPr>
            <a:spLocks noGrp="1"/>
          </p:cNvSpPr>
          <p:nvPr>
            <p:ph type="pic" sz="quarter" idx="65" hasCustomPrompt="1"/>
          </p:nvPr>
        </p:nvSpPr>
        <p:spPr>
          <a:xfrm>
            <a:off x="8060267" y="4501042"/>
            <a:ext cx="1550877" cy="1163159"/>
          </a:xfrm>
          <a:prstGeom prst="roundRect">
            <a:avLst/>
          </a:prstGeom>
          <a:ln w="57150" cap="flat">
            <a:solidFill>
              <a:schemeClr val="bg1">
                <a:lumMod val="65000"/>
              </a:schemeClr>
            </a:solidFill>
            <a:miter lim="800000"/>
          </a:ln>
          <a:effectLst/>
        </p:spPr>
        <p:txBody>
          <a:bodyPr wrap="none" tIns="0" bIns="182880" anchor="b"/>
          <a:lstStyle>
            <a:lvl1pPr algn="ctr" rtl="0">
              <a:buNone/>
              <a:defRPr sz="1200" b="1" i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46" name="Picture Placeholder 7"/>
          <p:cNvSpPr>
            <a:spLocks noGrp="1"/>
          </p:cNvSpPr>
          <p:nvPr>
            <p:ph type="pic" sz="quarter" idx="66" hasCustomPrompt="1"/>
          </p:nvPr>
        </p:nvSpPr>
        <p:spPr>
          <a:xfrm>
            <a:off x="777456" y="2597150"/>
            <a:ext cx="1550877" cy="1163159"/>
          </a:xfrm>
          <a:prstGeom prst="roundRect">
            <a:avLst/>
          </a:prstGeom>
          <a:ln w="57150" cap="flat">
            <a:solidFill>
              <a:schemeClr val="bg1">
                <a:lumMod val="65000"/>
              </a:schemeClr>
            </a:solidFill>
            <a:miter lim="800000"/>
          </a:ln>
          <a:effectLst/>
        </p:spPr>
        <p:txBody>
          <a:bodyPr wrap="none" tIns="0" bIns="182880" anchor="b"/>
          <a:lstStyle>
            <a:lvl1pPr algn="ctr" rtl="0">
              <a:buNone/>
              <a:defRPr sz="1200" b="1" i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47" name="Text Placeholder 3"/>
          <p:cNvSpPr>
            <a:spLocks noGrp="1"/>
          </p:cNvSpPr>
          <p:nvPr>
            <p:ph type="body" sz="half" idx="67"/>
          </p:nvPr>
        </p:nvSpPr>
        <p:spPr>
          <a:xfrm>
            <a:off x="2530749" y="4901416"/>
            <a:ext cx="1901952" cy="621792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 rtl="0">
              <a:buNone/>
              <a:defRPr sz="12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algn="ctr"/>
            <a:endParaRPr lang="en-US" sz="1333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8" name="Text Placeholder 3"/>
          <p:cNvSpPr>
            <a:spLocks noGrp="1"/>
          </p:cNvSpPr>
          <p:nvPr>
            <p:ph type="body" sz="half" idx="68"/>
          </p:nvPr>
        </p:nvSpPr>
        <p:spPr>
          <a:xfrm>
            <a:off x="2530749" y="4681669"/>
            <a:ext cx="1901952" cy="19278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l" rtl="0">
              <a:buNone/>
              <a:defRPr sz="1867" b="1" baseline="0">
                <a:solidFill>
                  <a:schemeClr val="accent2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endParaRPr lang="en-US" dirty="0"/>
          </a:p>
        </p:txBody>
      </p:sp>
      <p:sp>
        <p:nvSpPr>
          <p:cNvPr id="49" name="Text Placeholder 3"/>
          <p:cNvSpPr>
            <a:spLocks noGrp="1"/>
          </p:cNvSpPr>
          <p:nvPr>
            <p:ph type="body" sz="half" idx="69"/>
          </p:nvPr>
        </p:nvSpPr>
        <p:spPr>
          <a:xfrm>
            <a:off x="6154483" y="4901416"/>
            <a:ext cx="1901952" cy="621792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 rtl="0">
              <a:buNone/>
              <a:defRPr sz="12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algn="ctr"/>
            <a:endParaRPr lang="en-US" sz="1333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0" name="Text Placeholder 3"/>
          <p:cNvSpPr>
            <a:spLocks noGrp="1"/>
          </p:cNvSpPr>
          <p:nvPr>
            <p:ph type="body" sz="half" idx="70"/>
          </p:nvPr>
        </p:nvSpPr>
        <p:spPr>
          <a:xfrm>
            <a:off x="6154483" y="4681669"/>
            <a:ext cx="1901952" cy="19278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l" rtl="0">
              <a:buNone/>
              <a:defRPr sz="1867" b="1" baseline="0">
                <a:solidFill>
                  <a:schemeClr val="accent3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endParaRPr lang="en-US" dirty="0"/>
          </a:p>
        </p:txBody>
      </p:sp>
      <p:sp>
        <p:nvSpPr>
          <p:cNvPr id="51" name="Text Placeholder 3"/>
          <p:cNvSpPr>
            <a:spLocks noGrp="1"/>
          </p:cNvSpPr>
          <p:nvPr>
            <p:ph type="body" sz="half" idx="71"/>
          </p:nvPr>
        </p:nvSpPr>
        <p:spPr>
          <a:xfrm>
            <a:off x="9829016" y="4901416"/>
            <a:ext cx="1901952" cy="621792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 rtl="0">
              <a:buNone/>
              <a:defRPr sz="12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algn="ctr"/>
            <a:endParaRPr lang="en-US" sz="1333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2" name="Text Placeholder 3"/>
          <p:cNvSpPr>
            <a:spLocks noGrp="1"/>
          </p:cNvSpPr>
          <p:nvPr>
            <p:ph type="body" sz="half" idx="72"/>
          </p:nvPr>
        </p:nvSpPr>
        <p:spPr>
          <a:xfrm>
            <a:off x="9829016" y="4681669"/>
            <a:ext cx="1901952" cy="19278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l" rtl="0">
              <a:buNone/>
              <a:defRPr sz="1867" b="1" baseline="0">
                <a:solidFill>
                  <a:schemeClr val="accent4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endParaRPr lang="en-US" dirty="0"/>
          </a:p>
        </p:txBody>
      </p:sp>
      <p:cxnSp>
        <p:nvCxnSpPr>
          <p:cNvPr id="54" name="Straight Connector 53"/>
          <p:cNvCxnSpPr/>
          <p:nvPr userDrawn="1"/>
        </p:nvCxnSpPr>
        <p:spPr>
          <a:xfrm flipV="1">
            <a:off x="1553953" y="4159250"/>
            <a:ext cx="3596640" cy="158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 userDrawn="1"/>
        </p:nvCxnSpPr>
        <p:spPr>
          <a:xfrm rot="5400000">
            <a:off x="5041900" y="4310591"/>
            <a:ext cx="304800" cy="2117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0" name="Group 59"/>
          <p:cNvGrpSpPr/>
          <p:nvPr userDrawn="1"/>
        </p:nvGrpSpPr>
        <p:grpSpPr>
          <a:xfrm>
            <a:off x="1551836" y="3854451"/>
            <a:ext cx="2117" cy="609600"/>
            <a:chOff x="1163877" y="2705100"/>
            <a:chExt cx="1588" cy="609600"/>
          </a:xfrm>
        </p:grpSpPr>
        <p:cxnSp>
          <p:nvCxnSpPr>
            <p:cNvPr id="61" name="Straight Connector 60"/>
            <p:cNvCxnSpPr/>
            <p:nvPr userDrawn="1"/>
          </p:nvCxnSpPr>
          <p:spPr>
            <a:xfrm rot="5400000">
              <a:off x="1012271" y="3161506"/>
              <a:ext cx="304800" cy="1588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 userDrawn="1"/>
          </p:nvCxnSpPr>
          <p:spPr>
            <a:xfrm rot="5400000">
              <a:off x="1012271" y="2856706"/>
              <a:ext cx="304800" cy="1588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headEnd type="oval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6" name="Straight Connector 65"/>
          <p:cNvCxnSpPr/>
          <p:nvPr userDrawn="1"/>
        </p:nvCxnSpPr>
        <p:spPr>
          <a:xfrm flipV="1">
            <a:off x="5199912" y="4159250"/>
            <a:ext cx="3596640" cy="158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 userDrawn="1"/>
        </p:nvCxnSpPr>
        <p:spPr>
          <a:xfrm rot="5400000">
            <a:off x="8687859" y="4310591"/>
            <a:ext cx="304800" cy="2117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912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500"/>
                            </p:stCondLst>
                            <p:childTnLst>
                              <p:par>
                                <p:cTn id="52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500"/>
                            </p:stCondLst>
                            <p:childTnLst>
                              <p:par>
                                <p:cTn id="6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000"/>
                            </p:stCondLst>
                            <p:childTnLst>
                              <p:par>
                                <p:cTn id="6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500"/>
                            </p:stCondLst>
                            <p:childTnLst>
                              <p:par>
                                <p:cTn id="6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000"/>
                            </p:stCondLst>
                            <p:childTnLst>
                              <p:par>
                                <p:cTn id="7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build="p">
        <p:tmplLst>
          <p:tmpl lvl="1"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 animBg="1"/>
      <p:bldP spid="43" grpId="0" animBg="1"/>
      <p:bldP spid="45" grpId="0" animBg="1"/>
      <p:bldP spid="46" grpId="0" animBg="1"/>
      <p:bldP spid="47" grpId="0" build="p">
        <p:tmplLst>
          <p:tmpl lvl="1"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8" grpId="0" build="p">
        <p:tmplLst>
          <p:tmpl lvl="1"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9" grpId="0" build="p">
        <p:tmplLst>
          <p:tmpl lvl="1"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0" grpId="0" build="p">
        <p:tmplLst>
          <p:tmpl lvl="1"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1" grpId="0" build="p">
        <p:tmplLst>
          <p:tmpl lvl="1"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2" grpId="0" build="p">
        <p:tmplLst>
          <p:tmpl lvl="1"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eam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 userDrawn="1"/>
        </p:nvSpPr>
        <p:spPr>
          <a:xfrm>
            <a:off x="11360149" y="981075"/>
            <a:ext cx="482600" cy="361951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8" name="Slide Number Placeholder 4"/>
          <p:cNvSpPr txBox="1">
            <a:spLocks/>
          </p:cNvSpPr>
          <p:nvPr userDrawn="1"/>
        </p:nvSpPr>
        <p:spPr>
          <a:xfrm>
            <a:off x="11315702" y="998205"/>
            <a:ext cx="571500" cy="327692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600" smtClean="0">
                <a:solidFill>
                  <a:srgbClr val="262626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 sz="1600" dirty="0">
              <a:solidFill>
                <a:srgbClr val="262626">
                  <a:lumMod val="75000"/>
                  <a:lumOff val="25000"/>
                </a:srgbClr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921000" y="742951"/>
            <a:ext cx="6350000" cy="419132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3733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362453" y="1170853"/>
            <a:ext cx="3467100" cy="200747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2133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53" hasCustomPrompt="1"/>
          </p:nvPr>
        </p:nvSpPr>
        <p:spPr>
          <a:xfrm>
            <a:off x="5005918" y="3854451"/>
            <a:ext cx="2180165" cy="1635124"/>
          </a:xfrm>
          <a:prstGeom prst="ellipse">
            <a:avLst/>
          </a:prstGeom>
          <a:ln w="76200">
            <a:solidFill>
              <a:schemeClr val="bg1">
                <a:lumMod val="65000"/>
              </a:schemeClr>
            </a:solidFill>
          </a:ln>
          <a:effectLst/>
        </p:spPr>
        <p:txBody>
          <a:bodyPr wrap="none" tIns="0" bIns="274320" anchor="b"/>
          <a:lstStyle>
            <a:lvl1pPr algn="ctr" rtl="0">
              <a:buNone/>
              <a:defRPr sz="1333" b="1" i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</p:spTree>
    <p:extLst>
      <p:ext uri="{BB962C8B-B14F-4D97-AF65-F5344CB8AC3E}">
        <p14:creationId xmlns:p14="http://schemas.microsoft.com/office/powerpoint/2010/main" val="4271095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team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 userDrawn="1"/>
        </p:nvSpPr>
        <p:spPr>
          <a:xfrm>
            <a:off x="11360149" y="981075"/>
            <a:ext cx="482600" cy="361951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3" name="Slide Number Placeholder 4"/>
          <p:cNvSpPr txBox="1">
            <a:spLocks/>
          </p:cNvSpPr>
          <p:nvPr userDrawn="1"/>
        </p:nvSpPr>
        <p:spPr>
          <a:xfrm>
            <a:off x="11315702" y="998205"/>
            <a:ext cx="571500" cy="327692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600" smtClean="0">
                <a:solidFill>
                  <a:srgbClr val="262626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 sz="1600" dirty="0">
              <a:solidFill>
                <a:srgbClr val="262626">
                  <a:lumMod val="75000"/>
                  <a:lumOff val="25000"/>
                </a:srgbClr>
              </a:solidFill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title" hasCustomPrompt="1"/>
          </p:nvPr>
        </p:nvSpPr>
        <p:spPr>
          <a:xfrm>
            <a:off x="2921000" y="742951"/>
            <a:ext cx="6350000" cy="419132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3733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5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362453" y="1170853"/>
            <a:ext cx="3467100" cy="200747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2133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sp>
        <p:nvSpPr>
          <p:cNvPr id="26" name="Text Placeholder 3"/>
          <p:cNvSpPr>
            <a:spLocks noGrp="1"/>
          </p:cNvSpPr>
          <p:nvPr>
            <p:ph type="body" sz="half" idx="36"/>
          </p:nvPr>
        </p:nvSpPr>
        <p:spPr>
          <a:xfrm>
            <a:off x="1167211" y="4551047"/>
            <a:ext cx="2133600" cy="19278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867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37"/>
          </p:nvPr>
        </p:nvSpPr>
        <p:spPr>
          <a:xfrm flipH="1">
            <a:off x="1167211" y="4813551"/>
            <a:ext cx="2133600" cy="19278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endParaRPr lang="en-US" dirty="0"/>
          </a:p>
        </p:txBody>
      </p:sp>
      <p:cxnSp>
        <p:nvCxnSpPr>
          <p:cNvPr id="28" name="Straight Connector 27"/>
          <p:cNvCxnSpPr/>
          <p:nvPr userDrawn="1"/>
        </p:nvCxnSpPr>
        <p:spPr>
          <a:xfrm>
            <a:off x="1014811" y="4787174"/>
            <a:ext cx="24384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 Placeholder 3"/>
          <p:cNvSpPr>
            <a:spLocks noGrp="1"/>
          </p:cNvSpPr>
          <p:nvPr>
            <p:ph type="body" sz="half" idx="41"/>
          </p:nvPr>
        </p:nvSpPr>
        <p:spPr>
          <a:xfrm>
            <a:off x="1014811" y="5062667"/>
            <a:ext cx="2438400" cy="51728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333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algn="ctr"/>
            <a:endParaRPr lang="en-US" sz="1333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2" name="Picture Placeholder 7"/>
          <p:cNvSpPr>
            <a:spLocks noGrp="1"/>
          </p:cNvSpPr>
          <p:nvPr>
            <p:ph type="pic" sz="quarter" idx="44" hasCustomPrompt="1"/>
          </p:nvPr>
        </p:nvSpPr>
        <p:spPr>
          <a:xfrm>
            <a:off x="886712" y="2398281"/>
            <a:ext cx="2694597" cy="2020948"/>
          </a:xfrm>
          <a:prstGeom prst="roundRect">
            <a:avLst>
              <a:gd name="adj" fmla="val 12935"/>
            </a:avLst>
          </a:prstGeom>
          <a:ln w="3175">
            <a:solidFill>
              <a:schemeClr val="bg1">
                <a:lumMod val="85000"/>
              </a:schemeClr>
            </a:solidFill>
          </a:ln>
        </p:spPr>
        <p:txBody>
          <a:bodyPr wrap="none" tIns="0" bIns="274320" anchor="b"/>
          <a:lstStyle>
            <a:lvl1pPr algn="ctr" rtl="0">
              <a:buNone/>
              <a:defRPr sz="1867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 </a:t>
            </a:r>
          </a:p>
        </p:txBody>
      </p:sp>
      <p:grpSp>
        <p:nvGrpSpPr>
          <p:cNvPr id="33" name="Group 11"/>
          <p:cNvGrpSpPr/>
          <p:nvPr userDrawn="1"/>
        </p:nvGrpSpPr>
        <p:grpSpPr>
          <a:xfrm>
            <a:off x="1551477" y="5619509"/>
            <a:ext cx="1365067" cy="298691"/>
            <a:chOff x="3733800" y="3067050"/>
            <a:chExt cx="1504430" cy="438912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34" name="Freeform 15"/>
            <p:cNvSpPr>
              <a:spLocks noEditPoints="1"/>
            </p:cNvSpPr>
            <p:nvPr/>
          </p:nvSpPr>
          <p:spPr bwMode="auto">
            <a:xfrm>
              <a:off x="4267200" y="3067050"/>
              <a:ext cx="438912" cy="438912"/>
            </a:xfrm>
            <a:custGeom>
              <a:avLst/>
              <a:gdLst/>
              <a:ahLst/>
              <a:cxnLst>
                <a:cxn ang="0">
                  <a:pos x="79" y="0"/>
                </a:cxn>
                <a:cxn ang="0">
                  <a:pos x="0" y="79"/>
                </a:cxn>
                <a:cxn ang="0">
                  <a:pos x="79" y="159"/>
                </a:cxn>
                <a:cxn ang="0">
                  <a:pos x="159" y="79"/>
                </a:cxn>
                <a:cxn ang="0">
                  <a:pos x="79" y="0"/>
                </a:cxn>
                <a:cxn ang="0">
                  <a:pos x="115" y="61"/>
                </a:cxn>
                <a:cxn ang="0">
                  <a:pos x="115" y="64"/>
                </a:cxn>
                <a:cxn ang="0">
                  <a:pos x="63" y="116"/>
                </a:cxn>
                <a:cxn ang="0">
                  <a:pos x="35" y="107"/>
                </a:cxn>
                <a:cxn ang="0">
                  <a:pos x="39" y="108"/>
                </a:cxn>
                <a:cxn ang="0">
                  <a:pos x="62" y="100"/>
                </a:cxn>
                <a:cxn ang="0">
                  <a:pos x="45" y="87"/>
                </a:cxn>
                <a:cxn ang="0">
                  <a:pos x="48" y="87"/>
                </a:cxn>
                <a:cxn ang="0">
                  <a:pos x="53" y="87"/>
                </a:cxn>
                <a:cxn ang="0">
                  <a:pos x="38" y="69"/>
                </a:cxn>
                <a:cxn ang="0">
                  <a:pos x="38" y="69"/>
                </a:cxn>
                <a:cxn ang="0">
                  <a:pos x="47" y="71"/>
                </a:cxn>
                <a:cxn ang="0">
                  <a:pos x="39" y="56"/>
                </a:cxn>
                <a:cxn ang="0">
                  <a:pos x="41" y="47"/>
                </a:cxn>
                <a:cxn ang="0">
                  <a:pos x="79" y="66"/>
                </a:cxn>
                <a:cxn ang="0">
                  <a:pos x="78" y="62"/>
                </a:cxn>
                <a:cxn ang="0">
                  <a:pos x="97" y="43"/>
                </a:cxn>
                <a:cxn ang="0">
                  <a:pos x="110" y="49"/>
                </a:cxn>
                <a:cxn ang="0">
                  <a:pos x="122" y="45"/>
                </a:cxn>
                <a:cxn ang="0">
                  <a:pos x="114" y="55"/>
                </a:cxn>
                <a:cxn ang="0">
                  <a:pos x="124" y="52"/>
                </a:cxn>
                <a:cxn ang="0">
                  <a:pos x="115" y="61"/>
                </a:cxn>
                <a:cxn ang="0">
                  <a:pos x="115" y="61"/>
                </a:cxn>
                <a:cxn ang="0">
                  <a:pos x="115" y="61"/>
                </a:cxn>
              </a:cxnLst>
              <a:rect l="0" t="0" r="r" b="b"/>
              <a:pathLst>
                <a:path w="159" h="159">
                  <a:moveTo>
                    <a:pt x="79" y="0"/>
                  </a:moveTo>
                  <a:cubicBezTo>
                    <a:pt x="36" y="0"/>
                    <a:pt x="0" y="36"/>
                    <a:pt x="0" y="79"/>
                  </a:cubicBezTo>
                  <a:cubicBezTo>
                    <a:pt x="0" y="123"/>
                    <a:pt x="36" y="159"/>
                    <a:pt x="79" y="159"/>
                  </a:cubicBezTo>
                  <a:cubicBezTo>
                    <a:pt x="123" y="159"/>
                    <a:pt x="159" y="123"/>
                    <a:pt x="159" y="79"/>
                  </a:cubicBezTo>
                  <a:cubicBezTo>
                    <a:pt x="159" y="36"/>
                    <a:pt x="123" y="0"/>
                    <a:pt x="79" y="0"/>
                  </a:cubicBezTo>
                  <a:close/>
                  <a:moveTo>
                    <a:pt x="115" y="61"/>
                  </a:moveTo>
                  <a:cubicBezTo>
                    <a:pt x="115" y="62"/>
                    <a:pt x="115" y="63"/>
                    <a:pt x="115" y="64"/>
                  </a:cubicBezTo>
                  <a:cubicBezTo>
                    <a:pt x="115" y="88"/>
                    <a:pt x="97" y="116"/>
                    <a:pt x="63" y="116"/>
                  </a:cubicBezTo>
                  <a:cubicBezTo>
                    <a:pt x="53" y="116"/>
                    <a:pt x="43" y="113"/>
                    <a:pt x="35" y="107"/>
                  </a:cubicBezTo>
                  <a:cubicBezTo>
                    <a:pt x="36" y="108"/>
                    <a:pt x="38" y="108"/>
                    <a:pt x="39" y="108"/>
                  </a:cubicBezTo>
                  <a:cubicBezTo>
                    <a:pt x="48" y="108"/>
                    <a:pt x="56" y="105"/>
                    <a:pt x="62" y="100"/>
                  </a:cubicBezTo>
                  <a:cubicBezTo>
                    <a:pt x="54" y="100"/>
                    <a:pt x="47" y="94"/>
                    <a:pt x="45" y="87"/>
                  </a:cubicBezTo>
                  <a:cubicBezTo>
                    <a:pt x="46" y="87"/>
                    <a:pt x="47" y="87"/>
                    <a:pt x="48" y="87"/>
                  </a:cubicBezTo>
                  <a:cubicBezTo>
                    <a:pt x="50" y="87"/>
                    <a:pt x="52" y="87"/>
                    <a:pt x="53" y="87"/>
                  </a:cubicBezTo>
                  <a:cubicBezTo>
                    <a:pt x="45" y="85"/>
                    <a:pt x="38" y="78"/>
                    <a:pt x="38" y="69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41" y="70"/>
                    <a:pt x="44" y="71"/>
                    <a:pt x="47" y="71"/>
                  </a:cubicBezTo>
                  <a:cubicBezTo>
                    <a:pt x="42" y="68"/>
                    <a:pt x="39" y="62"/>
                    <a:pt x="39" y="56"/>
                  </a:cubicBezTo>
                  <a:cubicBezTo>
                    <a:pt x="39" y="52"/>
                    <a:pt x="40" y="49"/>
                    <a:pt x="41" y="47"/>
                  </a:cubicBezTo>
                  <a:cubicBezTo>
                    <a:pt x="50" y="58"/>
                    <a:pt x="64" y="65"/>
                    <a:pt x="79" y="66"/>
                  </a:cubicBezTo>
                  <a:cubicBezTo>
                    <a:pt x="78" y="64"/>
                    <a:pt x="78" y="63"/>
                    <a:pt x="78" y="62"/>
                  </a:cubicBezTo>
                  <a:cubicBezTo>
                    <a:pt x="78" y="51"/>
                    <a:pt x="86" y="43"/>
                    <a:pt x="97" y="43"/>
                  </a:cubicBezTo>
                  <a:cubicBezTo>
                    <a:pt x="102" y="43"/>
                    <a:pt x="107" y="45"/>
                    <a:pt x="110" y="49"/>
                  </a:cubicBezTo>
                  <a:cubicBezTo>
                    <a:pt x="114" y="48"/>
                    <a:pt x="118" y="47"/>
                    <a:pt x="122" y="45"/>
                  </a:cubicBezTo>
                  <a:cubicBezTo>
                    <a:pt x="120" y="49"/>
                    <a:pt x="117" y="52"/>
                    <a:pt x="114" y="55"/>
                  </a:cubicBezTo>
                  <a:cubicBezTo>
                    <a:pt x="117" y="54"/>
                    <a:pt x="121" y="53"/>
                    <a:pt x="124" y="52"/>
                  </a:cubicBezTo>
                  <a:cubicBezTo>
                    <a:pt x="122" y="55"/>
                    <a:pt x="118" y="59"/>
                    <a:pt x="115" y="61"/>
                  </a:cubicBezTo>
                  <a:close/>
                  <a:moveTo>
                    <a:pt x="115" y="61"/>
                  </a:moveTo>
                  <a:cubicBezTo>
                    <a:pt x="115" y="61"/>
                    <a:pt x="115" y="61"/>
                    <a:pt x="115" y="61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262626"/>
                </a:solidFill>
              </a:endParaRPr>
            </a:p>
          </p:txBody>
        </p:sp>
        <p:sp>
          <p:nvSpPr>
            <p:cNvPr id="35" name="Freeform 26"/>
            <p:cNvSpPr>
              <a:spLocks noEditPoints="1"/>
            </p:cNvSpPr>
            <p:nvPr/>
          </p:nvSpPr>
          <p:spPr bwMode="auto">
            <a:xfrm>
              <a:off x="3733800" y="3067050"/>
              <a:ext cx="438912" cy="438912"/>
            </a:xfrm>
            <a:custGeom>
              <a:avLst/>
              <a:gdLst/>
              <a:ahLst/>
              <a:cxnLst>
                <a:cxn ang="0">
                  <a:pos x="79" y="0"/>
                </a:cxn>
                <a:cxn ang="0">
                  <a:pos x="0" y="79"/>
                </a:cxn>
                <a:cxn ang="0">
                  <a:pos x="79" y="159"/>
                </a:cxn>
                <a:cxn ang="0">
                  <a:pos x="159" y="79"/>
                </a:cxn>
                <a:cxn ang="0">
                  <a:pos x="79" y="0"/>
                </a:cxn>
                <a:cxn ang="0">
                  <a:pos x="99" y="82"/>
                </a:cxn>
                <a:cxn ang="0">
                  <a:pos x="86" y="82"/>
                </a:cxn>
                <a:cxn ang="0">
                  <a:pos x="86" y="128"/>
                </a:cxn>
                <a:cxn ang="0">
                  <a:pos x="67" y="128"/>
                </a:cxn>
                <a:cxn ang="0">
                  <a:pos x="67" y="82"/>
                </a:cxn>
                <a:cxn ang="0">
                  <a:pos x="58" y="82"/>
                </a:cxn>
                <a:cxn ang="0">
                  <a:pos x="58" y="66"/>
                </a:cxn>
                <a:cxn ang="0">
                  <a:pos x="67" y="66"/>
                </a:cxn>
                <a:cxn ang="0">
                  <a:pos x="67" y="55"/>
                </a:cxn>
                <a:cxn ang="0">
                  <a:pos x="86" y="36"/>
                </a:cxn>
                <a:cxn ang="0">
                  <a:pos x="101" y="36"/>
                </a:cxn>
                <a:cxn ang="0">
                  <a:pos x="101" y="52"/>
                </a:cxn>
                <a:cxn ang="0">
                  <a:pos x="90" y="52"/>
                </a:cxn>
                <a:cxn ang="0">
                  <a:pos x="86" y="56"/>
                </a:cxn>
                <a:cxn ang="0">
                  <a:pos x="86" y="66"/>
                </a:cxn>
                <a:cxn ang="0">
                  <a:pos x="101" y="66"/>
                </a:cxn>
                <a:cxn ang="0">
                  <a:pos x="99" y="82"/>
                </a:cxn>
                <a:cxn ang="0">
                  <a:pos x="99" y="82"/>
                </a:cxn>
                <a:cxn ang="0">
                  <a:pos x="99" y="82"/>
                </a:cxn>
              </a:cxnLst>
              <a:rect l="0" t="0" r="r" b="b"/>
              <a:pathLst>
                <a:path w="159" h="159">
                  <a:moveTo>
                    <a:pt x="79" y="0"/>
                  </a:moveTo>
                  <a:cubicBezTo>
                    <a:pt x="36" y="0"/>
                    <a:pt x="0" y="36"/>
                    <a:pt x="0" y="79"/>
                  </a:cubicBezTo>
                  <a:cubicBezTo>
                    <a:pt x="0" y="123"/>
                    <a:pt x="36" y="159"/>
                    <a:pt x="79" y="159"/>
                  </a:cubicBezTo>
                  <a:cubicBezTo>
                    <a:pt x="123" y="159"/>
                    <a:pt x="159" y="123"/>
                    <a:pt x="159" y="79"/>
                  </a:cubicBezTo>
                  <a:cubicBezTo>
                    <a:pt x="159" y="36"/>
                    <a:pt x="123" y="0"/>
                    <a:pt x="79" y="0"/>
                  </a:cubicBezTo>
                  <a:close/>
                  <a:moveTo>
                    <a:pt x="99" y="82"/>
                  </a:moveTo>
                  <a:cubicBezTo>
                    <a:pt x="86" y="82"/>
                    <a:pt x="86" y="82"/>
                    <a:pt x="86" y="82"/>
                  </a:cubicBezTo>
                  <a:cubicBezTo>
                    <a:pt x="86" y="128"/>
                    <a:pt x="86" y="128"/>
                    <a:pt x="86" y="128"/>
                  </a:cubicBezTo>
                  <a:cubicBezTo>
                    <a:pt x="67" y="128"/>
                    <a:pt x="67" y="128"/>
                    <a:pt x="67" y="128"/>
                  </a:cubicBezTo>
                  <a:cubicBezTo>
                    <a:pt x="67" y="82"/>
                    <a:pt x="67" y="82"/>
                    <a:pt x="67" y="82"/>
                  </a:cubicBezTo>
                  <a:cubicBezTo>
                    <a:pt x="58" y="82"/>
                    <a:pt x="58" y="82"/>
                    <a:pt x="58" y="82"/>
                  </a:cubicBezTo>
                  <a:cubicBezTo>
                    <a:pt x="58" y="66"/>
                    <a:pt x="58" y="66"/>
                    <a:pt x="58" y="66"/>
                  </a:cubicBezTo>
                  <a:cubicBezTo>
                    <a:pt x="67" y="66"/>
                    <a:pt x="67" y="66"/>
                    <a:pt x="67" y="66"/>
                  </a:cubicBezTo>
                  <a:cubicBezTo>
                    <a:pt x="67" y="55"/>
                    <a:pt x="67" y="55"/>
                    <a:pt x="67" y="55"/>
                  </a:cubicBezTo>
                  <a:cubicBezTo>
                    <a:pt x="67" y="48"/>
                    <a:pt x="71" y="36"/>
                    <a:pt x="86" y="36"/>
                  </a:cubicBezTo>
                  <a:cubicBezTo>
                    <a:pt x="101" y="36"/>
                    <a:pt x="101" y="36"/>
                    <a:pt x="101" y="36"/>
                  </a:cubicBezTo>
                  <a:cubicBezTo>
                    <a:pt x="101" y="52"/>
                    <a:pt x="101" y="52"/>
                    <a:pt x="101" y="52"/>
                  </a:cubicBezTo>
                  <a:cubicBezTo>
                    <a:pt x="90" y="52"/>
                    <a:pt x="90" y="52"/>
                    <a:pt x="90" y="52"/>
                  </a:cubicBezTo>
                  <a:cubicBezTo>
                    <a:pt x="89" y="52"/>
                    <a:pt x="86" y="53"/>
                    <a:pt x="86" y="5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101" y="66"/>
                    <a:pt x="101" y="66"/>
                    <a:pt x="101" y="66"/>
                  </a:cubicBezTo>
                  <a:lnTo>
                    <a:pt x="99" y="82"/>
                  </a:lnTo>
                  <a:close/>
                  <a:moveTo>
                    <a:pt x="99" y="82"/>
                  </a:moveTo>
                  <a:cubicBezTo>
                    <a:pt x="99" y="82"/>
                    <a:pt x="99" y="82"/>
                    <a:pt x="99" y="82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262626"/>
                </a:solidFill>
              </a:endParaRPr>
            </a:p>
          </p:txBody>
        </p:sp>
        <p:grpSp>
          <p:nvGrpSpPr>
            <p:cNvPr id="36" name="Group 39"/>
            <p:cNvGrpSpPr/>
            <p:nvPr userDrawn="1"/>
          </p:nvGrpSpPr>
          <p:grpSpPr>
            <a:xfrm>
              <a:off x="4800612" y="3067691"/>
              <a:ext cx="437632" cy="437630"/>
              <a:chOff x="3736975" y="1812925"/>
              <a:chExt cx="608013" cy="608013"/>
            </a:xfrm>
            <a:grpFill/>
          </p:grpSpPr>
          <p:sp>
            <p:nvSpPr>
              <p:cNvPr id="37" name="Freeform 19"/>
              <p:cNvSpPr>
                <a:spLocks noEditPoints="1"/>
              </p:cNvSpPr>
              <p:nvPr/>
            </p:nvSpPr>
            <p:spPr bwMode="auto">
              <a:xfrm>
                <a:off x="4005263" y="2073275"/>
                <a:ext cx="149225" cy="153988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7"/>
                  </a:cxn>
                  <a:cxn ang="0">
                    <a:pos x="12" y="1"/>
                  </a:cxn>
                  <a:cxn ang="0">
                    <a:pos x="0" y="1"/>
                  </a:cxn>
                  <a:cxn ang="0">
                    <a:pos x="0" y="40"/>
                  </a:cxn>
                  <a:cxn ang="0">
                    <a:pos x="12" y="40"/>
                  </a:cxn>
                  <a:cxn ang="0">
                    <a:pos x="12" y="18"/>
                  </a:cxn>
                  <a:cxn ang="0">
                    <a:pos x="13" y="15"/>
                  </a:cxn>
                  <a:cxn ang="0">
                    <a:pos x="19" y="10"/>
                  </a:cxn>
                  <a:cxn ang="0">
                    <a:pos x="26" y="19"/>
                  </a:cxn>
                  <a:cxn ang="0">
                    <a:pos x="26" y="40"/>
                  </a:cxn>
                  <a:cxn ang="0">
                    <a:pos x="39" y="40"/>
                  </a:cxn>
                  <a:cxn ang="0">
                    <a:pos x="39" y="17"/>
                  </a:cxn>
                  <a:cxn ang="0">
                    <a:pos x="24" y="0"/>
                  </a:cxn>
                  <a:cxn ang="0">
                    <a:pos x="12" y="7"/>
                  </a:cxn>
                  <a:cxn ang="0">
                    <a:pos x="12" y="7"/>
                  </a:cxn>
                  <a:cxn ang="0">
                    <a:pos x="12" y="7"/>
                  </a:cxn>
                  <a:cxn ang="0">
                    <a:pos x="12" y="7"/>
                  </a:cxn>
                  <a:cxn ang="0">
                    <a:pos x="12" y="7"/>
                  </a:cxn>
                </a:cxnLst>
                <a:rect l="0" t="0" r="r" b="b"/>
                <a:pathLst>
                  <a:path w="39" h="40">
                    <a:moveTo>
                      <a:pt x="24" y="0"/>
                    </a:moveTo>
                    <a:cubicBezTo>
                      <a:pt x="17" y="0"/>
                      <a:pt x="14" y="4"/>
                      <a:pt x="12" y="7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5"/>
                      <a:pt x="0" y="40"/>
                      <a:pt x="0" y="40"/>
                    </a:cubicBezTo>
                    <a:cubicBezTo>
                      <a:pt x="12" y="40"/>
                      <a:pt x="12" y="40"/>
                      <a:pt x="12" y="40"/>
                    </a:cubicBezTo>
                    <a:cubicBezTo>
                      <a:pt x="12" y="18"/>
                      <a:pt x="12" y="18"/>
                      <a:pt x="12" y="18"/>
                    </a:cubicBezTo>
                    <a:cubicBezTo>
                      <a:pt x="12" y="17"/>
                      <a:pt x="12" y="16"/>
                      <a:pt x="13" y="15"/>
                    </a:cubicBezTo>
                    <a:cubicBezTo>
                      <a:pt x="14" y="13"/>
                      <a:pt x="16" y="10"/>
                      <a:pt x="19" y="10"/>
                    </a:cubicBezTo>
                    <a:cubicBezTo>
                      <a:pt x="24" y="10"/>
                      <a:pt x="26" y="14"/>
                      <a:pt x="26" y="19"/>
                    </a:cubicBezTo>
                    <a:cubicBezTo>
                      <a:pt x="26" y="40"/>
                      <a:pt x="26" y="40"/>
                      <a:pt x="26" y="40"/>
                    </a:cubicBezTo>
                    <a:cubicBezTo>
                      <a:pt x="39" y="40"/>
                      <a:pt x="39" y="40"/>
                      <a:pt x="39" y="40"/>
                    </a:cubicBezTo>
                    <a:cubicBezTo>
                      <a:pt x="39" y="17"/>
                      <a:pt x="39" y="17"/>
                      <a:pt x="39" y="17"/>
                    </a:cubicBezTo>
                    <a:cubicBezTo>
                      <a:pt x="39" y="6"/>
                      <a:pt x="32" y="0"/>
                      <a:pt x="24" y="0"/>
                    </a:cubicBezTo>
                    <a:close/>
                    <a:moveTo>
                      <a:pt x="12" y="7"/>
                    </a:moveTo>
                    <a:cubicBezTo>
                      <a:pt x="12" y="7"/>
                      <a:pt x="12" y="7"/>
                      <a:pt x="12" y="7"/>
                    </a:cubicBezTo>
                    <a:cubicBezTo>
                      <a:pt x="12" y="7"/>
                      <a:pt x="12" y="7"/>
                      <a:pt x="12" y="7"/>
                    </a:cubicBezTo>
                    <a:close/>
                    <a:moveTo>
                      <a:pt x="12" y="7"/>
                    </a:moveTo>
                    <a:cubicBezTo>
                      <a:pt x="12" y="7"/>
                      <a:pt x="12" y="7"/>
                      <a:pt x="12" y="7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>
                  <a:solidFill>
                    <a:srgbClr val="262626"/>
                  </a:solidFill>
                </a:endParaRPr>
              </a:p>
            </p:txBody>
          </p:sp>
          <p:sp>
            <p:nvSpPr>
              <p:cNvPr id="38" name="Rectangle 20"/>
              <p:cNvSpPr>
                <a:spLocks noChangeArrowheads="1"/>
              </p:cNvSpPr>
              <p:nvPr/>
            </p:nvSpPr>
            <p:spPr bwMode="auto">
              <a:xfrm>
                <a:off x="3929063" y="2078038"/>
                <a:ext cx="46038" cy="14922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>
                  <a:solidFill>
                    <a:srgbClr val="262626"/>
                  </a:solidFill>
                </a:endParaRPr>
              </a:p>
            </p:txBody>
          </p:sp>
          <p:sp>
            <p:nvSpPr>
              <p:cNvPr id="39" name="Freeform 21"/>
              <p:cNvSpPr>
                <a:spLocks noEditPoints="1"/>
              </p:cNvSpPr>
              <p:nvPr/>
            </p:nvSpPr>
            <p:spPr bwMode="auto">
              <a:xfrm>
                <a:off x="3736975" y="1812925"/>
                <a:ext cx="608013" cy="608013"/>
              </a:xfrm>
              <a:custGeom>
                <a:avLst/>
                <a:gdLst/>
                <a:ahLst/>
                <a:cxnLst>
                  <a:cxn ang="0">
                    <a:pos x="79" y="0"/>
                  </a:cxn>
                  <a:cxn ang="0">
                    <a:pos x="0" y="79"/>
                  </a:cxn>
                  <a:cxn ang="0">
                    <a:pos x="79" y="159"/>
                  </a:cxn>
                  <a:cxn ang="0">
                    <a:pos x="159" y="79"/>
                  </a:cxn>
                  <a:cxn ang="0">
                    <a:pos x="79" y="0"/>
                  </a:cxn>
                  <a:cxn ang="0">
                    <a:pos x="122" y="115"/>
                  </a:cxn>
                  <a:cxn ang="0">
                    <a:pos x="115" y="121"/>
                  </a:cxn>
                  <a:cxn ang="0">
                    <a:pos x="43" y="121"/>
                  </a:cxn>
                  <a:cxn ang="0">
                    <a:pos x="37" y="115"/>
                  </a:cxn>
                  <a:cxn ang="0">
                    <a:pos x="37" y="42"/>
                  </a:cxn>
                  <a:cxn ang="0">
                    <a:pos x="43" y="36"/>
                  </a:cxn>
                  <a:cxn ang="0">
                    <a:pos x="115" y="36"/>
                  </a:cxn>
                  <a:cxn ang="0">
                    <a:pos x="122" y="42"/>
                  </a:cxn>
                  <a:cxn ang="0">
                    <a:pos x="122" y="115"/>
                  </a:cxn>
                  <a:cxn ang="0">
                    <a:pos x="122" y="115"/>
                  </a:cxn>
                  <a:cxn ang="0">
                    <a:pos x="122" y="115"/>
                  </a:cxn>
                </a:cxnLst>
                <a:rect l="0" t="0" r="r" b="b"/>
                <a:pathLst>
                  <a:path w="159" h="159">
                    <a:moveTo>
                      <a:pt x="79" y="0"/>
                    </a:moveTo>
                    <a:cubicBezTo>
                      <a:pt x="36" y="0"/>
                      <a:pt x="0" y="36"/>
                      <a:pt x="0" y="79"/>
                    </a:cubicBezTo>
                    <a:cubicBezTo>
                      <a:pt x="0" y="123"/>
                      <a:pt x="36" y="159"/>
                      <a:pt x="79" y="159"/>
                    </a:cubicBezTo>
                    <a:cubicBezTo>
                      <a:pt x="123" y="159"/>
                      <a:pt x="159" y="123"/>
                      <a:pt x="159" y="79"/>
                    </a:cubicBezTo>
                    <a:cubicBezTo>
                      <a:pt x="159" y="36"/>
                      <a:pt x="123" y="0"/>
                      <a:pt x="79" y="0"/>
                    </a:cubicBezTo>
                    <a:close/>
                    <a:moveTo>
                      <a:pt x="122" y="115"/>
                    </a:moveTo>
                    <a:cubicBezTo>
                      <a:pt x="122" y="119"/>
                      <a:pt x="119" y="121"/>
                      <a:pt x="115" y="121"/>
                    </a:cubicBezTo>
                    <a:cubicBezTo>
                      <a:pt x="43" y="121"/>
                      <a:pt x="43" y="121"/>
                      <a:pt x="43" y="121"/>
                    </a:cubicBezTo>
                    <a:cubicBezTo>
                      <a:pt x="40" y="121"/>
                      <a:pt x="37" y="119"/>
                      <a:pt x="37" y="115"/>
                    </a:cubicBezTo>
                    <a:cubicBezTo>
                      <a:pt x="37" y="42"/>
                      <a:pt x="37" y="42"/>
                      <a:pt x="37" y="42"/>
                    </a:cubicBezTo>
                    <a:cubicBezTo>
                      <a:pt x="37" y="39"/>
                      <a:pt x="40" y="36"/>
                      <a:pt x="43" y="36"/>
                    </a:cubicBezTo>
                    <a:cubicBezTo>
                      <a:pt x="115" y="36"/>
                      <a:pt x="115" y="36"/>
                      <a:pt x="115" y="36"/>
                    </a:cubicBezTo>
                    <a:cubicBezTo>
                      <a:pt x="119" y="36"/>
                      <a:pt x="122" y="39"/>
                      <a:pt x="122" y="42"/>
                    </a:cubicBezTo>
                    <a:lnTo>
                      <a:pt x="122" y="115"/>
                    </a:lnTo>
                    <a:close/>
                    <a:moveTo>
                      <a:pt x="122" y="115"/>
                    </a:moveTo>
                    <a:cubicBezTo>
                      <a:pt x="122" y="115"/>
                      <a:pt x="122" y="115"/>
                      <a:pt x="122" y="115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>
                  <a:solidFill>
                    <a:srgbClr val="262626"/>
                  </a:solidFill>
                </a:endParaRPr>
              </a:p>
            </p:txBody>
          </p:sp>
          <p:sp>
            <p:nvSpPr>
              <p:cNvPr id="40" name="Freeform 22"/>
              <p:cNvSpPr>
                <a:spLocks noEditPoints="1"/>
              </p:cNvSpPr>
              <p:nvPr/>
            </p:nvSpPr>
            <p:spPr bwMode="auto">
              <a:xfrm>
                <a:off x="3924300" y="2005013"/>
                <a:ext cx="53975" cy="53975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0" y="7"/>
                  </a:cxn>
                  <a:cxn ang="0">
                    <a:pos x="7" y="14"/>
                  </a:cxn>
                  <a:cxn ang="0">
                    <a:pos x="7" y="14"/>
                  </a:cxn>
                  <a:cxn ang="0">
                    <a:pos x="14" y="7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7" y="0"/>
                  </a:cxn>
                </a:cxnLst>
                <a:rect l="0" t="0" r="r" b="b"/>
                <a:pathLst>
                  <a:path w="14" h="14">
                    <a:moveTo>
                      <a:pt x="7" y="0"/>
                    </a:moveTo>
                    <a:cubicBezTo>
                      <a:pt x="3" y="0"/>
                      <a:pt x="0" y="3"/>
                      <a:pt x="0" y="7"/>
                    </a:cubicBezTo>
                    <a:cubicBezTo>
                      <a:pt x="0" y="11"/>
                      <a:pt x="3" y="14"/>
                      <a:pt x="7" y="14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12" y="14"/>
                      <a:pt x="14" y="11"/>
                      <a:pt x="14" y="7"/>
                    </a:cubicBezTo>
                    <a:cubicBezTo>
                      <a:pt x="14" y="3"/>
                      <a:pt x="12" y="0"/>
                      <a:pt x="7" y="0"/>
                    </a:cubicBezTo>
                    <a:close/>
                    <a:moveTo>
                      <a:pt x="7" y="0"/>
                    </a:move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>
                  <a:solidFill>
                    <a:srgbClr val="262626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1261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build="p">
        <p:tmplLst>
          <p:tmpl lvl="1"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0" animBg="1"/>
    </p:bld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eam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/>
          <p:cNvSpPr/>
          <p:nvPr userDrawn="1"/>
        </p:nvSpPr>
        <p:spPr>
          <a:xfrm>
            <a:off x="11360149" y="981075"/>
            <a:ext cx="482600" cy="361951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13" name="Slide Number Placeholder 4"/>
          <p:cNvSpPr txBox="1">
            <a:spLocks/>
          </p:cNvSpPr>
          <p:nvPr userDrawn="1"/>
        </p:nvSpPr>
        <p:spPr>
          <a:xfrm>
            <a:off x="11315702" y="998205"/>
            <a:ext cx="571500" cy="327692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600" smtClean="0">
                <a:solidFill>
                  <a:srgbClr val="262626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 sz="1600" dirty="0">
              <a:solidFill>
                <a:srgbClr val="262626">
                  <a:lumMod val="75000"/>
                  <a:lumOff val="25000"/>
                </a:srgbClr>
              </a:solidFill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2921000" y="742951"/>
            <a:ext cx="6350000" cy="419132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3733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362453" y="1170853"/>
            <a:ext cx="3467100" cy="200747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2133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36"/>
          </p:nvPr>
        </p:nvSpPr>
        <p:spPr>
          <a:xfrm>
            <a:off x="5029200" y="4978202"/>
            <a:ext cx="2133600" cy="19278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867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endParaRPr lang="en-US" dirty="0"/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37"/>
          </p:nvPr>
        </p:nvSpPr>
        <p:spPr>
          <a:xfrm flipH="1">
            <a:off x="5029200" y="5240705"/>
            <a:ext cx="2133600" cy="19278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endParaRPr lang="en-US" dirty="0"/>
          </a:p>
        </p:txBody>
      </p:sp>
      <p:cxnSp>
        <p:nvCxnSpPr>
          <p:cNvPr id="20" name="Straight Connector 19"/>
          <p:cNvCxnSpPr/>
          <p:nvPr userDrawn="1"/>
        </p:nvCxnSpPr>
        <p:spPr>
          <a:xfrm>
            <a:off x="4876800" y="5214327"/>
            <a:ext cx="24384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3"/>
          <p:cNvSpPr>
            <a:spLocks noGrp="1"/>
          </p:cNvSpPr>
          <p:nvPr>
            <p:ph type="body" sz="half" idx="41"/>
          </p:nvPr>
        </p:nvSpPr>
        <p:spPr>
          <a:xfrm>
            <a:off x="4876800" y="5489820"/>
            <a:ext cx="2438400" cy="51728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333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algn="ctr"/>
            <a:endParaRPr lang="en-US" sz="1333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2" name="Picture Placeholder 7"/>
          <p:cNvSpPr>
            <a:spLocks noGrp="1"/>
          </p:cNvSpPr>
          <p:nvPr>
            <p:ph type="pic" sz="quarter" idx="44" hasCustomPrompt="1"/>
          </p:nvPr>
        </p:nvSpPr>
        <p:spPr>
          <a:xfrm>
            <a:off x="4748702" y="2825435"/>
            <a:ext cx="2694597" cy="2020948"/>
          </a:xfrm>
          <a:prstGeom prst="ellips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txBody>
          <a:bodyPr wrap="none" tIns="0" bIns="274320" anchor="b"/>
          <a:lstStyle>
            <a:lvl1pPr algn="ctr" rtl="0">
              <a:buNone/>
              <a:defRPr sz="1867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 </a:t>
            </a:r>
          </a:p>
        </p:txBody>
      </p:sp>
    </p:spTree>
    <p:extLst>
      <p:ext uri="{BB962C8B-B14F-4D97-AF65-F5344CB8AC3E}">
        <p14:creationId xmlns:p14="http://schemas.microsoft.com/office/powerpoint/2010/main" val="1553416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p">
        <p:tmplLst>
          <p:tmpl lvl="1"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animBg="1"/>
    </p:bld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team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/>
          <p:cNvSpPr/>
          <p:nvPr userDrawn="1"/>
        </p:nvSpPr>
        <p:spPr>
          <a:xfrm>
            <a:off x="11360149" y="981075"/>
            <a:ext cx="482600" cy="361951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13" name="Slide Number Placeholder 4"/>
          <p:cNvSpPr txBox="1">
            <a:spLocks/>
          </p:cNvSpPr>
          <p:nvPr userDrawn="1"/>
        </p:nvSpPr>
        <p:spPr>
          <a:xfrm>
            <a:off x="11315702" y="998205"/>
            <a:ext cx="571500" cy="327692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600" smtClean="0">
                <a:solidFill>
                  <a:srgbClr val="262626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 sz="1600" dirty="0">
              <a:solidFill>
                <a:srgbClr val="262626">
                  <a:lumMod val="75000"/>
                  <a:lumOff val="25000"/>
                </a:srgbClr>
              </a:solidFill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2921000" y="742951"/>
            <a:ext cx="6350000" cy="419132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3733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362453" y="1170853"/>
            <a:ext cx="3467100" cy="200747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2133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36"/>
          </p:nvPr>
        </p:nvSpPr>
        <p:spPr>
          <a:xfrm>
            <a:off x="1549192" y="4902002"/>
            <a:ext cx="2133600" cy="19278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867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endParaRPr lang="en-US" dirty="0"/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37"/>
          </p:nvPr>
        </p:nvSpPr>
        <p:spPr>
          <a:xfrm flipH="1">
            <a:off x="1549192" y="5164505"/>
            <a:ext cx="2133600" cy="19278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endParaRPr lang="en-US" dirty="0"/>
          </a:p>
        </p:txBody>
      </p:sp>
      <p:cxnSp>
        <p:nvCxnSpPr>
          <p:cNvPr id="20" name="Straight Connector 19"/>
          <p:cNvCxnSpPr/>
          <p:nvPr userDrawn="1"/>
        </p:nvCxnSpPr>
        <p:spPr>
          <a:xfrm>
            <a:off x="1396792" y="5138127"/>
            <a:ext cx="24384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3"/>
          <p:cNvSpPr>
            <a:spLocks noGrp="1"/>
          </p:cNvSpPr>
          <p:nvPr>
            <p:ph type="body" sz="half" idx="41"/>
          </p:nvPr>
        </p:nvSpPr>
        <p:spPr>
          <a:xfrm>
            <a:off x="1396792" y="5413620"/>
            <a:ext cx="2438400" cy="51728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333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algn="ctr"/>
            <a:endParaRPr lang="en-US" sz="1333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2" name="Picture Placeholder 7"/>
          <p:cNvSpPr>
            <a:spLocks noGrp="1"/>
          </p:cNvSpPr>
          <p:nvPr>
            <p:ph type="pic" sz="quarter" idx="44" hasCustomPrompt="1"/>
          </p:nvPr>
        </p:nvSpPr>
        <p:spPr>
          <a:xfrm>
            <a:off x="1268694" y="2749235"/>
            <a:ext cx="2694597" cy="2020948"/>
          </a:xfrm>
          <a:prstGeom prst="ellips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txBody>
          <a:bodyPr wrap="none" tIns="0" bIns="274320" anchor="b"/>
          <a:lstStyle>
            <a:lvl1pPr algn="ctr" rtl="0">
              <a:buNone/>
              <a:defRPr sz="1867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 </a:t>
            </a:r>
          </a:p>
        </p:txBody>
      </p:sp>
    </p:spTree>
    <p:extLst>
      <p:ext uri="{BB962C8B-B14F-4D97-AF65-F5344CB8AC3E}">
        <p14:creationId xmlns:p14="http://schemas.microsoft.com/office/powerpoint/2010/main" val="1997270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p">
        <p:tmplLst>
          <p:tmpl lvl="1"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animBg="1"/>
    </p:bld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mock_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/>
          <p:cNvSpPr/>
          <p:nvPr userDrawn="1"/>
        </p:nvSpPr>
        <p:spPr>
          <a:xfrm>
            <a:off x="11360149" y="981075"/>
            <a:ext cx="482600" cy="361951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10" name="Slide Number Placeholder 4"/>
          <p:cNvSpPr txBox="1">
            <a:spLocks/>
          </p:cNvSpPr>
          <p:nvPr userDrawn="1"/>
        </p:nvSpPr>
        <p:spPr>
          <a:xfrm>
            <a:off x="11315702" y="998205"/>
            <a:ext cx="571500" cy="327692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600" smtClean="0">
                <a:solidFill>
                  <a:srgbClr val="262626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 sz="1600" dirty="0">
              <a:solidFill>
                <a:srgbClr val="262626">
                  <a:lumMod val="75000"/>
                  <a:lumOff val="25000"/>
                </a:srgbClr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2921000" y="742951"/>
            <a:ext cx="6350000" cy="419132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3733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362453" y="1170853"/>
            <a:ext cx="3467100" cy="200747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2133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pic>
        <p:nvPicPr>
          <p:cNvPr id="14" name="Picture 13" descr="Apple iMac 27_ Final_72dpi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146897" y="2415977"/>
            <a:ext cx="4180499" cy="2521896"/>
          </a:xfrm>
          <a:prstGeom prst="rect">
            <a:avLst/>
          </a:prstGeom>
        </p:spPr>
      </p:pic>
      <p:sp>
        <p:nvSpPr>
          <p:cNvPr id="15" name="Picture Placeholder 7"/>
          <p:cNvSpPr>
            <a:spLocks noGrp="1"/>
          </p:cNvSpPr>
          <p:nvPr>
            <p:ph type="pic" sz="quarter" idx="44" hasCustomPrompt="1"/>
          </p:nvPr>
        </p:nvSpPr>
        <p:spPr>
          <a:xfrm>
            <a:off x="1306747" y="2533928"/>
            <a:ext cx="3860800" cy="1644649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noFill/>
          </a:ln>
        </p:spPr>
        <p:txBody>
          <a:bodyPr wrap="none" tIns="0" bIns="274320" anchor="b"/>
          <a:lstStyle>
            <a:lvl1pPr algn="ctr" rtl="0">
              <a:buNone/>
              <a:defRPr sz="1867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Icon To Add Image </a:t>
            </a:r>
          </a:p>
        </p:txBody>
      </p:sp>
    </p:spTree>
    <p:extLst>
      <p:ext uri="{BB962C8B-B14F-4D97-AF65-F5344CB8AC3E}">
        <p14:creationId xmlns:p14="http://schemas.microsoft.com/office/powerpoint/2010/main" val="626343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ock_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 userDrawn="1"/>
        </p:nvSpPr>
        <p:spPr>
          <a:xfrm>
            <a:off x="11360149" y="981075"/>
            <a:ext cx="482600" cy="361951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9" name="Slide Number Placeholder 4"/>
          <p:cNvSpPr txBox="1">
            <a:spLocks/>
          </p:cNvSpPr>
          <p:nvPr userDrawn="1"/>
        </p:nvSpPr>
        <p:spPr>
          <a:xfrm>
            <a:off x="11315702" y="998205"/>
            <a:ext cx="571500" cy="327692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600" smtClean="0">
                <a:solidFill>
                  <a:srgbClr val="262626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 sz="1600" dirty="0">
              <a:solidFill>
                <a:srgbClr val="262626">
                  <a:lumMod val="75000"/>
                  <a:lumOff val="25000"/>
                </a:srgbClr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2921000" y="742951"/>
            <a:ext cx="6350000" cy="419132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3733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362453" y="1170853"/>
            <a:ext cx="3467100" cy="200747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2133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pic>
        <p:nvPicPr>
          <p:cNvPr id="13" name="Picture 12" descr="apple_monitor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4100" y="2401488"/>
            <a:ext cx="4301064" cy="3491312"/>
          </a:xfrm>
          <a:prstGeom prst="rect">
            <a:avLst/>
          </a:prstGeom>
        </p:spPr>
      </p:pic>
      <p:sp>
        <p:nvSpPr>
          <p:cNvPr id="14" name="Picture Placeholder 7"/>
          <p:cNvSpPr>
            <a:spLocks noGrp="1"/>
          </p:cNvSpPr>
          <p:nvPr>
            <p:ph type="pic" sz="quarter" idx="44" hasCustomPrompt="1"/>
          </p:nvPr>
        </p:nvSpPr>
        <p:spPr>
          <a:xfrm>
            <a:off x="1678519" y="2587211"/>
            <a:ext cx="3450248" cy="2144773"/>
          </a:xfrm>
          <a:custGeom>
            <a:avLst/>
            <a:gdLst>
              <a:gd name="connsiteX0" fmla="*/ 0 w 2020948"/>
              <a:gd name="connsiteY0" fmla="*/ 0 h 2020948"/>
              <a:gd name="connsiteX1" fmla="*/ 2020948 w 2020948"/>
              <a:gd name="connsiteY1" fmla="*/ 0 h 2020948"/>
              <a:gd name="connsiteX2" fmla="*/ 2020948 w 2020948"/>
              <a:gd name="connsiteY2" fmla="*/ 2020948 h 2020948"/>
              <a:gd name="connsiteX3" fmla="*/ 0 w 2020948"/>
              <a:gd name="connsiteY3" fmla="*/ 2020948 h 2020948"/>
              <a:gd name="connsiteX4" fmla="*/ 0 w 2020948"/>
              <a:gd name="connsiteY4" fmla="*/ 0 h 2020948"/>
              <a:gd name="connsiteX0" fmla="*/ 0 w 2468623"/>
              <a:gd name="connsiteY0" fmla="*/ 0 h 2020948"/>
              <a:gd name="connsiteX1" fmla="*/ 2468623 w 2468623"/>
              <a:gd name="connsiteY1" fmla="*/ 490538 h 2020948"/>
              <a:gd name="connsiteX2" fmla="*/ 2020948 w 2468623"/>
              <a:gd name="connsiteY2" fmla="*/ 2020948 h 2020948"/>
              <a:gd name="connsiteX3" fmla="*/ 0 w 2468623"/>
              <a:gd name="connsiteY3" fmla="*/ 2020948 h 2020948"/>
              <a:gd name="connsiteX4" fmla="*/ 0 w 2468623"/>
              <a:gd name="connsiteY4" fmla="*/ 0 h 2020948"/>
              <a:gd name="connsiteX0" fmla="*/ 0 w 2468623"/>
              <a:gd name="connsiteY0" fmla="*/ 0 h 2144773"/>
              <a:gd name="connsiteX1" fmla="*/ 2468623 w 2468623"/>
              <a:gd name="connsiteY1" fmla="*/ 490538 h 2144773"/>
              <a:gd name="connsiteX2" fmla="*/ 2020948 w 2468623"/>
              <a:gd name="connsiteY2" fmla="*/ 2020948 h 2144773"/>
              <a:gd name="connsiteX3" fmla="*/ 123825 w 2468623"/>
              <a:gd name="connsiteY3" fmla="*/ 2144773 h 2144773"/>
              <a:gd name="connsiteX4" fmla="*/ 0 w 2468623"/>
              <a:gd name="connsiteY4" fmla="*/ 0 h 2144773"/>
              <a:gd name="connsiteX0" fmla="*/ 0 w 2587686"/>
              <a:gd name="connsiteY0" fmla="*/ 0 h 2144773"/>
              <a:gd name="connsiteX1" fmla="*/ 2468623 w 2587686"/>
              <a:gd name="connsiteY1" fmla="*/ 490538 h 2144773"/>
              <a:gd name="connsiteX2" fmla="*/ 2587686 w 2587686"/>
              <a:gd name="connsiteY2" fmla="*/ 2120961 h 2144773"/>
              <a:gd name="connsiteX3" fmla="*/ 123825 w 2587686"/>
              <a:gd name="connsiteY3" fmla="*/ 2144773 h 2144773"/>
              <a:gd name="connsiteX4" fmla="*/ 0 w 2587686"/>
              <a:gd name="connsiteY4" fmla="*/ 0 h 2144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87686" h="2144773">
                <a:moveTo>
                  <a:pt x="0" y="0"/>
                </a:moveTo>
                <a:lnTo>
                  <a:pt x="2468623" y="490538"/>
                </a:lnTo>
                <a:lnTo>
                  <a:pt x="2587686" y="2120961"/>
                </a:lnTo>
                <a:lnTo>
                  <a:pt x="123825" y="2144773"/>
                </a:lnTo>
                <a:lnTo>
                  <a:pt x="0" y="0"/>
                </a:lnTo>
                <a:close/>
              </a:path>
            </a:pathLst>
          </a:custGeom>
          <a:ln w="3175">
            <a:noFill/>
          </a:ln>
        </p:spPr>
        <p:txBody>
          <a:bodyPr wrap="none" tIns="0" bIns="274320" anchor="b"/>
          <a:lstStyle>
            <a:lvl1pPr algn="ctr" rtl="0">
              <a:buNone/>
              <a:defRPr sz="1867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Icon To Add Image </a:t>
            </a:r>
          </a:p>
        </p:txBody>
      </p:sp>
    </p:spTree>
    <p:extLst>
      <p:ext uri="{BB962C8B-B14F-4D97-AF65-F5344CB8AC3E}">
        <p14:creationId xmlns:p14="http://schemas.microsoft.com/office/powerpoint/2010/main" val="1510190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mock_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/>
          <p:cNvSpPr/>
          <p:nvPr userDrawn="1"/>
        </p:nvSpPr>
        <p:spPr>
          <a:xfrm>
            <a:off x="11360149" y="981075"/>
            <a:ext cx="482600" cy="361951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10" name="Slide Number Placeholder 4"/>
          <p:cNvSpPr txBox="1">
            <a:spLocks/>
          </p:cNvSpPr>
          <p:nvPr userDrawn="1"/>
        </p:nvSpPr>
        <p:spPr>
          <a:xfrm>
            <a:off x="11315702" y="998205"/>
            <a:ext cx="571500" cy="327692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600" smtClean="0">
                <a:solidFill>
                  <a:srgbClr val="262626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 sz="1600" dirty="0">
              <a:solidFill>
                <a:srgbClr val="262626">
                  <a:lumMod val="75000"/>
                  <a:lumOff val="25000"/>
                </a:srgbClr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2921000" y="742951"/>
            <a:ext cx="6350000" cy="419132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3733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362453" y="1170853"/>
            <a:ext cx="3467100" cy="200747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2133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pic>
        <p:nvPicPr>
          <p:cNvPr id="14" name="Picture 13" descr="iPhone-5c-Angled-PSD-MockUp-P-Px.com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 rot="625501" flipH="1">
            <a:off x="478367" y="3012755"/>
            <a:ext cx="5611284" cy="2404836"/>
          </a:xfrm>
          <a:prstGeom prst="rect">
            <a:avLst/>
          </a:prstGeom>
        </p:spPr>
      </p:pic>
      <p:sp>
        <p:nvSpPr>
          <p:cNvPr id="15" name="Picture Placeholder 7"/>
          <p:cNvSpPr>
            <a:spLocks noGrp="1"/>
          </p:cNvSpPr>
          <p:nvPr>
            <p:ph type="pic" sz="quarter" idx="44" hasCustomPrompt="1"/>
          </p:nvPr>
        </p:nvSpPr>
        <p:spPr>
          <a:xfrm rot="664691">
            <a:off x="1039877" y="3194946"/>
            <a:ext cx="4502936" cy="1654423"/>
          </a:xfrm>
          <a:custGeom>
            <a:avLst/>
            <a:gdLst>
              <a:gd name="connsiteX0" fmla="*/ 0 w 2020948"/>
              <a:gd name="connsiteY0" fmla="*/ 0 h 2020948"/>
              <a:gd name="connsiteX1" fmla="*/ 2020948 w 2020948"/>
              <a:gd name="connsiteY1" fmla="*/ 0 h 2020948"/>
              <a:gd name="connsiteX2" fmla="*/ 2020948 w 2020948"/>
              <a:gd name="connsiteY2" fmla="*/ 2020948 h 2020948"/>
              <a:gd name="connsiteX3" fmla="*/ 0 w 2020948"/>
              <a:gd name="connsiteY3" fmla="*/ 2020948 h 2020948"/>
              <a:gd name="connsiteX4" fmla="*/ 0 w 2020948"/>
              <a:gd name="connsiteY4" fmla="*/ 0 h 2020948"/>
              <a:gd name="connsiteX0" fmla="*/ 0 w 2468623"/>
              <a:gd name="connsiteY0" fmla="*/ 0 h 2020948"/>
              <a:gd name="connsiteX1" fmla="*/ 2468623 w 2468623"/>
              <a:gd name="connsiteY1" fmla="*/ 490538 h 2020948"/>
              <a:gd name="connsiteX2" fmla="*/ 2020948 w 2468623"/>
              <a:gd name="connsiteY2" fmla="*/ 2020948 h 2020948"/>
              <a:gd name="connsiteX3" fmla="*/ 0 w 2468623"/>
              <a:gd name="connsiteY3" fmla="*/ 2020948 h 2020948"/>
              <a:gd name="connsiteX4" fmla="*/ 0 w 2468623"/>
              <a:gd name="connsiteY4" fmla="*/ 0 h 2020948"/>
              <a:gd name="connsiteX0" fmla="*/ 0 w 2468623"/>
              <a:gd name="connsiteY0" fmla="*/ 0 h 2144773"/>
              <a:gd name="connsiteX1" fmla="*/ 2468623 w 2468623"/>
              <a:gd name="connsiteY1" fmla="*/ 490538 h 2144773"/>
              <a:gd name="connsiteX2" fmla="*/ 2020948 w 2468623"/>
              <a:gd name="connsiteY2" fmla="*/ 2020948 h 2144773"/>
              <a:gd name="connsiteX3" fmla="*/ 123825 w 2468623"/>
              <a:gd name="connsiteY3" fmla="*/ 2144773 h 2144773"/>
              <a:gd name="connsiteX4" fmla="*/ 0 w 2468623"/>
              <a:gd name="connsiteY4" fmla="*/ 0 h 2144773"/>
              <a:gd name="connsiteX0" fmla="*/ 0 w 2587686"/>
              <a:gd name="connsiteY0" fmla="*/ 0 h 2144773"/>
              <a:gd name="connsiteX1" fmla="*/ 2468623 w 2587686"/>
              <a:gd name="connsiteY1" fmla="*/ 490538 h 2144773"/>
              <a:gd name="connsiteX2" fmla="*/ 2587686 w 2587686"/>
              <a:gd name="connsiteY2" fmla="*/ 2120961 h 2144773"/>
              <a:gd name="connsiteX3" fmla="*/ 123825 w 2587686"/>
              <a:gd name="connsiteY3" fmla="*/ 2144773 h 2144773"/>
              <a:gd name="connsiteX4" fmla="*/ 0 w 2587686"/>
              <a:gd name="connsiteY4" fmla="*/ 0 h 2144773"/>
              <a:gd name="connsiteX0" fmla="*/ 1235075 w 3822761"/>
              <a:gd name="connsiteY0" fmla="*/ 0 h 2120961"/>
              <a:gd name="connsiteX1" fmla="*/ 3703698 w 3822761"/>
              <a:gd name="connsiteY1" fmla="*/ 490538 h 2120961"/>
              <a:gd name="connsiteX2" fmla="*/ 3822761 w 3822761"/>
              <a:gd name="connsiteY2" fmla="*/ 2120961 h 2120961"/>
              <a:gd name="connsiteX3" fmla="*/ 0 w 3822761"/>
              <a:gd name="connsiteY3" fmla="*/ 474723 h 2120961"/>
              <a:gd name="connsiteX4" fmla="*/ 1235075 w 3822761"/>
              <a:gd name="connsiteY4" fmla="*/ 0 h 2120961"/>
              <a:gd name="connsiteX0" fmla="*/ 949325 w 3537011"/>
              <a:gd name="connsiteY0" fmla="*/ 0 h 2120961"/>
              <a:gd name="connsiteX1" fmla="*/ 3417948 w 3537011"/>
              <a:gd name="connsiteY1" fmla="*/ 490538 h 2120961"/>
              <a:gd name="connsiteX2" fmla="*/ 3537011 w 3537011"/>
              <a:gd name="connsiteY2" fmla="*/ 2120961 h 2120961"/>
              <a:gd name="connsiteX3" fmla="*/ 0 w 3537011"/>
              <a:gd name="connsiteY3" fmla="*/ 531873 h 2120961"/>
              <a:gd name="connsiteX4" fmla="*/ 949325 w 3537011"/>
              <a:gd name="connsiteY4" fmla="*/ 0 h 2120961"/>
              <a:gd name="connsiteX0" fmla="*/ 1258888 w 3846574"/>
              <a:gd name="connsiteY0" fmla="*/ 0 h 2120961"/>
              <a:gd name="connsiteX1" fmla="*/ 3727511 w 3846574"/>
              <a:gd name="connsiteY1" fmla="*/ 490538 h 2120961"/>
              <a:gd name="connsiteX2" fmla="*/ 3846574 w 3846574"/>
              <a:gd name="connsiteY2" fmla="*/ 2120961 h 2120961"/>
              <a:gd name="connsiteX3" fmla="*/ 0 w 3846574"/>
              <a:gd name="connsiteY3" fmla="*/ 460436 h 2120961"/>
              <a:gd name="connsiteX4" fmla="*/ 1258888 w 3846574"/>
              <a:gd name="connsiteY4" fmla="*/ 0 h 2120961"/>
              <a:gd name="connsiteX0" fmla="*/ 1258888 w 3727511"/>
              <a:gd name="connsiteY0" fmla="*/ 0 h 1658999"/>
              <a:gd name="connsiteX1" fmla="*/ 3727511 w 3727511"/>
              <a:gd name="connsiteY1" fmla="*/ 490538 h 1658999"/>
              <a:gd name="connsiteX2" fmla="*/ 2079686 w 3727511"/>
              <a:gd name="connsiteY2" fmla="*/ 1658999 h 1658999"/>
              <a:gd name="connsiteX3" fmla="*/ 0 w 3727511"/>
              <a:gd name="connsiteY3" fmla="*/ 460436 h 1658999"/>
              <a:gd name="connsiteX4" fmla="*/ 1258888 w 3727511"/>
              <a:gd name="connsiteY4" fmla="*/ 0 h 1658999"/>
              <a:gd name="connsiteX0" fmla="*/ 1258888 w 3379849"/>
              <a:gd name="connsiteY0" fmla="*/ 0 h 1658999"/>
              <a:gd name="connsiteX1" fmla="*/ 3379849 w 3379849"/>
              <a:gd name="connsiteY1" fmla="*/ 1090613 h 1658999"/>
              <a:gd name="connsiteX2" fmla="*/ 2079686 w 3379849"/>
              <a:gd name="connsiteY2" fmla="*/ 1658999 h 1658999"/>
              <a:gd name="connsiteX3" fmla="*/ 0 w 3379849"/>
              <a:gd name="connsiteY3" fmla="*/ 460436 h 1658999"/>
              <a:gd name="connsiteX4" fmla="*/ 1258888 w 3379849"/>
              <a:gd name="connsiteY4" fmla="*/ 0 h 1658999"/>
              <a:gd name="connsiteX0" fmla="*/ 1258888 w 3379849"/>
              <a:gd name="connsiteY0" fmla="*/ 0 h 1767183"/>
              <a:gd name="connsiteX1" fmla="*/ 3379849 w 3379849"/>
              <a:gd name="connsiteY1" fmla="*/ 1090613 h 1767183"/>
              <a:gd name="connsiteX2" fmla="*/ 2270721 w 3379849"/>
              <a:gd name="connsiteY2" fmla="*/ 1767183 h 1767183"/>
              <a:gd name="connsiteX3" fmla="*/ 0 w 3379849"/>
              <a:gd name="connsiteY3" fmla="*/ 460436 h 1767183"/>
              <a:gd name="connsiteX4" fmla="*/ 1258888 w 3379849"/>
              <a:gd name="connsiteY4" fmla="*/ 0 h 1767183"/>
              <a:gd name="connsiteX0" fmla="*/ 1258888 w 3379849"/>
              <a:gd name="connsiteY0" fmla="*/ 0 h 1662757"/>
              <a:gd name="connsiteX1" fmla="*/ 3379849 w 3379849"/>
              <a:gd name="connsiteY1" fmla="*/ 1090613 h 1662757"/>
              <a:gd name="connsiteX2" fmla="*/ 2085275 w 3379849"/>
              <a:gd name="connsiteY2" fmla="*/ 1662757 h 1662757"/>
              <a:gd name="connsiteX3" fmla="*/ 0 w 3379849"/>
              <a:gd name="connsiteY3" fmla="*/ 460436 h 1662757"/>
              <a:gd name="connsiteX4" fmla="*/ 1258888 w 3379849"/>
              <a:gd name="connsiteY4" fmla="*/ 0 h 1662757"/>
              <a:gd name="connsiteX0" fmla="*/ 1258888 w 3483193"/>
              <a:gd name="connsiteY0" fmla="*/ 0 h 1662757"/>
              <a:gd name="connsiteX1" fmla="*/ 3483193 w 3483193"/>
              <a:gd name="connsiteY1" fmla="*/ 1172289 h 1662757"/>
              <a:gd name="connsiteX2" fmla="*/ 2085275 w 3483193"/>
              <a:gd name="connsiteY2" fmla="*/ 1662757 h 1662757"/>
              <a:gd name="connsiteX3" fmla="*/ 0 w 3483193"/>
              <a:gd name="connsiteY3" fmla="*/ 460436 h 1662757"/>
              <a:gd name="connsiteX4" fmla="*/ 1258888 w 3483193"/>
              <a:gd name="connsiteY4" fmla="*/ 0 h 1662757"/>
              <a:gd name="connsiteX0" fmla="*/ 1258888 w 3366841"/>
              <a:gd name="connsiteY0" fmla="*/ 0 h 1662757"/>
              <a:gd name="connsiteX1" fmla="*/ 3366841 w 3366841"/>
              <a:gd name="connsiteY1" fmla="*/ 1073747 h 1662757"/>
              <a:gd name="connsiteX2" fmla="*/ 2085275 w 3366841"/>
              <a:gd name="connsiteY2" fmla="*/ 1662757 h 1662757"/>
              <a:gd name="connsiteX3" fmla="*/ 0 w 3366841"/>
              <a:gd name="connsiteY3" fmla="*/ 460436 h 1662757"/>
              <a:gd name="connsiteX4" fmla="*/ 1258888 w 3366841"/>
              <a:gd name="connsiteY4" fmla="*/ 0 h 1662757"/>
              <a:gd name="connsiteX0" fmla="*/ 1099489 w 3366841"/>
              <a:gd name="connsiteY0" fmla="*/ 0 h 1510224"/>
              <a:gd name="connsiteX1" fmla="*/ 3366841 w 3366841"/>
              <a:gd name="connsiteY1" fmla="*/ 921214 h 1510224"/>
              <a:gd name="connsiteX2" fmla="*/ 2085275 w 3366841"/>
              <a:gd name="connsiteY2" fmla="*/ 1510224 h 1510224"/>
              <a:gd name="connsiteX3" fmla="*/ 0 w 3366841"/>
              <a:gd name="connsiteY3" fmla="*/ 307903 h 1510224"/>
              <a:gd name="connsiteX4" fmla="*/ 1099489 w 3366841"/>
              <a:gd name="connsiteY4" fmla="*/ 0 h 1510224"/>
              <a:gd name="connsiteX0" fmla="*/ 1241108 w 3366841"/>
              <a:gd name="connsiteY0" fmla="*/ 0 h 1654423"/>
              <a:gd name="connsiteX1" fmla="*/ 3366841 w 3366841"/>
              <a:gd name="connsiteY1" fmla="*/ 1065413 h 1654423"/>
              <a:gd name="connsiteX2" fmla="*/ 2085275 w 3366841"/>
              <a:gd name="connsiteY2" fmla="*/ 1654423 h 1654423"/>
              <a:gd name="connsiteX3" fmla="*/ 0 w 3366841"/>
              <a:gd name="connsiteY3" fmla="*/ 452102 h 1654423"/>
              <a:gd name="connsiteX4" fmla="*/ 1241108 w 3366841"/>
              <a:gd name="connsiteY4" fmla="*/ 0 h 1654423"/>
              <a:gd name="connsiteX0" fmla="*/ 817301 w 2943034"/>
              <a:gd name="connsiteY0" fmla="*/ 0 h 1654423"/>
              <a:gd name="connsiteX1" fmla="*/ 2943034 w 2943034"/>
              <a:gd name="connsiteY1" fmla="*/ 1065413 h 1654423"/>
              <a:gd name="connsiteX2" fmla="*/ 1661468 w 2943034"/>
              <a:gd name="connsiteY2" fmla="*/ 1654423 h 1654423"/>
              <a:gd name="connsiteX3" fmla="*/ 0 w 2943034"/>
              <a:gd name="connsiteY3" fmla="*/ 509857 h 1654423"/>
              <a:gd name="connsiteX4" fmla="*/ 817301 w 2943034"/>
              <a:gd name="connsiteY4" fmla="*/ 0 h 1654423"/>
              <a:gd name="connsiteX0" fmla="*/ 1251469 w 3377202"/>
              <a:gd name="connsiteY0" fmla="*/ 0 h 1654423"/>
              <a:gd name="connsiteX1" fmla="*/ 3377202 w 3377202"/>
              <a:gd name="connsiteY1" fmla="*/ 1065413 h 1654423"/>
              <a:gd name="connsiteX2" fmla="*/ 2095636 w 3377202"/>
              <a:gd name="connsiteY2" fmla="*/ 1654423 h 1654423"/>
              <a:gd name="connsiteX3" fmla="*/ 0 w 3377202"/>
              <a:gd name="connsiteY3" fmla="*/ 473543 h 1654423"/>
              <a:gd name="connsiteX4" fmla="*/ 1251469 w 3377202"/>
              <a:gd name="connsiteY4" fmla="*/ 0 h 1654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77202" h="1654423">
                <a:moveTo>
                  <a:pt x="1251469" y="0"/>
                </a:moveTo>
                <a:lnTo>
                  <a:pt x="3377202" y="1065413"/>
                </a:lnTo>
                <a:lnTo>
                  <a:pt x="2095636" y="1654423"/>
                </a:lnTo>
                <a:lnTo>
                  <a:pt x="0" y="473543"/>
                </a:lnTo>
                <a:lnTo>
                  <a:pt x="1251469" y="0"/>
                </a:lnTo>
                <a:close/>
              </a:path>
            </a:pathLst>
          </a:custGeom>
          <a:ln w="3175">
            <a:solidFill>
              <a:schemeClr val="bg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txBody>
          <a:bodyPr wrap="none" tIns="0" bIns="548640" anchor="b"/>
          <a:lstStyle>
            <a:lvl1pPr algn="ctr" rtl="0">
              <a:buNone/>
              <a:defRPr sz="1333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Icon To Add Image </a:t>
            </a:r>
          </a:p>
        </p:txBody>
      </p:sp>
    </p:spTree>
    <p:extLst>
      <p:ext uri="{BB962C8B-B14F-4D97-AF65-F5344CB8AC3E}">
        <p14:creationId xmlns:p14="http://schemas.microsoft.com/office/powerpoint/2010/main" val="3563604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mock_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/>
          <p:cNvSpPr/>
          <p:nvPr userDrawn="1"/>
        </p:nvSpPr>
        <p:spPr>
          <a:xfrm>
            <a:off x="11360149" y="981075"/>
            <a:ext cx="482600" cy="361951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11" name="Slide Number Placeholder 4"/>
          <p:cNvSpPr txBox="1">
            <a:spLocks/>
          </p:cNvSpPr>
          <p:nvPr userDrawn="1"/>
        </p:nvSpPr>
        <p:spPr>
          <a:xfrm>
            <a:off x="11315702" y="998205"/>
            <a:ext cx="571500" cy="327692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600" smtClean="0">
                <a:solidFill>
                  <a:srgbClr val="262626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 sz="1600" dirty="0">
              <a:solidFill>
                <a:srgbClr val="262626">
                  <a:lumMod val="75000"/>
                  <a:lumOff val="25000"/>
                </a:srgbClr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2921000" y="742951"/>
            <a:ext cx="6350000" cy="419132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3733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362453" y="1170853"/>
            <a:ext cx="3467100" cy="200747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2133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pic>
        <p:nvPicPr>
          <p:cNvPr id="14" name="Picture 13" descr="iPhone-Mockup-PSD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245801" y="2480334"/>
            <a:ext cx="4946201" cy="4364967"/>
          </a:xfrm>
          <a:prstGeom prst="rect">
            <a:avLst/>
          </a:prstGeom>
        </p:spPr>
      </p:pic>
      <p:sp>
        <p:nvSpPr>
          <p:cNvPr id="15" name="Picture Placeholder 7"/>
          <p:cNvSpPr>
            <a:spLocks noGrp="1"/>
          </p:cNvSpPr>
          <p:nvPr>
            <p:ph type="pic" sz="quarter" idx="44" hasCustomPrompt="1"/>
          </p:nvPr>
        </p:nvSpPr>
        <p:spPr>
          <a:xfrm rot="20354325">
            <a:off x="8073533" y="3086887"/>
            <a:ext cx="1926336" cy="2551176"/>
          </a:xfrm>
          <a:prstGeom prst="rect">
            <a:avLst/>
          </a:prstGeom>
          <a:ln w="3175">
            <a:noFill/>
          </a:ln>
        </p:spPr>
        <p:txBody>
          <a:bodyPr wrap="none" tIns="0" bIns="640080" anchor="b"/>
          <a:lstStyle>
            <a:lvl1pPr algn="ctr" rtl="0">
              <a:buNone/>
              <a:defRPr sz="1467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Image </a:t>
            </a:r>
          </a:p>
        </p:txBody>
      </p:sp>
    </p:spTree>
    <p:extLst>
      <p:ext uri="{BB962C8B-B14F-4D97-AF65-F5344CB8AC3E}">
        <p14:creationId xmlns:p14="http://schemas.microsoft.com/office/powerpoint/2010/main" val="3101902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A08FE-9F8A-46D7-B371-C32EED1758E2}" type="datetimeFigureOut">
              <a:rPr lang="ru-RU" smtClean="0"/>
              <a:t>19.03.2024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F71F6-C70E-4881-83B5-299F8D1784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584350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mock_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/>
          <p:cNvSpPr/>
          <p:nvPr userDrawn="1"/>
        </p:nvSpPr>
        <p:spPr>
          <a:xfrm>
            <a:off x="11360149" y="981075"/>
            <a:ext cx="482600" cy="361951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12" name="Slide Number Placeholder 4"/>
          <p:cNvSpPr txBox="1">
            <a:spLocks/>
          </p:cNvSpPr>
          <p:nvPr userDrawn="1"/>
        </p:nvSpPr>
        <p:spPr>
          <a:xfrm>
            <a:off x="11315702" y="998205"/>
            <a:ext cx="571500" cy="327692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600" smtClean="0">
                <a:solidFill>
                  <a:srgbClr val="262626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 sz="1600" dirty="0">
              <a:solidFill>
                <a:srgbClr val="262626">
                  <a:lumMod val="75000"/>
                  <a:lumOff val="25000"/>
                </a:srgbClr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2921000" y="742951"/>
            <a:ext cx="6350000" cy="419132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3733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362453" y="1170853"/>
            <a:ext cx="3467100" cy="200747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2133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sp>
        <p:nvSpPr>
          <p:cNvPr id="14" name="Rectangle 13"/>
          <p:cNvSpPr/>
          <p:nvPr userDrawn="1"/>
        </p:nvSpPr>
        <p:spPr bwMode="auto">
          <a:xfrm>
            <a:off x="0" y="4660901"/>
            <a:ext cx="12192000" cy="21971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9050">
            <a:noFill/>
            <a:round/>
            <a:headEnd/>
            <a:tailEnd/>
          </a:ln>
        </p:spPr>
        <p:txBody>
          <a:bodyPr vert="horz" wrap="none" lIns="121920" tIns="60960" rIns="121920" bIns="60960" numCol="1" rtlCol="0" anchor="ctr" anchorCtr="1" compatLnSpc="1">
            <a:prstTxWarp prst="textNoShape">
              <a:avLst/>
            </a:prstTxWarp>
          </a:bodyPr>
          <a:lstStyle/>
          <a:p>
            <a:pPr algn="ctr"/>
            <a:endParaRPr lang="en-US" sz="1600" b="1" dirty="0">
              <a:solidFill>
                <a:srgbClr val="262626">
                  <a:lumMod val="75000"/>
                  <a:lumOff val="25000"/>
                </a:srgbClr>
              </a:solidFill>
            </a:endParaRPr>
          </a:p>
        </p:txBody>
      </p:sp>
      <p:pic>
        <p:nvPicPr>
          <p:cNvPr id="15" name="Picture 14" descr="iPhone5s_Flat_Vitaly_Medvedev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673600" y="2455755"/>
            <a:ext cx="2844800" cy="3667676"/>
          </a:xfrm>
          <a:prstGeom prst="rect">
            <a:avLst/>
          </a:prstGeom>
        </p:spPr>
      </p:pic>
      <p:sp>
        <p:nvSpPr>
          <p:cNvPr id="17" name="Picture Placeholder 7"/>
          <p:cNvSpPr>
            <a:spLocks noGrp="1"/>
          </p:cNvSpPr>
          <p:nvPr>
            <p:ph type="pic" sz="quarter" idx="44" hasCustomPrompt="1"/>
          </p:nvPr>
        </p:nvSpPr>
        <p:spPr>
          <a:xfrm>
            <a:off x="5127626" y="2959099"/>
            <a:ext cx="1936753" cy="2547940"/>
          </a:xfrm>
          <a:prstGeom prst="rect">
            <a:avLst/>
          </a:prstGeom>
          <a:solidFill>
            <a:schemeClr val="bg1">
              <a:lumMod val="75000"/>
            </a:schemeClr>
          </a:solidFill>
          <a:ln w="3175">
            <a:noFill/>
          </a:ln>
        </p:spPr>
        <p:txBody>
          <a:bodyPr wrap="none" tIns="0" bIns="822960" anchor="b"/>
          <a:lstStyle>
            <a:lvl1pPr algn="ctr" rtl="0">
              <a:buNone/>
              <a:defRPr sz="1467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 </a:t>
            </a:r>
          </a:p>
        </p:txBody>
      </p:sp>
    </p:spTree>
    <p:extLst>
      <p:ext uri="{BB962C8B-B14F-4D97-AF65-F5344CB8AC3E}">
        <p14:creationId xmlns:p14="http://schemas.microsoft.com/office/powerpoint/2010/main" val="1987252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7" grpId="0" animBg="1"/>
    </p:bld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mock_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/>
          <p:cNvSpPr/>
          <p:nvPr userDrawn="1"/>
        </p:nvSpPr>
        <p:spPr>
          <a:xfrm>
            <a:off x="11360149" y="981075"/>
            <a:ext cx="482600" cy="361951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11" name="Slide Number Placeholder 4"/>
          <p:cNvSpPr txBox="1">
            <a:spLocks/>
          </p:cNvSpPr>
          <p:nvPr userDrawn="1"/>
        </p:nvSpPr>
        <p:spPr>
          <a:xfrm>
            <a:off x="11315702" y="998205"/>
            <a:ext cx="571500" cy="327692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600" smtClean="0">
                <a:solidFill>
                  <a:srgbClr val="262626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 sz="1600" dirty="0">
              <a:solidFill>
                <a:srgbClr val="262626">
                  <a:lumMod val="75000"/>
                  <a:lumOff val="25000"/>
                </a:srgbClr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2921000" y="742951"/>
            <a:ext cx="6350000" cy="419132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3733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362453" y="1170853"/>
            <a:ext cx="3467100" cy="200747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2133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pic>
        <p:nvPicPr>
          <p:cNvPr id="14" name="Picture 13" descr="iphone-mockup-whit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 flipH="1">
            <a:off x="0" y="2408412"/>
            <a:ext cx="5472181" cy="4449589"/>
          </a:xfrm>
          <a:prstGeom prst="rect">
            <a:avLst/>
          </a:prstGeom>
        </p:spPr>
      </p:pic>
      <p:sp>
        <p:nvSpPr>
          <p:cNvPr id="15" name="Picture Placeholder 7"/>
          <p:cNvSpPr>
            <a:spLocks noGrp="1"/>
          </p:cNvSpPr>
          <p:nvPr>
            <p:ph type="pic" sz="quarter" idx="44" hasCustomPrompt="1"/>
          </p:nvPr>
        </p:nvSpPr>
        <p:spPr>
          <a:xfrm rot="1754418">
            <a:off x="3308430" y="2575172"/>
            <a:ext cx="1202461" cy="2261088"/>
          </a:xfrm>
          <a:custGeom>
            <a:avLst/>
            <a:gdLst>
              <a:gd name="connsiteX0" fmla="*/ 0 w 1452565"/>
              <a:gd name="connsiteY0" fmla="*/ 0 h 2547940"/>
              <a:gd name="connsiteX1" fmla="*/ 1452565 w 1452565"/>
              <a:gd name="connsiteY1" fmla="*/ 0 h 2547940"/>
              <a:gd name="connsiteX2" fmla="*/ 1452565 w 1452565"/>
              <a:gd name="connsiteY2" fmla="*/ 2547940 h 2547940"/>
              <a:gd name="connsiteX3" fmla="*/ 0 w 1452565"/>
              <a:gd name="connsiteY3" fmla="*/ 2547940 h 2547940"/>
              <a:gd name="connsiteX4" fmla="*/ 0 w 1452565"/>
              <a:gd name="connsiteY4" fmla="*/ 0 h 2547940"/>
              <a:gd name="connsiteX0" fmla="*/ 0 w 1452565"/>
              <a:gd name="connsiteY0" fmla="*/ 0 h 2547940"/>
              <a:gd name="connsiteX1" fmla="*/ 1452565 w 1452565"/>
              <a:gd name="connsiteY1" fmla="*/ 0 h 2547940"/>
              <a:gd name="connsiteX2" fmla="*/ 1452565 w 1452565"/>
              <a:gd name="connsiteY2" fmla="*/ 2547940 h 2547940"/>
              <a:gd name="connsiteX3" fmla="*/ 68614 w 1452565"/>
              <a:gd name="connsiteY3" fmla="*/ 1643533 h 2547940"/>
              <a:gd name="connsiteX4" fmla="*/ 0 w 1452565"/>
              <a:gd name="connsiteY4" fmla="*/ 0 h 2547940"/>
              <a:gd name="connsiteX0" fmla="*/ 3471 w 1456036"/>
              <a:gd name="connsiteY0" fmla="*/ 0 h 2547940"/>
              <a:gd name="connsiteX1" fmla="*/ 1456036 w 1456036"/>
              <a:gd name="connsiteY1" fmla="*/ 0 h 2547940"/>
              <a:gd name="connsiteX2" fmla="*/ 1456036 w 1456036"/>
              <a:gd name="connsiteY2" fmla="*/ 2547940 h 2547940"/>
              <a:gd name="connsiteX3" fmla="*/ 0 w 1456036"/>
              <a:gd name="connsiteY3" fmla="*/ 2047750 h 2547940"/>
              <a:gd name="connsiteX4" fmla="*/ 3471 w 1456036"/>
              <a:gd name="connsiteY4" fmla="*/ 0 h 2547940"/>
              <a:gd name="connsiteX0" fmla="*/ 3471 w 1456036"/>
              <a:gd name="connsiteY0" fmla="*/ 0 h 2047750"/>
              <a:gd name="connsiteX1" fmla="*/ 1456036 w 1456036"/>
              <a:gd name="connsiteY1" fmla="*/ 0 h 2047750"/>
              <a:gd name="connsiteX2" fmla="*/ 937317 w 1456036"/>
              <a:gd name="connsiteY2" fmla="*/ 1972324 h 2047750"/>
              <a:gd name="connsiteX3" fmla="*/ 0 w 1456036"/>
              <a:gd name="connsiteY3" fmla="*/ 2047750 h 2047750"/>
              <a:gd name="connsiteX4" fmla="*/ 3471 w 1456036"/>
              <a:gd name="connsiteY4" fmla="*/ 0 h 2047750"/>
              <a:gd name="connsiteX0" fmla="*/ 3471 w 1456036"/>
              <a:gd name="connsiteY0" fmla="*/ 0 h 2047750"/>
              <a:gd name="connsiteX1" fmla="*/ 1456036 w 1456036"/>
              <a:gd name="connsiteY1" fmla="*/ 0 h 2047750"/>
              <a:gd name="connsiteX2" fmla="*/ 822550 w 1456036"/>
              <a:gd name="connsiteY2" fmla="*/ 1767312 h 2047750"/>
              <a:gd name="connsiteX3" fmla="*/ 0 w 1456036"/>
              <a:gd name="connsiteY3" fmla="*/ 2047750 h 2047750"/>
              <a:gd name="connsiteX4" fmla="*/ 3471 w 1456036"/>
              <a:gd name="connsiteY4" fmla="*/ 0 h 2047750"/>
              <a:gd name="connsiteX0" fmla="*/ 3471 w 1456036"/>
              <a:gd name="connsiteY0" fmla="*/ 0 h 2047750"/>
              <a:gd name="connsiteX1" fmla="*/ 1456036 w 1456036"/>
              <a:gd name="connsiteY1" fmla="*/ 0 h 2047750"/>
              <a:gd name="connsiteX2" fmla="*/ 881484 w 1456036"/>
              <a:gd name="connsiteY2" fmla="*/ 1872588 h 2047750"/>
              <a:gd name="connsiteX3" fmla="*/ 0 w 1456036"/>
              <a:gd name="connsiteY3" fmla="*/ 2047750 h 2047750"/>
              <a:gd name="connsiteX4" fmla="*/ 3471 w 1456036"/>
              <a:gd name="connsiteY4" fmla="*/ 0 h 2047750"/>
              <a:gd name="connsiteX0" fmla="*/ 3471 w 881484"/>
              <a:gd name="connsiteY0" fmla="*/ 202204 h 2249954"/>
              <a:gd name="connsiteX1" fmla="*/ 855264 w 881484"/>
              <a:gd name="connsiteY1" fmla="*/ 0 h 2249954"/>
              <a:gd name="connsiteX2" fmla="*/ 881484 w 881484"/>
              <a:gd name="connsiteY2" fmla="*/ 2074792 h 2249954"/>
              <a:gd name="connsiteX3" fmla="*/ 0 w 881484"/>
              <a:gd name="connsiteY3" fmla="*/ 2249954 h 2249954"/>
              <a:gd name="connsiteX4" fmla="*/ 3471 w 881484"/>
              <a:gd name="connsiteY4" fmla="*/ 202204 h 2249954"/>
              <a:gd name="connsiteX0" fmla="*/ 131335 w 881484"/>
              <a:gd name="connsiteY0" fmla="*/ 261617 h 2249954"/>
              <a:gd name="connsiteX1" fmla="*/ 855264 w 881484"/>
              <a:gd name="connsiteY1" fmla="*/ 0 h 2249954"/>
              <a:gd name="connsiteX2" fmla="*/ 881484 w 881484"/>
              <a:gd name="connsiteY2" fmla="*/ 2074792 h 2249954"/>
              <a:gd name="connsiteX3" fmla="*/ 0 w 881484"/>
              <a:gd name="connsiteY3" fmla="*/ 2249954 h 2249954"/>
              <a:gd name="connsiteX4" fmla="*/ 131335 w 881484"/>
              <a:gd name="connsiteY4" fmla="*/ 261617 h 2249954"/>
              <a:gd name="connsiteX0" fmla="*/ 0 w 884667"/>
              <a:gd name="connsiteY0" fmla="*/ 242316 h 2249954"/>
              <a:gd name="connsiteX1" fmla="*/ 858447 w 884667"/>
              <a:gd name="connsiteY1" fmla="*/ 0 h 2249954"/>
              <a:gd name="connsiteX2" fmla="*/ 884667 w 884667"/>
              <a:gd name="connsiteY2" fmla="*/ 2074792 h 2249954"/>
              <a:gd name="connsiteX3" fmla="*/ 3183 w 884667"/>
              <a:gd name="connsiteY3" fmla="*/ 2249954 h 2249954"/>
              <a:gd name="connsiteX4" fmla="*/ 0 w 884667"/>
              <a:gd name="connsiteY4" fmla="*/ 242316 h 2249954"/>
              <a:gd name="connsiteX0" fmla="*/ 0 w 899958"/>
              <a:gd name="connsiteY0" fmla="*/ 242316 h 2249954"/>
              <a:gd name="connsiteX1" fmla="*/ 858447 w 899958"/>
              <a:gd name="connsiteY1" fmla="*/ 0 h 2249954"/>
              <a:gd name="connsiteX2" fmla="*/ 899958 w 899958"/>
              <a:gd name="connsiteY2" fmla="*/ 2082607 h 2249954"/>
              <a:gd name="connsiteX3" fmla="*/ 3183 w 899958"/>
              <a:gd name="connsiteY3" fmla="*/ 2249954 h 2249954"/>
              <a:gd name="connsiteX4" fmla="*/ 0 w 899958"/>
              <a:gd name="connsiteY4" fmla="*/ 242316 h 2249954"/>
              <a:gd name="connsiteX0" fmla="*/ 0 w 899958"/>
              <a:gd name="connsiteY0" fmla="*/ 194039 h 2201677"/>
              <a:gd name="connsiteX1" fmla="*/ 806332 w 899958"/>
              <a:gd name="connsiteY1" fmla="*/ 0 h 2201677"/>
              <a:gd name="connsiteX2" fmla="*/ 899958 w 899958"/>
              <a:gd name="connsiteY2" fmla="*/ 2034330 h 2201677"/>
              <a:gd name="connsiteX3" fmla="*/ 3183 w 899958"/>
              <a:gd name="connsiteY3" fmla="*/ 2201677 h 2201677"/>
              <a:gd name="connsiteX4" fmla="*/ 0 w 899958"/>
              <a:gd name="connsiteY4" fmla="*/ 194039 h 2201677"/>
              <a:gd name="connsiteX0" fmla="*/ 0 w 899958"/>
              <a:gd name="connsiteY0" fmla="*/ 247883 h 2255521"/>
              <a:gd name="connsiteX1" fmla="*/ 863517 w 899958"/>
              <a:gd name="connsiteY1" fmla="*/ 0 h 2255521"/>
              <a:gd name="connsiteX2" fmla="*/ 899958 w 899958"/>
              <a:gd name="connsiteY2" fmla="*/ 2088174 h 2255521"/>
              <a:gd name="connsiteX3" fmla="*/ 3183 w 899958"/>
              <a:gd name="connsiteY3" fmla="*/ 2255521 h 2255521"/>
              <a:gd name="connsiteX4" fmla="*/ 0 w 899958"/>
              <a:gd name="connsiteY4" fmla="*/ 247883 h 2255521"/>
              <a:gd name="connsiteX0" fmla="*/ 1888 w 901846"/>
              <a:gd name="connsiteY0" fmla="*/ 247883 h 2261088"/>
              <a:gd name="connsiteX1" fmla="*/ 865405 w 901846"/>
              <a:gd name="connsiteY1" fmla="*/ 0 h 2261088"/>
              <a:gd name="connsiteX2" fmla="*/ 901846 w 901846"/>
              <a:gd name="connsiteY2" fmla="*/ 2088174 h 2261088"/>
              <a:gd name="connsiteX3" fmla="*/ 0 w 901846"/>
              <a:gd name="connsiteY3" fmla="*/ 2261088 h 2261088"/>
              <a:gd name="connsiteX4" fmla="*/ 1888 w 901846"/>
              <a:gd name="connsiteY4" fmla="*/ 247883 h 2261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1846" h="2261088">
                <a:moveTo>
                  <a:pt x="1888" y="247883"/>
                </a:moveTo>
                <a:lnTo>
                  <a:pt x="865405" y="0"/>
                </a:lnTo>
                <a:lnTo>
                  <a:pt x="901846" y="2088174"/>
                </a:lnTo>
                <a:lnTo>
                  <a:pt x="0" y="2261088"/>
                </a:lnTo>
                <a:cubicBezTo>
                  <a:pt x="629" y="1590020"/>
                  <a:pt x="1259" y="918951"/>
                  <a:pt x="1888" y="247883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>
            <a:noFill/>
          </a:ln>
        </p:spPr>
        <p:txBody>
          <a:bodyPr wrap="none" tIns="0" bIns="822960" anchor="b"/>
          <a:lstStyle>
            <a:lvl1pPr algn="ctr" rtl="0">
              <a:buNone/>
              <a:defRPr sz="8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 </a:t>
            </a:r>
          </a:p>
        </p:txBody>
      </p:sp>
    </p:spTree>
    <p:extLst>
      <p:ext uri="{BB962C8B-B14F-4D97-AF65-F5344CB8AC3E}">
        <p14:creationId xmlns:p14="http://schemas.microsoft.com/office/powerpoint/2010/main" val="756081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mock_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/>
          <p:cNvSpPr/>
          <p:nvPr userDrawn="1"/>
        </p:nvSpPr>
        <p:spPr>
          <a:xfrm>
            <a:off x="11360149" y="981075"/>
            <a:ext cx="482600" cy="361951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11" name="Slide Number Placeholder 4"/>
          <p:cNvSpPr txBox="1">
            <a:spLocks/>
          </p:cNvSpPr>
          <p:nvPr userDrawn="1"/>
        </p:nvSpPr>
        <p:spPr>
          <a:xfrm>
            <a:off x="11315702" y="998205"/>
            <a:ext cx="571500" cy="327692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600" smtClean="0">
                <a:solidFill>
                  <a:srgbClr val="262626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 sz="1600" dirty="0">
              <a:solidFill>
                <a:srgbClr val="262626">
                  <a:lumMod val="75000"/>
                  <a:lumOff val="25000"/>
                </a:srgbClr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2921000" y="742951"/>
            <a:ext cx="6350000" cy="419132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3733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362453" y="1170853"/>
            <a:ext cx="3467100" cy="200747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2133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pic>
        <p:nvPicPr>
          <p:cNvPr id="14" name="Picture 13" descr="iPhone-5-Black-White-MockUp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938396" y="2303037"/>
            <a:ext cx="2315208" cy="3640563"/>
          </a:xfrm>
          <a:prstGeom prst="rect">
            <a:avLst/>
          </a:prstGeom>
        </p:spPr>
      </p:pic>
      <p:sp>
        <p:nvSpPr>
          <p:cNvPr id="15" name="Picture Placeholder 7"/>
          <p:cNvSpPr>
            <a:spLocks noGrp="1"/>
          </p:cNvSpPr>
          <p:nvPr>
            <p:ph type="pic" sz="quarter" idx="44" hasCustomPrompt="1"/>
          </p:nvPr>
        </p:nvSpPr>
        <p:spPr>
          <a:xfrm>
            <a:off x="5113867" y="2841626"/>
            <a:ext cx="1964267" cy="2597151"/>
          </a:xfrm>
          <a:prstGeom prst="rect">
            <a:avLst/>
          </a:prstGeom>
          <a:solidFill>
            <a:schemeClr val="bg1">
              <a:lumMod val="75000"/>
            </a:schemeClr>
          </a:solidFill>
          <a:ln w="3175">
            <a:noFill/>
          </a:ln>
        </p:spPr>
        <p:txBody>
          <a:bodyPr wrap="none" tIns="0" bIns="822960" anchor="b"/>
          <a:lstStyle>
            <a:lvl1pPr algn="ctr" rtl="0">
              <a:buNone/>
              <a:defRPr sz="14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 </a:t>
            </a:r>
          </a:p>
        </p:txBody>
      </p:sp>
    </p:spTree>
    <p:extLst>
      <p:ext uri="{BB962C8B-B14F-4D97-AF65-F5344CB8AC3E}">
        <p14:creationId xmlns:p14="http://schemas.microsoft.com/office/powerpoint/2010/main" val="3463091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mock_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val 15"/>
          <p:cNvSpPr/>
          <p:nvPr userDrawn="1"/>
        </p:nvSpPr>
        <p:spPr>
          <a:xfrm>
            <a:off x="11360149" y="981075"/>
            <a:ext cx="482600" cy="361951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17" name="Slide Number Placeholder 4"/>
          <p:cNvSpPr txBox="1">
            <a:spLocks/>
          </p:cNvSpPr>
          <p:nvPr userDrawn="1"/>
        </p:nvSpPr>
        <p:spPr>
          <a:xfrm>
            <a:off x="11315702" y="998205"/>
            <a:ext cx="571500" cy="327692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600" smtClean="0">
                <a:solidFill>
                  <a:srgbClr val="262626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 sz="1600" dirty="0">
              <a:solidFill>
                <a:srgbClr val="262626">
                  <a:lumMod val="75000"/>
                  <a:lumOff val="25000"/>
                </a:srgbClr>
              </a:solidFill>
            </a:endParaRPr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2921000" y="742951"/>
            <a:ext cx="6350000" cy="419132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3733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362453" y="1170853"/>
            <a:ext cx="3467100" cy="200747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2133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pic>
        <p:nvPicPr>
          <p:cNvPr id="14" name="Picture 13" descr="iPhone-5-Black-White-MockUp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498875" y="2679700"/>
            <a:ext cx="1841451" cy="2895600"/>
          </a:xfrm>
          <a:prstGeom prst="rect">
            <a:avLst/>
          </a:prstGeom>
        </p:spPr>
      </p:pic>
      <p:sp>
        <p:nvSpPr>
          <p:cNvPr id="15" name="Oval 14"/>
          <p:cNvSpPr/>
          <p:nvPr userDrawn="1"/>
        </p:nvSpPr>
        <p:spPr bwMode="auto">
          <a:xfrm>
            <a:off x="5638800" y="3784600"/>
            <a:ext cx="914400" cy="6858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noFill/>
            <a:round/>
            <a:headEnd/>
            <a:tailEnd/>
          </a:ln>
        </p:spPr>
        <p:txBody>
          <a:bodyPr vert="horz" wrap="none" lIns="121920" tIns="60960" rIns="121920" bIns="60960" numCol="1" rtlCol="0" anchor="ctr" anchorCtr="1" compatLnSpc="1">
            <a:prstTxWarp prst="textNoShape">
              <a:avLst/>
            </a:prstTxWarp>
          </a:bodyPr>
          <a:lstStyle/>
          <a:p>
            <a:pPr algn="ctr"/>
            <a:r>
              <a:rPr lang="en-US" sz="3200" b="1" dirty="0">
                <a:solidFill>
                  <a:srgbClr val="262626">
                    <a:lumMod val="85000"/>
                    <a:lumOff val="15000"/>
                  </a:srgbClr>
                </a:solidFill>
              </a:rPr>
              <a:t>VS</a:t>
            </a:r>
          </a:p>
        </p:txBody>
      </p:sp>
      <p:sp>
        <p:nvSpPr>
          <p:cNvPr id="20" name="Picture Placeholder 7"/>
          <p:cNvSpPr>
            <a:spLocks noGrp="1"/>
          </p:cNvSpPr>
          <p:nvPr>
            <p:ph type="pic" sz="quarter" idx="44" hasCustomPrompt="1"/>
          </p:nvPr>
        </p:nvSpPr>
        <p:spPr>
          <a:xfrm>
            <a:off x="3603768" y="3086085"/>
            <a:ext cx="1631664" cy="2111372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noFill/>
          </a:ln>
        </p:spPr>
        <p:txBody>
          <a:bodyPr wrap="none" tIns="0" bIns="731520" anchor="b"/>
          <a:lstStyle>
            <a:lvl1pPr algn="ctr" rtl="0">
              <a:buNone/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 </a:t>
            </a:r>
          </a:p>
        </p:txBody>
      </p:sp>
      <p:pic>
        <p:nvPicPr>
          <p:cNvPr id="21" name="Picture 20" descr="iPhone-5-Black-White-Moc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845611" y="2679700"/>
            <a:ext cx="1847515" cy="2895600"/>
          </a:xfrm>
          <a:prstGeom prst="rect">
            <a:avLst/>
          </a:prstGeom>
        </p:spPr>
      </p:pic>
      <p:sp>
        <p:nvSpPr>
          <p:cNvPr id="22" name="Picture Placeholder 7"/>
          <p:cNvSpPr>
            <a:spLocks noGrp="1"/>
          </p:cNvSpPr>
          <p:nvPr>
            <p:ph type="pic" sz="quarter" idx="45" hasCustomPrompt="1"/>
          </p:nvPr>
        </p:nvSpPr>
        <p:spPr>
          <a:xfrm>
            <a:off x="6968353" y="3086085"/>
            <a:ext cx="1631664" cy="2111372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noFill/>
          </a:ln>
        </p:spPr>
        <p:txBody>
          <a:bodyPr wrap="none" tIns="0" bIns="731520" anchor="b"/>
          <a:lstStyle>
            <a:lvl1pPr algn="ctr" rtl="0">
              <a:buNone/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 </a:t>
            </a:r>
          </a:p>
        </p:txBody>
      </p:sp>
    </p:spTree>
    <p:extLst>
      <p:ext uri="{BB962C8B-B14F-4D97-AF65-F5344CB8AC3E}">
        <p14:creationId xmlns:p14="http://schemas.microsoft.com/office/powerpoint/2010/main" val="1942417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0" grpId="0" animBg="1"/>
      <p:bldP spid="22" grpId="0" animBg="1"/>
    </p:bld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mock_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 userDrawn="1"/>
        </p:nvSpPr>
        <p:spPr>
          <a:xfrm>
            <a:off x="11360149" y="981075"/>
            <a:ext cx="482600" cy="361951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9" name="Slide Number Placeholder 4"/>
          <p:cNvSpPr txBox="1">
            <a:spLocks/>
          </p:cNvSpPr>
          <p:nvPr userDrawn="1"/>
        </p:nvSpPr>
        <p:spPr>
          <a:xfrm>
            <a:off x="11315702" y="998205"/>
            <a:ext cx="571500" cy="327692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600" smtClean="0">
                <a:solidFill>
                  <a:srgbClr val="262626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 sz="1600" dirty="0">
              <a:solidFill>
                <a:srgbClr val="262626">
                  <a:lumMod val="75000"/>
                  <a:lumOff val="25000"/>
                </a:srgbClr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2921000" y="742951"/>
            <a:ext cx="6350000" cy="419132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3733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362453" y="1170853"/>
            <a:ext cx="3467100" cy="200747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2133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pic>
        <p:nvPicPr>
          <p:cNvPr id="12" name="Picture 11" descr="iPhone-5-three-quarter-perspective-Mockup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202269" y="1854201"/>
            <a:ext cx="3002188" cy="4508500"/>
          </a:xfrm>
          <a:prstGeom prst="rect">
            <a:avLst/>
          </a:prstGeom>
        </p:spPr>
      </p:pic>
      <p:sp>
        <p:nvSpPr>
          <p:cNvPr id="14" name="Picture Placeholder 7"/>
          <p:cNvSpPr>
            <a:spLocks noGrp="1"/>
          </p:cNvSpPr>
          <p:nvPr>
            <p:ph type="pic" sz="quarter" idx="45" hasCustomPrompt="1"/>
          </p:nvPr>
        </p:nvSpPr>
        <p:spPr>
          <a:xfrm>
            <a:off x="2011680" y="2613661"/>
            <a:ext cx="1645920" cy="3009900"/>
          </a:xfrm>
          <a:custGeom>
            <a:avLst/>
            <a:gdLst>
              <a:gd name="connsiteX0" fmla="*/ 0 w 1223748"/>
              <a:gd name="connsiteY0" fmla="*/ 0 h 2960370"/>
              <a:gd name="connsiteX1" fmla="*/ 1223748 w 1223748"/>
              <a:gd name="connsiteY1" fmla="*/ 0 h 2960370"/>
              <a:gd name="connsiteX2" fmla="*/ 1223748 w 1223748"/>
              <a:gd name="connsiteY2" fmla="*/ 2960370 h 2960370"/>
              <a:gd name="connsiteX3" fmla="*/ 0 w 1223748"/>
              <a:gd name="connsiteY3" fmla="*/ 2960370 h 2960370"/>
              <a:gd name="connsiteX4" fmla="*/ 0 w 1223748"/>
              <a:gd name="connsiteY4" fmla="*/ 0 h 2960370"/>
              <a:gd name="connsiteX0" fmla="*/ 0 w 1223748"/>
              <a:gd name="connsiteY0" fmla="*/ 0 h 2960370"/>
              <a:gd name="connsiteX1" fmla="*/ 1102884 w 1223748"/>
              <a:gd name="connsiteY1" fmla="*/ 400050 h 2960370"/>
              <a:gd name="connsiteX2" fmla="*/ 1223748 w 1223748"/>
              <a:gd name="connsiteY2" fmla="*/ 2960370 h 2960370"/>
              <a:gd name="connsiteX3" fmla="*/ 0 w 1223748"/>
              <a:gd name="connsiteY3" fmla="*/ 2960370 h 2960370"/>
              <a:gd name="connsiteX4" fmla="*/ 0 w 1223748"/>
              <a:gd name="connsiteY4" fmla="*/ 0 h 2960370"/>
              <a:gd name="connsiteX0" fmla="*/ 0 w 1223748"/>
              <a:gd name="connsiteY0" fmla="*/ 0 h 2960370"/>
              <a:gd name="connsiteX1" fmla="*/ 1223748 w 1223748"/>
              <a:gd name="connsiteY1" fmla="*/ 224790 h 2960370"/>
              <a:gd name="connsiteX2" fmla="*/ 1223748 w 1223748"/>
              <a:gd name="connsiteY2" fmla="*/ 2960370 h 2960370"/>
              <a:gd name="connsiteX3" fmla="*/ 0 w 1223748"/>
              <a:gd name="connsiteY3" fmla="*/ 2960370 h 2960370"/>
              <a:gd name="connsiteX4" fmla="*/ 0 w 1223748"/>
              <a:gd name="connsiteY4" fmla="*/ 0 h 2960370"/>
              <a:gd name="connsiteX0" fmla="*/ 0 w 1223748"/>
              <a:gd name="connsiteY0" fmla="*/ 0 h 2960370"/>
              <a:gd name="connsiteX1" fmla="*/ 1223748 w 1223748"/>
              <a:gd name="connsiteY1" fmla="*/ 224790 h 2960370"/>
              <a:gd name="connsiteX2" fmla="*/ 1208640 w 1223748"/>
              <a:gd name="connsiteY2" fmla="*/ 2644140 h 2960370"/>
              <a:gd name="connsiteX3" fmla="*/ 0 w 1223748"/>
              <a:gd name="connsiteY3" fmla="*/ 2960370 h 2960370"/>
              <a:gd name="connsiteX4" fmla="*/ 0 w 1223748"/>
              <a:gd name="connsiteY4" fmla="*/ 0 h 2960370"/>
              <a:gd name="connsiteX0" fmla="*/ 0 w 1223748"/>
              <a:gd name="connsiteY0" fmla="*/ 0 h 3009900"/>
              <a:gd name="connsiteX1" fmla="*/ 1223748 w 1223748"/>
              <a:gd name="connsiteY1" fmla="*/ 224790 h 3009900"/>
              <a:gd name="connsiteX2" fmla="*/ 1223748 w 1223748"/>
              <a:gd name="connsiteY2" fmla="*/ 3009900 h 3009900"/>
              <a:gd name="connsiteX3" fmla="*/ 0 w 1223748"/>
              <a:gd name="connsiteY3" fmla="*/ 2960370 h 3009900"/>
              <a:gd name="connsiteX4" fmla="*/ 0 w 1223748"/>
              <a:gd name="connsiteY4" fmla="*/ 0 h 300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3748" h="3009900">
                <a:moveTo>
                  <a:pt x="0" y="0"/>
                </a:moveTo>
                <a:lnTo>
                  <a:pt x="1223748" y="224790"/>
                </a:lnTo>
                <a:lnTo>
                  <a:pt x="1223748" y="3009900"/>
                </a:lnTo>
                <a:lnTo>
                  <a:pt x="0" y="296037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noFill/>
          </a:ln>
        </p:spPr>
        <p:txBody>
          <a:bodyPr wrap="none" tIns="0" bIns="731520" anchor="b"/>
          <a:lstStyle>
            <a:lvl1pPr algn="ctr" rtl="0">
              <a:buNone/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 </a:t>
            </a:r>
          </a:p>
        </p:txBody>
      </p:sp>
    </p:spTree>
    <p:extLst>
      <p:ext uri="{BB962C8B-B14F-4D97-AF65-F5344CB8AC3E}">
        <p14:creationId xmlns:p14="http://schemas.microsoft.com/office/powerpoint/2010/main" val="1504440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mock_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/>
          <p:cNvSpPr/>
          <p:nvPr userDrawn="1"/>
        </p:nvSpPr>
        <p:spPr>
          <a:xfrm>
            <a:off x="11360149" y="981075"/>
            <a:ext cx="482600" cy="361951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11" name="Slide Number Placeholder 4"/>
          <p:cNvSpPr txBox="1">
            <a:spLocks/>
          </p:cNvSpPr>
          <p:nvPr userDrawn="1"/>
        </p:nvSpPr>
        <p:spPr>
          <a:xfrm>
            <a:off x="11315702" y="998205"/>
            <a:ext cx="571500" cy="327692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600" smtClean="0">
                <a:solidFill>
                  <a:srgbClr val="262626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 sz="1600" dirty="0">
              <a:solidFill>
                <a:srgbClr val="262626">
                  <a:lumMod val="75000"/>
                  <a:lumOff val="25000"/>
                </a:srgbClr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2921000" y="742951"/>
            <a:ext cx="6350000" cy="419132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3733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362453" y="1170853"/>
            <a:ext cx="3467100" cy="200747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2133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pic>
        <p:nvPicPr>
          <p:cNvPr id="14" name="Picture 13" descr="Macbook Air - Fully Scalable PSD for Free Download - cssauthor.com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60875" y="2436091"/>
            <a:ext cx="5670251" cy="2280727"/>
          </a:xfrm>
          <a:prstGeom prst="rect">
            <a:avLst/>
          </a:prstGeom>
        </p:spPr>
      </p:pic>
      <p:sp>
        <p:nvSpPr>
          <p:cNvPr id="15" name="Picture Placeholder 7"/>
          <p:cNvSpPr>
            <a:spLocks noGrp="1"/>
          </p:cNvSpPr>
          <p:nvPr>
            <p:ph type="pic" sz="quarter" idx="44" hasCustomPrompt="1"/>
          </p:nvPr>
        </p:nvSpPr>
        <p:spPr>
          <a:xfrm>
            <a:off x="4249741" y="2592390"/>
            <a:ext cx="3692524" cy="1738311"/>
          </a:xfrm>
          <a:prstGeom prst="rect">
            <a:avLst/>
          </a:prstGeom>
          <a:solidFill>
            <a:schemeClr val="bg1">
              <a:lumMod val="75000"/>
            </a:schemeClr>
          </a:solidFill>
          <a:ln w="3175">
            <a:noFill/>
          </a:ln>
        </p:spPr>
        <p:txBody>
          <a:bodyPr wrap="none" tIns="0" bIns="457200" anchor="b"/>
          <a:lstStyle>
            <a:lvl1pPr algn="ctr" rtl="0">
              <a:buNone/>
              <a:defRPr sz="1467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 </a:t>
            </a:r>
          </a:p>
        </p:txBody>
      </p:sp>
    </p:spTree>
    <p:extLst>
      <p:ext uri="{BB962C8B-B14F-4D97-AF65-F5344CB8AC3E}">
        <p14:creationId xmlns:p14="http://schemas.microsoft.com/office/powerpoint/2010/main" val="1147854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mock_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/>
          <p:cNvSpPr/>
          <p:nvPr userDrawn="1"/>
        </p:nvSpPr>
        <p:spPr>
          <a:xfrm>
            <a:off x="11360149" y="981075"/>
            <a:ext cx="482600" cy="361951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12" name="Slide Number Placeholder 4"/>
          <p:cNvSpPr txBox="1">
            <a:spLocks/>
          </p:cNvSpPr>
          <p:nvPr userDrawn="1"/>
        </p:nvSpPr>
        <p:spPr>
          <a:xfrm>
            <a:off x="11315702" y="998205"/>
            <a:ext cx="571500" cy="327692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600" smtClean="0">
                <a:solidFill>
                  <a:srgbClr val="262626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 sz="1600" dirty="0">
              <a:solidFill>
                <a:srgbClr val="262626">
                  <a:lumMod val="75000"/>
                  <a:lumOff val="25000"/>
                </a:srgbClr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2921000" y="742951"/>
            <a:ext cx="6350000" cy="419132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3733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362453" y="1170853"/>
            <a:ext cx="3467100" cy="200747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2133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372533" y="2571558"/>
            <a:ext cx="5670251" cy="2280727"/>
            <a:chOff x="228600" y="1312141"/>
            <a:chExt cx="4252688" cy="2280726"/>
          </a:xfrm>
        </p:grpSpPr>
        <p:pic>
          <p:nvPicPr>
            <p:cNvPr id="15" name="Picture 14" descr="Macbook Air - Fully Scalable PSD for Free Download - cssauthor.com.png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228600" y="1312141"/>
              <a:ext cx="4252688" cy="2280726"/>
            </a:xfrm>
            <a:prstGeom prst="rect">
              <a:avLst/>
            </a:prstGeom>
          </p:spPr>
        </p:pic>
        <p:sp>
          <p:nvSpPr>
            <p:cNvPr id="17" name="Rectangle 16"/>
            <p:cNvSpPr/>
            <p:nvPr userDrawn="1"/>
          </p:nvSpPr>
          <p:spPr bwMode="auto">
            <a:xfrm>
              <a:off x="935719" y="1466850"/>
              <a:ext cx="2838450" cy="173736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9050">
              <a:noFill/>
              <a:round/>
              <a:headEnd/>
              <a:tailEnd/>
            </a:ln>
          </p:spPr>
          <p:txBody>
            <a:bodyPr vert="horz" wrap="non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algn="ctr"/>
              <a:endParaRPr lang="en-US" sz="1600" b="1" dirty="0">
                <a:solidFill>
                  <a:srgbClr val="262626">
                    <a:lumMod val="75000"/>
                    <a:lumOff val="25000"/>
                  </a:srgbClr>
                </a:solidFill>
              </a:endParaRPr>
            </a:p>
          </p:txBody>
        </p:sp>
      </p:grpSp>
      <p:sp>
        <p:nvSpPr>
          <p:cNvPr id="18" name="Picture Placeholder 7"/>
          <p:cNvSpPr>
            <a:spLocks noGrp="1"/>
          </p:cNvSpPr>
          <p:nvPr>
            <p:ph type="pic" sz="quarter" idx="44" hasCustomPrompt="1"/>
          </p:nvPr>
        </p:nvSpPr>
        <p:spPr>
          <a:xfrm>
            <a:off x="1317899" y="2727856"/>
            <a:ext cx="3779520" cy="1738311"/>
          </a:xfrm>
          <a:prstGeom prst="rect">
            <a:avLst/>
          </a:prstGeom>
          <a:solidFill>
            <a:schemeClr val="bg1">
              <a:lumMod val="75000"/>
            </a:schemeClr>
          </a:solidFill>
          <a:ln w="3175">
            <a:noFill/>
          </a:ln>
        </p:spPr>
        <p:txBody>
          <a:bodyPr wrap="none" tIns="0" bIns="457200" anchor="b"/>
          <a:lstStyle>
            <a:lvl1pPr algn="ctr" rtl="0">
              <a:buNone/>
              <a:defRPr sz="1467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 </a:t>
            </a:r>
          </a:p>
        </p:txBody>
      </p:sp>
    </p:spTree>
    <p:extLst>
      <p:ext uri="{BB962C8B-B14F-4D97-AF65-F5344CB8AC3E}">
        <p14:creationId xmlns:p14="http://schemas.microsoft.com/office/powerpoint/2010/main" val="3951220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_mock_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 userDrawn="1"/>
        </p:nvSpPr>
        <p:spPr>
          <a:xfrm>
            <a:off x="11360149" y="981075"/>
            <a:ext cx="482600" cy="361951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9" name="Slide Number Placeholder 4"/>
          <p:cNvSpPr txBox="1">
            <a:spLocks/>
          </p:cNvSpPr>
          <p:nvPr userDrawn="1"/>
        </p:nvSpPr>
        <p:spPr>
          <a:xfrm>
            <a:off x="11315702" y="998205"/>
            <a:ext cx="571500" cy="327692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600" smtClean="0">
                <a:solidFill>
                  <a:srgbClr val="262626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 sz="1600" dirty="0">
              <a:solidFill>
                <a:srgbClr val="262626">
                  <a:lumMod val="75000"/>
                  <a:lumOff val="25000"/>
                </a:srgbClr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2921000" y="742951"/>
            <a:ext cx="6350000" cy="419132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3733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362453" y="1170853"/>
            <a:ext cx="3467100" cy="200747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2133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pic>
        <p:nvPicPr>
          <p:cNvPr id="14" name="Picture 13" descr="iPad-Air-Black-Perspective-by-GWEN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29412" y="2748408"/>
            <a:ext cx="5620531" cy="3042792"/>
          </a:xfrm>
          <a:prstGeom prst="rect">
            <a:avLst/>
          </a:prstGeom>
        </p:spPr>
      </p:pic>
      <p:sp>
        <p:nvSpPr>
          <p:cNvPr id="15" name="Picture Placeholder 7"/>
          <p:cNvSpPr>
            <a:spLocks noGrp="1"/>
          </p:cNvSpPr>
          <p:nvPr>
            <p:ph type="pic" sz="quarter" idx="44" hasCustomPrompt="1"/>
          </p:nvPr>
        </p:nvSpPr>
        <p:spPr>
          <a:xfrm rot="20894674">
            <a:off x="1158579" y="3101050"/>
            <a:ext cx="3964197" cy="2029047"/>
          </a:xfrm>
          <a:custGeom>
            <a:avLst/>
            <a:gdLst>
              <a:gd name="connsiteX0" fmla="*/ 0 w 2834640"/>
              <a:gd name="connsiteY0" fmla="*/ 0 h 1674772"/>
              <a:gd name="connsiteX1" fmla="*/ 2834640 w 2834640"/>
              <a:gd name="connsiteY1" fmla="*/ 0 h 1674772"/>
              <a:gd name="connsiteX2" fmla="*/ 2834640 w 2834640"/>
              <a:gd name="connsiteY2" fmla="*/ 1674772 h 1674772"/>
              <a:gd name="connsiteX3" fmla="*/ 0 w 2834640"/>
              <a:gd name="connsiteY3" fmla="*/ 1674772 h 1674772"/>
              <a:gd name="connsiteX4" fmla="*/ 0 w 2834640"/>
              <a:gd name="connsiteY4" fmla="*/ 0 h 1674772"/>
              <a:gd name="connsiteX0" fmla="*/ 0 w 2834640"/>
              <a:gd name="connsiteY0" fmla="*/ 0 h 2029047"/>
              <a:gd name="connsiteX1" fmla="*/ 2834640 w 2834640"/>
              <a:gd name="connsiteY1" fmla="*/ 0 h 2029047"/>
              <a:gd name="connsiteX2" fmla="*/ 2834640 w 2834640"/>
              <a:gd name="connsiteY2" fmla="*/ 1674772 h 2029047"/>
              <a:gd name="connsiteX3" fmla="*/ 299871 w 2834640"/>
              <a:gd name="connsiteY3" fmla="*/ 2029047 h 2029047"/>
              <a:gd name="connsiteX4" fmla="*/ 0 w 2834640"/>
              <a:gd name="connsiteY4" fmla="*/ 0 h 2029047"/>
              <a:gd name="connsiteX0" fmla="*/ 0 w 2834640"/>
              <a:gd name="connsiteY0" fmla="*/ 0 h 2029047"/>
              <a:gd name="connsiteX1" fmla="*/ 2394834 w 2834640"/>
              <a:gd name="connsiteY1" fmla="*/ 56358 h 2029047"/>
              <a:gd name="connsiteX2" fmla="*/ 2834640 w 2834640"/>
              <a:gd name="connsiteY2" fmla="*/ 1674772 h 2029047"/>
              <a:gd name="connsiteX3" fmla="*/ 299871 w 2834640"/>
              <a:gd name="connsiteY3" fmla="*/ 2029047 h 2029047"/>
              <a:gd name="connsiteX4" fmla="*/ 0 w 2834640"/>
              <a:gd name="connsiteY4" fmla="*/ 0 h 2029047"/>
              <a:gd name="connsiteX0" fmla="*/ 0 w 2834640"/>
              <a:gd name="connsiteY0" fmla="*/ 0 h 2029047"/>
              <a:gd name="connsiteX1" fmla="*/ 2213805 w 2834640"/>
              <a:gd name="connsiteY1" fmla="*/ 178242 h 2029047"/>
              <a:gd name="connsiteX2" fmla="*/ 2834640 w 2834640"/>
              <a:gd name="connsiteY2" fmla="*/ 1674772 h 2029047"/>
              <a:gd name="connsiteX3" fmla="*/ 299871 w 2834640"/>
              <a:gd name="connsiteY3" fmla="*/ 2029047 h 2029047"/>
              <a:gd name="connsiteX4" fmla="*/ 0 w 2834640"/>
              <a:gd name="connsiteY4" fmla="*/ 0 h 2029047"/>
              <a:gd name="connsiteX0" fmla="*/ 0 w 2834640"/>
              <a:gd name="connsiteY0" fmla="*/ 0 h 2029047"/>
              <a:gd name="connsiteX1" fmla="*/ 2385347 w 2834640"/>
              <a:gd name="connsiteY1" fmla="*/ 27142 h 2029047"/>
              <a:gd name="connsiteX2" fmla="*/ 2834640 w 2834640"/>
              <a:gd name="connsiteY2" fmla="*/ 1674772 h 2029047"/>
              <a:gd name="connsiteX3" fmla="*/ 299871 w 2834640"/>
              <a:gd name="connsiteY3" fmla="*/ 2029047 h 2029047"/>
              <a:gd name="connsiteX4" fmla="*/ 0 w 2834640"/>
              <a:gd name="connsiteY4" fmla="*/ 0 h 2029047"/>
              <a:gd name="connsiteX0" fmla="*/ 0 w 2973148"/>
              <a:gd name="connsiteY0" fmla="*/ 0 h 2029047"/>
              <a:gd name="connsiteX1" fmla="*/ 2385347 w 2973148"/>
              <a:gd name="connsiteY1" fmla="*/ 27142 h 2029047"/>
              <a:gd name="connsiteX2" fmla="*/ 2973148 w 2973148"/>
              <a:gd name="connsiteY2" fmla="*/ 1832020 h 2029047"/>
              <a:gd name="connsiteX3" fmla="*/ 299871 w 2973148"/>
              <a:gd name="connsiteY3" fmla="*/ 2029047 h 2029047"/>
              <a:gd name="connsiteX4" fmla="*/ 0 w 2973148"/>
              <a:gd name="connsiteY4" fmla="*/ 0 h 2029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3148" h="2029047">
                <a:moveTo>
                  <a:pt x="0" y="0"/>
                </a:moveTo>
                <a:lnTo>
                  <a:pt x="2385347" y="27142"/>
                </a:lnTo>
                <a:lnTo>
                  <a:pt x="2973148" y="1832020"/>
                </a:lnTo>
                <a:lnTo>
                  <a:pt x="299871" y="2029047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3175">
            <a:noFill/>
          </a:ln>
        </p:spPr>
        <p:txBody>
          <a:bodyPr wrap="none" tIns="0" bIns="457200" anchor="b"/>
          <a:lstStyle>
            <a:lvl1pPr algn="ctr" rtl="0">
              <a:buNone/>
              <a:defRPr sz="1467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 </a:t>
            </a:r>
          </a:p>
        </p:txBody>
      </p:sp>
    </p:spTree>
    <p:extLst>
      <p:ext uri="{BB962C8B-B14F-4D97-AF65-F5344CB8AC3E}">
        <p14:creationId xmlns:p14="http://schemas.microsoft.com/office/powerpoint/2010/main" val="547992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_mock_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/>
          <p:cNvSpPr/>
          <p:nvPr userDrawn="1"/>
        </p:nvSpPr>
        <p:spPr>
          <a:xfrm>
            <a:off x="11360149" y="981075"/>
            <a:ext cx="482600" cy="361951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12" name="Slide Number Placeholder 4"/>
          <p:cNvSpPr txBox="1">
            <a:spLocks/>
          </p:cNvSpPr>
          <p:nvPr userDrawn="1"/>
        </p:nvSpPr>
        <p:spPr>
          <a:xfrm>
            <a:off x="11315702" y="998205"/>
            <a:ext cx="571500" cy="327692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600" smtClean="0">
                <a:solidFill>
                  <a:srgbClr val="262626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 sz="1600" dirty="0">
              <a:solidFill>
                <a:srgbClr val="262626">
                  <a:lumMod val="75000"/>
                  <a:lumOff val="25000"/>
                </a:srgbClr>
              </a:solidFill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2921000" y="742951"/>
            <a:ext cx="6350000" cy="419132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3733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362453" y="1170853"/>
            <a:ext cx="3467100" cy="200747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2133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pic>
        <p:nvPicPr>
          <p:cNvPr id="42" name="Picture 41" descr="1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104402" y="2450900"/>
            <a:ext cx="5983197" cy="2103227"/>
          </a:xfrm>
          <a:prstGeom prst="rect">
            <a:avLst/>
          </a:prstGeom>
        </p:spPr>
      </p:pic>
      <p:pic>
        <p:nvPicPr>
          <p:cNvPr id="43" name="Picture 42" descr="2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133716" y="2075018"/>
            <a:ext cx="5924568" cy="2082615"/>
          </a:xfrm>
          <a:prstGeom prst="rect">
            <a:avLst/>
          </a:prstGeom>
        </p:spPr>
      </p:pic>
      <p:sp>
        <p:nvSpPr>
          <p:cNvPr id="44" name="Picture Placeholder 7"/>
          <p:cNvSpPr>
            <a:spLocks noGrp="1"/>
          </p:cNvSpPr>
          <p:nvPr>
            <p:ph type="pic" sz="quarter" idx="44" hasCustomPrompt="1"/>
          </p:nvPr>
        </p:nvSpPr>
        <p:spPr>
          <a:xfrm rot="20387625">
            <a:off x="3822965" y="2460969"/>
            <a:ext cx="4712293" cy="1289015"/>
          </a:xfrm>
          <a:custGeom>
            <a:avLst/>
            <a:gdLst>
              <a:gd name="connsiteX0" fmla="*/ 0 w 2973148"/>
              <a:gd name="connsiteY0" fmla="*/ 0 h 2029047"/>
              <a:gd name="connsiteX1" fmla="*/ 2973148 w 2973148"/>
              <a:gd name="connsiteY1" fmla="*/ 0 h 2029047"/>
              <a:gd name="connsiteX2" fmla="*/ 2973148 w 2973148"/>
              <a:gd name="connsiteY2" fmla="*/ 2029047 h 2029047"/>
              <a:gd name="connsiteX3" fmla="*/ 0 w 2973148"/>
              <a:gd name="connsiteY3" fmla="*/ 2029047 h 2029047"/>
              <a:gd name="connsiteX4" fmla="*/ 0 w 2973148"/>
              <a:gd name="connsiteY4" fmla="*/ 0 h 2029047"/>
              <a:gd name="connsiteX0" fmla="*/ 0 w 4012154"/>
              <a:gd name="connsiteY0" fmla="*/ 0 h 2029047"/>
              <a:gd name="connsiteX1" fmla="*/ 2973148 w 4012154"/>
              <a:gd name="connsiteY1" fmla="*/ 0 h 2029047"/>
              <a:gd name="connsiteX2" fmla="*/ 4012154 w 4012154"/>
              <a:gd name="connsiteY2" fmla="*/ 1173198 h 2029047"/>
              <a:gd name="connsiteX3" fmla="*/ 0 w 4012154"/>
              <a:gd name="connsiteY3" fmla="*/ 2029047 h 2029047"/>
              <a:gd name="connsiteX4" fmla="*/ 0 w 4012154"/>
              <a:gd name="connsiteY4" fmla="*/ 0 h 2029047"/>
              <a:gd name="connsiteX0" fmla="*/ 0 w 4012154"/>
              <a:gd name="connsiteY0" fmla="*/ 0 h 1483861"/>
              <a:gd name="connsiteX1" fmla="*/ 2973148 w 4012154"/>
              <a:gd name="connsiteY1" fmla="*/ 0 h 1483861"/>
              <a:gd name="connsiteX2" fmla="*/ 4012154 w 4012154"/>
              <a:gd name="connsiteY2" fmla="*/ 1173198 h 1483861"/>
              <a:gd name="connsiteX3" fmla="*/ 1405083 w 4012154"/>
              <a:gd name="connsiteY3" fmla="*/ 1483861 h 1483861"/>
              <a:gd name="connsiteX4" fmla="*/ 0 w 4012154"/>
              <a:gd name="connsiteY4" fmla="*/ 0 h 1483861"/>
              <a:gd name="connsiteX0" fmla="*/ 0 w 4012154"/>
              <a:gd name="connsiteY0" fmla="*/ 0 h 1240981"/>
              <a:gd name="connsiteX1" fmla="*/ 2973148 w 4012154"/>
              <a:gd name="connsiteY1" fmla="*/ 0 h 1240981"/>
              <a:gd name="connsiteX2" fmla="*/ 4012154 w 4012154"/>
              <a:gd name="connsiteY2" fmla="*/ 1173198 h 1240981"/>
              <a:gd name="connsiteX3" fmla="*/ 1866629 w 4012154"/>
              <a:gd name="connsiteY3" fmla="*/ 1240981 h 1240981"/>
              <a:gd name="connsiteX4" fmla="*/ 0 w 4012154"/>
              <a:gd name="connsiteY4" fmla="*/ 0 h 1240981"/>
              <a:gd name="connsiteX0" fmla="*/ 0 w 4012154"/>
              <a:gd name="connsiteY0" fmla="*/ 0 h 1467513"/>
              <a:gd name="connsiteX1" fmla="*/ 2973148 w 4012154"/>
              <a:gd name="connsiteY1" fmla="*/ 0 h 1467513"/>
              <a:gd name="connsiteX2" fmla="*/ 4012154 w 4012154"/>
              <a:gd name="connsiteY2" fmla="*/ 1173198 h 1467513"/>
              <a:gd name="connsiteX3" fmla="*/ 1526129 w 4012154"/>
              <a:gd name="connsiteY3" fmla="*/ 1467513 h 1467513"/>
              <a:gd name="connsiteX4" fmla="*/ 0 w 4012154"/>
              <a:gd name="connsiteY4" fmla="*/ 0 h 1467513"/>
              <a:gd name="connsiteX0" fmla="*/ 0 w 4012154"/>
              <a:gd name="connsiteY0" fmla="*/ 0 h 1494767"/>
              <a:gd name="connsiteX1" fmla="*/ 2973148 w 4012154"/>
              <a:gd name="connsiteY1" fmla="*/ 0 h 1494767"/>
              <a:gd name="connsiteX2" fmla="*/ 4012154 w 4012154"/>
              <a:gd name="connsiteY2" fmla="*/ 1173198 h 1494767"/>
              <a:gd name="connsiteX3" fmla="*/ 1592543 w 4012154"/>
              <a:gd name="connsiteY3" fmla="*/ 1494767 h 1494767"/>
              <a:gd name="connsiteX4" fmla="*/ 0 w 4012154"/>
              <a:gd name="connsiteY4" fmla="*/ 0 h 1494767"/>
              <a:gd name="connsiteX0" fmla="*/ 0 w 4012154"/>
              <a:gd name="connsiteY0" fmla="*/ 0 h 1351842"/>
              <a:gd name="connsiteX1" fmla="*/ 2973148 w 4012154"/>
              <a:gd name="connsiteY1" fmla="*/ 0 h 1351842"/>
              <a:gd name="connsiteX2" fmla="*/ 4012154 w 4012154"/>
              <a:gd name="connsiteY2" fmla="*/ 1173198 h 1351842"/>
              <a:gd name="connsiteX3" fmla="*/ 1644792 w 4012154"/>
              <a:gd name="connsiteY3" fmla="*/ 1351842 h 1351842"/>
              <a:gd name="connsiteX4" fmla="*/ 0 w 4012154"/>
              <a:gd name="connsiteY4" fmla="*/ 0 h 1351842"/>
              <a:gd name="connsiteX0" fmla="*/ 0 w 4012154"/>
              <a:gd name="connsiteY0" fmla="*/ 0 h 1356335"/>
              <a:gd name="connsiteX1" fmla="*/ 2973148 w 4012154"/>
              <a:gd name="connsiteY1" fmla="*/ 0 h 1356335"/>
              <a:gd name="connsiteX2" fmla="*/ 4012154 w 4012154"/>
              <a:gd name="connsiteY2" fmla="*/ 1173198 h 1356335"/>
              <a:gd name="connsiteX3" fmla="*/ 1619719 w 4012154"/>
              <a:gd name="connsiteY3" fmla="*/ 1356335 h 1356335"/>
              <a:gd name="connsiteX4" fmla="*/ 0 w 4012154"/>
              <a:gd name="connsiteY4" fmla="*/ 0 h 1356335"/>
              <a:gd name="connsiteX0" fmla="*/ 0 w 4012154"/>
              <a:gd name="connsiteY0" fmla="*/ 0 h 1477257"/>
              <a:gd name="connsiteX1" fmla="*/ 2973148 w 4012154"/>
              <a:gd name="connsiteY1" fmla="*/ 0 h 1477257"/>
              <a:gd name="connsiteX2" fmla="*/ 4012154 w 4012154"/>
              <a:gd name="connsiteY2" fmla="*/ 1173198 h 1477257"/>
              <a:gd name="connsiteX3" fmla="*/ 1534615 w 4012154"/>
              <a:gd name="connsiteY3" fmla="*/ 1477257 h 1477257"/>
              <a:gd name="connsiteX4" fmla="*/ 0 w 4012154"/>
              <a:gd name="connsiteY4" fmla="*/ 0 h 1477257"/>
              <a:gd name="connsiteX0" fmla="*/ 0 w 3793691"/>
              <a:gd name="connsiteY0" fmla="*/ 114238 h 1477257"/>
              <a:gd name="connsiteX1" fmla="*/ 2754685 w 3793691"/>
              <a:gd name="connsiteY1" fmla="*/ 0 h 1477257"/>
              <a:gd name="connsiteX2" fmla="*/ 3793691 w 3793691"/>
              <a:gd name="connsiteY2" fmla="*/ 1173198 h 1477257"/>
              <a:gd name="connsiteX3" fmla="*/ 1316152 w 3793691"/>
              <a:gd name="connsiteY3" fmla="*/ 1477257 h 1477257"/>
              <a:gd name="connsiteX4" fmla="*/ 0 w 3793691"/>
              <a:gd name="connsiteY4" fmla="*/ 114238 h 1477257"/>
              <a:gd name="connsiteX0" fmla="*/ 0 w 4016540"/>
              <a:gd name="connsiteY0" fmla="*/ 11919 h 1477257"/>
              <a:gd name="connsiteX1" fmla="*/ 2977534 w 4016540"/>
              <a:gd name="connsiteY1" fmla="*/ 0 h 1477257"/>
              <a:gd name="connsiteX2" fmla="*/ 4016540 w 4016540"/>
              <a:gd name="connsiteY2" fmla="*/ 1173198 h 1477257"/>
              <a:gd name="connsiteX3" fmla="*/ 1539001 w 4016540"/>
              <a:gd name="connsiteY3" fmla="*/ 1477257 h 1477257"/>
              <a:gd name="connsiteX4" fmla="*/ 0 w 4016540"/>
              <a:gd name="connsiteY4" fmla="*/ 11919 h 1477257"/>
              <a:gd name="connsiteX0" fmla="*/ 0 w 4016540"/>
              <a:gd name="connsiteY0" fmla="*/ 0 h 1465338"/>
              <a:gd name="connsiteX1" fmla="*/ 2939771 w 4016540"/>
              <a:gd name="connsiteY1" fmla="*/ 72296 h 1465338"/>
              <a:gd name="connsiteX2" fmla="*/ 4016540 w 4016540"/>
              <a:gd name="connsiteY2" fmla="*/ 1161279 h 1465338"/>
              <a:gd name="connsiteX3" fmla="*/ 1539001 w 4016540"/>
              <a:gd name="connsiteY3" fmla="*/ 1465338 h 1465338"/>
              <a:gd name="connsiteX4" fmla="*/ 0 w 4016540"/>
              <a:gd name="connsiteY4" fmla="*/ 0 h 1465338"/>
              <a:gd name="connsiteX0" fmla="*/ 0 w 4016540"/>
              <a:gd name="connsiteY0" fmla="*/ 1240 h 1466578"/>
              <a:gd name="connsiteX1" fmla="*/ 2445820 w 4016540"/>
              <a:gd name="connsiteY1" fmla="*/ 0 h 1466578"/>
              <a:gd name="connsiteX2" fmla="*/ 4016540 w 4016540"/>
              <a:gd name="connsiteY2" fmla="*/ 1162519 h 1466578"/>
              <a:gd name="connsiteX3" fmla="*/ 1539001 w 4016540"/>
              <a:gd name="connsiteY3" fmla="*/ 1466578 h 1466578"/>
              <a:gd name="connsiteX4" fmla="*/ 0 w 4016540"/>
              <a:gd name="connsiteY4" fmla="*/ 1240 h 1466578"/>
              <a:gd name="connsiteX0" fmla="*/ 0 w 3917276"/>
              <a:gd name="connsiteY0" fmla="*/ 1240 h 1466578"/>
              <a:gd name="connsiteX1" fmla="*/ 2445820 w 3917276"/>
              <a:gd name="connsiteY1" fmla="*/ 0 h 1466578"/>
              <a:gd name="connsiteX2" fmla="*/ 3917276 w 3917276"/>
              <a:gd name="connsiteY2" fmla="*/ 1208773 h 1466578"/>
              <a:gd name="connsiteX3" fmla="*/ 1539001 w 3917276"/>
              <a:gd name="connsiteY3" fmla="*/ 1466578 h 1466578"/>
              <a:gd name="connsiteX4" fmla="*/ 0 w 3917276"/>
              <a:gd name="connsiteY4" fmla="*/ 1240 h 1466578"/>
              <a:gd name="connsiteX0" fmla="*/ 0 w 4021065"/>
              <a:gd name="connsiteY0" fmla="*/ 1240 h 1466578"/>
              <a:gd name="connsiteX1" fmla="*/ 2445820 w 4021065"/>
              <a:gd name="connsiteY1" fmla="*/ 0 h 1466578"/>
              <a:gd name="connsiteX2" fmla="*/ 4021065 w 4021065"/>
              <a:gd name="connsiteY2" fmla="*/ 1165775 h 1466578"/>
              <a:gd name="connsiteX3" fmla="*/ 1539001 w 4021065"/>
              <a:gd name="connsiteY3" fmla="*/ 1466578 h 1466578"/>
              <a:gd name="connsiteX4" fmla="*/ 0 w 4021065"/>
              <a:gd name="connsiteY4" fmla="*/ 1240 h 1466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21065" h="1466578">
                <a:moveTo>
                  <a:pt x="0" y="1240"/>
                </a:moveTo>
                <a:lnTo>
                  <a:pt x="2445820" y="0"/>
                </a:lnTo>
                <a:lnTo>
                  <a:pt x="4021065" y="1165775"/>
                </a:lnTo>
                <a:lnTo>
                  <a:pt x="1539001" y="1466578"/>
                </a:lnTo>
                <a:lnTo>
                  <a:pt x="0" y="124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3175">
            <a:noFill/>
          </a:ln>
        </p:spPr>
        <p:txBody>
          <a:bodyPr wrap="none" tIns="0" bIns="457200" anchor="b"/>
          <a:lstStyle>
            <a:lvl1pPr algn="ctr" rtl="0">
              <a:buNone/>
              <a:defRPr sz="1467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 </a:t>
            </a:r>
          </a:p>
        </p:txBody>
      </p:sp>
    </p:spTree>
    <p:extLst>
      <p:ext uri="{BB962C8B-B14F-4D97-AF65-F5344CB8AC3E}">
        <p14:creationId xmlns:p14="http://schemas.microsoft.com/office/powerpoint/2010/main" val="2726283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</p:bld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3_mock_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/>
          <p:cNvSpPr/>
          <p:nvPr userDrawn="1"/>
        </p:nvSpPr>
        <p:spPr>
          <a:xfrm>
            <a:off x="11360149" y="981075"/>
            <a:ext cx="482600" cy="361951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13" name="Slide Number Placeholder 4"/>
          <p:cNvSpPr txBox="1">
            <a:spLocks/>
          </p:cNvSpPr>
          <p:nvPr userDrawn="1"/>
        </p:nvSpPr>
        <p:spPr>
          <a:xfrm>
            <a:off x="11315702" y="998205"/>
            <a:ext cx="571500" cy="327692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600" smtClean="0">
                <a:solidFill>
                  <a:srgbClr val="262626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 sz="1600" dirty="0">
              <a:solidFill>
                <a:srgbClr val="262626">
                  <a:lumMod val="75000"/>
                  <a:lumOff val="25000"/>
                </a:srgbClr>
              </a:solidFill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2921000" y="742951"/>
            <a:ext cx="6350000" cy="419132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3733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362453" y="1170853"/>
            <a:ext cx="3467100" cy="200747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2133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897467" y="2343060"/>
            <a:ext cx="3656256" cy="3562440"/>
            <a:chOff x="673100" y="1187360"/>
            <a:chExt cx="2742192" cy="3562440"/>
          </a:xfrm>
        </p:grpSpPr>
        <p:pic>
          <p:nvPicPr>
            <p:cNvPr id="15" name="Picture 14" descr="iPad-Retina-Display-Mockup.png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673100" y="1187360"/>
              <a:ext cx="2742192" cy="356244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 userDrawn="1"/>
          </p:nvSpPr>
          <p:spPr bwMode="auto">
            <a:xfrm>
              <a:off x="942344" y="1497330"/>
              <a:ext cx="2203704" cy="290779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9050">
              <a:noFill/>
              <a:round/>
              <a:headEnd/>
              <a:tailEnd/>
            </a:ln>
          </p:spPr>
          <p:txBody>
            <a:bodyPr vert="horz" wrap="non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algn="ctr"/>
              <a:endParaRPr lang="en-US" sz="1600" b="1" dirty="0">
                <a:solidFill>
                  <a:srgbClr val="262626">
                    <a:lumMod val="75000"/>
                    <a:lumOff val="25000"/>
                  </a:srgbClr>
                </a:solidFill>
              </a:endParaRPr>
            </a:p>
          </p:txBody>
        </p:sp>
      </p:grpSp>
      <p:sp>
        <p:nvSpPr>
          <p:cNvPr id="21" name="Picture Placeholder 7"/>
          <p:cNvSpPr>
            <a:spLocks noGrp="1"/>
          </p:cNvSpPr>
          <p:nvPr>
            <p:ph type="pic" sz="quarter" idx="44" hasCustomPrompt="1"/>
          </p:nvPr>
        </p:nvSpPr>
        <p:spPr>
          <a:xfrm>
            <a:off x="1255109" y="2653411"/>
            <a:ext cx="2940971" cy="2907031"/>
          </a:xfrm>
          <a:prstGeom prst="rect">
            <a:avLst/>
          </a:prstGeom>
          <a:solidFill>
            <a:schemeClr val="bg1">
              <a:lumMod val="75000"/>
            </a:schemeClr>
          </a:solidFill>
          <a:ln w="3175">
            <a:noFill/>
          </a:ln>
        </p:spPr>
        <p:txBody>
          <a:bodyPr wrap="none" tIns="0" bIns="1005840" anchor="b"/>
          <a:lstStyle>
            <a:lvl1pPr algn="ctr" rtl="0">
              <a:buNone/>
              <a:defRPr sz="1467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 </a:t>
            </a:r>
          </a:p>
        </p:txBody>
      </p:sp>
    </p:spTree>
    <p:extLst>
      <p:ext uri="{BB962C8B-B14F-4D97-AF65-F5344CB8AC3E}">
        <p14:creationId xmlns:p14="http://schemas.microsoft.com/office/powerpoint/2010/main" val="1885190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A08FE-9F8A-46D7-B371-C32EED1758E2}" type="datetimeFigureOut">
              <a:rPr lang="ru-RU" smtClean="0"/>
              <a:t>19.03.2024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F71F6-C70E-4881-83B5-299F8D1784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359911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4_mock_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/>
          <p:cNvSpPr/>
          <p:nvPr userDrawn="1"/>
        </p:nvSpPr>
        <p:spPr>
          <a:xfrm>
            <a:off x="11360149" y="981075"/>
            <a:ext cx="482600" cy="361951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17" name="Slide Number Placeholder 4"/>
          <p:cNvSpPr txBox="1">
            <a:spLocks/>
          </p:cNvSpPr>
          <p:nvPr userDrawn="1"/>
        </p:nvSpPr>
        <p:spPr>
          <a:xfrm>
            <a:off x="11315702" y="998205"/>
            <a:ext cx="571500" cy="327692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600" smtClean="0">
                <a:solidFill>
                  <a:srgbClr val="262626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 sz="1600" dirty="0">
              <a:solidFill>
                <a:srgbClr val="262626">
                  <a:lumMod val="75000"/>
                  <a:lumOff val="25000"/>
                </a:srgbClr>
              </a:solidFill>
            </a:endParaRPr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2921000" y="742951"/>
            <a:ext cx="6350000" cy="419132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3733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362453" y="1170853"/>
            <a:ext cx="3467100" cy="200747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2133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3774724" y="2768600"/>
            <a:ext cx="4642552" cy="2686168"/>
            <a:chOff x="2831043" y="1628657"/>
            <a:chExt cx="3481914" cy="2686168"/>
          </a:xfrm>
        </p:grpSpPr>
        <p:pic>
          <p:nvPicPr>
            <p:cNvPr id="15" name="Picture 14" descr="iPad-Landscape-Retina-Display-Mockup.png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2831043" y="1628657"/>
              <a:ext cx="3481914" cy="2686168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 userDrawn="1"/>
          </p:nvSpPr>
          <p:spPr bwMode="auto">
            <a:xfrm rot="5400000">
              <a:off x="3474720" y="1554421"/>
              <a:ext cx="2141220" cy="283464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9050">
              <a:noFill/>
              <a:round/>
              <a:headEnd/>
              <a:tailEnd/>
            </a:ln>
          </p:spPr>
          <p:txBody>
            <a:bodyPr vert="horz" wrap="non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algn="ctr"/>
              <a:endParaRPr lang="en-US" sz="1600" b="1" dirty="0">
                <a:solidFill>
                  <a:srgbClr val="262626">
                    <a:lumMod val="75000"/>
                    <a:lumOff val="25000"/>
                  </a:srgbClr>
                </a:solidFill>
              </a:endParaRPr>
            </a:p>
          </p:txBody>
        </p:sp>
      </p:grpSp>
      <p:sp>
        <p:nvSpPr>
          <p:cNvPr id="21" name="Picture Placeholder 7"/>
          <p:cNvSpPr>
            <a:spLocks noGrp="1"/>
          </p:cNvSpPr>
          <p:nvPr>
            <p:ph type="pic" sz="quarter" idx="44" hasCustomPrompt="1"/>
          </p:nvPr>
        </p:nvSpPr>
        <p:spPr>
          <a:xfrm>
            <a:off x="4170680" y="3029586"/>
            <a:ext cx="3830320" cy="2164199"/>
          </a:xfrm>
          <a:prstGeom prst="rect">
            <a:avLst/>
          </a:prstGeom>
          <a:solidFill>
            <a:schemeClr val="bg1">
              <a:lumMod val="75000"/>
            </a:schemeClr>
          </a:solidFill>
          <a:ln w="3175">
            <a:noFill/>
          </a:ln>
        </p:spPr>
        <p:txBody>
          <a:bodyPr wrap="none" tIns="0" bIns="640080" anchor="b"/>
          <a:lstStyle>
            <a:lvl1pPr algn="ctr" rtl="0">
              <a:buNone/>
              <a:defRPr sz="16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 </a:t>
            </a:r>
          </a:p>
        </p:txBody>
      </p:sp>
    </p:spTree>
    <p:extLst>
      <p:ext uri="{BB962C8B-B14F-4D97-AF65-F5344CB8AC3E}">
        <p14:creationId xmlns:p14="http://schemas.microsoft.com/office/powerpoint/2010/main" val="1034257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_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7"/>
          <p:cNvSpPr>
            <a:spLocks noGrp="1"/>
          </p:cNvSpPr>
          <p:nvPr>
            <p:ph type="pic" sz="quarter" idx="44" hasCustomPrompt="1"/>
          </p:nvPr>
        </p:nvSpPr>
        <p:spPr>
          <a:xfrm>
            <a:off x="0" y="-12700"/>
            <a:ext cx="12192000" cy="6883400"/>
          </a:xfrm>
          <a:prstGeom prst="rect">
            <a:avLst/>
          </a:prstGeom>
          <a:noFill/>
          <a:ln w="3175">
            <a:noFill/>
          </a:ln>
        </p:spPr>
        <p:txBody>
          <a:bodyPr wrap="none" tIns="0" bIns="3749040" anchor="b"/>
          <a:lstStyle>
            <a:lvl1pPr algn="ctr" rtl="0">
              <a:buNone/>
              <a:defRPr sz="2667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 </a:t>
            </a:r>
          </a:p>
        </p:txBody>
      </p:sp>
    </p:spTree>
    <p:extLst>
      <p:ext uri="{BB962C8B-B14F-4D97-AF65-F5344CB8AC3E}">
        <p14:creationId xmlns:p14="http://schemas.microsoft.com/office/powerpoint/2010/main" val="4285557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0_team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62">
            <a:extLst>
              <a:ext uri="{FF2B5EF4-FFF2-40B4-BE49-F238E27FC236}">
                <a16:creationId xmlns:a16="http://schemas.microsoft.com/office/drawing/2014/main" xmlns="" id="{A40A43BD-1467-4B17-9349-31FE535068F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1480807" y="-6351"/>
            <a:ext cx="717548" cy="414987"/>
          </a:xfrm>
          <a:custGeom>
            <a:avLst/>
            <a:gdLst>
              <a:gd name="connsiteX0" fmla="*/ 0 w 7124700"/>
              <a:gd name="connsiteY0" fmla="*/ 0 h 516212"/>
              <a:gd name="connsiteX1" fmla="*/ 7124700 w 7124700"/>
              <a:gd name="connsiteY1" fmla="*/ 0 h 516212"/>
              <a:gd name="connsiteX2" fmla="*/ 7124700 w 7124700"/>
              <a:gd name="connsiteY2" fmla="*/ 516212 h 516212"/>
              <a:gd name="connsiteX3" fmla="*/ 0 w 7124700"/>
              <a:gd name="connsiteY3" fmla="*/ 516212 h 516212"/>
              <a:gd name="connsiteX4" fmla="*/ 0 w 7124700"/>
              <a:gd name="connsiteY4" fmla="*/ 0 h 516212"/>
              <a:gd name="connsiteX0" fmla="*/ 0 w 7124700"/>
              <a:gd name="connsiteY0" fmla="*/ 0 h 522562"/>
              <a:gd name="connsiteX1" fmla="*/ 7124700 w 7124700"/>
              <a:gd name="connsiteY1" fmla="*/ 0 h 522562"/>
              <a:gd name="connsiteX2" fmla="*/ 7124700 w 7124700"/>
              <a:gd name="connsiteY2" fmla="*/ 516212 h 522562"/>
              <a:gd name="connsiteX3" fmla="*/ 374650 w 7124700"/>
              <a:gd name="connsiteY3" fmla="*/ 522562 h 522562"/>
              <a:gd name="connsiteX4" fmla="*/ 0 w 7124700"/>
              <a:gd name="connsiteY4" fmla="*/ 0 h 522562"/>
              <a:gd name="connsiteX0" fmla="*/ 0 w 7124700"/>
              <a:gd name="connsiteY0" fmla="*/ 0 h 522562"/>
              <a:gd name="connsiteX1" fmla="*/ 3054379 w 7124700"/>
              <a:gd name="connsiteY1" fmla="*/ 5350 h 522562"/>
              <a:gd name="connsiteX2" fmla="*/ 7124700 w 7124700"/>
              <a:gd name="connsiteY2" fmla="*/ 516212 h 522562"/>
              <a:gd name="connsiteX3" fmla="*/ 374650 w 7124700"/>
              <a:gd name="connsiteY3" fmla="*/ 522562 h 522562"/>
              <a:gd name="connsiteX4" fmla="*/ 0 w 7124700"/>
              <a:gd name="connsiteY4" fmla="*/ 0 h 522562"/>
              <a:gd name="connsiteX0" fmla="*/ 0 w 3198756"/>
              <a:gd name="connsiteY0" fmla="*/ 0 h 522562"/>
              <a:gd name="connsiteX1" fmla="*/ 3054379 w 3198756"/>
              <a:gd name="connsiteY1" fmla="*/ 5350 h 522562"/>
              <a:gd name="connsiteX2" fmla="*/ 3198756 w 3198756"/>
              <a:gd name="connsiteY2" fmla="*/ 521563 h 522562"/>
              <a:gd name="connsiteX3" fmla="*/ 374650 w 3198756"/>
              <a:gd name="connsiteY3" fmla="*/ 522562 h 522562"/>
              <a:gd name="connsiteX4" fmla="*/ 0 w 3198756"/>
              <a:gd name="connsiteY4" fmla="*/ 0 h 522562"/>
              <a:gd name="connsiteX0" fmla="*/ 0 w 3198756"/>
              <a:gd name="connsiteY0" fmla="*/ 0 h 522562"/>
              <a:gd name="connsiteX1" fmla="*/ 3193203 w 3198756"/>
              <a:gd name="connsiteY1" fmla="*/ 10700 h 522562"/>
              <a:gd name="connsiteX2" fmla="*/ 3198756 w 3198756"/>
              <a:gd name="connsiteY2" fmla="*/ 521563 h 522562"/>
              <a:gd name="connsiteX3" fmla="*/ 374650 w 3198756"/>
              <a:gd name="connsiteY3" fmla="*/ 522562 h 522562"/>
              <a:gd name="connsiteX4" fmla="*/ 0 w 3198756"/>
              <a:gd name="connsiteY4" fmla="*/ 0 h 522562"/>
              <a:gd name="connsiteX0" fmla="*/ 0 w 3204309"/>
              <a:gd name="connsiteY0" fmla="*/ 0 h 522562"/>
              <a:gd name="connsiteX1" fmla="*/ 3204309 w 3204309"/>
              <a:gd name="connsiteY1" fmla="*/ 5350 h 522562"/>
              <a:gd name="connsiteX2" fmla="*/ 3198756 w 3204309"/>
              <a:gd name="connsiteY2" fmla="*/ 521563 h 522562"/>
              <a:gd name="connsiteX3" fmla="*/ 374650 w 3204309"/>
              <a:gd name="connsiteY3" fmla="*/ 522562 h 522562"/>
              <a:gd name="connsiteX4" fmla="*/ 0 w 3204309"/>
              <a:gd name="connsiteY4" fmla="*/ 0 h 522562"/>
              <a:gd name="connsiteX0" fmla="*/ 0 w 3204309"/>
              <a:gd name="connsiteY0" fmla="*/ 0 h 522562"/>
              <a:gd name="connsiteX1" fmla="*/ 3204309 w 3204309"/>
              <a:gd name="connsiteY1" fmla="*/ 5350 h 522562"/>
              <a:gd name="connsiteX2" fmla="*/ 3198756 w 3204309"/>
              <a:gd name="connsiteY2" fmla="*/ 521563 h 522562"/>
              <a:gd name="connsiteX3" fmla="*/ 1332711 w 3204309"/>
              <a:gd name="connsiteY3" fmla="*/ 519738 h 522562"/>
              <a:gd name="connsiteX4" fmla="*/ 374650 w 3204309"/>
              <a:gd name="connsiteY4" fmla="*/ 522562 h 522562"/>
              <a:gd name="connsiteX5" fmla="*/ 0 w 3204309"/>
              <a:gd name="connsiteY5" fmla="*/ 0 h 522562"/>
              <a:gd name="connsiteX0" fmla="*/ 0 w 3204309"/>
              <a:gd name="connsiteY0" fmla="*/ 1899 h 524461"/>
              <a:gd name="connsiteX1" fmla="*/ 1266075 w 3204309"/>
              <a:gd name="connsiteY1" fmla="*/ 0 h 524461"/>
              <a:gd name="connsiteX2" fmla="*/ 3204309 w 3204309"/>
              <a:gd name="connsiteY2" fmla="*/ 7249 h 524461"/>
              <a:gd name="connsiteX3" fmla="*/ 3198756 w 3204309"/>
              <a:gd name="connsiteY3" fmla="*/ 523462 h 524461"/>
              <a:gd name="connsiteX4" fmla="*/ 1332711 w 3204309"/>
              <a:gd name="connsiteY4" fmla="*/ 521637 h 524461"/>
              <a:gd name="connsiteX5" fmla="*/ 374650 w 3204309"/>
              <a:gd name="connsiteY5" fmla="*/ 524461 h 524461"/>
              <a:gd name="connsiteX6" fmla="*/ 0 w 3204309"/>
              <a:gd name="connsiteY6" fmla="*/ 1899 h 524461"/>
              <a:gd name="connsiteX0" fmla="*/ 0 w 3204309"/>
              <a:gd name="connsiteY0" fmla="*/ 1899 h 524461"/>
              <a:gd name="connsiteX1" fmla="*/ 1311888 w 3204309"/>
              <a:gd name="connsiteY1" fmla="*/ 0 h 524461"/>
              <a:gd name="connsiteX2" fmla="*/ 3204309 w 3204309"/>
              <a:gd name="connsiteY2" fmla="*/ 7249 h 524461"/>
              <a:gd name="connsiteX3" fmla="*/ 3198756 w 3204309"/>
              <a:gd name="connsiteY3" fmla="*/ 523462 h 524461"/>
              <a:gd name="connsiteX4" fmla="*/ 1332711 w 3204309"/>
              <a:gd name="connsiteY4" fmla="*/ 521637 h 524461"/>
              <a:gd name="connsiteX5" fmla="*/ 374650 w 3204309"/>
              <a:gd name="connsiteY5" fmla="*/ 524461 h 524461"/>
              <a:gd name="connsiteX6" fmla="*/ 0 w 3204309"/>
              <a:gd name="connsiteY6" fmla="*/ 1899 h 524461"/>
              <a:gd name="connsiteX0" fmla="*/ 0 w 3198756"/>
              <a:gd name="connsiteY0" fmla="*/ 1899 h 524461"/>
              <a:gd name="connsiteX1" fmla="*/ 1311888 w 3198756"/>
              <a:gd name="connsiteY1" fmla="*/ 0 h 524461"/>
              <a:gd name="connsiteX2" fmla="*/ 3198756 w 3198756"/>
              <a:gd name="connsiteY2" fmla="*/ 523462 h 524461"/>
              <a:gd name="connsiteX3" fmla="*/ 1332711 w 3198756"/>
              <a:gd name="connsiteY3" fmla="*/ 521637 h 524461"/>
              <a:gd name="connsiteX4" fmla="*/ 374650 w 3198756"/>
              <a:gd name="connsiteY4" fmla="*/ 524461 h 524461"/>
              <a:gd name="connsiteX5" fmla="*/ 0 w 3198756"/>
              <a:gd name="connsiteY5" fmla="*/ 1899 h 524461"/>
              <a:gd name="connsiteX0" fmla="*/ 0 w 1332711"/>
              <a:gd name="connsiteY0" fmla="*/ 1899 h 524461"/>
              <a:gd name="connsiteX1" fmla="*/ 1311888 w 1332711"/>
              <a:gd name="connsiteY1" fmla="*/ 0 h 524461"/>
              <a:gd name="connsiteX2" fmla="*/ 1332711 w 1332711"/>
              <a:gd name="connsiteY2" fmla="*/ 521637 h 524461"/>
              <a:gd name="connsiteX3" fmla="*/ 374650 w 1332711"/>
              <a:gd name="connsiteY3" fmla="*/ 524461 h 524461"/>
              <a:gd name="connsiteX4" fmla="*/ 0 w 1332711"/>
              <a:gd name="connsiteY4" fmla="*/ 1899 h 524461"/>
              <a:gd name="connsiteX0" fmla="*/ 0 w 1332711"/>
              <a:gd name="connsiteY0" fmla="*/ 5913 h 528475"/>
              <a:gd name="connsiteX1" fmla="*/ 1328547 w 1332711"/>
              <a:gd name="connsiteY1" fmla="*/ 0 h 528475"/>
              <a:gd name="connsiteX2" fmla="*/ 1332711 w 1332711"/>
              <a:gd name="connsiteY2" fmla="*/ 525651 h 528475"/>
              <a:gd name="connsiteX3" fmla="*/ 374650 w 1332711"/>
              <a:gd name="connsiteY3" fmla="*/ 528475 h 528475"/>
              <a:gd name="connsiteX4" fmla="*/ 0 w 1332711"/>
              <a:gd name="connsiteY4" fmla="*/ 5913 h 528475"/>
              <a:gd name="connsiteX0" fmla="*/ 0 w 1341040"/>
              <a:gd name="connsiteY0" fmla="*/ 1901 h 524463"/>
              <a:gd name="connsiteX1" fmla="*/ 1341040 w 1341040"/>
              <a:gd name="connsiteY1" fmla="*/ 0 h 524463"/>
              <a:gd name="connsiteX2" fmla="*/ 1332711 w 1341040"/>
              <a:gd name="connsiteY2" fmla="*/ 521639 h 524463"/>
              <a:gd name="connsiteX3" fmla="*/ 374650 w 1341040"/>
              <a:gd name="connsiteY3" fmla="*/ 524463 h 524463"/>
              <a:gd name="connsiteX4" fmla="*/ 0 w 1341040"/>
              <a:gd name="connsiteY4" fmla="*/ 1901 h 524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1040" h="524463">
                <a:moveTo>
                  <a:pt x="0" y="1901"/>
                </a:moveTo>
                <a:lnTo>
                  <a:pt x="1341040" y="0"/>
                </a:lnTo>
                <a:lnTo>
                  <a:pt x="1332711" y="521639"/>
                </a:lnTo>
                <a:lnTo>
                  <a:pt x="374650" y="524463"/>
                </a:lnTo>
                <a:lnTo>
                  <a:pt x="0" y="1901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endParaRPr lang="ru-RU" sz="2533" b="1" dirty="0">
              <a:solidFill>
                <a:srgbClr val="FFFFFF"/>
              </a:solidFill>
              <a:latin typeface="Roboto Condensed"/>
              <a:cs typeface="Arial" panose="020B0604020202020204" pitchFamily="34" charset="0"/>
            </a:endParaRPr>
          </a:p>
        </p:txBody>
      </p:sp>
      <p:sp>
        <p:nvSpPr>
          <p:cNvPr id="29" name="Title 1"/>
          <p:cNvSpPr>
            <a:spLocks noGrp="1"/>
          </p:cNvSpPr>
          <p:nvPr>
            <p:ph type="title" hasCustomPrompt="1"/>
          </p:nvPr>
        </p:nvSpPr>
        <p:spPr>
          <a:xfrm>
            <a:off x="171605" y="0"/>
            <a:ext cx="5924395" cy="413483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l">
              <a:defRPr sz="2400" b="1" i="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Slide Number Placeholder 4"/>
          <p:cNvSpPr txBox="1">
            <a:spLocks/>
          </p:cNvSpPr>
          <p:nvPr userDrawn="1"/>
        </p:nvSpPr>
        <p:spPr>
          <a:xfrm>
            <a:off x="11620509" y="-28288"/>
            <a:ext cx="571500" cy="436923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333" smtClean="0">
                <a:solidFill>
                  <a:srgbClr val="091925"/>
                </a:solidFill>
              </a:rPr>
              <a:pPr/>
              <a:t>‹#›</a:t>
            </a:fld>
            <a:endParaRPr lang="en-US" sz="1333" dirty="0">
              <a:solidFill>
                <a:srgbClr val="09192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8476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8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84">
          <p15:clr>
            <a:srgbClr val="FBAE40"/>
          </p15:clr>
        </p15:guide>
      </p15:sldGuideLst>
    </p:ext>
  </p:extLs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ластьДатыВремени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1taAY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HR5cGU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QAgAAGicAAPAPAABZKQAAEAAAACYAAAAIAAAAAAAAAAAAAAA="/>
              </a:ext>
            </a:extLst>
          </p:cNvSpPr>
          <p:nvPr>
            <p:ph type="dt" sz="quarter" idx="10"/>
          </p:nvPr>
        </p:nvSpPr>
        <p:spPr>
          <a:xfrm>
            <a:off x="609600" y="8475134"/>
            <a:ext cx="2844800" cy="486833"/>
          </a:xfrm>
          <a:prstGeom prst="rect">
            <a:avLst/>
          </a:prstGeom>
        </p:spPr>
        <p:txBody>
          <a:bodyPr/>
          <a:lstStyle/>
          <a:p>
            <a:pPr>
              <a:defRPr lang="en-US"/>
            </a:pPr>
            <a:fld id="{3FD7BE8D-C3D2-8248-9C6F-351DF0216A60}" type="datetime1">
              <a:rPr lang="ru-RU">
                <a:solidFill>
                  <a:srgbClr val="262626"/>
                </a:solidFill>
              </a:rPr>
              <a:pPr>
                <a:defRPr lang="en-US"/>
              </a:pPr>
              <a:t>19.03.2024</a:t>
            </a:fld>
            <a:endParaRPr lang="en-US" dirty="0">
              <a:solidFill>
                <a:srgbClr val="262626"/>
              </a:solidFill>
            </a:endParaRPr>
          </a:p>
        </p:txBody>
      </p:sp>
      <p:sp>
        <p:nvSpPr>
          <p:cNvPr id="3" name="ОбластьНижнегоКолонтитула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1taAY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HR5cGU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4EwAAGicAAAglAABZKQAAEAAAACYAAAAIAAAAAAAAAAAAAAA="/>
              </a:ext>
            </a:extLst>
          </p:cNvSpPr>
          <p:nvPr>
            <p:ph type="ftr" sz="quarter" idx="11"/>
          </p:nvPr>
        </p:nvSpPr>
        <p:spPr>
          <a:xfrm>
            <a:off x="4165600" y="8475134"/>
            <a:ext cx="3860800" cy="486833"/>
          </a:xfrm>
          <a:prstGeom prst="rect">
            <a:avLst/>
          </a:prstGeom>
        </p:spPr>
        <p:txBody>
          <a:bodyPr/>
          <a:lstStyle/>
          <a:p>
            <a:pPr>
              <a:defRPr lang="en-US"/>
            </a:pPr>
            <a:endParaRPr lang="en-US" dirty="0">
              <a:solidFill>
                <a:srgbClr val="262626"/>
              </a:solidFill>
            </a:endParaRPr>
          </a:p>
        </p:txBody>
      </p:sp>
      <p:sp>
        <p:nvSpPr>
          <p:cNvPr id="4" name="ОбластьНомераСлайда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1taAY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HR5cGU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QKAAAGicAAHA1AABZKQAAEAAAACYAAAAIAAAAAAAAAAAAAAA="/>
              </a:ext>
            </a:extLst>
          </p:cNvSpPr>
          <p:nvPr>
            <p:ph type="sldNum" sz="quarter" idx="12"/>
          </p:nvPr>
        </p:nvSpPr>
        <p:spPr>
          <a:xfrm>
            <a:off x="8737600" y="8475134"/>
            <a:ext cx="2844800" cy="486833"/>
          </a:xfrm>
          <a:prstGeom prst="rect">
            <a:avLst/>
          </a:prstGeom>
        </p:spPr>
        <p:txBody>
          <a:bodyPr/>
          <a:lstStyle/>
          <a:p>
            <a:pPr>
              <a:defRPr lang="en-US"/>
            </a:pPr>
            <a:fld id="{3FD79B61-2FD2-826D-9C6F-D938D5216A8C}" type="slidenum">
              <a:rPr lang="en-US">
                <a:solidFill>
                  <a:srgbClr val="262626"/>
                </a:solidFill>
              </a:rPr>
              <a:pPr>
                <a:defRPr lang="en-US"/>
              </a:pPr>
              <a:t>‹#›</a:t>
            </a:fld>
            <a:endParaRPr lang="en-US" dirty="0">
              <a:solidFill>
                <a:srgbClr val="2626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702074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366607"/>
            <a:ext cx="10972800" cy="1524000"/>
          </a:xfrm>
          <a:prstGeom prst="rect">
            <a:avLst/>
          </a:prstGeom>
        </p:spPr>
        <p:txBody>
          <a:bodyPr lIns="107287" tIns="53643" rIns="107287" bIns="53643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9"/>
          </a:xfrm>
          <a:prstGeom prst="rect">
            <a:avLst/>
          </a:prstGeom>
        </p:spPr>
        <p:txBody>
          <a:bodyPr lIns="107287" tIns="53643" rIns="107287" bIns="53643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9"/>
          </a:xfrm>
          <a:prstGeom prst="rect">
            <a:avLst/>
          </a:prstGeom>
        </p:spPr>
        <p:txBody>
          <a:bodyPr lIns="107287" tIns="53643" rIns="107287" bIns="53643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09600" y="8475135"/>
            <a:ext cx="2844800" cy="486833"/>
          </a:xfrm>
          <a:prstGeom prst="rect">
            <a:avLst/>
          </a:prstGeom>
        </p:spPr>
        <p:txBody>
          <a:bodyPr lIns="107287" tIns="53643" rIns="107287" bIns="53643"/>
          <a:lstStyle/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165600" y="8475135"/>
            <a:ext cx="3860800" cy="486833"/>
          </a:xfrm>
          <a:prstGeom prst="rect">
            <a:avLst/>
          </a:prstGeom>
        </p:spPr>
        <p:txBody>
          <a:bodyPr lIns="107287" tIns="53643" rIns="107287" bIns="53643"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737600" y="8475135"/>
            <a:ext cx="2844800" cy="486833"/>
          </a:xfrm>
          <a:prstGeom prst="rect">
            <a:avLst/>
          </a:prstGeom>
        </p:spPr>
        <p:txBody>
          <a:bodyPr lIns="107287" tIns="53643" rIns="107287" bIns="53643"/>
          <a:lstStyle/>
          <a:p>
            <a:fld id="{DD03406B-23AB-4404-96F3-931265CB176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8883234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ИТУЛ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0" y="0"/>
            <a:ext cx="12192000" cy="384000"/>
          </a:xfrm>
          <a:prstGeom prst="rect">
            <a:avLst/>
          </a:prstGeom>
          <a:solidFill>
            <a:srgbClr val="0065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2146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sz="2400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0" y="6489699"/>
            <a:ext cx="12192000" cy="384000"/>
          </a:xfrm>
          <a:prstGeom prst="rect">
            <a:avLst/>
          </a:prstGeom>
          <a:solidFill>
            <a:srgbClr val="0065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2146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sz="2400" dirty="0">
              <a:solidFill>
                <a:prstClr val="white"/>
              </a:solidFill>
            </a:endParaRPr>
          </a:p>
        </p:txBody>
      </p:sp>
      <p:grpSp>
        <p:nvGrpSpPr>
          <p:cNvPr id="7" name="Группа 21"/>
          <p:cNvGrpSpPr>
            <a:grpSpLocks/>
          </p:cNvGrpSpPr>
          <p:nvPr userDrawn="1"/>
        </p:nvGrpSpPr>
        <p:grpSpPr bwMode="auto">
          <a:xfrm>
            <a:off x="618067" y="3930652"/>
            <a:ext cx="1295400" cy="2468033"/>
            <a:chOff x="464265" y="2731224"/>
            <a:chExt cx="970344" cy="1850030"/>
          </a:xfrm>
        </p:grpSpPr>
        <p:sp>
          <p:nvSpPr>
            <p:cNvPr id="8" name="Graphic 1"/>
            <p:cNvSpPr/>
            <p:nvPr/>
          </p:nvSpPr>
          <p:spPr>
            <a:xfrm>
              <a:off x="464265" y="2731224"/>
              <a:ext cx="485172" cy="474407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921469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2400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9" name="Graphic 1"/>
            <p:cNvSpPr/>
            <p:nvPr/>
          </p:nvSpPr>
          <p:spPr>
            <a:xfrm>
              <a:off x="949437" y="2731224"/>
              <a:ext cx="485172" cy="474407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921469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2400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0" name="Graphic 1"/>
            <p:cNvSpPr/>
            <p:nvPr/>
          </p:nvSpPr>
          <p:spPr>
            <a:xfrm>
              <a:off x="464265" y="3189764"/>
              <a:ext cx="485172" cy="474408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921469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2400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1" name="Graphic 1"/>
            <p:cNvSpPr/>
            <p:nvPr/>
          </p:nvSpPr>
          <p:spPr>
            <a:xfrm>
              <a:off x="949437" y="3189764"/>
              <a:ext cx="485172" cy="474408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921469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2400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2" name="Graphic 1"/>
            <p:cNvSpPr/>
            <p:nvPr/>
          </p:nvSpPr>
          <p:spPr>
            <a:xfrm>
              <a:off x="464265" y="3648306"/>
              <a:ext cx="485172" cy="474407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921469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2400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3" name="Graphic 1"/>
            <p:cNvSpPr/>
            <p:nvPr/>
          </p:nvSpPr>
          <p:spPr>
            <a:xfrm>
              <a:off x="949437" y="3648306"/>
              <a:ext cx="485172" cy="474407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921469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2400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4" name="Graphic 1"/>
            <p:cNvSpPr/>
            <p:nvPr/>
          </p:nvSpPr>
          <p:spPr>
            <a:xfrm>
              <a:off x="464265" y="4106846"/>
              <a:ext cx="485172" cy="474408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921469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2400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5" name="Graphic 1"/>
            <p:cNvSpPr/>
            <p:nvPr/>
          </p:nvSpPr>
          <p:spPr>
            <a:xfrm>
              <a:off x="949437" y="4106846"/>
              <a:ext cx="485172" cy="474408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921469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2400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</p:grpSp>
      <p:pic>
        <p:nvPicPr>
          <p:cNvPr id="16" name="Picture 744" descr="ÐÐ°ÑÑÐ¸Ð½ÐºÐ¸ Ð¿Ð¾ Ð·Ð°Ð¿ÑÐ¾ÑÑ Ð³ÐµÑÐ± ÐºÐ°Ð·Ð°ÑÑÑÐ°Ð½Ð° png"/>
          <p:cNvPicPr>
            <a:picLocks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546100" y="2436285"/>
            <a:ext cx="1439333" cy="1441449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Группа 29"/>
          <p:cNvGrpSpPr>
            <a:grpSpLocks/>
          </p:cNvGrpSpPr>
          <p:nvPr userDrawn="1"/>
        </p:nvGrpSpPr>
        <p:grpSpPr bwMode="auto">
          <a:xfrm>
            <a:off x="618067" y="421218"/>
            <a:ext cx="1295400" cy="1856316"/>
            <a:chOff x="464265" y="499361"/>
            <a:chExt cx="970344" cy="1391523"/>
          </a:xfrm>
        </p:grpSpPr>
        <p:sp>
          <p:nvSpPr>
            <p:cNvPr id="18" name="Graphic 1"/>
            <p:cNvSpPr/>
            <p:nvPr/>
          </p:nvSpPr>
          <p:spPr>
            <a:xfrm>
              <a:off x="464265" y="499361"/>
              <a:ext cx="485172" cy="474419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921469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2400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9" name="Graphic 1"/>
            <p:cNvSpPr/>
            <p:nvPr/>
          </p:nvSpPr>
          <p:spPr>
            <a:xfrm>
              <a:off x="949437" y="499361"/>
              <a:ext cx="485172" cy="474419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921469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2400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0" name="Graphic 1"/>
            <p:cNvSpPr/>
            <p:nvPr/>
          </p:nvSpPr>
          <p:spPr>
            <a:xfrm>
              <a:off x="464265" y="957913"/>
              <a:ext cx="485172" cy="474420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921469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2400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1" name="Graphic 1"/>
            <p:cNvSpPr/>
            <p:nvPr/>
          </p:nvSpPr>
          <p:spPr>
            <a:xfrm>
              <a:off x="949437" y="957913"/>
              <a:ext cx="485172" cy="474420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921469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2400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2" name="Graphic 1"/>
            <p:cNvSpPr/>
            <p:nvPr/>
          </p:nvSpPr>
          <p:spPr>
            <a:xfrm>
              <a:off x="464265" y="1416465"/>
              <a:ext cx="485172" cy="474419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921469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2400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3" name="Graphic 1"/>
            <p:cNvSpPr/>
            <p:nvPr/>
          </p:nvSpPr>
          <p:spPr>
            <a:xfrm>
              <a:off x="949437" y="1416465"/>
              <a:ext cx="485172" cy="474419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defTabSz="921469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2400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042290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A08FE-9F8A-46D7-B371-C32EED1758E2}" type="datetimeFigureOut">
              <a:rPr lang="ru-RU" smtClean="0"/>
              <a:t>19.03.2024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F71F6-C70E-4881-83B5-299F8D1784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3935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A08FE-9F8A-46D7-B371-C32EED1758E2}" type="datetimeFigureOut">
              <a:rPr lang="ru-RU" smtClean="0"/>
              <a:t>19.03.2024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F71F6-C70E-4881-83B5-299F8D1784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08303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26" Type="http://schemas.openxmlformats.org/officeDocument/2006/relationships/slideLayout" Target="../slideLayouts/slideLayout38.xml"/><Relationship Id="rId39" Type="http://schemas.openxmlformats.org/officeDocument/2006/relationships/slideLayout" Target="../slideLayouts/slideLayout51.xml"/><Relationship Id="rId21" Type="http://schemas.openxmlformats.org/officeDocument/2006/relationships/slideLayout" Target="../slideLayouts/slideLayout33.xml"/><Relationship Id="rId34" Type="http://schemas.openxmlformats.org/officeDocument/2006/relationships/slideLayout" Target="../slideLayouts/slideLayout46.xml"/><Relationship Id="rId42" Type="http://schemas.openxmlformats.org/officeDocument/2006/relationships/slideLayout" Target="../slideLayouts/slideLayout54.xml"/><Relationship Id="rId47" Type="http://schemas.openxmlformats.org/officeDocument/2006/relationships/slideLayout" Target="../slideLayouts/slideLayout59.xml"/><Relationship Id="rId50" Type="http://schemas.openxmlformats.org/officeDocument/2006/relationships/slideLayout" Target="../slideLayouts/slideLayout62.xml"/><Relationship Id="rId55" Type="http://schemas.openxmlformats.org/officeDocument/2006/relationships/slideLayout" Target="../slideLayouts/slideLayout67.xml"/><Relationship Id="rId6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9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36.xml"/><Relationship Id="rId32" Type="http://schemas.openxmlformats.org/officeDocument/2006/relationships/slideLayout" Target="../slideLayouts/slideLayout44.xml"/><Relationship Id="rId37" Type="http://schemas.openxmlformats.org/officeDocument/2006/relationships/slideLayout" Target="../slideLayouts/slideLayout49.xml"/><Relationship Id="rId40" Type="http://schemas.openxmlformats.org/officeDocument/2006/relationships/slideLayout" Target="../slideLayouts/slideLayout52.xml"/><Relationship Id="rId45" Type="http://schemas.openxmlformats.org/officeDocument/2006/relationships/slideLayout" Target="../slideLayouts/slideLayout57.xml"/><Relationship Id="rId53" Type="http://schemas.openxmlformats.org/officeDocument/2006/relationships/slideLayout" Target="../slideLayouts/slideLayout65.xml"/><Relationship Id="rId58" Type="http://schemas.openxmlformats.org/officeDocument/2006/relationships/slideLayout" Target="../slideLayouts/slideLayout70.xml"/><Relationship Id="rId5" Type="http://schemas.openxmlformats.org/officeDocument/2006/relationships/slideLayout" Target="../slideLayouts/slideLayout17.xml"/><Relationship Id="rId61" Type="http://schemas.openxmlformats.org/officeDocument/2006/relationships/slideLayout" Target="../slideLayouts/slideLayout73.xml"/><Relationship Id="rId1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26.xml"/><Relationship Id="rId22" Type="http://schemas.openxmlformats.org/officeDocument/2006/relationships/slideLayout" Target="../slideLayouts/slideLayout34.xml"/><Relationship Id="rId27" Type="http://schemas.openxmlformats.org/officeDocument/2006/relationships/slideLayout" Target="../slideLayouts/slideLayout39.xml"/><Relationship Id="rId30" Type="http://schemas.openxmlformats.org/officeDocument/2006/relationships/slideLayout" Target="../slideLayouts/slideLayout42.xml"/><Relationship Id="rId35" Type="http://schemas.openxmlformats.org/officeDocument/2006/relationships/slideLayout" Target="../slideLayouts/slideLayout47.xml"/><Relationship Id="rId43" Type="http://schemas.openxmlformats.org/officeDocument/2006/relationships/slideLayout" Target="../slideLayouts/slideLayout55.xml"/><Relationship Id="rId48" Type="http://schemas.openxmlformats.org/officeDocument/2006/relationships/slideLayout" Target="../slideLayouts/slideLayout60.xml"/><Relationship Id="rId56" Type="http://schemas.openxmlformats.org/officeDocument/2006/relationships/slideLayout" Target="../slideLayouts/slideLayout68.xml"/><Relationship Id="rId64" Type="http://schemas.openxmlformats.org/officeDocument/2006/relationships/theme" Target="../theme/theme2.xml"/><Relationship Id="rId8" Type="http://schemas.openxmlformats.org/officeDocument/2006/relationships/slideLayout" Target="../slideLayouts/slideLayout20.xml"/><Relationship Id="rId51" Type="http://schemas.openxmlformats.org/officeDocument/2006/relationships/slideLayout" Target="../slideLayouts/slideLayout63.xml"/><Relationship Id="rId3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5" Type="http://schemas.openxmlformats.org/officeDocument/2006/relationships/slideLayout" Target="../slideLayouts/slideLayout37.xml"/><Relationship Id="rId33" Type="http://schemas.openxmlformats.org/officeDocument/2006/relationships/slideLayout" Target="../slideLayouts/slideLayout45.xml"/><Relationship Id="rId38" Type="http://schemas.openxmlformats.org/officeDocument/2006/relationships/slideLayout" Target="../slideLayouts/slideLayout50.xml"/><Relationship Id="rId46" Type="http://schemas.openxmlformats.org/officeDocument/2006/relationships/slideLayout" Target="../slideLayouts/slideLayout58.xml"/><Relationship Id="rId59" Type="http://schemas.openxmlformats.org/officeDocument/2006/relationships/slideLayout" Target="../slideLayouts/slideLayout71.xml"/><Relationship Id="rId20" Type="http://schemas.openxmlformats.org/officeDocument/2006/relationships/slideLayout" Target="../slideLayouts/slideLayout32.xml"/><Relationship Id="rId41" Type="http://schemas.openxmlformats.org/officeDocument/2006/relationships/slideLayout" Target="../slideLayouts/slideLayout53.xml"/><Relationship Id="rId54" Type="http://schemas.openxmlformats.org/officeDocument/2006/relationships/slideLayout" Target="../slideLayouts/slideLayout66.xml"/><Relationship Id="rId6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7.xml"/><Relationship Id="rId23" Type="http://schemas.openxmlformats.org/officeDocument/2006/relationships/slideLayout" Target="../slideLayouts/slideLayout35.xml"/><Relationship Id="rId28" Type="http://schemas.openxmlformats.org/officeDocument/2006/relationships/slideLayout" Target="../slideLayouts/slideLayout40.xml"/><Relationship Id="rId36" Type="http://schemas.openxmlformats.org/officeDocument/2006/relationships/slideLayout" Target="../slideLayouts/slideLayout48.xml"/><Relationship Id="rId49" Type="http://schemas.openxmlformats.org/officeDocument/2006/relationships/slideLayout" Target="../slideLayouts/slideLayout61.xml"/><Relationship Id="rId57" Type="http://schemas.openxmlformats.org/officeDocument/2006/relationships/slideLayout" Target="../slideLayouts/slideLayout69.xml"/><Relationship Id="rId10" Type="http://schemas.openxmlformats.org/officeDocument/2006/relationships/slideLayout" Target="../slideLayouts/slideLayout22.xml"/><Relationship Id="rId31" Type="http://schemas.openxmlformats.org/officeDocument/2006/relationships/slideLayout" Target="../slideLayouts/slideLayout43.xml"/><Relationship Id="rId44" Type="http://schemas.openxmlformats.org/officeDocument/2006/relationships/slideLayout" Target="../slideLayouts/slideLayout56.xml"/><Relationship Id="rId52" Type="http://schemas.openxmlformats.org/officeDocument/2006/relationships/slideLayout" Target="../slideLayouts/slideLayout64.xml"/><Relationship Id="rId60" Type="http://schemas.openxmlformats.org/officeDocument/2006/relationships/slideLayout" Target="../slideLayouts/slideLayout7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0A08FE-9F8A-46D7-B371-C32EED1758E2}" type="datetimeFigureOut">
              <a:rPr lang="ru-RU" smtClean="0"/>
              <a:t>19.03.2024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EF71F6-C70E-4881-83B5-299F8D1784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4192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4792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  <p:sldLayoutId id="2147483739" r:id="rId14"/>
    <p:sldLayoutId id="2147483740" r:id="rId15"/>
    <p:sldLayoutId id="2147483741" r:id="rId16"/>
    <p:sldLayoutId id="2147483742" r:id="rId17"/>
    <p:sldLayoutId id="2147483743" r:id="rId18"/>
    <p:sldLayoutId id="2147483744" r:id="rId19"/>
    <p:sldLayoutId id="2147483745" r:id="rId20"/>
    <p:sldLayoutId id="2147483746" r:id="rId21"/>
    <p:sldLayoutId id="2147483747" r:id="rId22"/>
    <p:sldLayoutId id="2147483748" r:id="rId23"/>
    <p:sldLayoutId id="2147483749" r:id="rId24"/>
    <p:sldLayoutId id="2147483750" r:id="rId25"/>
    <p:sldLayoutId id="2147483751" r:id="rId26"/>
    <p:sldLayoutId id="2147483752" r:id="rId27"/>
    <p:sldLayoutId id="2147483753" r:id="rId28"/>
    <p:sldLayoutId id="2147483754" r:id="rId29"/>
    <p:sldLayoutId id="2147483755" r:id="rId30"/>
    <p:sldLayoutId id="2147483756" r:id="rId31"/>
    <p:sldLayoutId id="2147483757" r:id="rId32"/>
    <p:sldLayoutId id="2147483758" r:id="rId33"/>
    <p:sldLayoutId id="2147483759" r:id="rId34"/>
    <p:sldLayoutId id="2147483760" r:id="rId35"/>
    <p:sldLayoutId id="2147483761" r:id="rId36"/>
    <p:sldLayoutId id="2147483762" r:id="rId37"/>
    <p:sldLayoutId id="2147483763" r:id="rId38"/>
    <p:sldLayoutId id="2147483764" r:id="rId39"/>
    <p:sldLayoutId id="2147483765" r:id="rId40"/>
    <p:sldLayoutId id="2147483766" r:id="rId41"/>
    <p:sldLayoutId id="2147483767" r:id="rId42"/>
    <p:sldLayoutId id="2147483768" r:id="rId43"/>
    <p:sldLayoutId id="2147483769" r:id="rId44"/>
    <p:sldLayoutId id="2147483770" r:id="rId45"/>
    <p:sldLayoutId id="2147483771" r:id="rId46"/>
    <p:sldLayoutId id="2147483772" r:id="rId47"/>
    <p:sldLayoutId id="2147483773" r:id="rId48"/>
    <p:sldLayoutId id="2147483774" r:id="rId49"/>
    <p:sldLayoutId id="2147483775" r:id="rId50"/>
    <p:sldLayoutId id="2147483776" r:id="rId51"/>
    <p:sldLayoutId id="2147483777" r:id="rId52"/>
    <p:sldLayoutId id="2147483778" r:id="rId53"/>
    <p:sldLayoutId id="2147483779" r:id="rId54"/>
    <p:sldLayoutId id="2147483780" r:id="rId55"/>
    <p:sldLayoutId id="2147483781" r:id="rId56"/>
    <p:sldLayoutId id="2147483782" r:id="rId57"/>
    <p:sldLayoutId id="2147483783" r:id="rId58"/>
    <p:sldLayoutId id="2147483784" r:id="rId59"/>
    <p:sldLayoutId id="2147483785" r:id="rId60"/>
    <p:sldLayoutId id="2147483786" r:id="rId61"/>
    <p:sldLayoutId id="2147483787" r:id="rId62"/>
    <p:sldLayoutId id="2147483788" r:id="rId63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hf hdr="0" ftr="0" dt="0"/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26695" y="2758196"/>
            <a:ext cx="89611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kk-KZ" sz="5400" b="1" dirty="0" smtClean="0">
                <a:latin typeface="+mj-lt"/>
              </a:rPr>
              <a:t>  </a:t>
            </a:r>
            <a:r>
              <a:rPr lang="kk-KZ" sz="2800" b="1" dirty="0" smtClean="0">
                <a:solidFill>
                  <a:srgbClr val="00518E"/>
                </a:solidFill>
                <a:ea typeface="+mj-ea"/>
                <a:cs typeface="+mj-cs"/>
              </a:rPr>
              <a:t>ПО </a:t>
            </a:r>
            <a:r>
              <a:rPr lang="kk-KZ" sz="2800" b="1" dirty="0">
                <a:solidFill>
                  <a:srgbClr val="00518E"/>
                </a:solidFill>
                <a:ea typeface="+mj-ea"/>
                <a:cs typeface="+mj-cs"/>
              </a:rPr>
              <a:t>ВОПРОСАМ РАЗВИТИЯ ПЧЕЛОВОДСТВА</a:t>
            </a:r>
            <a:endParaRPr lang="ru-RU" sz="2800" b="1" dirty="0">
              <a:solidFill>
                <a:srgbClr val="00518E"/>
              </a:solidFill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869120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4" name="Прямая соединительная линия 43">
            <a:extLst>
              <a:ext uri="{FF2B5EF4-FFF2-40B4-BE49-F238E27FC236}">
                <a16:creationId xmlns:a16="http://schemas.microsoft.com/office/drawing/2014/main" xmlns="" id="{2FA28DA1-69AB-40ED-BA3A-BDED7E882252}"/>
              </a:ext>
            </a:extLst>
          </p:cNvPr>
          <p:cNvCxnSpPr>
            <a:cxnSpLocks/>
          </p:cNvCxnSpPr>
          <p:nvPr/>
        </p:nvCxnSpPr>
        <p:spPr>
          <a:xfrm>
            <a:off x="141463" y="655980"/>
            <a:ext cx="11905323" cy="0"/>
          </a:xfrm>
          <a:prstGeom prst="line">
            <a:avLst/>
          </a:prstGeom>
          <a:ln w="12700">
            <a:solidFill>
              <a:srgbClr val="0070C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Группа 3"/>
          <p:cNvGrpSpPr/>
          <p:nvPr/>
        </p:nvGrpSpPr>
        <p:grpSpPr>
          <a:xfrm>
            <a:off x="141463" y="1376368"/>
            <a:ext cx="5426628" cy="2614827"/>
            <a:chOff x="338610" y="797124"/>
            <a:chExt cx="2215228" cy="1984229"/>
          </a:xfrm>
        </p:grpSpPr>
        <p:sp>
          <p:nvSpPr>
            <p:cNvPr id="25" name="Прямоугольник 24">
              <a:extLst>
                <a:ext uri="{FF2B5EF4-FFF2-40B4-BE49-F238E27FC236}">
                  <a16:creationId xmlns:a16="http://schemas.microsoft.com/office/drawing/2014/main" xmlns="" id="{A5441CB4-B8E2-4F8C-95A8-84AB72988E67}"/>
                </a:ext>
              </a:extLst>
            </p:cNvPr>
            <p:cNvSpPr/>
            <p:nvPr/>
          </p:nvSpPr>
          <p:spPr>
            <a:xfrm>
              <a:off x="338610" y="797124"/>
              <a:ext cx="2215228" cy="288097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kk-KZ" sz="1867" b="1" dirty="0" smtClean="0">
                  <a:solidFill>
                    <a:srgbClr val="00518E"/>
                  </a:solidFill>
                </a:rPr>
                <a:t>ПЧЕЛОСЕМЕЙ	</a:t>
              </a:r>
              <a:endParaRPr lang="ru-RU" sz="1867" b="1" dirty="0">
                <a:solidFill>
                  <a:srgbClr val="00518E"/>
                </a:solidFill>
              </a:endParaRPr>
            </a:p>
          </p:txBody>
        </p:sp>
        <p:sp>
          <p:nvSpPr>
            <p:cNvPr id="27" name="Прямоугольник: скругленные верхние углы 190">
              <a:extLst>
                <a:ext uri="{FF2B5EF4-FFF2-40B4-BE49-F238E27FC236}">
                  <a16:creationId xmlns:a16="http://schemas.microsoft.com/office/drawing/2014/main" xmlns="" id="{6176819B-AB83-4198-A1AC-9EF976236312}"/>
                </a:ext>
              </a:extLst>
            </p:cNvPr>
            <p:cNvSpPr/>
            <p:nvPr/>
          </p:nvSpPr>
          <p:spPr bwMode="auto">
            <a:xfrm rot="10800000">
              <a:off x="1599398" y="2572066"/>
              <a:ext cx="596335" cy="192853"/>
            </a:xfrm>
            <a:prstGeom prst="round2SameRect">
              <a:avLst/>
            </a:prstGeom>
            <a:solidFill>
              <a:schemeClr val="bg1">
                <a:lumMod val="95000"/>
              </a:schemeClr>
            </a:solidFill>
            <a:ln w="19050">
              <a:noFill/>
              <a:round/>
              <a:headEnd/>
              <a:tailEnd/>
            </a:ln>
          </p:spPr>
          <p:txBody>
            <a:bodyPr vert="horz" wrap="none" lIns="65315" tIns="32657" rIns="65315" bIns="32657" numCol="1" rtlCol="0" anchor="ctr" anchorCtr="1" compatLnSpc="1">
              <a:prstTxWarp prst="textNoShape">
                <a:avLst/>
              </a:prstTxWarp>
            </a:bodyPr>
            <a:lstStyle/>
            <a:p>
              <a:pPr algn="ctr"/>
              <a:endParaRPr lang="ru-RU" sz="933" b="1" dirty="0">
                <a:solidFill>
                  <a:srgbClr val="262626">
                    <a:lumMod val="75000"/>
                    <a:lumOff val="25000"/>
                  </a:srgbClr>
                </a:solidFill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71641516-6EC1-4238-BF28-1DD467BC4599}"/>
                </a:ext>
              </a:extLst>
            </p:cNvPr>
            <p:cNvSpPr txBox="1"/>
            <p:nvPr/>
          </p:nvSpPr>
          <p:spPr>
            <a:xfrm>
              <a:off x="1592492" y="2555634"/>
              <a:ext cx="610146" cy="22571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 defTabSz="489580">
                <a:defRPr/>
              </a:pPr>
              <a:r>
                <a:rPr lang="ru-RU" sz="1333" b="1" i="1" dirty="0" smtClean="0">
                  <a:solidFill>
                    <a:srgbClr val="262626"/>
                  </a:solidFill>
                  <a:ea typeface="Roboto Condensed"/>
                  <a:cs typeface="Arial" pitchFamily="34" charset="0"/>
                </a:rPr>
                <a:t>2022</a:t>
              </a:r>
              <a:endParaRPr lang="ru-RU" sz="1333" b="1" i="1" dirty="0">
                <a:solidFill>
                  <a:srgbClr val="262626"/>
                </a:solidFill>
                <a:ea typeface="Roboto Condensed"/>
                <a:cs typeface="Arial" pitchFamily="34" charset="0"/>
              </a:endParaRPr>
            </a:p>
          </p:txBody>
        </p:sp>
        <p:sp>
          <p:nvSpPr>
            <p:cNvPr id="29" name="Прямоугольник: скругленные верхние углы 192">
              <a:extLst>
                <a:ext uri="{FF2B5EF4-FFF2-40B4-BE49-F238E27FC236}">
                  <a16:creationId xmlns:a16="http://schemas.microsoft.com/office/drawing/2014/main" xmlns="" id="{EAF1828C-FADE-4F86-9522-726B64016886}"/>
                </a:ext>
              </a:extLst>
            </p:cNvPr>
            <p:cNvSpPr/>
            <p:nvPr/>
          </p:nvSpPr>
          <p:spPr bwMode="auto">
            <a:xfrm>
              <a:off x="1599401" y="1736375"/>
              <a:ext cx="596334" cy="822175"/>
            </a:xfrm>
            <a:prstGeom prst="round2SameRect">
              <a:avLst/>
            </a:prstGeom>
            <a:solidFill>
              <a:srgbClr val="00518E"/>
            </a:solidFill>
            <a:ln w="19050">
              <a:noFill/>
              <a:round/>
              <a:headEnd/>
              <a:tailEnd/>
            </a:ln>
          </p:spPr>
          <p:txBody>
            <a:bodyPr vert="horz" wrap="none" lIns="65315" tIns="32657" rIns="65315" bIns="32657" numCol="1" rtlCol="0" anchor="ctr" anchorCtr="1" compatLnSpc="1">
              <a:prstTxWarp prst="textNoShape">
                <a:avLst/>
              </a:prstTxWarp>
            </a:bodyPr>
            <a:lstStyle/>
            <a:p>
              <a:pPr algn="ctr"/>
              <a:endParaRPr lang="ru-RU" sz="933" b="1" dirty="0">
                <a:solidFill>
                  <a:srgbClr val="262626">
                    <a:lumMod val="75000"/>
                    <a:lumOff val="25000"/>
                  </a:srgbClr>
                </a:solidFill>
              </a:endParaRPr>
            </a:p>
          </p:txBody>
        </p:sp>
        <p:sp>
          <p:nvSpPr>
            <p:cNvPr id="30" name="Прямоугольник 29">
              <a:extLst>
                <a:ext uri="{FF2B5EF4-FFF2-40B4-BE49-F238E27FC236}">
                  <a16:creationId xmlns:a16="http://schemas.microsoft.com/office/drawing/2014/main" xmlns="" id="{FA248359-7FB8-40AC-A9D5-27E1E3BAC89E}"/>
                </a:ext>
              </a:extLst>
            </p:cNvPr>
            <p:cNvSpPr/>
            <p:nvPr/>
          </p:nvSpPr>
          <p:spPr>
            <a:xfrm>
              <a:off x="1471756" y="1538196"/>
              <a:ext cx="866017" cy="178473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>
                <a:lnSpc>
                  <a:spcPts val="1000"/>
                </a:lnSpc>
              </a:pPr>
              <a:r>
                <a:rPr lang="kk-KZ" sz="1600" b="1" dirty="0">
                  <a:solidFill>
                    <a:srgbClr val="00518E"/>
                  </a:solidFill>
                </a:rPr>
                <a:t>218,4</a:t>
              </a:r>
              <a:endParaRPr lang="ru-RU" sz="1600" b="1" dirty="0">
                <a:solidFill>
                  <a:srgbClr val="00518E"/>
                </a:solidFill>
              </a:endParaRPr>
            </a:p>
          </p:txBody>
        </p:sp>
        <p:sp>
          <p:nvSpPr>
            <p:cNvPr id="35" name="Прямоугольник 34">
              <a:extLst>
                <a:ext uri="{FF2B5EF4-FFF2-40B4-BE49-F238E27FC236}">
                  <a16:creationId xmlns:a16="http://schemas.microsoft.com/office/drawing/2014/main" xmlns="" id="{1950F2B2-4084-4E82-A89B-93C74F5B556B}"/>
                </a:ext>
              </a:extLst>
            </p:cNvPr>
            <p:cNvSpPr/>
            <p:nvPr/>
          </p:nvSpPr>
          <p:spPr>
            <a:xfrm>
              <a:off x="1172448" y="1583035"/>
              <a:ext cx="562701" cy="319140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r>
                <a:rPr lang="ru-RU" sz="2133" b="1" dirty="0" smtClean="0">
                  <a:solidFill>
                    <a:srgbClr val="31A050"/>
                  </a:solidFill>
                </a:rPr>
                <a:t>+10%</a:t>
              </a:r>
              <a:endParaRPr lang="ru-RU" sz="2133" b="1" dirty="0">
                <a:solidFill>
                  <a:srgbClr val="31A050"/>
                </a:solidFill>
              </a:endParaRPr>
            </a:p>
          </p:txBody>
        </p:sp>
        <p:sp>
          <p:nvSpPr>
            <p:cNvPr id="45" name="Прямоугольник: скругленные верхние углы 190">
              <a:extLst>
                <a:ext uri="{FF2B5EF4-FFF2-40B4-BE49-F238E27FC236}">
                  <a16:creationId xmlns:a16="http://schemas.microsoft.com/office/drawing/2014/main" xmlns="" id="{6176819B-AB83-4198-A1AC-9EF976236312}"/>
                </a:ext>
              </a:extLst>
            </p:cNvPr>
            <p:cNvSpPr/>
            <p:nvPr/>
          </p:nvSpPr>
          <p:spPr bwMode="auto">
            <a:xfrm rot="10800000">
              <a:off x="498558" y="2572066"/>
              <a:ext cx="596335" cy="192853"/>
            </a:xfrm>
            <a:prstGeom prst="round2SameRect">
              <a:avLst/>
            </a:prstGeom>
            <a:solidFill>
              <a:schemeClr val="bg1">
                <a:lumMod val="95000"/>
              </a:schemeClr>
            </a:solidFill>
            <a:ln w="19050">
              <a:noFill/>
              <a:round/>
              <a:headEnd/>
              <a:tailEnd/>
            </a:ln>
          </p:spPr>
          <p:txBody>
            <a:bodyPr vert="horz" wrap="none" lIns="65315" tIns="32657" rIns="65315" bIns="32657" numCol="1" rtlCol="0" anchor="ctr" anchorCtr="1" compatLnSpc="1">
              <a:prstTxWarp prst="textNoShape">
                <a:avLst/>
              </a:prstTxWarp>
            </a:bodyPr>
            <a:lstStyle/>
            <a:p>
              <a:pPr algn="ctr"/>
              <a:endParaRPr lang="ru-RU" sz="933" b="1" dirty="0">
                <a:solidFill>
                  <a:srgbClr val="262626">
                    <a:lumMod val="75000"/>
                    <a:lumOff val="25000"/>
                  </a:srgbClr>
                </a:solidFill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xmlns="" id="{71641516-6EC1-4238-BF28-1DD467BC4599}"/>
                </a:ext>
              </a:extLst>
            </p:cNvPr>
            <p:cNvSpPr txBox="1"/>
            <p:nvPr/>
          </p:nvSpPr>
          <p:spPr>
            <a:xfrm>
              <a:off x="491652" y="2555633"/>
              <a:ext cx="610146" cy="22571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 defTabSz="489580">
                <a:defRPr/>
              </a:pPr>
              <a:r>
                <a:rPr lang="ru-RU" sz="1333" b="1" i="1" dirty="0" smtClean="0">
                  <a:solidFill>
                    <a:srgbClr val="262626"/>
                  </a:solidFill>
                  <a:ea typeface="Roboto Condensed"/>
                  <a:cs typeface="Arial" pitchFamily="34" charset="0"/>
                </a:rPr>
                <a:t>2021</a:t>
              </a:r>
              <a:endParaRPr lang="ru-RU" sz="1333" b="1" i="1" dirty="0">
                <a:solidFill>
                  <a:srgbClr val="262626"/>
                </a:solidFill>
                <a:ea typeface="Roboto Condensed"/>
                <a:cs typeface="Arial" pitchFamily="34" charset="0"/>
              </a:endParaRPr>
            </a:p>
          </p:txBody>
        </p:sp>
        <p:sp>
          <p:nvSpPr>
            <p:cNvPr id="47" name="Прямоугольник: скругленные верхние углы 192">
              <a:extLst>
                <a:ext uri="{FF2B5EF4-FFF2-40B4-BE49-F238E27FC236}">
                  <a16:creationId xmlns:a16="http://schemas.microsoft.com/office/drawing/2014/main" xmlns="" id="{EAF1828C-FADE-4F86-9522-726B64016886}"/>
                </a:ext>
              </a:extLst>
            </p:cNvPr>
            <p:cNvSpPr/>
            <p:nvPr/>
          </p:nvSpPr>
          <p:spPr bwMode="auto">
            <a:xfrm>
              <a:off x="498562" y="2058642"/>
              <a:ext cx="596332" cy="499909"/>
            </a:xfrm>
            <a:prstGeom prst="round2SameRect">
              <a:avLst/>
            </a:prstGeom>
            <a:solidFill>
              <a:schemeClr val="tx2">
                <a:lumMod val="50000"/>
                <a:lumOff val="50000"/>
              </a:schemeClr>
            </a:solidFill>
            <a:ln w="19050">
              <a:noFill/>
              <a:round/>
              <a:headEnd/>
              <a:tailEnd/>
            </a:ln>
          </p:spPr>
          <p:txBody>
            <a:bodyPr vert="horz" wrap="none" lIns="65315" tIns="32657" rIns="65315" bIns="32657" numCol="1" rtlCol="0" anchor="ctr" anchorCtr="1" compatLnSpc="1">
              <a:prstTxWarp prst="textNoShape">
                <a:avLst/>
              </a:prstTxWarp>
            </a:bodyPr>
            <a:lstStyle/>
            <a:p>
              <a:pPr algn="ctr"/>
              <a:endParaRPr lang="ru-RU" sz="933" b="1" dirty="0">
                <a:solidFill>
                  <a:srgbClr val="262626">
                    <a:lumMod val="75000"/>
                    <a:lumOff val="25000"/>
                  </a:srgbClr>
                </a:solidFill>
              </a:endParaRPr>
            </a:p>
          </p:txBody>
        </p:sp>
        <p:sp>
          <p:nvSpPr>
            <p:cNvPr id="48" name="Прямоугольник 47">
              <a:extLst>
                <a:ext uri="{FF2B5EF4-FFF2-40B4-BE49-F238E27FC236}">
                  <a16:creationId xmlns:a16="http://schemas.microsoft.com/office/drawing/2014/main" xmlns="" id="{FA248359-7FB8-40AC-A9D5-27E1E3BAC89E}"/>
                </a:ext>
              </a:extLst>
            </p:cNvPr>
            <p:cNvSpPr/>
            <p:nvPr/>
          </p:nvSpPr>
          <p:spPr>
            <a:xfrm>
              <a:off x="379321" y="1910398"/>
              <a:ext cx="919453" cy="178473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>
                <a:lnSpc>
                  <a:spcPts val="1000"/>
                </a:lnSpc>
              </a:pPr>
              <a:r>
                <a:rPr lang="kk-KZ" sz="1600" b="1" dirty="0" smtClean="0">
                  <a:solidFill>
                    <a:srgbClr val="00518E"/>
                  </a:solidFill>
                </a:rPr>
                <a:t>198,6</a:t>
              </a:r>
              <a:endParaRPr lang="ru-RU" sz="1600" b="1" dirty="0">
                <a:solidFill>
                  <a:srgbClr val="00518E"/>
                </a:solidFill>
              </a:endParaRPr>
            </a:p>
          </p:txBody>
        </p:sp>
      </p:grpSp>
      <p:sp>
        <p:nvSpPr>
          <p:cNvPr id="199" name="Прямоугольник 198"/>
          <p:cNvSpPr/>
          <p:nvPr/>
        </p:nvSpPr>
        <p:spPr>
          <a:xfrm>
            <a:off x="10419644" y="867495"/>
            <a:ext cx="1772356" cy="25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1200" i="1" dirty="0">
                <a:solidFill>
                  <a:srgbClr val="262626"/>
                </a:solidFill>
              </a:rPr>
              <a:t>тыс</a:t>
            </a:r>
            <a:r>
              <a:rPr lang="ru-RU" sz="1200" i="1" dirty="0" smtClean="0">
                <a:solidFill>
                  <a:srgbClr val="262626"/>
                </a:solidFill>
              </a:rPr>
              <a:t>. пчелосемей</a:t>
            </a:r>
            <a:endParaRPr lang="ru-RU" sz="1200" i="1" dirty="0">
              <a:solidFill>
                <a:srgbClr val="262626"/>
              </a:solidFill>
            </a:endParaRPr>
          </a:p>
        </p:txBody>
      </p:sp>
      <p:sp>
        <p:nvSpPr>
          <p:cNvPr id="143" name="Стрелка: шеврон 199">
            <a:extLst>
              <a:ext uri="{FF2B5EF4-FFF2-40B4-BE49-F238E27FC236}">
                <a16:creationId xmlns:a16="http://schemas.microsoft.com/office/drawing/2014/main" xmlns="" id="{8F3BE025-E957-4B28-9005-7DBFFB792D0E}"/>
              </a:ext>
            </a:extLst>
          </p:cNvPr>
          <p:cNvSpPr/>
          <p:nvPr/>
        </p:nvSpPr>
        <p:spPr bwMode="auto">
          <a:xfrm rot="16200000">
            <a:off x="2503928" y="3398171"/>
            <a:ext cx="188567" cy="163752"/>
          </a:xfrm>
          <a:prstGeom prst="chevron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vert="horz" wrap="none" lIns="65315" tIns="32657" rIns="65315" bIns="32657" numCol="1" rtlCol="0" anchor="ctr" anchorCtr="1" compatLnSpc="1">
            <a:prstTxWarp prst="textNoShape">
              <a:avLst/>
            </a:prstTxWarp>
          </a:bodyPr>
          <a:lstStyle/>
          <a:p>
            <a:pPr algn="ctr"/>
            <a:endParaRPr lang="ru-RU" sz="933" b="1" dirty="0">
              <a:solidFill>
                <a:srgbClr val="262626">
                  <a:lumMod val="75000"/>
                  <a:lumOff val="25000"/>
                </a:srgbClr>
              </a:solidFill>
            </a:endParaRPr>
          </a:p>
        </p:txBody>
      </p:sp>
      <p:sp>
        <p:nvSpPr>
          <p:cNvPr id="144" name="Стрелка: шеврон 200">
            <a:extLst>
              <a:ext uri="{FF2B5EF4-FFF2-40B4-BE49-F238E27FC236}">
                <a16:creationId xmlns:a16="http://schemas.microsoft.com/office/drawing/2014/main" xmlns="" id="{945470E1-C369-4C08-A729-04BD781DD9D2}"/>
              </a:ext>
            </a:extLst>
          </p:cNvPr>
          <p:cNvSpPr/>
          <p:nvPr/>
        </p:nvSpPr>
        <p:spPr bwMode="auto">
          <a:xfrm rot="16200000">
            <a:off x="2498469" y="3200186"/>
            <a:ext cx="188567" cy="163752"/>
          </a:xfrm>
          <a:prstGeom prst="chevron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vert="horz" wrap="none" lIns="65315" tIns="32657" rIns="65315" bIns="32657" numCol="1" rtlCol="0" anchor="ctr" anchorCtr="1" compatLnSpc="1">
            <a:prstTxWarp prst="textNoShape">
              <a:avLst/>
            </a:prstTxWarp>
          </a:bodyPr>
          <a:lstStyle/>
          <a:p>
            <a:pPr algn="ctr"/>
            <a:endParaRPr lang="ru-RU" sz="933" b="1" dirty="0">
              <a:solidFill>
                <a:srgbClr val="262626">
                  <a:lumMod val="75000"/>
                  <a:lumOff val="25000"/>
                </a:srgbClr>
              </a:solidFill>
            </a:endParaRPr>
          </a:p>
        </p:txBody>
      </p:sp>
      <p:sp>
        <p:nvSpPr>
          <p:cNvPr id="145" name="Стрелка: шеврон 201">
            <a:extLst>
              <a:ext uri="{FF2B5EF4-FFF2-40B4-BE49-F238E27FC236}">
                <a16:creationId xmlns:a16="http://schemas.microsoft.com/office/drawing/2014/main" xmlns="" id="{D5ECB0E2-8C8B-4461-9725-E4D21C35DC28}"/>
              </a:ext>
            </a:extLst>
          </p:cNvPr>
          <p:cNvSpPr/>
          <p:nvPr/>
        </p:nvSpPr>
        <p:spPr bwMode="auto">
          <a:xfrm rot="16200000">
            <a:off x="2498469" y="3011362"/>
            <a:ext cx="188567" cy="163752"/>
          </a:xfrm>
          <a:prstGeom prst="chevron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vert="horz" wrap="none" lIns="65315" tIns="32657" rIns="65315" bIns="32657" numCol="1" rtlCol="0" anchor="ctr" anchorCtr="1" compatLnSpc="1">
            <a:prstTxWarp prst="textNoShape">
              <a:avLst/>
            </a:prstTxWarp>
          </a:bodyPr>
          <a:lstStyle/>
          <a:p>
            <a:pPr algn="ctr"/>
            <a:endParaRPr lang="ru-RU" sz="933" b="1" dirty="0">
              <a:solidFill>
                <a:srgbClr val="262626">
                  <a:lumMod val="75000"/>
                  <a:lumOff val="25000"/>
                </a:srgbClr>
              </a:solidFill>
            </a:endParaRPr>
          </a:p>
        </p:txBody>
      </p:sp>
      <p:sp>
        <p:nvSpPr>
          <p:cNvPr id="146" name="Стрелка: шеврон 199">
            <a:extLst>
              <a:ext uri="{FF2B5EF4-FFF2-40B4-BE49-F238E27FC236}">
                <a16:creationId xmlns:a16="http://schemas.microsoft.com/office/drawing/2014/main" xmlns="" id="{8F3BE025-E957-4B28-9005-7DBFFB792D0E}"/>
              </a:ext>
            </a:extLst>
          </p:cNvPr>
          <p:cNvSpPr/>
          <p:nvPr/>
        </p:nvSpPr>
        <p:spPr bwMode="auto">
          <a:xfrm rot="16200000">
            <a:off x="9111961" y="3412757"/>
            <a:ext cx="188567" cy="163752"/>
          </a:xfrm>
          <a:prstGeom prst="chevron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vert="horz" wrap="none" lIns="65315" tIns="32657" rIns="65315" bIns="32657" numCol="1" rtlCol="0" anchor="ctr" anchorCtr="1" compatLnSpc="1">
            <a:prstTxWarp prst="textNoShape">
              <a:avLst/>
            </a:prstTxWarp>
          </a:bodyPr>
          <a:lstStyle/>
          <a:p>
            <a:pPr algn="ctr"/>
            <a:endParaRPr lang="ru-RU" sz="933" b="1" dirty="0">
              <a:solidFill>
                <a:srgbClr val="262626">
                  <a:lumMod val="75000"/>
                  <a:lumOff val="25000"/>
                </a:srgbClr>
              </a:solidFill>
            </a:endParaRPr>
          </a:p>
        </p:txBody>
      </p:sp>
      <p:sp>
        <p:nvSpPr>
          <p:cNvPr id="147" name="Стрелка: шеврон 200">
            <a:extLst>
              <a:ext uri="{FF2B5EF4-FFF2-40B4-BE49-F238E27FC236}">
                <a16:creationId xmlns:a16="http://schemas.microsoft.com/office/drawing/2014/main" xmlns="" id="{945470E1-C369-4C08-A729-04BD781DD9D2}"/>
              </a:ext>
            </a:extLst>
          </p:cNvPr>
          <p:cNvSpPr/>
          <p:nvPr/>
        </p:nvSpPr>
        <p:spPr bwMode="auto">
          <a:xfrm rot="16200000">
            <a:off x="9111961" y="3047287"/>
            <a:ext cx="188567" cy="163752"/>
          </a:xfrm>
          <a:prstGeom prst="chevron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vert="horz" wrap="none" lIns="65315" tIns="32657" rIns="65315" bIns="32657" numCol="1" rtlCol="0" anchor="ctr" anchorCtr="1" compatLnSpc="1">
            <a:prstTxWarp prst="textNoShape">
              <a:avLst/>
            </a:prstTxWarp>
          </a:bodyPr>
          <a:lstStyle/>
          <a:p>
            <a:pPr algn="ctr"/>
            <a:endParaRPr lang="ru-RU" sz="933" b="1" dirty="0">
              <a:solidFill>
                <a:srgbClr val="262626">
                  <a:lumMod val="75000"/>
                  <a:lumOff val="25000"/>
                </a:srgbClr>
              </a:solidFill>
            </a:endParaRPr>
          </a:p>
        </p:txBody>
      </p:sp>
      <p:sp>
        <p:nvSpPr>
          <p:cNvPr id="148" name="Стрелка: шеврон 201">
            <a:extLst>
              <a:ext uri="{FF2B5EF4-FFF2-40B4-BE49-F238E27FC236}">
                <a16:creationId xmlns:a16="http://schemas.microsoft.com/office/drawing/2014/main" xmlns="" id="{D5ECB0E2-8C8B-4461-9725-E4D21C35DC28}"/>
              </a:ext>
            </a:extLst>
          </p:cNvPr>
          <p:cNvSpPr/>
          <p:nvPr/>
        </p:nvSpPr>
        <p:spPr bwMode="auto">
          <a:xfrm rot="16200000">
            <a:off x="9111961" y="3232658"/>
            <a:ext cx="188567" cy="163752"/>
          </a:xfrm>
          <a:prstGeom prst="chevron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vert="horz" wrap="none" lIns="65315" tIns="32657" rIns="65315" bIns="32657" numCol="1" rtlCol="0" anchor="ctr" anchorCtr="1" compatLnSpc="1">
            <a:prstTxWarp prst="textNoShape">
              <a:avLst/>
            </a:prstTxWarp>
          </a:bodyPr>
          <a:lstStyle/>
          <a:p>
            <a:pPr algn="ctr"/>
            <a:endParaRPr lang="ru-RU" sz="933" b="1" dirty="0">
              <a:solidFill>
                <a:srgbClr val="262626">
                  <a:lumMod val="75000"/>
                  <a:lumOff val="25000"/>
                </a:srgbClr>
              </a:solidFill>
            </a:endParaRPr>
          </a:p>
        </p:txBody>
      </p:sp>
      <p:cxnSp>
        <p:nvCxnSpPr>
          <p:cNvPr id="166" name="Прямая соединительная линия 165">
            <a:extLst>
              <a:ext uri="{FF2B5EF4-FFF2-40B4-BE49-F238E27FC236}">
                <a16:creationId xmlns:a16="http://schemas.microsoft.com/office/drawing/2014/main" xmlns="" id="{1DC7E6F5-717C-4676-BD89-ACA68655BBEF}"/>
              </a:ext>
            </a:extLst>
          </p:cNvPr>
          <p:cNvCxnSpPr>
            <a:cxnSpLocks/>
          </p:cNvCxnSpPr>
          <p:nvPr/>
        </p:nvCxnSpPr>
        <p:spPr>
          <a:xfrm>
            <a:off x="6004361" y="2138208"/>
            <a:ext cx="9095" cy="1910060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1" name="Группа 90"/>
          <p:cNvGrpSpPr/>
          <p:nvPr/>
        </p:nvGrpSpPr>
        <p:grpSpPr>
          <a:xfrm>
            <a:off x="6967421" y="1410154"/>
            <a:ext cx="4792379" cy="2581040"/>
            <a:chOff x="297499" y="634031"/>
            <a:chExt cx="2118608" cy="2146007"/>
          </a:xfrm>
        </p:grpSpPr>
        <p:sp>
          <p:nvSpPr>
            <p:cNvPr id="92" name="Прямоугольник 91">
              <a:extLst>
                <a:ext uri="{FF2B5EF4-FFF2-40B4-BE49-F238E27FC236}">
                  <a16:creationId xmlns:a16="http://schemas.microsoft.com/office/drawing/2014/main" xmlns="" id="{A5441CB4-B8E2-4F8C-95A8-84AB72988E67}"/>
                </a:ext>
              </a:extLst>
            </p:cNvPr>
            <p:cNvSpPr/>
            <p:nvPr/>
          </p:nvSpPr>
          <p:spPr>
            <a:xfrm>
              <a:off x="424852" y="634031"/>
              <a:ext cx="1991255" cy="315665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kk-KZ" sz="1867" b="1" dirty="0" smtClean="0">
                  <a:solidFill>
                    <a:srgbClr val="00518E"/>
                  </a:solidFill>
                </a:rPr>
                <a:t>В том числе племенных</a:t>
              </a:r>
              <a:endParaRPr lang="ru-RU" sz="1867" b="1" dirty="0">
                <a:solidFill>
                  <a:srgbClr val="00518E"/>
                </a:solidFill>
              </a:endParaRPr>
            </a:p>
          </p:txBody>
        </p:sp>
        <p:sp>
          <p:nvSpPr>
            <p:cNvPr id="93" name="Прямоугольник: скругленные верхние углы 190">
              <a:extLst>
                <a:ext uri="{FF2B5EF4-FFF2-40B4-BE49-F238E27FC236}">
                  <a16:creationId xmlns:a16="http://schemas.microsoft.com/office/drawing/2014/main" xmlns="" id="{6176819B-AB83-4198-A1AC-9EF976236312}"/>
                </a:ext>
              </a:extLst>
            </p:cNvPr>
            <p:cNvSpPr/>
            <p:nvPr/>
          </p:nvSpPr>
          <p:spPr bwMode="auto">
            <a:xfrm rot="10800000">
              <a:off x="1599398" y="2572066"/>
              <a:ext cx="596335" cy="192853"/>
            </a:xfrm>
            <a:prstGeom prst="round2SameRect">
              <a:avLst/>
            </a:prstGeom>
            <a:solidFill>
              <a:schemeClr val="bg1">
                <a:lumMod val="95000"/>
              </a:schemeClr>
            </a:solidFill>
            <a:ln w="19050">
              <a:noFill/>
              <a:round/>
              <a:headEnd/>
              <a:tailEnd/>
            </a:ln>
          </p:spPr>
          <p:txBody>
            <a:bodyPr vert="horz" wrap="none" lIns="65315" tIns="32657" rIns="65315" bIns="32657" numCol="1" rtlCol="0" anchor="ctr" anchorCtr="1" compatLnSpc="1">
              <a:prstTxWarp prst="textNoShape">
                <a:avLst/>
              </a:prstTxWarp>
            </a:bodyPr>
            <a:lstStyle/>
            <a:p>
              <a:pPr algn="ctr"/>
              <a:endParaRPr lang="ru-RU" sz="933" b="1" dirty="0">
                <a:solidFill>
                  <a:srgbClr val="262626">
                    <a:lumMod val="75000"/>
                    <a:lumOff val="25000"/>
                  </a:srgbClr>
                </a:solidFill>
              </a:endParaRPr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xmlns="" id="{71641516-6EC1-4238-BF28-1DD467BC4599}"/>
                </a:ext>
              </a:extLst>
            </p:cNvPr>
            <p:cNvSpPr txBox="1"/>
            <p:nvPr/>
          </p:nvSpPr>
          <p:spPr>
            <a:xfrm>
              <a:off x="1592491" y="2556947"/>
              <a:ext cx="610145" cy="223091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 defTabSz="489580">
                <a:defRPr/>
              </a:pPr>
              <a:r>
                <a:rPr lang="ru-RU" sz="1333" b="1" i="1" dirty="0" smtClean="0">
                  <a:solidFill>
                    <a:srgbClr val="262626"/>
                  </a:solidFill>
                  <a:ea typeface="Roboto Condensed"/>
                  <a:cs typeface="Arial" pitchFamily="34" charset="0"/>
                </a:rPr>
                <a:t>2023</a:t>
              </a:r>
              <a:endParaRPr lang="ru-RU" sz="1333" b="1" i="1" dirty="0">
                <a:solidFill>
                  <a:srgbClr val="262626"/>
                </a:solidFill>
                <a:ea typeface="Roboto Condensed"/>
                <a:cs typeface="Arial" pitchFamily="34" charset="0"/>
              </a:endParaRPr>
            </a:p>
          </p:txBody>
        </p:sp>
        <p:sp>
          <p:nvSpPr>
            <p:cNvPr id="95" name="Прямоугольник: скругленные верхние углы 192">
              <a:extLst>
                <a:ext uri="{FF2B5EF4-FFF2-40B4-BE49-F238E27FC236}">
                  <a16:creationId xmlns:a16="http://schemas.microsoft.com/office/drawing/2014/main" xmlns="" id="{EAF1828C-FADE-4F86-9522-726B64016886}"/>
                </a:ext>
              </a:extLst>
            </p:cNvPr>
            <p:cNvSpPr/>
            <p:nvPr/>
          </p:nvSpPr>
          <p:spPr bwMode="auto">
            <a:xfrm>
              <a:off x="1599401" y="1667613"/>
              <a:ext cx="596334" cy="890937"/>
            </a:xfrm>
            <a:prstGeom prst="round2SameRect">
              <a:avLst/>
            </a:prstGeom>
            <a:solidFill>
              <a:srgbClr val="00518E"/>
            </a:solidFill>
            <a:ln w="19050">
              <a:noFill/>
              <a:round/>
              <a:headEnd/>
              <a:tailEnd/>
            </a:ln>
          </p:spPr>
          <p:txBody>
            <a:bodyPr vert="horz" wrap="none" lIns="65315" tIns="32657" rIns="65315" bIns="32657" numCol="1" rtlCol="0" anchor="ctr" anchorCtr="1" compatLnSpc="1">
              <a:prstTxWarp prst="textNoShape">
                <a:avLst/>
              </a:prstTxWarp>
            </a:bodyPr>
            <a:lstStyle/>
            <a:p>
              <a:pPr algn="ctr"/>
              <a:endParaRPr lang="ru-RU" sz="933" b="1" dirty="0">
                <a:solidFill>
                  <a:srgbClr val="262626">
                    <a:lumMod val="75000"/>
                    <a:lumOff val="25000"/>
                  </a:srgbClr>
                </a:solidFill>
              </a:endParaRPr>
            </a:p>
          </p:txBody>
        </p:sp>
        <p:sp>
          <p:nvSpPr>
            <p:cNvPr id="96" name="Прямоугольник 95">
              <a:extLst>
                <a:ext uri="{FF2B5EF4-FFF2-40B4-BE49-F238E27FC236}">
                  <a16:creationId xmlns:a16="http://schemas.microsoft.com/office/drawing/2014/main" xmlns="" id="{FA248359-7FB8-40AC-A9D5-27E1E3BAC89E}"/>
                </a:ext>
              </a:extLst>
            </p:cNvPr>
            <p:cNvSpPr/>
            <p:nvPr/>
          </p:nvSpPr>
          <p:spPr>
            <a:xfrm>
              <a:off x="1490832" y="1468563"/>
              <a:ext cx="813464" cy="195551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>
                <a:lnSpc>
                  <a:spcPts val="1000"/>
                </a:lnSpc>
              </a:pPr>
              <a:r>
                <a:rPr lang="ru-RU" sz="1600" b="1" dirty="0">
                  <a:solidFill>
                    <a:srgbClr val="00518E"/>
                  </a:solidFill>
                </a:rPr>
                <a:t>66,8</a:t>
              </a:r>
            </a:p>
          </p:txBody>
        </p:sp>
        <p:sp>
          <p:nvSpPr>
            <p:cNvPr id="97" name="Прямоугольник 96">
              <a:extLst>
                <a:ext uri="{FF2B5EF4-FFF2-40B4-BE49-F238E27FC236}">
                  <a16:creationId xmlns:a16="http://schemas.microsoft.com/office/drawing/2014/main" xmlns="" id="{1950F2B2-4084-4E82-A89B-93C74F5B556B}"/>
                </a:ext>
              </a:extLst>
            </p:cNvPr>
            <p:cNvSpPr/>
            <p:nvPr/>
          </p:nvSpPr>
          <p:spPr>
            <a:xfrm>
              <a:off x="1087748" y="1538858"/>
              <a:ext cx="790800" cy="349678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r>
                <a:rPr lang="ru-RU" sz="2133" b="1" dirty="0" smtClean="0">
                  <a:solidFill>
                    <a:srgbClr val="31A050"/>
                  </a:solidFill>
                </a:rPr>
                <a:t>+13%</a:t>
              </a:r>
              <a:endParaRPr lang="ru-RU" sz="2133" b="1" dirty="0">
                <a:solidFill>
                  <a:srgbClr val="31A050"/>
                </a:solidFill>
              </a:endParaRPr>
            </a:p>
          </p:txBody>
        </p:sp>
        <p:sp>
          <p:nvSpPr>
            <p:cNvPr id="98" name="Прямоугольник: скругленные верхние углы 190">
              <a:extLst>
                <a:ext uri="{FF2B5EF4-FFF2-40B4-BE49-F238E27FC236}">
                  <a16:creationId xmlns:a16="http://schemas.microsoft.com/office/drawing/2014/main" xmlns="" id="{6176819B-AB83-4198-A1AC-9EF976236312}"/>
                </a:ext>
              </a:extLst>
            </p:cNvPr>
            <p:cNvSpPr/>
            <p:nvPr/>
          </p:nvSpPr>
          <p:spPr bwMode="auto">
            <a:xfrm rot="10800000">
              <a:off x="498558" y="2572066"/>
              <a:ext cx="596335" cy="192853"/>
            </a:xfrm>
            <a:prstGeom prst="round2SameRect">
              <a:avLst/>
            </a:prstGeom>
            <a:solidFill>
              <a:schemeClr val="bg1">
                <a:lumMod val="95000"/>
              </a:schemeClr>
            </a:solidFill>
            <a:ln w="19050">
              <a:noFill/>
              <a:round/>
              <a:headEnd/>
              <a:tailEnd/>
            </a:ln>
          </p:spPr>
          <p:txBody>
            <a:bodyPr vert="horz" wrap="none" lIns="65315" tIns="32657" rIns="65315" bIns="32657" numCol="1" rtlCol="0" anchor="ctr" anchorCtr="1" compatLnSpc="1">
              <a:prstTxWarp prst="textNoShape">
                <a:avLst/>
              </a:prstTxWarp>
            </a:bodyPr>
            <a:lstStyle/>
            <a:p>
              <a:pPr algn="ctr"/>
              <a:endParaRPr lang="ru-RU" sz="933" b="1" dirty="0">
                <a:solidFill>
                  <a:srgbClr val="262626">
                    <a:lumMod val="75000"/>
                    <a:lumOff val="25000"/>
                  </a:srgbClr>
                </a:solidFill>
              </a:endParaRPr>
            </a:p>
          </p:txBody>
        </p: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xmlns="" id="{71641516-6EC1-4238-BF28-1DD467BC4599}"/>
                </a:ext>
              </a:extLst>
            </p:cNvPr>
            <p:cNvSpPr txBox="1"/>
            <p:nvPr/>
          </p:nvSpPr>
          <p:spPr>
            <a:xfrm>
              <a:off x="491652" y="2556947"/>
              <a:ext cx="610145" cy="223091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 defTabSz="489580">
                <a:defRPr/>
              </a:pPr>
              <a:r>
                <a:rPr lang="ru-RU" sz="1333" b="1" i="1" dirty="0" smtClean="0">
                  <a:solidFill>
                    <a:srgbClr val="262626"/>
                  </a:solidFill>
                  <a:ea typeface="Roboto Condensed"/>
                  <a:cs typeface="Arial" pitchFamily="34" charset="0"/>
                </a:rPr>
                <a:t>2022</a:t>
              </a:r>
              <a:endParaRPr lang="ru-RU" sz="1333" b="1" i="1" dirty="0">
                <a:solidFill>
                  <a:srgbClr val="262626"/>
                </a:solidFill>
                <a:ea typeface="Roboto Condensed"/>
                <a:cs typeface="Arial" pitchFamily="34" charset="0"/>
              </a:endParaRPr>
            </a:p>
          </p:txBody>
        </p:sp>
        <p:sp>
          <p:nvSpPr>
            <p:cNvPr id="100" name="Прямоугольник: скругленные верхние углы 192">
              <a:extLst>
                <a:ext uri="{FF2B5EF4-FFF2-40B4-BE49-F238E27FC236}">
                  <a16:creationId xmlns:a16="http://schemas.microsoft.com/office/drawing/2014/main" xmlns="" id="{EAF1828C-FADE-4F86-9522-726B64016886}"/>
                </a:ext>
              </a:extLst>
            </p:cNvPr>
            <p:cNvSpPr/>
            <p:nvPr/>
          </p:nvSpPr>
          <p:spPr bwMode="auto">
            <a:xfrm>
              <a:off x="498561" y="2024602"/>
              <a:ext cx="596334" cy="533949"/>
            </a:xfrm>
            <a:prstGeom prst="round2SameRect">
              <a:avLst/>
            </a:prstGeom>
            <a:solidFill>
              <a:schemeClr val="tx2">
                <a:lumMod val="50000"/>
                <a:lumOff val="50000"/>
              </a:schemeClr>
            </a:solidFill>
            <a:ln w="19050">
              <a:noFill/>
              <a:round/>
              <a:headEnd/>
              <a:tailEnd/>
            </a:ln>
          </p:spPr>
          <p:txBody>
            <a:bodyPr vert="horz" wrap="none" lIns="65315" tIns="32657" rIns="65315" bIns="32657" numCol="1" rtlCol="0" anchor="ctr" anchorCtr="1" compatLnSpc="1">
              <a:prstTxWarp prst="textNoShape">
                <a:avLst/>
              </a:prstTxWarp>
            </a:bodyPr>
            <a:lstStyle/>
            <a:p>
              <a:pPr algn="ctr"/>
              <a:endParaRPr lang="ru-RU" sz="933" b="1" dirty="0">
                <a:solidFill>
                  <a:srgbClr val="262626">
                    <a:lumMod val="75000"/>
                    <a:lumOff val="25000"/>
                  </a:srgbClr>
                </a:solidFill>
              </a:endParaRPr>
            </a:p>
          </p:txBody>
        </p:sp>
        <p:sp>
          <p:nvSpPr>
            <p:cNvPr id="101" name="Прямоугольник 100">
              <a:extLst>
                <a:ext uri="{FF2B5EF4-FFF2-40B4-BE49-F238E27FC236}">
                  <a16:creationId xmlns:a16="http://schemas.microsoft.com/office/drawing/2014/main" xmlns="" id="{FA248359-7FB8-40AC-A9D5-27E1E3BAC89E}"/>
                </a:ext>
              </a:extLst>
            </p:cNvPr>
            <p:cNvSpPr/>
            <p:nvPr/>
          </p:nvSpPr>
          <p:spPr>
            <a:xfrm>
              <a:off x="297499" y="1825484"/>
              <a:ext cx="953540" cy="195551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>
                <a:lnSpc>
                  <a:spcPts val="1000"/>
                </a:lnSpc>
              </a:pPr>
              <a:r>
                <a:rPr lang="ru-RU" sz="1600" b="1" dirty="0">
                  <a:solidFill>
                    <a:srgbClr val="00518E"/>
                  </a:solidFill>
                </a:rPr>
                <a:t>58,1</a:t>
              </a:r>
              <a:r>
                <a:rPr lang="ru-RU" sz="1400" dirty="0"/>
                <a:t> </a:t>
              </a:r>
              <a:endParaRPr lang="ru-RU" sz="1400" b="1" dirty="0">
                <a:solidFill>
                  <a:srgbClr val="00518E"/>
                </a:solidFill>
              </a:endParaRPr>
            </a:p>
          </p:txBody>
        </p:sp>
      </p:grpSp>
      <p:cxnSp>
        <p:nvCxnSpPr>
          <p:cNvPr id="129" name="Прямая соединительная линия 128">
            <a:extLst>
              <a:ext uri="{FF2B5EF4-FFF2-40B4-BE49-F238E27FC236}">
                <a16:creationId xmlns:a16="http://schemas.microsoft.com/office/drawing/2014/main" xmlns="" id="{1DC7E6F5-717C-4676-BD89-ACA68655BBEF}"/>
              </a:ext>
            </a:extLst>
          </p:cNvPr>
          <p:cNvCxnSpPr>
            <a:cxnSpLocks/>
          </p:cNvCxnSpPr>
          <p:nvPr/>
        </p:nvCxnSpPr>
        <p:spPr>
          <a:xfrm flipV="1">
            <a:off x="516369" y="4127485"/>
            <a:ext cx="11423307" cy="24669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516369" y="4397401"/>
            <a:ext cx="11423307" cy="1744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1867" b="1" dirty="0">
                <a:solidFill>
                  <a:srgbClr val="00518E"/>
                </a:solidFill>
              </a:rPr>
              <a:t>Количество пчелосемей в разрезе областей за 2022 год: </a:t>
            </a:r>
            <a:r>
              <a:rPr lang="ru-RU" sz="1867" dirty="0">
                <a:solidFill>
                  <a:srgbClr val="00518E"/>
                </a:solidFill>
              </a:rPr>
              <a:t>Абай – 23,7 тыс., Акмолинская – 864 ед, Актюбинская – 1,4 тыс., Алматинская - 2,3 тыс., ЗКО – 1,6 тыс., Жамбылская - 5,1 тыс., Жетісу – 21,8 тыс., Карагандинская – 694 ед., </a:t>
            </a:r>
            <a:r>
              <a:rPr lang="ru-RU" sz="1867" dirty="0" smtClean="0">
                <a:solidFill>
                  <a:srgbClr val="00518E"/>
                </a:solidFill>
              </a:rPr>
              <a:t>Костанайская </a:t>
            </a:r>
            <a:r>
              <a:rPr lang="ru-RU" sz="1867" dirty="0">
                <a:solidFill>
                  <a:srgbClr val="00518E"/>
                </a:solidFill>
              </a:rPr>
              <a:t>– 894 ед., Кызылординская – 1,5 тыс., Павлодарская – 8,2 тыс., СКО – 4,7 тыс., Туркестанская – 25,4 тыс., ВКО – 90,9 тыс, г. Алматы – 10 ед, г. Шымкент – 29,3 тыс.   </a:t>
            </a:r>
          </a:p>
        </p:txBody>
      </p:sp>
      <p:sp>
        <p:nvSpPr>
          <p:cNvPr id="138" name="TextBox 137"/>
          <p:cNvSpPr txBox="1"/>
          <p:nvPr/>
        </p:nvSpPr>
        <p:spPr>
          <a:xfrm>
            <a:off x="11568719" y="6123505"/>
            <a:ext cx="534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1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0" y="57859"/>
            <a:ext cx="12174221" cy="784041"/>
          </a:xfrm>
          <a:prstGeom prst="roundRect">
            <a:avLst/>
          </a:prstGeom>
          <a:pattFill prst="ltDnDiag">
            <a:fgClr>
              <a:schemeClr val="accent3">
                <a:lumMod val="40000"/>
                <a:lumOff val="60000"/>
              </a:schemeClr>
            </a:fgClr>
            <a:bgClr>
              <a:schemeClr val="bg1"/>
            </a:bgClr>
          </a:patt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algn="ctr"/>
            <a:r>
              <a:rPr lang="ru-RU" sz="2000" b="1" dirty="0">
                <a:solidFill>
                  <a:srgbClr val="00518E"/>
                </a:solidFill>
                <a:latin typeface="+mj-lt"/>
                <a:ea typeface="+mj-ea"/>
                <a:cs typeface="+mj-cs"/>
              </a:rPr>
              <a:t>ТЕКУЩАЯ СОСТОЯНИЯ </a:t>
            </a:r>
            <a:r>
              <a:rPr lang="ru-RU" sz="2000" b="1" dirty="0" smtClean="0">
                <a:solidFill>
                  <a:srgbClr val="00518E"/>
                </a:solidFill>
                <a:latin typeface="+mj-lt"/>
                <a:ea typeface="+mj-ea"/>
                <a:cs typeface="+mj-cs"/>
              </a:rPr>
              <a:t>ПЧЕЛОВОДСТВА</a:t>
            </a:r>
            <a:endParaRPr lang="ru-RU" sz="2000" b="1" dirty="0">
              <a:solidFill>
                <a:srgbClr val="00518E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725953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xmlns="" id="{AADD5FFD-F56D-40CC-9202-671555F64CE1}"/>
              </a:ext>
            </a:extLst>
          </p:cNvPr>
          <p:cNvCxnSpPr>
            <a:cxnSpLocks/>
          </p:cNvCxnSpPr>
          <p:nvPr/>
        </p:nvCxnSpPr>
        <p:spPr>
          <a:xfrm>
            <a:off x="0" y="905915"/>
            <a:ext cx="1219200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>
            <a:extLst>
              <a:ext uri="smNativeData">
                <pr:smNativeData xmlns="" xmlns:p14="http://schemas.microsoft.com/office/powerpoint/2010/main" xmlns:pr="smNativeData" val="SMDATA_13_1taAYhMAAAAlAAAAZAAAAE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////AQAAAAAAAAAAAAAAAAAAAAAAAAAAAAAAAAAAAAAAAAAAAAAAAH9/fwDn5uYDzMzMAMDA/wB/f38AAAAAAAAAAAAAAAAAAAAAAAAAAAAhAAAAGAAAABQAAAChNgAABx4AACs4AACKHwAAECAAACYAAAAIAAAA//////////8="/>
              </a:ext>
            </a:extLst>
          </p:cNvSpPr>
          <p:nvPr/>
        </p:nvSpPr>
        <p:spPr>
          <a:xfrm>
            <a:off x="11695289" y="6355644"/>
            <a:ext cx="478932" cy="48034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107287" tIns="53643" rIns="107287" bIns="53643" numCol="1" spcCol="253315" anchor="t"/>
          <a:lstStyle/>
          <a:p>
            <a:pPr>
              <a:defRPr lang="en-US"/>
            </a:pPr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25" name="Номер слайда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3406B-23AB-4404-96F3-931265CB1768}" type="slidenum">
              <a:rPr lang="ru-RU" smtClean="0"/>
              <a:t>3</a:t>
            </a:fld>
            <a:endParaRPr lang="ru-RU" dirty="0"/>
          </a:p>
        </p:txBody>
      </p:sp>
      <p:graphicFrame>
        <p:nvGraphicFramePr>
          <p:cNvPr id="21" name="Диаграмма 20"/>
          <p:cNvGraphicFramePr/>
          <p:nvPr>
            <p:extLst>
              <p:ext uri="{D42A27DB-BD31-4B8C-83A1-F6EECF244321}">
                <p14:modId xmlns:p14="http://schemas.microsoft.com/office/powerpoint/2010/main" val="39809488"/>
              </p:ext>
            </p:extLst>
          </p:nvPr>
        </p:nvGraphicFramePr>
        <p:xfrm>
          <a:off x="6188150" y="1215056"/>
          <a:ext cx="5986071" cy="51405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xmlns="" id="{FA248359-7FB8-40AC-A9D5-27E1E3BAC89E}"/>
              </a:ext>
            </a:extLst>
          </p:cNvPr>
          <p:cNvSpPr/>
          <p:nvPr/>
        </p:nvSpPr>
        <p:spPr>
          <a:xfrm>
            <a:off x="7936023" y="3335544"/>
            <a:ext cx="1104344" cy="22358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>
              <a:lnSpc>
                <a:spcPts val="1000"/>
              </a:lnSpc>
            </a:pPr>
            <a:r>
              <a:rPr lang="kk-KZ" sz="1200" b="1" dirty="0" smtClean="0">
                <a:solidFill>
                  <a:schemeClr val="bg1"/>
                </a:solidFill>
              </a:rPr>
              <a:t>254,5 тонн</a:t>
            </a:r>
            <a:endParaRPr lang="ru-RU" sz="1200" b="1" dirty="0">
              <a:solidFill>
                <a:schemeClr val="bg1"/>
              </a:solidFill>
            </a:endParaRPr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xmlns="" id="{FA248359-7FB8-40AC-A9D5-27E1E3BAC89E}"/>
              </a:ext>
            </a:extLst>
          </p:cNvPr>
          <p:cNvSpPr/>
          <p:nvPr/>
        </p:nvSpPr>
        <p:spPr>
          <a:xfrm>
            <a:off x="7943907" y="3623145"/>
            <a:ext cx="1104344" cy="220573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>
              <a:lnSpc>
                <a:spcPts val="1000"/>
              </a:lnSpc>
            </a:pPr>
            <a:r>
              <a:rPr lang="kk-KZ" sz="1600" b="1" dirty="0" smtClean="0">
                <a:solidFill>
                  <a:schemeClr val="bg1"/>
                </a:solidFill>
              </a:rPr>
              <a:t>254,5 тонн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xmlns="" id="{FA248359-7FB8-40AC-A9D5-27E1E3BAC89E}"/>
              </a:ext>
            </a:extLst>
          </p:cNvPr>
          <p:cNvSpPr/>
          <p:nvPr/>
        </p:nvSpPr>
        <p:spPr>
          <a:xfrm>
            <a:off x="7941157" y="4340664"/>
            <a:ext cx="1104344" cy="220573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>
              <a:lnSpc>
                <a:spcPts val="1000"/>
              </a:lnSpc>
            </a:pPr>
            <a:r>
              <a:rPr lang="kk-KZ" sz="1600" b="1" dirty="0" smtClean="0">
                <a:solidFill>
                  <a:schemeClr val="bg1"/>
                </a:solidFill>
              </a:rPr>
              <a:t>219,9 тонн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70" name="Скругленный прямоугольник 69"/>
          <p:cNvSpPr/>
          <p:nvPr/>
        </p:nvSpPr>
        <p:spPr>
          <a:xfrm>
            <a:off x="0" y="57859"/>
            <a:ext cx="12174221" cy="784041"/>
          </a:xfrm>
          <a:prstGeom prst="roundRect">
            <a:avLst/>
          </a:prstGeom>
          <a:pattFill prst="ltDnDiag">
            <a:fgClr>
              <a:schemeClr val="accent3">
                <a:lumMod val="40000"/>
                <a:lumOff val="60000"/>
              </a:schemeClr>
            </a:fgClr>
            <a:bgClr>
              <a:schemeClr val="bg1"/>
            </a:bgClr>
          </a:patt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algn="ctr"/>
            <a:r>
              <a:rPr lang="ru-RU" sz="2000" b="1" dirty="0">
                <a:solidFill>
                  <a:srgbClr val="00518E"/>
                </a:solidFill>
                <a:latin typeface="+mj-lt"/>
                <a:ea typeface="+mj-ea"/>
                <a:cs typeface="+mj-cs"/>
              </a:rPr>
              <a:t>ПРОИЗВОДСТВО МЕДА</a:t>
            </a:r>
            <a:endParaRPr lang="ru-RU" altLang="ru-RU" sz="2000" b="1" dirty="0">
              <a:solidFill>
                <a:srgbClr val="00518E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5" name="Диаграмма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55265764"/>
              </p:ext>
            </p:extLst>
          </p:nvPr>
        </p:nvGraphicFramePr>
        <p:xfrm>
          <a:off x="508000" y="1054171"/>
          <a:ext cx="5529609" cy="4708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FA248359-7FB8-40AC-A9D5-27E1E3BAC89E}"/>
              </a:ext>
            </a:extLst>
          </p:cNvPr>
          <p:cNvSpPr/>
          <p:nvPr/>
        </p:nvSpPr>
        <p:spPr>
          <a:xfrm>
            <a:off x="745067" y="1162475"/>
            <a:ext cx="1104344" cy="220573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>
              <a:lnSpc>
                <a:spcPts val="1000"/>
              </a:lnSpc>
            </a:pPr>
            <a:r>
              <a:rPr lang="kk-KZ" sz="1000" b="1" dirty="0">
                <a:solidFill>
                  <a:srgbClr val="00518E"/>
                </a:solidFill>
                <a:latin typeface="+mj-lt"/>
                <a:ea typeface="+mj-ea"/>
                <a:cs typeface="+mj-cs"/>
              </a:rPr>
              <a:t>Тыс. тонн</a:t>
            </a:r>
            <a:endParaRPr lang="ru-RU" sz="1000" b="1" dirty="0">
              <a:solidFill>
                <a:srgbClr val="00518E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6096000" y="1010093"/>
            <a:ext cx="0" cy="5662064"/>
          </a:xfrm>
          <a:prstGeom prst="line">
            <a:avLst/>
          </a:prstGeom>
          <a:noFill/>
          <a:ln w="6350" cap="flat" cmpd="sng" algn="ctr">
            <a:solidFill>
              <a:srgbClr val="0066FF"/>
            </a:solidFill>
            <a:prstDash val="lgDash"/>
            <a:miter lim="800000"/>
          </a:ln>
          <a:effectLst/>
        </p:spPr>
      </p:cxn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xmlns="" id="{FA248359-7FB8-40AC-A9D5-27E1E3BAC89E}"/>
              </a:ext>
            </a:extLst>
          </p:cNvPr>
          <p:cNvSpPr/>
          <p:nvPr/>
        </p:nvSpPr>
        <p:spPr>
          <a:xfrm>
            <a:off x="7982506" y="5021149"/>
            <a:ext cx="1104344" cy="220573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>
              <a:lnSpc>
                <a:spcPts val="1000"/>
              </a:lnSpc>
            </a:pPr>
            <a:r>
              <a:rPr lang="kk-KZ" sz="1600" b="1" dirty="0" smtClean="0">
                <a:solidFill>
                  <a:schemeClr val="bg1"/>
                </a:solidFill>
              </a:rPr>
              <a:t>293,6 тонн</a:t>
            </a:r>
            <a:endParaRPr lang="ru-RU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1891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xmlns="" id="{AADD5FFD-F56D-40CC-9202-671555F64CE1}"/>
              </a:ext>
            </a:extLst>
          </p:cNvPr>
          <p:cNvCxnSpPr>
            <a:cxnSpLocks/>
          </p:cNvCxnSpPr>
          <p:nvPr/>
        </p:nvCxnSpPr>
        <p:spPr>
          <a:xfrm>
            <a:off x="0" y="905915"/>
            <a:ext cx="1219200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xmlns="" id="{FA248359-7FB8-40AC-A9D5-27E1E3BAC89E}"/>
              </a:ext>
            </a:extLst>
          </p:cNvPr>
          <p:cNvSpPr/>
          <p:nvPr/>
        </p:nvSpPr>
        <p:spPr>
          <a:xfrm>
            <a:off x="7887257" y="2494661"/>
            <a:ext cx="1104344" cy="220573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>
              <a:lnSpc>
                <a:spcPts val="1000"/>
              </a:lnSpc>
            </a:pPr>
            <a:r>
              <a:rPr lang="kk-KZ" sz="1000" b="1" dirty="0" smtClean="0">
                <a:solidFill>
                  <a:schemeClr val="bg1"/>
                </a:solidFill>
              </a:rPr>
              <a:t>254,5 тонн</a:t>
            </a:r>
            <a:endParaRPr lang="ru-RU" sz="1000" b="1" dirty="0">
              <a:solidFill>
                <a:schemeClr val="bg1"/>
              </a:solidFill>
            </a:endParaRPr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xmlns="" id="{FA248359-7FB8-40AC-A9D5-27E1E3BAC89E}"/>
              </a:ext>
            </a:extLst>
          </p:cNvPr>
          <p:cNvSpPr/>
          <p:nvPr/>
        </p:nvSpPr>
        <p:spPr>
          <a:xfrm>
            <a:off x="7887258" y="2892596"/>
            <a:ext cx="1104344" cy="220573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>
              <a:lnSpc>
                <a:spcPts val="1000"/>
              </a:lnSpc>
            </a:pPr>
            <a:r>
              <a:rPr lang="kk-KZ" sz="1000" b="1" dirty="0" smtClean="0">
                <a:solidFill>
                  <a:schemeClr val="bg1"/>
                </a:solidFill>
              </a:rPr>
              <a:t>219,9 тонн</a:t>
            </a:r>
            <a:endParaRPr lang="ru-RU" sz="1000" b="1" dirty="0">
              <a:solidFill>
                <a:schemeClr val="bg1"/>
              </a:solidFill>
            </a:endParaRPr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xmlns="" id="{FA248359-7FB8-40AC-A9D5-27E1E3BAC89E}"/>
              </a:ext>
            </a:extLst>
          </p:cNvPr>
          <p:cNvSpPr/>
          <p:nvPr/>
        </p:nvSpPr>
        <p:spPr>
          <a:xfrm>
            <a:off x="7887258" y="3298997"/>
            <a:ext cx="1104344" cy="220573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>
              <a:lnSpc>
                <a:spcPts val="1000"/>
              </a:lnSpc>
            </a:pPr>
            <a:r>
              <a:rPr lang="kk-KZ" sz="1000" b="1" dirty="0" smtClean="0">
                <a:solidFill>
                  <a:schemeClr val="bg1"/>
                </a:solidFill>
              </a:rPr>
              <a:t>293,6 тонн</a:t>
            </a:r>
            <a:endParaRPr lang="ru-RU" sz="1000" b="1" dirty="0">
              <a:solidFill>
                <a:schemeClr val="bg1"/>
              </a:solidFill>
            </a:endParaRPr>
          </a:p>
        </p:txBody>
      </p:sp>
      <p:graphicFrame>
        <p:nvGraphicFramePr>
          <p:cNvPr id="40" name="Диаграмма 3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93307482"/>
              </p:ext>
            </p:extLst>
          </p:nvPr>
        </p:nvGraphicFramePr>
        <p:xfrm>
          <a:off x="5222129" y="731697"/>
          <a:ext cx="5895719" cy="27836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5" name="Oval 51">
            <a:extLst>
              <a:ext uri="{FF2B5EF4-FFF2-40B4-BE49-F238E27FC236}">
                <a16:creationId xmlns="" xmlns:a16="http://schemas.microsoft.com/office/drawing/2014/main" id="{DA3A7F9F-9155-4236-887C-732458EBDDC0}"/>
              </a:ext>
            </a:extLst>
          </p:cNvPr>
          <p:cNvSpPr/>
          <p:nvPr/>
        </p:nvSpPr>
        <p:spPr bwMode="auto">
          <a:xfrm>
            <a:off x="7191023" y="1813578"/>
            <a:ext cx="982134" cy="101500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bg1"/>
            </a:solidFill>
            <a:round/>
            <a:headEnd/>
            <a:tailEnd/>
          </a:ln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 lang="ru-RU" sz="2000" b="1" i="0" u="none" strike="noStrike" kern="1200" baseline="0" dirty="0" smtClean="0">
                <a:solidFill>
                  <a:srgbClr val="00518E"/>
                </a:solidFill>
                <a:latin typeface="+mj-lt"/>
                <a:ea typeface="+mj-ea"/>
                <a:cs typeface="+mj-cs"/>
              </a:defRPr>
            </a:pPr>
            <a:r>
              <a:rPr lang="kk-KZ" sz="1600" dirty="0" smtClean="0">
                <a:solidFill>
                  <a:srgbClr val="00518E"/>
                </a:solidFill>
                <a:latin typeface="+mj-lt"/>
                <a:ea typeface="+mj-ea"/>
                <a:cs typeface="+mj-cs"/>
              </a:rPr>
              <a:t> </a:t>
            </a:r>
            <a:r>
              <a:rPr lang="kk-KZ" sz="1600" dirty="0">
                <a:solidFill>
                  <a:srgbClr val="00518E"/>
                </a:solidFill>
                <a:latin typeface="+mj-lt"/>
                <a:ea typeface="+mj-ea"/>
                <a:cs typeface="+mj-cs"/>
              </a:rPr>
              <a:t>222,7 </a:t>
            </a:r>
          </a:p>
          <a:p>
            <a:pPr algn="ctr">
              <a:defRPr lang="ru-RU" sz="2000" b="1" i="0" u="none" strike="noStrike" kern="1200" baseline="0" dirty="0" smtClean="0">
                <a:solidFill>
                  <a:srgbClr val="00518E"/>
                </a:solidFill>
                <a:latin typeface="+mj-lt"/>
                <a:ea typeface="+mj-ea"/>
                <a:cs typeface="+mj-cs"/>
              </a:defRPr>
            </a:pPr>
            <a:r>
              <a:rPr lang="kk-KZ" sz="1600" dirty="0">
                <a:solidFill>
                  <a:srgbClr val="00518E"/>
                </a:solidFill>
                <a:latin typeface="+mj-lt"/>
                <a:ea typeface="+mj-ea"/>
                <a:cs typeface="+mj-cs"/>
              </a:rPr>
              <a:t>тыс. тонн</a:t>
            </a:r>
            <a:endParaRPr lang="en-US" sz="1600" dirty="0">
              <a:solidFill>
                <a:srgbClr val="00518E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63" name="Диаграмма 6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83972306"/>
              </p:ext>
            </p:extLst>
          </p:nvPr>
        </p:nvGraphicFramePr>
        <p:xfrm>
          <a:off x="5944571" y="3494536"/>
          <a:ext cx="5771903" cy="29682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7" name="Прямоугольник 66">
            <a:extLst>
              <a:ext uri="{FF2B5EF4-FFF2-40B4-BE49-F238E27FC236}">
                <a16:creationId xmlns:a16="http://schemas.microsoft.com/office/drawing/2014/main" xmlns="" id="{A5441CB4-B8E2-4F8C-95A8-84AB72988E67}"/>
              </a:ext>
            </a:extLst>
          </p:cNvPr>
          <p:cNvSpPr/>
          <p:nvPr/>
        </p:nvSpPr>
        <p:spPr>
          <a:xfrm>
            <a:off x="10035397" y="3625529"/>
            <a:ext cx="1968468" cy="31393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>
              <a:defRPr lang="ru-RU" sz="1440" b="0" i="0" u="none" strike="noStrike" kern="1200" baseline="0">
                <a:solidFill>
                  <a:srgbClr val="00518E"/>
                </a:solidFill>
                <a:latin typeface="+mj-lt"/>
                <a:ea typeface="+mj-ea"/>
                <a:cs typeface="+mj-cs"/>
              </a:defRPr>
            </a:pPr>
            <a:r>
              <a:rPr lang="kk-KZ" sz="1440" dirty="0">
                <a:solidFill>
                  <a:srgbClr val="00518E"/>
                </a:solidFill>
                <a:latin typeface="+mj-lt"/>
                <a:ea typeface="+mj-ea"/>
                <a:cs typeface="+mj-cs"/>
              </a:rPr>
              <a:t>Всего </a:t>
            </a:r>
            <a:r>
              <a:rPr lang="kk-KZ" sz="1440" b="1" dirty="0">
                <a:solidFill>
                  <a:srgbClr val="00518E"/>
                </a:solidFill>
                <a:latin typeface="+mj-lt"/>
                <a:ea typeface="+mj-ea"/>
                <a:cs typeface="+mj-cs"/>
              </a:rPr>
              <a:t>289,5 </a:t>
            </a:r>
            <a:r>
              <a:rPr lang="kk-KZ" sz="1440" dirty="0">
                <a:solidFill>
                  <a:srgbClr val="00518E"/>
                </a:solidFill>
                <a:latin typeface="+mj-lt"/>
                <a:ea typeface="+mj-ea"/>
                <a:cs typeface="+mj-cs"/>
              </a:rPr>
              <a:t>тыс. тонн</a:t>
            </a:r>
          </a:p>
        </p:txBody>
      </p:sp>
      <p:graphicFrame>
        <p:nvGraphicFramePr>
          <p:cNvPr id="71" name="Диаграмма 7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73256393"/>
              </p:ext>
            </p:extLst>
          </p:nvPr>
        </p:nvGraphicFramePr>
        <p:xfrm>
          <a:off x="259547" y="969968"/>
          <a:ext cx="5521450" cy="53572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73" name="Прямая соединительная линия 72"/>
          <p:cNvCxnSpPr/>
          <p:nvPr/>
        </p:nvCxnSpPr>
        <p:spPr>
          <a:xfrm flipV="1">
            <a:off x="5895719" y="1286838"/>
            <a:ext cx="0" cy="5305245"/>
          </a:xfrm>
          <a:prstGeom prst="line">
            <a:avLst/>
          </a:prstGeom>
          <a:noFill/>
          <a:ln w="6350" cap="flat" cmpd="sng" algn="ctr">
            <a:solidFill>
              <a:srgbClr val="0066FF"/>
            </a:solidFill>
            <a:prstDash val="lgDash"/>
            <a:miter lim="800000"/>
          </a:ln>
          <a:effectLst/>
        </p:spPr>
      </p:cxnSp>
      <p:cxnSp>
        <p:nvCxnSpPr>
          <p:cNvPr id="74" name="Прямая со стрелкой 73"/>
          <p:cNvCxnSpPr/>
          <p:nvPr/>
        </p:nvCxnSpPr>
        <p:spPr>
          <a:xfrm flipV="1">
            <a:off x="879348" y="2947693"/>
            <a:ext cx="1016005" cy="550226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Прямоугольник 74"/>
          <p:cNvSpPr/>
          <p:nvPr/>
        </p:nvSpPr>
        <p:spPr>
          <a:xfrm rot="19903252">
            <a:off x="745212" y="2941797"/>
            <a:ext cx="880369" cy="307777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defTabSz="914377"/>
            <a:r>
              <a:rPr lang="ru-RU" sz="1400" b="1" dirty="0">
                <a:solidFill>
                  <a:srgbClr val="00518E"/>
                </a:solidFill>
                <a:latin typeface="+mj-lt"/>
                <a:ea typeface="+mj-ea"/>
                <a:cs typeface="+mj-cs"/>
              </a:rPr>
              <a:t> + 383,3%</a:t>
            </a:r>
          </a:p>
        </p:txBody>
      </p:sp>
      <p:cxnSp>
        <p:nvCxnSpPr>
          <p:cNvPr id="76" name="Прямая со стрелкой 75"/>
          <p:cNvCxnSpPr/>
          <p:nvPr/>
        </p:nvCxnSpPr>
        <p:spPr>
          <a:xfrm flipV="1">
            <a:off x="3996267" y="1813578"/>
            <a:ext cx="989189" cy="523222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Прямоугольник 76"/>
          <p:cNvSpPr/>
          <p:nvPr/>
        </p:nvSpPr>
        <p:spPr>
          <a:xfrm rot="19841300">
            <a:off x="3913042" y="1757749"/>
            <a:ext cx="789031" cy="33855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defTabSz="914377"/>
            <a:r>
              <a:rPr lang="ru-RU" sz="1600" b="1" dirty="0">
                <a:solidFill>
                  <a:srgbClr val="FF000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ru-RU" sz="1200" b="1" dirty="0">
                <a:solidFill>
                  <a:srgbClr val="00518E"/>
                </a:solidFill>
                <a:latin typeface="+mj-lt"/>
                <a:ea typeface="+mj-ea"/>
                <a:cs typeface="+mj-cs"/>
              </a:rPr>
              <a:t>+ </a:t>
            </a:r>
            <a:r>
              <a:rPr lang="ru-RU" sz="1200" b="1" dirty="0" smtClean="0">
                <a:solidFill>
                  <a:srgbClr val="00518E"/>
                </a:solidFill>
                <a:latin typeface="+mj-lt"/>
                <a:ea typeface="+mj-ea"/>
                <a:cs typeface="+mj-cs"/>
              </a:rPr>
              <a:t>15,7 %</a:t>
            </a:r>
            <a:endParaRPr lang="ru-RU" sz="1200" b="1" dirty="0">
              <a:solidFill>
                <a:srgbClr val="00518E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Прямоугольник 1"/>
          <p:cNvSpPr/>
          <p:nvPr/>
        </p:nvSpPr>
        <p:spPr>
          <a:xfrm flipH="1">
            <a:off x="11716474" y="6327241"/>
            <a:ext cx="4755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0" y="57859"/>
            <a:ext cx="12174221" cy="784041"/>
          </a:xfrm>
          <a:prstGeom prst="roundRect">
            <a:avLst/>
          </a:prstGeom>
          <a:pattFill prst="ltDnDiag">
            <a:fgClr>
              <a:srgbClr val="7CAE3D">
                <a:lumMod val="40000"/>
                <a:lumOff val="60000"/>
              </a:srgbClr>
            </a:fgClr>
            <a:bgClr>
              <a:srgbClr val="FFFFFF"/>
            </a:bgClr>
          </a:pattFill>
          <a:ln w="25400" cap="flat" cmpd="sng" algn="ctr">
            <a:solidFill>
              <a:srgbClr val="FFFFFF"/>
            </a:solidFill>
            <a:prstDash val="solid"/>
          </a:ln>
          <a:effectLst/>
        </p:spPr>
        <p:txBody>
          <a:bodyPr lIns="121917" tIns="60959" rIns="121917" bIns="60959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518E"/>
                </a:solidFill>
                <a:effectLst/>
                <a:uLnTx/>
                <a:uFillTx/>
                <a:latin typeface="Roboto Medium"/>
                <a:ea typeface="+mn-ea"/>
                <a:cs typeface="+mn-cs"/>
              </a:rPr>
              <a:t>ЭКСПОРТ</a:t>
            </a:r>
            <a:r>
              <a:rPr kumimoji="0" lang="ru-RU" sz="2000" b="1" i="0" u="none" strike="noStrike" kern="0" cap="none" spc="0" normalizeH="0" noProof="0" dirty="0" smtClean="0">
                <a:ln>
                  <a:noFill/>
                </a:ln>
                <a:solidFill>
                  <a:srgbClr val="00518E"/>
                </a:solidFill>
                <a:effectLst/>
                <a:uLnTx/>
                <a:uFillTx/>
                <a:latin typeface="Roboto Medium"/>
                <a:ea typeface="+mn-ea"/>
                <a:cs typeface="+mn-cs"/>
              </a:rPr>
              <a:t> и ИМПОРТ</a:t>
            </a: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518E"/>
                </a:solidFill>
                <a:effectLst/>
                <a:uLnTx/>
                <a:uFillTx/>
                <a:latin typeface="Roboto Medium"/>
                <a:ea typeface="+mn-ea"/>
                <a:cs typeface="+mn-cs"/>
              </a:rPr>
              <a:t> МЕДА</a:t>
            </a:r>
            <a:endParaRPr kumimoji="0" lang="ru-RU" altLang="ru-RU" sz="2000" b="1" i="0" u="none" strike="noStrike" kern="0" cap="none" spc="0" normalizeH="0" baseline="0" noProof="0" dirty="0" smtClean="0">
              <a:ln>
                <a:noFill/>
              </a:ln>
              <a:solidFill>
                <a:srgbClr val="00518E"/>
              </a:solidFill>
              <a:effectLst/>
              <a:uLnTx/>
              <a:uFillTx/>
              <a:latin typeface="Roboto Medium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6057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xmlns="" id="{AADD5FFD-F56D-40CC-9202-671555F64CE1}"/>
              </a:ext>
            </a:extLst>
          </p:cNvPr>
          <p:cNvCxnSpPr>
            <a:cxnSpLocks/>
          </p:cNvCxnSpPr>
          <p:nvPr/>
        </p:nvCxnSpPr>
        <p:spPr>
          <a:xfrm>
            <a:off x="0" y="905915"/>
            <a:ext cx="1219200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H="1" flipV="1">
            <a:off x="5904089" y="1075553"/>
            <a:ext cx="7337" cy="5596180"/>
          </a:xfrm>
          <a:prstGeom prst="line">
            <a:avLst/>
          </a:prstGeom>
          <a:noFill/>
          <a:ln w="6350" cap="flat" cmpd="sng" algn="ctr">
            <a:solidFill>
              <a:srgbClr val="0066FF"/>
            </a:solidFill>
            <a:prstDash val="lgDash"/>
            <a:miter lim="800000"/>
          </a:ln>
          <a:effectLst/>
        </p:spPr>
      </p:cxnSp>
      <p:sp>
        <p:nvSpPr>
          <p:cNvPr id="25" name="Номер слайда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3406B-23AB-4404-96F3-931265CB1768}" type="slidenum">
              <a:rPr lang="ru-RU" smtClean="0"/>
              <a:t>5</a:t>
            </a:fld>
            <a:endParaRPr lang="ru-RU" dirty="0"/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xmlns="" id="{FA248359-7FB8-40AC-A9D5-27E1E3BAC89E}"/>
              </a:ext>
            </a:extLst>
          </p:cNvPr>
          <p:cNvSpPr/>
          <p:nvPr/>
        </p:nvSpPr>
        <p:spPr>
          <a:xfrm>
            <a:off x="7887257" y="2494661"/>
            <a:ext cx="1104344" cy="220573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>
              <a:lnSpc>
                <a:spcPts val="1000"/>
              </a:lnSpc>
            </a:pPr>
            <a:r>
              <a:rPr lang="kk-KZ" sz="1000" b="1" dirty="0" smtClean="0">
                <a:solidFill>
                  <a:schemeClr val="bg1"/>
                </a:solidFill>
              </a:rPr>
              <a:t>254,5 тонн</a:t>
            </a:r>
            <a:endParaRPr lang="ru-RU" sz="1000" b="1" dirty="0">
              <a:solidFill>
                <a:schemeClr val="bg1"/>
              </a:solidFill>
            </a:endParaRPr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xmlns="" id="{FA248359-7FB8-40AC-A9D5-27E1E3BAC89E}"/>
              </a:ext>
            </a:extLst>
          </p:cNvPr>
          <p:cNvSpPr/>
          <p:nvPr/>
        </p:nvSpPr>
        <p:spPr>
          <a:xfrm>
            <a:off x="7887258" y="2892596"/>
            <a:ext cx="1104344" cy="220573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>
              <a:lnSpc>
                <a:spcPts val="1000"/>
              </a:lnSpc>
            </a:pPr>
            <a:r>
              <a:rPr lang="kk-KZ" sz="1000" b="1" dirty="0" smtClean="0">
                <a:solidFill>
                  <a:schemeClr val="bg1"/>
                </a:solidFill>
              </a:rPr>
              <a:t>219,9 тонн</a:t>
            </a:r>
            <a:endParaRPr lang="ru-RU" sz="1000" b="1" dirty="0">
              <a:solidFill>
                <a:schemeClr val="bg1"/>
              </a:solidFill>
            </a:endParaRPr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xmlns="" id="{FA248359-7FB8-40AC-A9D5-27E1E3BAC89E}"/>
              </a:ext>
            </a:extLst>
          </p:cNvPr>
          <p:cNvSpPr/>
          <p:nvPr/>
        </p:nvSpPr>
        <p:spPr>
          <a:xfrm>
            <a:off x="7887258" y="3298997"/>
            <a:ext cx="1104344" cy="220573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>
              <a:lnSpc>
                <a:spcPts val="1000"/>
              </a:lnSpc>
            </a:pPr>
            <a:r>
              <a:rPr lang="kk-KZ" sz="1000" b="1" dirty="0" smtClean="0">
                <a:solidFill>
                  <a:schemeClr val="bg1"/>
                </a:solidFill>
              </a:rPr>
              <a:t>293,6 тонн</a:t>
            </a:r>
            <a:endParaRPr lang="ru-RU" sz="1000" b="1" dirty="0">
              <a:solidFill>
                <a:schemeClr val="bg1"/>
              </a:solidFill>
            </a:endParaRPr>
          </a:p>
        </p:txBody>
      </p:sp>
      <p:sp>
        <p:nvSpPr>
          <p:cNvPr id="7" name="AutoShape 2" descr="https://mail.minagri.gov.kz/owa/service.svc/s/GetFileAttachment?id=AAMkADU2YTkzMjc0LTYxYTEtNDVkMC1iMDhkLTRjYzZmNTRiNTMwYwBGAAAAAABmqv2NdgHhSYtuCEAJcEpaBwBRl5tSqELJSIFH9HyV4e%2BWAAAAAAEMAABRl5tSqELJSIFH9HyV4e%2BWAAAb9UYQAAABEgAQAGtjc1kW3EtPh%2FGDCwlJZ64%3D&amp;X-OWA-CANARY=EG7gv6d-uU2RDIwbQbXVj7CI_xX9PNwI_WpWzKM2Za2xiMa0xOiN7vELmW5Ft2KZ6IIv6CRCgI4.&amp;isImagePreview=Tru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4" descr="https://mail.minagri.gov.kz/owa/service.svc/s/GetFileAttachment?id=AAMkADU2YTkzMjc0LTYxYTEtNDVkMC1iMDhkLTRjYzZmNTRiNTMwYwBGAAAAAABmqv2NdgHhSYtuCEAJcEpaBwBRl5tSqELJSIFH9HyV4e%2BWAAAAAAEMAABRl5tSqELJSIFH9HyV4e%2BWAAAb9UYQAAABEgAQAGtjc1kW3EtPh%2FGDCwlJZ64%3D&amp;X-OWA-CANARY=EG7gv6d-uU2RDIwbQbXVj7CI_xX9PNwI_WpWzKM2Za2xiMa0xOiN7vELmW5Ft2KZ6IIv6CRCgI4.&amp;isImagePreview=Tru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40" name="Объект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03200245"/>
              </p:ext>
            </p:extLst>
          </p:nvPr>
        </p:nvGraphicFramePr>
        <p:xfrm>
          <a:off x="705909" y="980664"/>
          <a:ext cx="4887185" cy="28167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9" name="Прямоугольник 48"/>
          <p:cNvSpPr/>
          <p:nvPr/>
        </p:nvSpPr>
        <p:spPr>
          <a:xfrm>
            <a:off x="1845412" y="1661943"/>
            <a:ext cx="947695" cy="338554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defTabSz="914377"/>
            <a:r>
              <a:rPr lang="ru-RU" sz="1600" b="1" dirty="0">
                <a:solidFill>
                  <a:srgbClr val="FF000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ru-RU" sz="1600" b="1" dirty="0">
                <a:solidFill>
                  <a:schemeClr val="accent2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+ </a:t>
            </a:r>
            <a:r>
              <a:rPr lang="ru-RU" sz="1600" b="1" dirty="0" smtClean="0">
                <a:solidFill>
                  <a:schemeClr val="accent2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37,5%</a:t>
            </a:r>
            <a:endParaRPr lang="ru-RU" sz="1600" b="1" dirty="0">
              <a:solidFill>
                <a:schemeClr val="accent2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grpSp>
        <p:nvGrpSpPr>
          <p:cNvPr id="55" name="Группа 54"/>
          <p:cNvGrpSpPr/>
          <p:nvPr/>
        </p:nvGrpSpPr>
        <p:grpSpPr>
          <a:xfrm>
            <a:off x="2141880" y="2042802"/>
            <a:ext cx="426419" cy="721817"/>
            <a:chOff x="4270634" y="1458560"/>
            <a:chExt cx="122816" cy="380575"/>
          </a:xfrm>
          <a:solidFill>
            <a:srgbClr val="FF0000"/>
          </a:solidFill>
        </p:grpSpPr>
        <p:sp>
          <p:nvSpPr>
            <p:cNvPr id="63" name="Стрелка: шеврон 201"/>
            <p:cNvSpPr/>
            <p:nvPr/>
          </p:nvSpPr>
          <p:spPr bwMode="auto">
            <a:xfrm rot="16200000">
              <a:off x="4261329" y="1467866"/>
              <a:ext cx="141425" cy="122814"/>
            </a:xfrm>
            <a:prstGeom prst="chevron">
              <a:avLst/>
            </a:prstGeom>
            <a:solidFill>
              <a:schemeClr val="accent1"/>
            </a:solidFill>
            <a:ln w="19050">
              <a:noFill/>
              <a:round/>
            </a:ln>
          </p:spPr>
          <p:txBody>
            <a:bodyPr vert="horz" wrap="none" lIns="87087" tIns="43543" rIns="87087" bIns="43543" numCol="1" rtlCol="0" anchor="ctr" anchorCtr="1" compatLnSpc="1"/>
            <a:lstStyle/>
            <a:p>
              <a:pPr algn="ctr" defTabSz="914377"/>
              <a:endParaRPr lang="ru-RU" sz="933" b="1" dirty="0">
                <a:solidFill>
                  <a:schemeClr val="accent2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endParaRPr>
            </a:p>
          </p:txBody>
        </p:sp>
        <p:sp>
          <p:nvSpPr>
            <p:cNvPr id="65" name="Стрелка: шеврон 201"/>
            <p:cNvSpPr/>
            <p:nvPr/>
          </p:nvSpPr>
          <p:spPr bwMode="auto">
            <a:xfrm rot="16200000">
              <a:off x="4261328" y="1707016"/>
              <a:ext cx="141425" cy="122814"/>
            </a:xfrm>
            <a:prstGeom prst="chevron">
              <a:avLst/>
            </a:prstGeom>
            <a:solidFill>
              <a:schemeClr val="accent1"/>
            </a:solidFill>
            <a:ln w="19050">
              <a:noFill/>
              <a:round/>
            </a:ln>
          </p:spPr>
          <p:txBody>
            <a:bodyPr vert="horz" wrap="none" lIns="87087" tIns="43543" rIns="87087" bIns="43543" numCol="1" rtlCol="0" anchor="ctr" anchorCtr="1" compatLnSpc="1"/>
            <a:lstStyle/>
            <a:p>
              <a:pPr algn="ctr" defTabSz="914377"/>
              <a:endParaRPr lang="ru-RU" sz="933" b="1" dirty="0">
                <a:solidFill>
                  <a:schemeClr val="accent2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endParaRPr>
            </a:p>
          </p:txBody>
        </p:sp>
        <p:sp>
          <p:nvSpPr>
            <p:cNvPr id="67" name="Стрелка: шеврон 201"/>
            <p:cNvSpPr/>
            <p:nvPr/>
          </p:nvSpPr>
          <p:spPr bwMode="auto">
            <a:xfrm rot="16200000">
              <a:off x="4261330" y="1583812"/>
              <a:ext cx="141425" cy="122814"/>
            </a:xfrm>
            <a:prstGeom prst="chevron">
              <a:avLst/>
            </a:prstGeom>
            <a:solidFill>
              <a:schemeClr val="accent1"/>
            </a:solidFill>
            <a:ln w="19050">
              <a:noFill/>
              <a:round/>
            </a:ln>
          </p:spPr>
          <p:txBody>
            <a:bodyPr vert="horz" wrap="none" lIns="87087" tIns="43543" rIns="87087" bIns="43543" numCol="1" rtlCol="0" anchor="ctr" anchorCtr="1" compatLnSpc="1"/>
            <a:lstStyle/>
            <a:p>
              <a:pPr algn="ctr" defTabSz="914377"/>
              <a:endParaRPr lang="ru-RU" sz="933" b="1" dirty="0">
                <a:solidFill>
                  <a:schemeClr val="accent2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endParaRPr>
            </a:p>
          </p:txBody>
        </p:sp>
      </p:grpSp>
      <p:sp>
        <p:nvSpPr>
          <p:cNvPr id="69" name="Прямоугольник 68"/>
          <p:cNvSpPr/>
          <p:nvPr/>
        </p:nvSpPr>
        <p:spPr>
          <a:xfrm>
            <a:off x="3386346" y="1105925"/>
            <a:ext cx="790601" cy="338554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defTabSz="914377"/>
            <a:r>
              <a:rPr lang="ru-RU" sz="1600" b="1" dirty="0">
                <a:solidFill>
                  <a:srgbClr val="FF000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ru-RU" sz="1600" b="1" dirty="0">
                <a:solidFill>
                  <a:schemeClr val="accent2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+ </a:t>
            </a:r>
            <a:r>
              <a:rPr lang="ru-RU" sz="1600" b="1" dirty="0" smtClean="0">
                <a:solidFill>
                  <a:schemeClr val="accent2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40%</a:t>
            </a:r>
            <a:endParaRPr lang="ru-RU" sz="1600" b="1" dirty="0">
              <a:solidFill>
                <a:schemeClr val="accent2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grpSp>
        <p:nvGrpSpPr>
          <p:cNvPr id="70" name="Группа 69"/>
          <p:cNvGrpSpPr/>
          <p:nvPr/>
        </p:nvGrpSpPr>
        <p:grpSpPr>
          <a:xfrm>
            <a:off x="3682814" y="1486784"/>
            <a:ext cx="426419" cy="721817"/>
            <a:chOff x="4270634" y="1458560"/>
            <a:chExt cx="122816" cy="380575"/>
          </a:xfrm>
          <a:solidFill>
            <a:srgbClr val="FF0000"/>
          </a:solidFill>
        </p:grpSpPr>
        <p:sp>
          <p:nvSpPr>
            <p:cNvPr id="71" name="Стрелка: шеврон 201"/>
            <p:cNvSpPr/>
            <p:nvPr/>
          </p:nvSpPr>
          <p:spPr bwMode="auto">
            <a:xfrm rot="16200000">
              <a:off x="4261329" y="1467866"/>
              <a:ext cx="141425" cy="122814"/>
            </a:xfrm>
            <a:prstGeom prst="chevron">
              <a:avLst/>
            </a:prstGeom>
            <a:solidFill>
              <a:schemeClr val="accent1"/>
            </a:solidFill>
            <a:ln w="19050">
              <a:noFill/>
              <a:round/>
            </a:ln>
          </p:spPr>
          <p:txBody>
            <a:bodyPr vert="horz" wrap="none" lIns="87087" tIns="43543" rIns="87087" bIns="43543" numCol="1" rtlCol="0" anchor="ctr" anchorCtr="1" compatLnSpc="1"/>
            <a:lstStyle/>
            <a:p>
              <a:pPr algn="ctr" defTabSz="914377"/>
              <a:endParaRPr lang="ru-RU" sz="933" b="1" dirty="0">
                <a:solidFill>
                  <a:srgbClr val="FF000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endParaRPr>
            </a:p>
          </p:txBody>
        </p:sp>
        <p:sp>
          <p:nvSpPr>
            <p:cNvPr id="72" name="Стрелка: шеврон 201"/>
            <p:cNvSpPr/>
            <p:nvPr/>
          </p:nvSpPr>
          <p:spPr bwMode="auto">
            <a:xfrm rot="16200000">
              <a:off x="4261328" y="1707016"/>
              <a:ext cx="141425" cy="122814"/>
            </a:xfrm>
            <a:prstGeom prst="chevron">
              <a:avLst/>
            </a:prstGeom>
            <a:solidFill>
              <a:schemeClr val="accent1"/>
            </a:solidFill>
            <a:ln w="19050">
              <a:noFill/>
              <a:round/>
            </a:ln>
          </p:spPr>
          <p:txBody>
            <a:bodyPr vert="horz" wrap="none" lIns="87087" tIns="43543" rIns="87087" bIns="43543" numCol="1" rtlCol="0" anchor="ctr" anchorCtr="1" compatLnSpc="1"/>
            <a:lstStyle/>
            <a:p>
              <a:pPr algn="ctr" defTabSz="914377"/>
              <a:endParaRPr lang="ru-RU" sz="933" b="1" dirty="0">
                <a:solidFill>
                  <a:srgbClr val="FF000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endParaRPr>
            </a:p>
          </p:txBody>
        </p:sp>
        <p:sp>
          <p:nvSpPr>
            <p:cNvPr id="73" name="Стрелка: шеврон 201"/>
            <p:cNvSpPr/>
            <p:nvPr/>
          </p:nvSpPr>
          <p:spPr bwMode="auto">
            <a:xfrm rot="16200000">
              <a:off x="4261330" y="1583812"/>
              <a:ext cx="141425" cy="122814"/>
            </a:xfrm>
            <a:prstGeom prst="chevron">
              <a:avLst/>
            </a:prstGeom>
            <a:solidFill>
              <a:schemeClr val="accent1"/>
            </a:solidFill>
            <a:ln w="19050">
              <a:noFill/>
              <a:round/>
            </a:ln>
          </p:spPr>
          <p:txBody>
            <a:bodyPr vert="horz" wrap="none" lIns="87087" tIns="43543" rIns="87087" bIns="43543" numCol="1" rtlCol="0" anchor="ctr" anchorCtr="1" compatLnSpc="1"/>
            <a:lstStyle/>
            <a:p>
              <a:pPr algn="ctr" defTabSz="914377"/>
              <a:endParaRPr lang="ru-RU" sz="933" b="1" dirty="0">
                <a:solidFill>
                  <a:srgbClr val="FF000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endParaRPr>
            </a:p>
          </p:txBody>
        </p:sp>
      </p:grpSp>
      <p:sp>
        <p:nvSpPr>
          <p:cNvPr id="74" name="Скругленный прямоугольник 73"/>
          <p:cNvSpPr/>
          <p:nvPr/>
        </p:nvSpPr>
        <p:spPr>
          <a:xfrm>
            <a:off x="0" y="22033"/>
            <a:ext cx="12192000" cy="806984"/>
          </a:xfrm>
          <a:prstGeom prst="roundRect">
            <a:avLst/>
          </a:prstGeom>
          <a:pattFill prst="ltDnDiag">
            <a:fgClr>
              <a:schemeClr val="accent3">
                <a:lumMod val="40000"/>
                <a:lumOff val="60000"/>
              </a:schemeClr>
            </a:fgClr>
            <a:bgClr>
              <a:schemeClr val="bg1"/>
            </a:bgClr>
          </a:patt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algn="ctr"/>
            <a:r>
              <a:rPr lang="kk-KZ" sz="2400" b="1" smtClean="0">
                <a:solidFill>
                  <a:srgbClr val="00518E"/>
                </a:solidFill>
                <a:latin typeface="+mj-lt"/>
                <a:ea typeface="+mj-ea"/>
                <a:cs typeface="+mj-cs"/>
              </a:rPr>
              <a:t>Государственная поддержка </a:t>
            </a:r>
            <a:r>
              <a:rPr lang="kk-KZ" sz="2400" b="1" dirty="0">
                <a:solidFill>
                  <a:srgbClr val="00518E"/>
                </a:solidFill>
                <a:latin typeface="+mj-lt"/>
                <a:ea typeface="+mj-ea"/>
                <a:cs typeface="+mj-cs"/>
              </a:rPr>
              <a:t>отечественных пчеловодов</a:t>
            </a:r>
            <a:endParaRPr lang="ru-RU" sz="2400" b="1" dirty="0">
              <a:solidFill>
                <a:srgbClr val="00518E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7" name="Прямоугольник 76"/>
          <p:cNvSpPr/>
          <p:nvPr/>
        </p:nvSpPr>
        <p:spPr>
          <a:xfrm>
            <a:off x="437798" y="4082915"/>
            <a:ext cx="49925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solidFill>
                  <a:srgbClr val="00518E"/>
                </a:solidFill>
                <a:latin typeface="+mj-lt"/>
                <a:ea typeface="+mj-ea"/>
                <a:cs typeface="+mj-cs"/>
              </a:rPr>
              <a:t>Ведение селекционной и племенной работы с пчелосемьями  5 000 тг/пчелиная семья</a:t>
            </a:r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 flipH="1">
            <a:off x="612775" y="4647364"/>
            <a:ext cx="5124812" cy="0"/>
          </a:xfrm>
          <a:prstGeom prst="line">
            <a:avLst/>
          </a:prstGeom>
          <a:noFill/>
          <a:ln w="6350" cap="flat" cmpd="sng" algn="ctr">
            <a:solidFill>
              <a:srgbClr val="0066FF"/>
            </a:solidFill>
            <a:prstDash val="lgDash"/>
            <a:miter lim="800000"/>
          </a:ln>
          <a:effectLst/>
        </p:spPr>
      </p:cxnSp>
      <p:sp>
        <p:nvSpPr>
          <p:cNvPr id="12" name="Прямоугольник 11"/>
          <p:cNvSpPr/>
          <p:nvPr/>
        </p:nvSpPr>
        <p:spPr>
          <a:xfrm>
            <a:off x="307975" y="4724263"/>
            <a:ext cx="528511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solidFill>
                  <a:srgbClr val="00518E"/>
                </a:solidFill>
                <a:latin typeface="+mj-lt"/>
                <a:ea typeface="+mj-ea"/>
                <a:cs typeface="+mj-cs"/>
              </a:rPr>
              <a:t>Основными критериями для получения субсидий является:</a:t>
            </a:r>
          </a:p>
          <a:p>
            <a:pPr algn="just"/>
            <a:r>
              <a:rPr lang="ru-RU" sz="1400" dirty="0">
                <a:solidFill>
                  <a:srgbClr val="00518E"/>
                </a:solidFill>
                <a:latin typeface="+mj-lt"/>
                <a:ea typeface="+mj-ea"/>
                <a:cs typeface="+mj-cs"/>
              </a:rPr>
              <a:t>1. Наличие учетного номера.</a:t>
            </a:r>
          </a:p>
          <a:p>
            <a:pPr algn="just"/>
            <a:r>
              <a:rPr lang="ru-RU" sz="1400" dirty="0">
                <a:solidFill>
                  <a:srgbClr val="00518E"/>
                </a:solidFill>
                <a:latin typeface="+mj-lt"/>
                <a:ea typeface="+mj-ea"/>
                <a:cs typeface="+mj-cs"/>
              </a:rPr>
              <a:t>2. Наличие и регистрация не менее 10 пчелосемей в ИБСПР на момент подачи заявки.</a:t>
            </a:r>
          </a:p>
          <a:p>
            <a:pPr algn="just"/>
            <a:r>
              <a:rPr lang="ru-RU" sz="1400" dirty="0">
                <a:solidFill>
                  <a:srgbClr val="00518E"/>
                </a:solidFill>
                <a:latin typeface="+mj-lt"/>
                <a:ea typeface="+mj-ea"/>
                <a:cs typeface="+mj-cs"/>
              </a:rPr>
              <a:t>3. Наличие плана селекционной и племенной работы на текущий год, утвержденного профильной научно-исследовательской организацией.</a:t>
            </a:r>
          </a:p>
          <a:p>
            <a:pPr algn="just"/>
            <a:r>
              <a:rPr lang="ru-RU" sz="1400" dirty="0">
                <a:solidFill>
                  <a:srgbClr val="00518E"/>
                </a:solidFill>
                <a:latin typeface="+mj-lt"/>
                <a:ea typeface="+mj-ea"/>
                <a:cs typeface="+mj-cs"/>
              </a:rPr>
              <a:t>4. Средняя продолжительность хозяйственного использования </a:t>
            </a:r>
            <a:r>
              <a:rPr lang="ru-RU" sz="1400" dirty="0" err="1">
                <a:solidFill>
                  <a:srgbClr val="00518E"/>
                </a:solidFill>
                <a:latin typeface="+mj-lt"/>
                <a:ea typeface="+mj-ea"/>
                <a:cs typeface="+mj-cs"/>
              </a:rPr>
              <a:t>пчеломаток</a:t>
            </a:r>
            <a:r>
              <a:rPr lang="ru-RU" sz="1400" dirty="0">
                <a:solidFill>
                  <a:srgbClr val="00518E"/>
                </a:solidFill>
                <a:latin typeface="+mj-lt"/>
                <a:ea typeface="+mj-ea"/>
                <a:cs typeface="+mj-cs"/>
              </a:rPr>
              <a:t> не более 3 лет.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222421" y="1105926"/>
            <a:ext cx="5653489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0070C0"/>
                </a:solidFill>
              </a:rPr>
              <a:t>         </a:t>
            </a:r>
            <a:r>
              <a:rPr lang="ru-RU" dirty="0">
                <a:solidFill>
                  <a:srgbClr val="00518E"/>
                </a:solidFill>
                <a:latin typeface="+mj-lt"/>
                <a:ea typeface="+mj-ea"/>
                <a:cs typeface="+mj-cs"/>
              </a:rPr>
              <a:t>Кроме того, в 2023 году в соответствии с поручением Главы государства «масштабировать пилотный проект по повышению доходов сельского населения в Жамбылской области» была начата реализация Программы «Ауыл Аманаты».</a:t>
            </a:r>
          </a:p>
          <a:p>
            <a:pPr algn="just"/>
            <a:r>
              <a:rPr lang="ru-RU" dirty="0">
                <a:solidFill>
                  <a:srgbClr val="00518E"/>
                </a:solidFill>
                <a:latin typeface="+mj-lt"/>
                <a:ea typeface="+mj-ea"/>
                <a:cs typeface="+mj-cs"/>
              </a:rPr>
              <a:t>         Программа направлена на кредитование бизнес проектов жителей села и малых городов через поверенного (агента) под 2,5% до 5 лет и в сфере животноводства до 7 лет, с максимальной суммой 9,2 млн. тенге (2,5 тыс. МРП).</a:t>
            </a:r>
          </a:p>
          <a:p>
            <a:pPr algn="just"/>
            <a:r>
              <a:rPr lang="ru-RU" dirty="0">
                <a:solidFill>
                  <a:srgbClr val="00518E"/>
                </a:solidFill>
                <a:latin typeface="+mj-lt"/>
                <a:ea typeface="+mj-ea"/>
                <a:cs typeface="+mj-cs"/>
              </a:rPr>
              <a:t>         То есть в рамках данной программы также можно получить льготный кредит на развитие пчеловодства.</a:t>
            </a:r>
          </a:p>
          <a:p>
            <a:pPr algn="just"/>
            <a:r>
              <a:rPr lang="ru-RU" dirty="0">
                <a:solidFill>
                  <a:srgbClr val="00518E"/>
                </a:solidFill>
                <a:latin typeface="+mj-lt"/>
                <a:ea typeface="+mj-ea"/>
                <a:cs typeface="+mj-cs"/>
              </a:rPr>
              <a:t>          Также, в рамках Программы «Ауыл Аманаты» одной из основных задач является развитие сельскохозяйственных кооперативов, в.т.ч и по развитию пчеловодства. Для них максимальная сумма составляет 29,5 млн. тенге (8 тыс. МРП).</a:t>
            </a:r>
          </a:p>
        </p:txBody>
      </p:sp>
      <p:sp>
        <p:nvSpPr>
          <p:cNvPr id="2" name="Прямоугольник 1"/>
          <p:cNvSpPr/>
          <p:nvPr/>
        </p:nvSpPr>
        <p:spPr>
          <a:xfrm flipH="1">
            <a:off x="11582399" y="6434666"/>
            <a:ext cx="4854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 smtClean="0">
                <a:solidFill>
                  <a:prstClr val="black"/>
                </a:solidFill>
                <a:latin typeface="Calibri"/>
              </a:rPr>
              <a:t>4</a:t>
            </a:r>
            <a:endParaRPr lang="ru-RU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00051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Номер слайда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3406B-23AB-4404-96F3-931265CB1768}" type="slidenum">
              <a:rPr lang="ru-RU" smtClean="0"/>
              <a:t>6</a:t>
            </a:fld>
            <a:endParaRPr lang="ru-RU" dirty="0"/>
          </a:p>
        </p:txBody>
      </p:sp>
      <p:sp>
        <p:nvSpPr>
          <p:cNvPr id="7" name="AutoShape 2" descr="https://mail.minagri.gov.kz/owa/service.svc/s/GetFileAttachment?id=AAMkADU2YTkzMjc0LTYxYTEtNDVkMC1iMDhkLTRjYzZmNTRiNTMwYwBGAAAAAABmqv2NdgHhSYtuCEAJcEpaBwBRl5tSqELJSIFH9HyV4e%2BWAAAAAAEMAABRl5tSqELJSIFH9HyV4e%2BWAAAb9UYQAAABEgAQAGtjc1kW3EtPh%2FGDCwlJZ64%3D&amp;X-OWA-CANARY=EG7gv6d-uU2RDIwbQbXVj7CI_xX9PNwI_WpWzKM2Za2xiMa0xOiN7vELmW5Ft2KZ6IIv6CRCgI4.&amp;isImagePreview=Tru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4" descr="https://mail.minagri.gov.kz/owa/service.svc/s/GetFileAttachment?id=AAMkADU2YTkzMjc0LTYxYTEtNDVkMC1iMDhkLTRjYzZmNTRiNTMwYwBGAAAAAABmqv2NdgHhSYtuCEAJcEpaBwBRl5tSqELJSIFH9HyV4e%2BWAAAAAAEMAABRl5tSqELJSIFH9HyV4e%2BWAAAb9UYQAAABEgAQAGtjc1kW3EtPh%2FGDCwlJZ64%3D&amp;X-OWA-CANARY=EG7gv6d-uU2RDIwbQbXVj7CI_xX9PNwI_WpWzKM2Za2xiMa0xOiN7vELmW5Ft2KZ6IIv6CRCgI4.&amp;isImagePreview=Tru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 flipH="1">
            <a:off x="11582399" y="6434666"/>
            <a:ext cx="4854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 smtClean="0">
                <a:solidFill>
                  <a:prstClr val="black"/>
                </a:solidFill>
                <a:latin typeface="Calibri"/>
              </a:rPr>
              <a:t>5</a:t>
            </a:r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="" xmlns:a16="http://schemas.microsoft.com/office/drawing/2014/main" id="{D34BE8CE-21FF-4456-85E3-35A50136966C}"/>
              </a:ext>
            </a:extLst>
          </p:cNvPr>
          <p:cNvSpPr/>
          <p:nvPr/>
        </p:nvSpPr>
        <p:spPr>
          <a:xfrm>
            <a:off x="143339" y="2118003"/>
            <a:ext cx="11905323" cy="4516617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marL="380990" indent="-380990" algn="just">
              <a:spcAft>
                <a:spcPts val="2133"/>
              </a:spcAft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00518E"/>
                </a:solidFill>
              </a:rPr>
              <a:t>п</a:t>
            </a:r>
            <a:r>
              <a:rPr lang="ru-RU" dirty="0" smtClean="0">
                <a:solidFill>
                  <a:srgbClr val="00518E"/>
                </a:solidFill>
              </a:rPr>
              <a:t>рограмма </a:t>
            </a:r>
            <a:r>
              <a:rPr lang="ru-RU" dirty="0">
                <a:solidFill>
                  <a:srgbClr val="00518E"/>
                </a:solidFill>
              </a:rPr>
              <a:t>селекционной и племенной работы для районированных пород пчёл в Республике Казахстан; </a:t>
            </a:r>
            <a:endParaRPr lang="ru-RU" dirty="0" smtClean="0">
              <a:solidFill>
                <a:srgbClr val="00518E"/>
              </a:solidFill>
            </a:endParaRPr>
          </a:p>
          <a:p>
            <a:pPr marL="380990" indent="-380990" algn="just">
              <a:spcAft>
                <a:spcPts val="2133"/>
              </a:spcAft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518E"/>
                </a:solidFill>
              </a:rPr>
              <a:t> методика </a:t>
            </a:r>
            <a:r>
              <a:rPr lang="ru-RU" dirty="0">
                <a:solidFill>
                  <a:srgbClr val="00518E"/>
                </a:solidFill>
              </a:rPr>
              <a:t>оценки разных пород пчёл их </a:t>
            </a:r>
            <a:r>
              <a:rPr lang="ru-RU" dirty="0" err="1">
                <a:solidFill>
                  <a:srgbClr val="00518E"/>
                </a:solidFill>
              </a:rPr>
              <a:t>флороспециализации</a:t>
            </a:r>
            <a:r>
              <a:rPr lang="ru-RU" dirty="0">
                <a:solidFill>
                  <a:srgbClr val="00518E"/>
                </a:solidFill>
              </a:rPr>
              <a:t> при опылении медоносных и сельскохозяйственных культурах с учётом природно-климатических зон;</a:t>
            </a:r>
          </a:p>
          <a:p>
            <a:pPr marL="380990" indent="-380990" algn="just">
              <a:spcAft>
                <a:spcPts val="2133"/>
              </a:spcAft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518E"/>
                </a:solidFill>
              </a:rPr>
              <a:t>рекомендации </a:t>
            </a:r>
            <a:r>
              <a:rPr lang="ru-RU" dirty="0">
                <a:solidFill>
                  <a:srgbClr val="00518E"/>
                </a:solidFill>
              </a:rPr>
              <a:t>по породному районированию медоносных пчёл в республике Казахстан; </a:t>
            </a:r>
            <a:endParaRPr lang="ru-RU" dirty="0" smtClean="0">
              <a:solidFill>
                <a:srgbClr val="00518E"/>
              </a:solidFill>
            </a:endParaRPr>
          </a:p>
          <a:p>
            <a:pPr marL="380990" indent="-380990" algn="just">
              <a:spcAft>
                <a:spcPts val="2133"/>
              </a:spcAft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518E"/>
                </a:solidFill>
              </a:rPr>
              <a:t>рекомендации </a:t>
            </a:r>
            <a:r>
              <a:rPr lang="ru-RU" dirty="0">
                <a:solidFill>
                  <a:srgbClr val="00518E"/>
                </a:solidFill>
              </a:rPr>
              <a:t>по сохранению и эффективному использованию в разных природно-климатических зонах Казахстана;</a:t>
            </a:r>
          </a:p>
          <a:p>
            <a:pPr marL="380990" indent="-380990" algn="just">
              <a:spcAft>
                <a:spcPts val="2133"/>
              </a:spcAft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518E"/>
                </a:solidFill>
              </a:rPr>
              <a:t>кроме </a:t>
            </a:r>
            <a:r>
              <a:rPr lang="ru-RU" dirty="0">
                <a:solidFill>
                  <a:srgbClr val="00518E"/>
                </a:solidFill>
              </a:rPr>
              <a:t>того, были проведены другие работы в рамках календарного </a:t>
            </a:r>
            <a:r>
              <a:rPr lang="ru-RU" dirty="0" smtClean="0">
                <a:solidFill>
                  <a:srgbClr val="00518E"/>
                </a:solidFill>
              </a:rPr>
              <a:t>плана.</a:t>
            </a:r>
          </a:p>
          <a:p>
            <a:pPr algn="just">
              <a:spcAft>
                <a:spcPts val="2133"/>
              </a:spcAft>
            </a:pPr>
            <a:r>
              <a:rPr lang="ru-RU" dirty="0" smtClean="0">
                <a:solidFill>
                  <a:srgbClr val="00518E"/>
                </a:solidFill>
              </a:rPr>
              <a:t>В </a:t>
            </a:r>
            <a:r>
              <a:rPr lang="ru-RU" dirty="0">
                <a:solidFill>
                  <a:srgbClr val="00518E"/>
                </a:solidFill>
              </a:rPr>
              <a:t>рамках бюджетной программы «Программно-целевое финансирование научных исследований и мероприятий» за </a:t>
            </a:r>
            <a:r>
              <a:rPr lang="ru-RU" dirty="0" smtClean="0">
                <a:solidFill>
                  <a:srgbClr val="00518E"/>
                </a:solidFill>
              </a:rPr>
              <a:t>2024-2026 </a:t>
            </a:r>
            <a:r>
              <a:rPr lang="ru-RU" dirty="0">
                <a:solidFill>
                  <a:srgbClr val="00518E"/>
                </a:solidFill>
              </a:rPr>
              <a:t>годы </a:t>
            </a:r>
            <a:r>
              <a:rPr lang="ru-RU" dirty="0" smtClean="0">
                <a:solidFill>
                  <a:srgbClr val="00518E"/>
                </a:solidFill>
              </a:rPr>
              <a:t>предусмотрены денежные </a:t>
            </a:r>
            <a:r>
              <a:rPr lang="ru-RU" dirty="0">
                <a:solidFill>
                  <a:srgbClr val="00518E"/>
                </a:solidFill>
              </a:rPr>
              <a:t>средства </a:t>
            </a:r>
            <a:r>
              <a:rPr lang="ru-RU" dirty="0" smtClean="0">
                <a:solidFill>
                  <a:srgbClr val="00518E"/>
                </a:solidFill>
              </a:rPr>
              <a:t>566,6 </a:t>
            </a:r>
            <a:r>
              <a:rPr lang="ru-RU" dirty="0">
                <a:solidFill>
                  <a:srgbClr val="00518E"/>
                </a:solidFill>
              </a:rPr>
              <a:t>млн. тенге на научно-техническая программу </a:t>
            </a:r>
            <a:r>
              <a:rPr lang="ru-RU" dirty="0" smtClean="0">
                <a:solidFill>
                  <a:srgbClr val="00518E"/>
                </a:solidFill>
              </a:rPr>
              <a:t>«</a:t>
            </a:r>
            <a:r>
              <a:rPr lang="ru-RU" dirty="0">
                <a:solidFill>
                  <a:srgbClr val="00518E"/>
                </a:solidFill>
              </a:rPr>
              <a:t>Разработка системы рационального использования генофонда пчёл в агробиоценозах Казахстана и технологий производства экологических продуктов пчеловодства».</a:t>
            </a:r>
            <a:r>
              <a:rPr lang="kk-KZ" dirty="0">
                <a:solidFill>
                  <a:srgbClr val="00518E"/>
                </a:solidFill>
              </a:rPr>
              <a:t> </a:t>
            </a:r>
            <a:endParaRPr lang="ru-RU" dirty="0">
              <a:solidFill>
                <a:srgbClr val="00518E"/>
              </a:solidFill>
            </a:endParaRPr>
          </a:p>
        </p:txBody>
      </p:sp>
      <p:sp>
        <p:nvSpPr>
          <p:cNvPr id="29" name="Title 4"/>
          <p:cNvSpPr txBox="1">
            <a:spLocks/>
          </p:cNvSpPr>
          <p:nvPr/>
        </p:nvSpPr>
        <p:spPr>
          <a:xfrm>
            <a:off x="0" y="782609"/>
            <a:ext cx="12192000" cy="1588058"/>
          </a:xfrm>
          <a:prstGeom prst="rect">
            <a:avLst/>
          </a:prstGeom>
        </p:spPr>
        <p:txBody>
          <a:bodyPr lIns="121917" tIns="60958" rIns="121917" bIns="60958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1800" dirty="0">
                <a:solidFill>
                  <a:srgbClr val="00518E"/>
                </a:solidFill>
                <a:latin typeface="+mn-lt"/>
                <a:ea typeface="+mn-ea"/>
                <a:cs typeface="+mn-cs"/>
              </a:rPr>
              <a:t>В рамках бюджетной программы «Программно-целевое финансирование научных исследований и мероприятий» за 2021-2023 годы были выделены денежные средства 627,4 млн. тенге на научно-техническая программу «Разработка технологий эффективного управления селекционным процессом в пчеловодстве» (далее - программа). В рамках программы выполнены следующие работы, а именно разработаны:</a:t>
            </a: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0" y="8681"/>
            <a:ext cx="12191999" cy="773928"/>
          </a:xfrm>
          <a:prstGeom prst="roundRect">
            <a:avLst/>
          </a:prstGeom>
          <a:pattFill prst="ltDnDiag">
            <a:fgClr>
              <a:schemeClr val="accent3">
                <a:lumMod val="40000"/>
                <a:lumOff val="60000"/>
              </a:schemeClr>
            </a:fgClr>
            <a:bgClr>
              <a:schemeClr val="bg1"/>
            </a:bgClr>
          </a:patt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algn="ctr"/>
            <a:r>
              <a:rPr lang="ru-RU" sz="2000" b="1" dirty="0">
                <a:solidFill>
                  <a:srgbClr val="00518E"/>
                </a:solidFill>
                <a:latin typeface="+mj-lt"/>
                <a:ea typeface="+mj-ea"/>
                <a:cs typeface="+mj-cs"/>
              </a:rPr>
              <a:t>«Программно-целевое финансирование научных исследований и мероприятий» </a:t>
            </a:r>
          </a:p>
        </p:txBody>
      </p:sp>
      <p:cxnSp>
        <p:nvCxnSpPr>
          <p:cNvPr id="31" name="Прямая соединительная линия 30">
            <a:extLst>
              <a:ext uri="{FF2B5EF4-FFF2-40B4-BE49-F238E27FC236}">
                <a16:creationId xmlns="" xmlns:a16="http://schemas.microsoft.com/office/drawing/2014/main" id="{2FA28DA1-69AB-40ED-BA3A-BDED7E882252}"/>
              </a:ext>
            </a:extLst>
          </p:cNvPr>
          <p:cNvCxnSpPr>
            <a:cxnSpLocks/>
          </p:cNvCxnSpPr>
          <p:nvPr/>
        </p:nvCxnSpPr>
        <p:spPr>
          <a:xfrm>
            <a:off x="143339" y="822498"/>
            <a:ext cx="11905323" cy="0"/>
          </a:xfrm>
          <a:prstGeom prst="line">
            <a:avLst/>
          </a:prstGeom>
          <a:ln w="12700">
            <a:solidFill>
              <a:srgbClr val="0070C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8493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xmlns="" id="{AADD5FFD-F56D-40CC-9202-671555F64CE1}"/>
              </a:ext>
            </a:extLst>
          </p:cNvPr>
          <p:cNvCxnSpPr>
            <a:cxnSpLocks/>
          </p:cNvCxnSpPr>
          <p:nvPr/>
        </p:nvCxnSpPr>
        <p:spPr>
          <a:xfrm>
            <a:off x="0" y="905915"/>
            <a:ext cx="1219200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Номер слайда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3406B-23AB-4404-96F3-931265CB1768}" type="slidenum">
              <a:rPr lang="ru-RU" smtClean="0"/>
              <a:t>7</a:t>
            </a:fld>
            <a:endParaRPr lang="ru-RU" dirty="0"/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xmlns="" id="{FA248359-7FB8-40AC-A9D5-27E1E3BAC89E}"/>
              </a:ext>
            </a:extLst>
          </p:cNvPr>
          <p:cNvSpPr/>
          <p:nvPr/>
        </p:nvSpPr>
        <p:spPr>
          <a:xfrm>
            <a:off x="7887257" y="2494661"/>
            <a:ext cx="1104344" cy="220573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>
              <a:lnSpc>
                <a:spcPts val="1000"/>
              </a:lnSpc>
            </a:pPr>
            <a:r>
              <a:rPr lang="kk-KZ" sz="1000" b="1" dirty="0" smtClean="0">
                <a:solidFill>
                  <a:schemeClr val="bg1"/>
                </a:solidFill>
              </a:rPr>
              <a:t>254,5 тонн</a:t>
            </a:r>
            <a:endParaRPr lang="ru-RU" sz="1000" b="1" dirty="0">
              <a:solidFill>
                <a:schemeClr val="bg1"/>
              </a:solidFill>
            </a:endParaRPr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xmlns="" id="{FA248359-7FB8-40AC-A9D5-27E1E3BAC89E}"/>
              </a:ext>
            </a:extLst>
          </p:cNvPr>
          <p:cNvSpPr/>
          <p:nvPr/>
        </p:nvSpPr>
        <p:spPr>
          <a:xfrm>
            <a:off x="7887258" y="2892596"/>
            <a:ext cx="1104344" cy="220573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>
              <a:lnSpc>
                <a:spcPts val="1000"/>
              </a:lnSpc>
            </a:pPr>
            <a:r>
              <a:rPr lang="kk-KZ" sz="1000" b="1" dirty="0" smtClean="0">
                <a:solidFill>
                  <a:schemeClr val="bg1"/>
                </a:solidFill>
              </a:rPr>
              <a:t>219,9 тонн</a:t>
            </a:r>
            <a:endParaRPr lang="ru-RU" sz="1000" b="1" dirty="0">
              <a:solidFill>
                <a:schemeClr val="bg1"/>
              </a:solidFill>
            </a:endParaRPr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xmlns="" id="{FA248359-7FB8-40AC-A9D5-27E1E3BAC89E}"/>
              </a:ext>
            </a:extLst>
          </p:cNvPr>
          <p:cNvSpPr/>
          <p:nvPr/>
        </p:nvSpPr>
        <p:spPr>
          <a:xfrm>
            <a:off x="7887258" y="3298997"/>
            <a:ext cx="1104344" cy="220573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>
              <a:lnSpc>
                <a:spcPts val="1000"/>
              </a:lnSpc>
            </a:pPr>
            <a:r>
              <a:rPr lang="kk-KZ" sz="1000" b="1" dirty="0" smtClean="0">
                <a:solidFill>
                  <a:schemeClr val="bg1"/>
                </a:solidFill>
              </a:rPr>
              <a:t>293,6 тонн</a:t>
            </a:r>
            <a:endParaRPr lang="ru-RU" sz="1000" b="1" dirty="0">
              <a:solidFill>
                <a:schemeClr val="bg1"/>
              </a:solidFill>
            </a:endParaRPr>
          </a:p>
        </p:txBody>
      </p:sp>
      <p:sp>
        <p:nvSpPr>
          <p:cNvPr id="7" name="AutoShape 2" descr="https://mail.minagri.gov.kz/owa/service.svc/s/GetFileAttachment?id=AAMkADU2YTkzMjc0LTYxYTEtNDVkMC1iMDhkLTRjYzZmNTRiNTMwYwBGAAAAAABmqv2NdgHhSYtuCEAJcEpaBwBRl5tSqELJSIFH9HyV4e%2BWAAAAAAEMAABRl5tSqELJSIFH9HyV4e%2BWAAAb9UYQAAABEgAQAGtjc1kW3EtPh%2FGDCwlJZ64%3D&amp;X-OWA-CANARY=EG7gv6d-uU2RDIwbQbXVj7CI_xX9PNwI_WpWzKM2Za2xiMa0xOiN7vELmW5Ft2KZ6IIv6CRCgI4.&amp;isImagePreview=Tru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4" descr="https://mail.minagri.gov.kz/owa/service.svc/s/GetFileAttachment?id=AAMkADU2YTkzMjc0LTYxYTEtNDVkMC1iMDhkLTRjYzZmNTRiNTMwYwBGAAAAAABmqv2NdgHhSYtuCEAJcEpaBwBRl5tSqELJSIFH9HyV4e%2BWAAAAAAEMAABRl5tSqELJSIFH9HyV4e%2BWAAAb9UYQAAABEgAQAGtjc1kW3EtPh%2FGDCwlJZ64%3D&amp;X-OWA-CANARY=EG7gv6d-uU2RDIwbQbXVj7CI_xX9PNwI_WpWzKM2Za2xiMa0xOiN7vELmW5Ft2KZ6IIv6CRCgI4.&amp;isImagePreview=Tru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4" name="Скругленный прямоугольник 73"/>
          <p:cNvSpPr/>
          <p:nvPr/>
        </p:nvSpPr>
        <p:spPr>
          <a:xfrm>
            <a:off x="0" y="22033"/>
            <a:ext cx="12192000" cy="806984"/>
          </a:xfrm>
          <a:prstGeom prst="roundRect">
            <a:avLst/>
          </a:prstGeom>
          <a:pattFill prst="ltDnDiag">
            <a:fgClr>
              <a:schemeClr val="accent3">
                <a:lumMod val="40000"/>
                <a:lumOff val="60000"/>
              </a:schemeClr>
            </a:fgClr>
            <a:bgClr>
              <a:schemeClr val="bg1"/>
            </a:bgClr>
          </a:patt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algn="ctr"/>
            <a:r>
              <a:rPr lang="kk-KZ" sz="2400" b="1" dirty="0" smtClean="0">
                <a:solidFill>
                  <a:srgbClr val="00518E"/>
                </a:solidFill>
                <a:latin typeface="+mj-lt"/>
                <a:ea typeface="+mj-ea"/>
                <a:cs typeface="+mj-cs"/>
              </a:rPr>
              <a:t>Ветеринарная безопасность меда </a:t>
            </a:r>
            <a:endParaRPr lang="ru-RU" sz="2400" b="1" dirty="0">
              <a:solidFill>
                <a:srgbClr val="00518E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222421" y="1105926"/>
            <a:ext cx="56534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0070C0"/>
                </a:solidFill>
              </a:rPr>
              <a:t>         </a:t>
            </a:r>
            <a:endParaRPr lang="ru-RU" dirty="0">
              <a:solidFill>
                <a:srgbClr val="00518E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Прямоугольник 1"/>
          <p:cNvSpPr/>
          <p:nvPr/>
        </p:nvSpPr>
        <p:spPr>
          <a:xfrm flipH="1">
            <a:off x="11582399" y="6434666"/>
            <a:ext cx="4854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 smtClean="0">
                <a:solidFill>
                  <a:prstClr val="black"/>
                </a:solidFill>
                <a:latin typeface="Calibri"/>
              </a:rPr>
              <a:t>6</a:t>
            </a:r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0375" y="995513"/>
            <a:ext cx="11236325" cy="5666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100" dirty="0" smtClean="0">
                <a:solidFill>
                  <a:srgbClr val="00518E"/>
                </a:solidFill>
                <a:latin typeface="+mj-lt"/>
                <a:ea typeface="+mj-ea"/>
                <a:cs typeface="+mj-cs"/>
              </a:rPr>
              <a:t>В </a:t>
            </a:r>
            <a:r>
              <a:rPr lang="ru-RU" sz="2100" dirty="0">
                <a:solidFill>
                  <a:srgbClr val="00518E"/>
                </a:solidFill>
                <a:latin typeface="+mj-lt"/>
                <a:ea typeface="+mj-ea"/>
                <a:cs typeface="+mj-cs"/>
              </a:rPr>
              <a:t>2023 </a:t>
            </a:r>
            <a:r>
              <a:rPr lang="ru-RU" sz="2100" dirty="0" smtClean="0">
                <a:solidFill>
                  <a:srgbClr val="00518E"/>
                </a:solidFill>
                <a:latin typeface="+mj-lt"/>
                <a:ea typeface="+mj-ea"/>
                <a:cs typeface="+mj-cs"/>
              </a:rPr>
              <a:t>году </a:t>
            </a:r>
            <a:r>
              <a:rPr lang="ru-RU" sz="2100" dirty="0" smtClean="0">
                <a:solidFill>
                  <a:srgbClr val="00518E"/>
                </a:solidFill>
                <a:latin typeface="+mj-lt"/>
                <a:ea typeface="+mj-ea"/>
                <a:cs typeface="+mj-cs"/>
              </a:rPr>
              <a:t>Национальным </a:t>
            </a:r>
            <a:r>
              <a:rPr lang="ru-RU" sz="2100" dirty="0" err="1" smtClean="0">
                <a:solidFill>
                  <a:srgbClr val="00518E"/>
                </a:solidFill>
                <a:latin typeface="+mj-lt"/>
                <a:ea typeface="+mj-ea"/>
                <a:cs typeface="+mj-cs"/>
              </a:rPr>
              <a:t>референтным</a:t>
            </a:r>
            <a:r>
              <a:rPr lang="ru-RU" sz="2100" dirty="0" smtClean="0">
                <a:solidFill>
                  <a:srgbClr val="00518E"/>
                </a:solidFill>
                <a:latin typeface="+mj-lt"/>
                <a:ea typeface="+mj-ea"/>
                <a:cs typeface="+mj-cs"/>
              </a:rPr>
              <a:t> центром </a:t>
            </a:r>
            <a:r>
              <a:rPr lang="ru-RU" sz="2100" dirty="0">
                <a:solidFill>
                  <a:srgbClr val="00518E"/>
                </a:solidFill>
                <a:latin typeface="+mj-lt"/>
                <a:ea typeface="+mj-ea"/>
                <a:cs typeface="+mj-cs"/>
              </a:rPr>
              <a:t>по </a:t>
            </a:r>
            <a:r>
              <a:rPr lang="ru-RU" sz="2100" dirty="0" smtClean="0">
                <a:solidFill>
                  <a:srgbClr val="00518E"/>
                </a:solidFill>
                <a:latin typeface="+mj-lt"/>
                <a:ea typeface="+mj-ea"/>
                <a:cs typeface="+mj-cs"/>
              </a:rPr>
              <a:t>ветеринарии </a:t>
            </a:r>
            <a:r>
              <a:rPr lang="ru-RU" sz="2100" dirty="0">
                <a:solidFill>
                  <a:srgbClr val="00518E"/>
                </a:solidFill>
                <a:latin typeface="+mj-lt"/>
                <a:ea typeface="+mj-ea"/>
                <a:cs typeface="+mj-cs"/>
              </a:rPr>
              <a:t>за счет </a:t>
            </a:r>
            <a:r>
              <a:rPr lang="ru-RU" sz="2100" dirty="0" smtClean="0">
                <a:solidFill>
                  <a:srgbClr val="00518E"/>
                </a:solidFill>
                <a:latin typeface="+mj-lt"/>
                <a:ea typeface="+mj-ea"/>
                <a:cs typeface="+mj-cs"/>
              </a:rPr>
              <a:t>РБ </a:t>
            </a:r>
            <a:r>
              <a:rPr lang="ru-RU" sz="2100" dirty="0" smtClean="0">
                <a:solidFill>
                  <a:srgbClr val="00518E"/>
                </a:solidFill>
                <a:latin typeface="+mj-lt"/>
                <a:ea typeface="+mj-ea"/>
                <a:cs typeface="+mj-cs"/>
              </a:rPr>
              <a:t>проведено </a:t>
            </a:r>
            <a:r>
              <a:rPr lang="ru-RU" sz="2800" b="1" dirty="0" smtClean="0">
                <a:solidFill>
                  <a:srgbClr val="00518E"/>
                </a:solidFill>
                <a:latin typeface="+mj-lt"/>
                <a:ea typeface="+mj-ea"/>
                <a:cs typeface="+mj-cs"/>
              </a:rPr>
              <a:t>275</a:t>
            </a:r>
            <a:r>
              <a:rPr lang="ru-RU" sz="2100" dirty="0" smtClean="0">
                <a:solidFill>
                  <a:srgbClr val="00518E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2100" dirty="0">
                <a:solidFill>
                  <a:srgbClr val="00518E"/>
                </a:solidFill>
                <a:latin typeface="+mj-lt"/>
                <a:ea typeface="+mj-ea"/>
                <a:cs typeface="+mj-cs"/>
              </a:rPr>
              <a:t>мониторинговых </a:t>
            </a:r>
            <a:r>
              <a:rPr lang="ru-RU" sz="2100" dirty="0" smtClean="0">
                <a:solidFill>
                  <a:srgbClr val="00518E"/>
                </a:solidFill>
                <a:latin typeface="+mj-lt"/>
                <a:ea typeface="+mj-ea"/>
                <a:cs typeface="+mj-cs"/>
              </a:rPr>
              <a:t>исследований. При </a:t>
            </a:r>
            <a:r>
              <a:rPr lang="ru-RU" sz="2100" dirty="0">
                <a:solidFill>
                  <a:srgbClr val="00518E"/>
                </a:solidFill>
                <a:latin typeface="+mj-lt"/>
                <a:ea typeface="+mj-ea"/>
                <a:cs typeface="+mj-cs"/>
              </a:rPr>
              <a:t>этом, по результатам проведенных исследований несоответствующих проб за отчетный период не выявлено.</a:t>
            </a: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100" dirty="0" smtClean="0">
                <a:solidFill>
                  <a:srgbClr val="00518E"/>
                </a:solidFill>
                <a:latin typeface="+mj-lt"/>
                <a:ea typeface="+mj-ea"/>
                <a:cs typeface="+mj-cs"/>
              </a:rPr>
              <a:t>В </a:t>
            </a:r>
            <a:r>
              <a:rPr lang="ru-RU" sz="2100" dirty="0">
                <a:solidFill>
                  <a:srgbClr val="00518E"/>
                </a:solidFill>
                <a:latin typeface="+mj-lt"/>
                <a:ea typeface="+mj-ea"/>
                <a:cs typeface="+mj-cs"/>
              </a:rPr>
              <a:t>2023 году </a:t>
            </a:r>
            <a:r>
              <a:rPr lang="ru-RU" sz="2100" dirty="0" smtClean="0">
                <a:solidFill>
                  <a:srgbClr val="00518E"/>
                </a:solidFill>
                <a:latin typeface="+mj-lt"/>
                <a:ea typeface="+mj-ea"/>
                <a:cs typeface="+mj-cs"/>
              </a:rPr>
              <a:t>Республиканской ветеринарной лабораторией проведены </a:t>
            </a:r>
            <a:r>
              <a:rPr lang="ru-RU" sz="2800" b="1" dirty="0">
                <a:solidFill>
                  <a:srgbClr val="00518E"/>
                </a:solidFill>
                <a:latin typeface="+mj-lt"/>
                <a:ea typeface="+mj-ea"/>
                <a:cs typeface="+mj-cs"/>
              </a:rPr>
              <a:t>46 634 </a:t>
            </a:r>
            <a:r>
              <a:rPr lang="ru-RU" sz="2100" dirty="0">
                <a:solidFill>
                  <a:srgbClr val="00518E"/>
                </a:solidFill>
                <a:latin typeface="+mj-lt"/>
                <a:ea typeface="+mj-ea"/>
                <a:cs typeface="+mj-cs"/>
              </a:rPr>
              <a:t>исследований меда и продукции пчеловодства на следующие показатели, количество исследований</a:t>
            </a:r>
            <a:r>
              <a:rPr lang="ru-RU" sz="2100" dirty="0" smtClean="0">
                <a:solidFill>
                  <a:srgbClr val="00518E"/>
                </a:solidFill>
                <a:latin typeface="+mj-lt"/>
                <a:ea typeface="+mj-ea"/>
                <a:cs typeface="+mj-cs"/>
              </a:rPr>
              <a:t>:</a:t>
            </a:r>
          </a:p>
          <a:p>
            <a:pPr marL="809625" indent="-342900" algn="just">
              <a:lnSpc>
                <a:spcPct val="115000"/>
              </a:lnSpc>
              <a:spcAft>
                <a:spcPts val="0"/>
              </a:spcAft>
              <a:buFontTx/>
              <a:buChar char="-"/>
            </a:pPr>
            <a:r>
              <a:rPr lang="ru-RU" sz="2100" dirty="0" smtClean="0">
                <a:solidFill>
                  <a:srgbClr val="00518E"/>
                </a:solidFill>
                <a:latin typeface="+mj-lt"/>
                <a:ea typeface="+mj-ea"/>
                <a:cs typeface="+mj-cs"/>
              </a:rPr>
              <a:t>определение </a:t>
            </a:r>
            <a:r>
              <a:rPr lang="ru-RU" sz="2100" dirty="0">
                <a:solidFill>
                  <a:srgbClr val="00518E"/>
                </a:solidFill>
                <a:latin typeface="+mj-lt"/>
                <a:ea typeface="+mj-ea"/>
                <a:cs typeface="+mj-cs"/>
              </a:rPr>
              <a:t>органолептических показателей – </a:t>
            </a:r>
            <a:r>
              <a:rPr lang="ru-RU" sz="2100" b="1" dirty="0">
                <a:solidFill>
                  <a:srgbClr val="00518E"/>
                </a:solidFill>
                <a:latin typeface="+mj-lt"/>
                <a:ea typeface="+mj-ea"/>
                <a:cs typeface="+mj-cs"/>
              </a:rPr>
              <a:t>89</a:t>
            </a:r>
            <a:r>
              <a:rPr lang="ru-RU" sz="2100" dirty="0">
                <a:solidFill>
                  <a:srgbClr val="00518E"/>
                </a:solidFill>
                <a:latin typeface="+mj-lt"/>
                <a:ea typeface="+mj-ea"/>
                <a:cs typeface="+mj-cs"/>
              </a:rPr>
              <a:t>; </a:t>
            </a:r>
            <a:endParaRPr lang="ru-RU" sz="2100" dirty="0" smtClean="0">
              <a:solidFill>
                <a:srgbClr val="00518E"/>
              </a:solidFill>
              <a:latin typeface="+mj-lt"/>
              <a:ea typeface="+mj-ea"/>
              <a:cs typeface="+mj-cs"/>
            </a:endParaRPr>
          </a:p>
          <a:p>
            <a:pPr marL="809625" indent="-342900" algn="just">
              <a:lnSpc>
                <a:spcPct val="115000"/>
              </a:lnSpc>
              <a:spcAft>
                <a:spcPts val="0"/>
              </a:spcAft>
              <a:buFontTx/>
              <a:buChar char="-"/>
            </a:pPr>
            <a:r>
              <a:rPr lang="ru-RU" sz="2100" dirty="0" smtClean="0">
                <a:solidFill>
                  <a:srgbClr val="00518E"/>
                </a:solidFill>
                <a:latin typeface="+mj-lt"/>
                <a:ea typeface="+mj-ea"/>
                <a:cs typeface="+mj-cs"/>
              </a:rPr>
              <a:t>физико-химические </a:t>
            </a:r>
            <a:r>
              <a:rPr lang="ru-RU" sz="2100" dirty="0">
                <a:solidFill>
                  <a:srgbClr val="00518E"/>
                </a:solidFill>
                <a:latin typeface="+mj-lt"/>
                <a:ea typeface="+mj-ea"/>
                <a:cs typeface="+mj-cs"/>
              </a:rPr>
              <a:t>показатели – </a:t>
            </a:r>
            <a:r>
              <a:rPr lang="ru-RU" sz="2100" b="1" dirty="0" smtClean="0">
                <a:solidFill>
                  <a:srgbClr val="00518E"/>
                </a:solidFill>
                <a:latin typeface="+mj-lt"/>
                <a:ea typeface="+mj-ea"/>
                <a:cs typeface="+mj-cs"/>
              </a:rPr>
              <a:t>2 626</a:t>
            </a:r>
            <a:r>
              <a:rPr lang="ru-RU" sz="2100" b="1" dirty="0">
                <a:solidFill>
                  <a:srgbClr val="00518E"/>
                </a:solidFill>
                <a:latin typeface="+mj-lt"/>
                <a:ea typeface="+mj-ea"/>
                <a:cs typeface="+mj-cs"/>
              </a:rPr>
              <a:t>;</a:t>
            </a:r>
            <a:r>
              <a:rPr lang="ru-RU" sz="2100" dirty="0">
                <a:solidFill>
                  <a:srgbClr val="00518E"/>
                </a:solidFill>
                <a:latin typeface="+mj-lt"/>
                <a:ea typeface="+mj-ea"/>
                <a:cs typeface="+mj-cs"/>
              </a:rPr>
              <a:t> </a:t>
            </a:r>
            <a:endParaRPr lang="ru-RU" sz="2100" dirty="0" smtClean="0">
              <a:solidFill>
                <a:srgbClr val="00518E"/>
              </a:solidFill>
              <a:latin typeface="+mj-lt"/>
              <a:ea typeface="+mj-ea"/>
              <a:cs typeface="+mj-cs"/>
            </a:endParaRPr>
          </a:p>
          <a:p>
            <a:pPr marL="809625" indent="-342900" algn="just">
              <a:lnSpc>
                <a:spcPct val="115000"/>
              </a:lnSpc>
              <a:spcAft>
                <a:spcPts val="0"/>
              </a:spcAft>
              <a:buFontTx/>
              <a:buChar char="-"/>
            </a:pPr>
            <a:r>
              <a:rPr lang="ru-RU" sz="2100" dirty="0" smtClean="0">
                <a:solidFill>
                  <a:srgbClr val="00518E"/>
                </a:solidFill>
                <a:latin typeface="+mj-lt"/>
                <a:ea typeface="+mj-ea"/>
                <a:cs typeface="+mj-cs"/>
              </a:rPr>
              <a:t>токсичные </a:t>
            </a:r>
            <a:r>
              <a:rPr lang="ru-RU" sz="2100" dirty="0">
                <a:solidFill>
                  <a:srgbClr val="00518E"/>
                </a:solidFill>
                <a:latin typeface="+mj-lt"/>
                <a:ea typeface="+mj-ea"/>
                <a:cs typeface="+mj-cs"/>
              </a:rPr>
              <a:t>элементы – </a:t>
            </a:r>
            <a:r>
              <a:rPr lang="ru-RU" sz="2100" b="1" dirty="0" smtClean="0">
                <a:solidFill>
                  <a:srgbClr val="00518E"/>
                </a:solidFill>
                <a:latin typeface="+mj-lt"/>
                <a:ea typeface="+mj-ea"/>
                <a:cs typeface="+mj-cs"/>
              </a:rPr>
              <a:t>6 266</a:t>
            </a:r>
            <a:r>
              <a:rPr lang="ru-RU" sz="2100" b="1" dirty="0">
                <a:solidFill>
                  <a:srgbClr val="00518E"/>
                </a:solidFill>
                <a:latin typeface="+mj-lt"/>
                <a:ea typeface="+mj-ea"/>
                <a:cs typeface="+mj-cs"/>
              </a:rPr>
              <a:t>; </a:t>
            </a:r>
            <a:endParaRPr lang="ru-RU" sz="2100" b="1" dirty="0">
              <a:solidFill>
                <a:srgbClr val="00518E"/>
              </a:solidFill>
              <a:latin typeface="+mj-lt"/>
              <a:ea typeface="+mj-ea"/>
              <a:cs typeface="+mj-cs"/>
            </a:endParaRPr>
          </a:p>
          <a:p>
            <a:pPr marL="809625" indent="-342900" algn="just">
              <a:lnSpc>
                <a:spcPct val="115000"/>
              </a:lnSpc>
              <a:spcAft>
                <a:spcPts val="0"/>
              </a:spcAft>
              <a:buFontTx/>
              <a:buChar char="-"/>
            </a:pPr>
            <a:r>
              <a:rPr lang="ru-RU" sz="2100" dirty="0" smtClean="0">
                <a:solidFill>
                  <a:srgbClr val="00518E"/>
                </a:solidFill>
                <a:latin typeface="+mj-lt"/>
                <a:ea typeface="+mj-ea"/>
                <a:cs typeface="+mj-cs"/>
              </a:rPr>
              <a:t>радиологические </a:t>
            </a:r>
            <a:r>
              <a:rPr lang="ru-RU" sz="2100" dirty="0">
                <a:solidFill>
                  <a:srgbClr val="00518E"/>
                </a:solidFill>
                <a:latin typeface="+mj-lt"/>
                <a:ea typeface="+mj-ea"/>
                <a:cs typeface="+mj-cs"/>
              </a:rPr>
              <a:t>показатели – </a:t>
            </a:r>
            <a:r>
              <a:rPr lang="ru-RU" sz="2100" b="1" dirty="0" smtClean="0">
                <a:solidFill>
                  <a:srgbClr val="00518E"/>
                </a:solidFill>
                <a:latin typeface="+mj-lt"/>
                <a:ea typeface="+mj-ea"/>
                <a:cs typeface="+mj-cs"/>
              </a:rPr>
              <a:t>2 450</a:t>
            </a:r>
            <a:r>
              <a:rPr lang="ru-RU" sz="2100" b="1" dirty="0">
                <a:solidFill>
                  <a:srgbClr val="00518E"/>
                </a:solidFill>
                <a:latin typeface="+mj-lt"/>
                <a:ea typeface="+mj-ea"/>
                <a:cs typeface="+mj-cs"/>
              </a:rPr>
              <a:t>; </a:t>
            </a:r>
            <a:endParaRPr lang="ru-RU" sz="2100" b="1" dirty="0">
              <a:solidFill>
                <a:srgbClr val="00518E"/>
              </a:solidFill>
              <a:latin typeface="+mj-lt"/>
              <a:ea typeface="+mj-ea"/>
              <a:cs typeface="+mj-cs"/>
            </a:endParaRPr>
          </a:p>
          <a:p>
            <a:pPr marL="809625" indent="-342900" algn="just">
              <a:lnSpc>
                <a:spcPct val="115000"/>
              </a:lnSpc>
              <a:spcAft>
                <a:spcPts val="0"/>
              </a:spcAft>
              <a:buFontTx/>
              <a:buChar char="-"/>
            </a:pPr>
            <a:r>
              <a:rPr lang="ru-RU" sz="2100" dirty="0" smtClean="0">
                <a:solidFill>
                  <a:srgbClr val="00518E"/>
                </a:solidFill>
                <a:latin typeface="+mj-lt"/>
                <a:ea typeface="+mj-ea"/>
                <a:cs typeface="+mj-cs"/>
              </a:rPr>
              <a:t>определение </a:t>
            </a:r>
            <a:r>
              <a:rPr lang="ru-RU" sz="2100" dirty="0">
                <a:solidFill>
                  <a:srgbClr val="00518E"/>
                </a:solidFill>
                <a:latin typeface="+mj-lt"/>
                <a:ea typeface="+mj-ea"/>
                <a:cs typeface="+mj-cs"/>
              </a:rPr>
              <a:t>антибиотиков и других лекарственных веществ – </a:t>
            </a:r>
            <a:r>
              <a:rPr lang="ru-RU" sz="2100" b="1" dirty="0">
                <a:solidFill>
                  <a:srgbClr val="00518E"/>
                </a:solidFill>
                <a:latin typeface="+mj-lt"/>
                <a:ea typeface="+mj-ea"/>
                <a:cs typeface="+mj-cs"/>
              </a:rPr>
              <a:t>15 452; </a:t>
            </a:r>
            <a:endParaRPr lang="ru-RU" sz="2100" b="1" dirty="0">
              <a:solidFill>
                <a:srgbClr val="00518E"/>
              </a:solidFill>
              <a:latin typeface="+mj-lt"/>
              <a:ea typeface="+mj-ea"/>
              <a:cs typeface="+mj-cs"/>
            </a:endParaRPr>
          </a:p>
          <a:p>
            <a:pPr marL="809625" indent="-342900" algn="just">
              <a:lnSpc>
                <a:spcPct val="115000"/>
              </a:lnSpc>
              <a:spcAft>
                <a:spcPts val="0"/>
              </a:spcAft>
              <a:buFontTx/>
              <a:buChar char="-"/>
            </a:pPr>
            <a:r>
              <a:rPr lang="ru-RU" sz="2100" dirty="0" smtClean="0">
                <a:solidFill>
                  <a:srgbClr val="00518E"/>
                </a:solidFill>
                <a:latin typeface="+mj-lt"/>
                <a:ea typeface="+mj-ea"/>
                <a:cs typeface="+mj-cs"/>
              </a:rPr>
              <a:t>пестициды </a:t>
            </a:r>
            <a:r>
              <a:rPr lang="ru-RU" sz="2100" dirty="0">
                <a:solidFill>
                  <a:srgbClr val="00518E"/>
                </a:solidFill>
                <a:latin typeface="+mj-lt"/>
                <a:ea typeface="+mj-ea"/>
                <a:cs typeface="+mj-cs"/>
              </a:rPr>
              <a:t>– </a:t>
            </a:r>
            <a:r>
              <a:rPr lang="ru-RU" sz="2100" b="1" dirty="0" smtClean="0">
                <a:solidFill>
                  <a:srgbClr val="00518E"/>
                </a:solidFill>
                <a:latin typeface="+mj-lt"/>
                <a:ea typeface="+mj-ea"/>
                <a:cs typeface="+mj-cs"/>
              </a:rPr>
              <a:t>19 751</a:t>
            </a:r>
            <a:r>
              <a:rPr lang="ru-RU" sz="2100" b="1" dirty="0">
                <a:solidFill>
                  <a:srgbClr val="00518E"/>
                </a:solidFill>
                <a:latin typeface="+mj-lt"/>
                <a:ea typeface="+mj-ea"/>
                <a:cs typeface="+mj-cs"/>
              </a:rPr>
              <a:t>.</a:t>
            </a:r>
            <a:endParaRPr lang="kk-KZ" sz="2100" b="1" dirty="0">
              <a:solidFill>
                <a:srgbClr val="00518E"/>
              </a:solidFill>
              <a:latin typeface="+mj-lt"/>
              <a:ea typeface="+mj-ea"/>
              <a:cs typeface="+mj-cs"/>
            </a:endParaRPr>
          </a:p>
          <a:p>
            <a:pPr indent="450850" algn="just">
              <a:lnSpc>
                <a:spcPct val="115000"/>
              </a:lnSpc>
              <a:spcAft>
                <a:spcPts val="0"/>
              </a:spcAft>
            </a:pPr>
            <a:r>
              <a:rPr lang="kk-KZ" sz="2100" dirty="0" smtClean="0">
                <a:solidFill>
                  <a:srgbClr val="00518E"/>
                </a:solidFill>
                <a:latin typeface="+mj-lt"/>
                <a:ea typeface="+mj-ea"/>
                <a:cs typeface="+mj-cs"/>
              </a:rPr>
              <a:t>В</a:t>
            </a:r>
            <a:r>
              <a:rPr lang="ru-RU" sz="2100" dirty="0" smtClean="0">
                <a:solidFill>
                  <a:srgbClr val="00518E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2100" dirty="0">
                <a:solidFill>
                  <a:srgbClr val="00518E"/>
                </a:solidFill>
                <a:latin typeface="+mj-lt"/>
                <a:ea typeface="+mj-ea"/>
                <a:cs typeface="+mj-cs"/>
              </a:rPr>
              <a:t>настоящее время в республике </a:t>
            </a:r>
            <a:r>
              <a:rPr lang="ru-RU" sz="2800" b="1" dirty="0">
                <a:solidFill>
                  <a:srgbClr val="00518E"/>
                </a:solidFill>
                <a:latin typeface="+mj-lt"/>
                <a:ea typeface="+mj-ea"/>
                <a:cs typeface="+mj-cs"/>
              </a:rPr>
              <a:t>416</a:t>
            </a:r>
            <a:r>
              <a:rPr lang="ru-RU" sz="2100" dirty="0">
                <a:solidFill>
                  <a:srgbClr val="00518E"/>
                </a:solidFill>
                <a:latin typeface="+mj-lt"/>
                <a:ea typeface="+mj-ea"/>
                <a:cs typeface="+mj-cs"/>
              </a:rPr>
              <a:t> лабораторий, проводят ветеринарно-санитарную экспертизу животноводческой продукции, в том числе и меда.</a:t>
            </a:r>
          </a:p>
        </p:txBody>
      </p:sp>
    </p:spTree>
    <p:extLst>
      <p:ext uri="{BB962C8B-B14F-4D97-AF65-F5344CB8AC3E}">
        <p14:creationId xmlns:p14="http://schemas.microsoft.com/office/powerpoint/2010/main" val="3827742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Номер слайда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3406B-23AB-4404-96F3-931265CB1768}" type="slidenum">
              <a:rPr lang="ru-RU" smtClean="0"/>
              <a:t>8</a:t>
            </a:fld>
            <a:endParaRPr lang="ru-RU" dirty="0"/>
          </a:p>
        </p:txBody>
      </p:sp>
      <p:sp>
        <p:nvSpPr>
          <p:cNvPr id="7" name="AutoShape 2" descr="https://mail.minagri.gov.kz/owa/service.svc/s/GetFileAttachment?id=AAMkADU2YTkzMjc0LTYxYTEtNDVkMC1iMDhkLTRjYzZmNTRiNTMwYwBGAAAAAABmqv2NdgHhSYtuCEAJcEpaBwBRl5tSqELJSIFH9HyV4e%2BWAAAAAAEMAABRl5tSqELJSIFH9HyV4e%2BWAAAb9UYQAAABEgAQAGtjc1kW3EtPh%2FGDCwlJZ64%3D&amp;X-OWA-CANARY=EG7gv6d-uU2RDIwbQbXVj7CI_xX9PNwI_WpWzKM2Za2xiMa0xOiN7vELmW5Ft2KZ6IIv6CRCgI4.&amp;isImagePreview=Tru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4" descr="https://mail.minagri.gov.kz/owa/service.svc/s/GetFileAttachment?id=AAMkADU2YTkzMjc0LTYxYTEtNDVkMC1iMDhkLTRjYzZmNTRiNTMwYwBGAAAAAABmqv2NdgHhSYtuCEAJcEpaBwBRl5tSqELJSIFH9HyV4e%2BWAAAAAAEMAABRl5tSqELJSIFH9HyV4e%2BWAAAb9UYQAAABEgAQAGtjc1kW3EtPh%2FGDCwlJZ64%3D&amp;X-OWA-CANARY=EG7gv6d-uU2RDIwbQbXVj7CI_xX9PNwI_WpWzKM2Za2xiMa0xOiN7vELmW5Ft2KZ6IIv6CRCgI4.&amp;isImagePreview=Tru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 flipH="1">
            <a:off x="11582399" y="6434666"/>
            <a:ext cx="4854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 smtClean="0">
                <a:solidFill>
                  <a:prstClr val="black"/>
                </a:solidFill>
                <a:latin typeface="Calibri"/>
              </a:rPr>
              <a:t>7</a:t>
            </a:r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="" xmlns:a16="http://schemas.microsoft.com/office/drawing/2014/main" id="{2FA28DA1-69AB-40ED-BA3A-BDED7E882252}"/>
              </a:ext>
            </a:extLst>
          </p:cNvPr>
          <p:cNvCxnSpPr>
            <a:cxnSpLocks/>
          </p:cNvCxnSpPr>
          <p:nvPr/>
        </p:nvCxnSpPr>
        <p:spPr>
          <a:xfrm>
            <a:off x="143339" y="879648"/>
            <a:ext cx="11905323" cy="0"/>
          </a:xfrm>
          <a:prstGeom prst="line">
            <a:avLst/>
          </a:prstGeom>
          <a:ln w="12700">
            <a:solidFill>
              <a:srgbClr val="0070C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D34BE8CE-21FF-4456-85E3-35A50136966C}"/>
              </a:ext>
            </a:extLst>
          </p:cNvPr>
          <p:cNvSpPr/>
          <p:nvPr/>
        </p:nvSpPr>
        <p:spPr>
          <a:xfrm>
            <a:off x="460375" y="1376802"/>
            <a:ext cx="11122024" cy="4446406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marL="380990" indent="-380990" algn="just">
              <a:lnSpc>
                <a:spcPts val="2133"/>
              </a:lnSpc>
              <a:spcAft>
                <a:spcPts val="2133"/>
              </a:spcAft>
              <a:buFont typeface="Wingdings" panose="05000000000000000000" pitchFamily="2" charset="2"/>
              <a:buChar char="Ø"/>
            </a:pPr>
            <a:r>
              <a:rPr lang="ru-RU" sz="2800" dirty="0" smtClean="0">
                <a:solidFill>
                  <a:srgbClr val="00518E"/>
                </a:solidFill>
              </a:rPr>
              <a:t>Ввоз </a:t>
            </a:r>
            <a:r>
              <a:rPr lang="ru-RU" sz="2800" dirty="0">
                <a:solidFill>
                  <a:srgbClr val="00518E"/>
                </a:solidFill>
              </a:rPr>
              <a:t>на территорию нашей страны пчёл неизвестного происхождения, пород не районированных в нашей </a:t>
            </a:r>
            <a:r>
              <a:rPr lang="ru-RU" sz="2800" dirty="0" smtClean="0">
                <a:solidFill>
                  <a:srgbClr val="00518E"/>
                </a:solidFill>
              </a:rPr>
              <a:t>местности</a:t>
            </a:r>
            <a:r>
              <a:rPr lang="kk-KZ" sz="2800" dirty="0" smtClean="0">
                <a:solidFill>
                  <a:srgbClr val="00518E"/>
                </a:solidFill>
              </a:rPr>
              <a:t>;</a:t>
            </a:r>
            <a:endParaRPr lang="ru-RU" sz="2800" dirty="0">
              <a:solidFill>
                <a:srgbClr val="00518E"/>
              </a:solidFill>
            </a:endParaRPr>
          </a:p>
          <a:p>
            <a:pPr marL="380990" indent="-380990" algn="just">
              <a:lnSpc>
                <a:spcPts val="2133"/>
              </a:lnSpc>
              <a:spcAft>
                <a:spcPts val="2133"/>
              </a:spcAft>
              <a:buFont typeface="Wingdings" panose="05000000000000000000" pitchFamily="2" charset="2"/>
              <a:buChar char="Ø"/>
            </a:pPr>
            <a:r>
              <a:rPr lang="ru-RU" sz="2800" dirty="0" err="1" smtClean="0">
                <a:solidFill>
                  <a:srgbClr val="00518E"/>
                </a:solidFill>
              </a:rPr>
              <a:t>Несовершенствование</a:t>
            </a:r>
            <a:r>
              <a:rPr lang="ru-RU" sz="2800" dirty="0" smtClean="0">
                <a:solidFill>
                  <a:srgbClr val="00518E"/>
                </a:solidFill>
              </a:rPr>
              <a:t> Закона </a:t>
            </a:r>
            <a:r>
              <a:rPr lang="ru-RU" sz="2800" dirty="0">
                <a:solidFill>
                  <a:srgbClr val="00518E"/>
                </a:solidFill>
              </a:rPr>
              <a:t>«О пчеловодстве</a:t>
            </a:r>
            <a:r>
              <a:rPr lang="ru-RU" sz="2800" dirty="0" smtClean="0">
                <a:solidFill>
                  <a:srgbClr val="00518E"/>
                </a:solidFill>
              </a:rPr>
              <a:t>»;</a:t>
            </a:r>
            <a:endParaRPr lang="ru-RU" sz="2800" dirty="0">
              <a:solidFill>
                <a:srgbClr val="00518E"/>
              </a:solidFill>
            </a:endParaRPr>
          </a:p>
          <a:p>
            <a:pPr marL="380990" indent="-380990" algn="just">
              <a:lnSpc>
                <a:spcPts val="2133"/>
              </a:lnSpc>
              <a:spcAft>
                <a:spcPts val="2133"/>
              </a:spcAft>
              <a:buFont typeface="Wingdings" panose="05000000000000000000" pitchFamily="2" charset="2"/>
              <a:buChar char="Ø"/>
            </a:pPr>
            <a:r>
              <a:rPr lang="ru-RU" sz="2800" dirty="0" smtClean="0">
                <a:solidFill>
                  <a:srgbClr val="00518E"/>
                </a:solidFill>
              </a:rPr>
              <a:t>Отсутствие должного контроля </a:t>
            </a:r>
            <a:r>
              <a:rPr lang="ru-RU" sz="2800" dirty="0">
                <a:solidFill>
                  <a:srgbClr val="00518E"/>
                </a:solidFill>
              </a:rPr>
              <a:t>за ввозом в страну медов и продукции пчеловодства из других стран неизвестного </a:t>
            </a:r>
            <a:r>
              <a:rPr lang="ru-RU" sz="2800" dirty="0" smtClean="0">
                <a:solidFill>
                  <a:srgbClr val="00518E"/>
                </a:solidFill>
              </a:rPr>
              <a:t>происхождения;</a:t>
            </a:r>
          </a:p>
          <a:p>
            <a:pPr marL="380990" indent="-380990" algn="just">
              <a:lnSpc>
                <a:spcPts val="2133"/>
              </a:lnSpc>
              <a:spcAft>
                <a:spcPts val="2133"/>
              </a:spcAft>
              <a:buFont typeface="Wingdings" panose="05000000000000000000" pitchFamily="2" charset="2"/>
              <a:buChar char="Ø"/>
            </a:pPr>
            <a:r>
              <a:rPr lang="ru-RU" sz="2800" dirty="0" smtClean="0">
                <a:solidFill>
                  <a:srgbClr val="00518E"/>
                </a:solidFill>
              </a:rPr>
              <a:t>Низкий уровень </a:t>
            </a:r>
            <a:r>
              <a:rPr lang="ru-RU" sz="2800" dirty="0">
                <a:solidFill>
                  <a:srgbClr val="00518E"/>
                </a:solidFill>
              </a:rPr>
              <a:t>культуры здорового питания в Казахстане </a:t>
            </a:r>
            <a:r>
              <a:rPr lang="ru-RU" sz="2800" dirty="0" smtClean="0">
                <a:solidFill>
                  <a:srgbClr val="00518E"/>
                </a:solidFill>
              </a:rPr>
              <a:t>Предлагается </a:t>
            </a:r>
            <a:r>
              <a:rPr lang="ru-RU" sz="2800" dirty="0">
                <a:solidFill>
                  <a:srgbClr val="00518E"/>
                </a:solidFill>
              </a:rPr>
              <a:t>замена сахара на мёд в государственных </a:t>
            </a:r>
            <a:r>
              <a:rPr lang="ru-RU" sz="2800" dirty="0" smtClean="0">
                <a:solidFill>
                  <a:srgbClr val="00518E"/>
                </a:solidFill>
              </a:rPr>
              <a:t>учреждениях;</a:t>
            </a:r>
          </a:p>
          <a:p>
            <a:pPr marL="380990" indent="-380990" algn="just">
              <a:lnSpc>
                <a:spcPts val="2133"/>
              </a:lnSpc>
              <a:spcAft>
                <a:spcPts val="2133"/>
              </a:spcAft>
              <a:buFont typeface="Wingdings" panose="05000000000000000000" pitchFamily="2" charset="2"/>
              <a:buChar char="Ø"/>
            </a:pPr>
            <a:r>
              <a:rPr lang="ru-RU" sz="2800" dirty="0" smtClean="0">
                <a:solidFill>
                  <a:srgbClr val="00518E"/>
                </a:solidFill>
              </a:rPr>
              <a:t>Бесконтрольная </a:t>
            </a:r>
            <a:r>
              <a:rPr lang="ru-RU" sz="2800" dirty="0">
                <a:solidFill>
                  <a:srgbClr val="00518E"/>
                </a:solidFill>
              </a:rPr>
              <a:t>повсеместная обработка сельскохозяйственных растений пестицидами и гербицидами.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0" y="8680"/>
            <a:ext cx="12192000" cy="813817"/>
          </a:xfrm>
          <a:prstGeom prst="roundRect">
            <a:avLst/>
          </a:prstGeom>
          <a:pattFill prst="ltDnDiag">
            <a:fgClr>
              <a:schemeClr val="accent3">
                <a:lumMod val="40000"/>
                <a:lumOff val="60000"/>
              </a:schemeClr>
            </a:fgClr>
            <a:bgClr>
              <a:schemeClr val="bg1"/>
            </a:bgClr>
          </a:patt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algn="ctr"/>
            <a:r>
              <a:rPr lang="ru-RU" sz="2800" b="1" dirty="0">
                <a:solidFill>
                  <a:srgbClr val="00518E"/>
                </a:solidFill>
              </a:rPr>
              <a:t>ОСНОВНЫЕ ПРОБЛЕМЫ ОТРАСЛИ ПЧЕЛОВОДСТВА</a:t>
            </a:r>
          </a:p>
        </p:txBody>
      </p:sp>
    </p:spTree>
    <p:extLst>
      <p:ext uri="{BB962C8B-B14F-4D97-AF65-F5344CB8AC3E}">
        <p14:creationId xmlns:p14="http://schemas.microsoft.com/office/powerpoint/2010/main" val="3430011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Grp="1" noChangeAspect="1" noChangeArrowheads="1"/>
          </p:cNvPicPr>
          <p:nvPr>
            <p:ph type="pic" sz="quarter" idx="5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21" b="25721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2D0A1BFD-1B1C-4032-8047-92EF75C9FB05}"/>
              </a:ext>
            </a:extLst>
          </p:cNvPr>
          <p:cNvSpPr/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0070C0">
              <a:alpha val="74000"/>
            </a:srgbClr>
          </a:solidFill>
          <a:ln w="19050">
            <a:noFill/>
            <a:round/>
            <a:headEnd/>
            <a:tailEnd/>
          </a:ln>
        </p:spPr>
        <p:txBody>
          <a:bodyPr vert="horz" wrap="none" lIns="121920" tIns="60960" rIns="121920" bIns="60960" numCol="1" rtlCol="0" anchor="ctr" anchorCtr="1" compatLnSpc="1">
            <a:prstTxWarp prst="textNoShape">
              <a:avLst/>
            </a:prstTxWarp>
          </a:bodyPr>
          <a:lstStyle/>
          <a:p>
            <a:pPr algn="ctr" defTabSz="914377"/>
            <a:endParaRPr lang="ru-RU" sz="1600" b="1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7" name="Rectangle 262">
            <a:extLst>
              <a:ext uri="{FF2B5EF4-FFF2-40B4-BE49-F238E27FC236}">
                <a16:creationId xmlns="" xmlns:a16="http://schemas.microsoft.com/office/drawing/2014/main" id="{9F07972D-5A8B-4511-BEBC-AB97486CBB08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0" y="2801957"/>
            <a:ext cx="12192000" cy="2537967"/>
          </a:xfrm>
          <a:prstGeom prst="rect">
            <a:avLst/>
          </a:prstGeom>
          <a:solidFill>
            <a:srgbClr val="0070C0">
              <a:alpha val="64000"/>
            </a:srgbClr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defTabSz="914377"/>
            <a:endParaRPr lang="ru-RU" sz="2533" b="1" dirty="0">
              <a:solidFill>
                <a:prstClr val="white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37" name="Прямоугольник 36">
            <a:extLst>
              <a:ext uri="{FF2B5EF4-FFF2-40B4-BE49-F238E27FC236}">
                <a16:creationId xmlns="" xmlns:a16="http://schemas.microsoft.com/office/drawing/2014/main" id="{8039E412-75DB-4FD3-A2CB-8F540F026317}"/>
              </a:ext>
            </a:extLst>
          </p:cNvPr>
          <p:cNvSpPr/>
          <p:nvPr/>
        </p:nvSpPr>
        <p:spPr>
          <a:xfrm>
            <a:off x="1320800" y="3717032"/>
            <a:ext cx="9753600" cy="632609"/>
          </a:xfrm>
          <a:prstGeom prst="rect">
            <a:avLst/>
          </a:prstGeom>
          <a:noFill/>
        </p:spPr>
        <p:txBody>
          <a:bodyPr wrap="square" lIns="57595" tIns="28797" rIns="57595" bIns="28797">
            <a:spAutoFit/>
          </a:bodyPr>
          <a:lstStyle/>
          <a:p>
            <a:pPr algn="ctr" defTabSz="575864"/>
            <a:r>
              <a:rPr lang="ru-RU" sz="3733" b="1" dirty="0">
                <a:solidFill>
                  <a:prstClr val="white"/>
                </a:solidFill>
                <a:latin typeface="Roboto Condensed" panose="020B0604020202020204" charset="0"/>
                <a:ea typeface="Roboto Condensed" panose="020B0604020202020204" charset="0"/>
                <a:cs typeface="Roboto Condensed" panose="020B0604020202020204" charset="0"/>
              </a:rPr>
              <a:t>БЛАГОДАРЮ ЗА ВНИМАНИЕ!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1EDC5CD4-C5DE-4C86-8B10-576AD3B48664}"/>
              </a:ext>
            </a:extLst>
          </p:cNvPr>
          <p:cNvSpPr/>
          <p:nvPr/>
        </p:nvSpPr>
        <p:spPr>
          <a:xfrm>
            <a:off x="4775200" y="1586018"/>
            <a:ext cx="2641600" cy="707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77"/>
            <a:r>
              <a:rPr lang="ru-RU" sz="1333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QAZAQSTAN RESPÝBLIKASY</a:t>
            </a:r>
            <a:endParaRPr lang="en-US" sz="1333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defTabSz="914377"/>
            <a:r>
              <a:rPr lang="ru-RU" sz="1333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AÝYL SHARÝASHYLYǴY</a:t>
            </a:r>
            <a:endParaRPr lang="en-US" sz="1333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defTabSz="914377"/>
            <a:r>
              <a:rPr lang="ru-RU" sz="1333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MINISTRLІGІ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4BF44D74-BED4-48A3-9D6A-0CE321425B6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4543" y="807879"/>
            <a:ext cx="682916" cy="70437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06143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02_Theme02">
      <a:dk1>
        <a:srgbClr val="262626"/>
      </a:dk1>
      <a:lt1>
        <a:srgbClr val="FFFFFF"/>
      </a:lt1>
      <a:dk2>
        <a:srgbClr val="262626"/>
      </a:dk2>
      <a:lt2>
        <a:srgbClr val="FFFFFF"/>
      </a:lt2>
      <a:accent1>
        <a:srgbClr val="007D6B"/>
      </a:accent1>
      <a:accent2>
        <a:srgbClr val="31A050"/>
      </a:accent2>
      <a:accent3>
        <a:srgbClr val="7CAE3D"/>
      </a:accent3>
      <a:accent4>
        <a:srgbClr val="B1C514"/>
      </a:accent4>
      <a:accent5>
        <a:srgbClr val="72A238"/>
      </a:accent5>
      <a:accent6>
        <a:srgbClr val="319F50"/>
      </a:accent6>
      <a:hlink>
        <a:srgbClr val="FFFFFF"/>
      </a:hlink>
      <a:folHlink>
        <a:srgbClr val="595959"/>
      </a:folHlink>
    </a:clrScheme>
    <a:fontScheme name="Другая 5">
      <a:majorFont>
        <a:latin typeface="Roboto Medium"/>
        <a:ea typeface=""/>
        <a:cs typeface=""/>
      </a:majorFont>
      <a:minorFont>
        <a:latin typeface="Roboto Condense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19050">
          <a:noFill/>
          <a:round/>
          <a:headEnd/>
          <a:tailEnd/>
        </a:ln>
      </a:spPr>
      <a:bodyPr vert="horz" wrap="none" lIns="91440" tIns="45720" rIns="91440" bIns="45720" numCol="1" rtlCol="0" anchor="ctr" anchorCtr="1" compatLnSpc="1">
        <a:prstTxWarp prst="textNoShape">
          <a:avLst/>
        </a:prstTxWarp>
      </a:bodyPr>
      <a:lstStyle>
        <a:defPPr algn="ctr">
          <a:defRPr sz="1200" b="1" dirty="0" smtClean="0">
            <a:solidFill>
              <a:schemeClr val="tx1">
                <a:lumMod val="75000"/>
                <a:lumOff val="25000"/>
              </a:schemeClr>
            </a:solidFill>
          </a:defRPr>
        </a:defPPr>
      </a:lstStyle>
    </a:sp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4529</TotalTime>
  <Words>798</Words>
  <Application>Microsoft Office PowerPoint</Application>
  <PresentationFormat>Широкоэкранный</PresentationFormat>
  <Paragraphs>112</Paragraphs>
  <Slides>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9</vt:i4>
      </vt:variant>
    </vt:vector>
  </HeadingPairs>
  <TitlesOfParts>
    <vt:vector size="18" baseType="lpstr">
      <vt:lpstr>Arial</vt:lpstr>
      <vt:lpstr>Calibri</vt:lpstr>
      <vt:lpstr>Calibri Light</vt:lpstr>
      <vt:lpstr>Century Gothic</vt:lpstr>
      <vt:lpstr>Roboto Condensed</vt:lpstr>
      <vt:lpstr>Roboto Medium</vt:lpstr>
      <vt:lpstr>Wingdings</vt:lpstr>
      <vt:lpstr>Тема Office</vt:lpstr>
      <vt:lpstr>1_Office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HP Inc.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123</dc:title>
  <dc:creator>User</dc:creator>
  <cp:lastModifiedBy>Аймурзаев Баглан Мухтарович</cp:lastModifiedBy>
  <cp:revision>363</cp:revision>
  <cp:lastPrinted>2023-09-13T12:16:27Z</cp:lastPrinted>
  <dcterms:created xsi:type="dcterms:W3CDTF">2023-09-06T13:14:14Z</dcterms:created>
  <dcterms:modified xsi:type="dcterms:W3CDTF">2024-03-19T07:16:58Z</dcterms:modified>
</cp:coreProperties>
</file>