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8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50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71"/>
    <a:srgbClr val="005A9E"/>
    <a:srgbClr val="E70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0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73F0-5758-4969-A1D3-BA2E453A07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975D-9218-4BD4-9F5D-5F04593A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975D-9218-4BD4-9F5D-5F04593A965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B073-1065-47D1-BFCF-1478881F82AE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BA8B-9B30-45BD-AD4A-E6477C6E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" y="0"/>
            <a:ext cx="9135654" cy="5145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8715404" y="4787122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16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8715404" y="4772421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4096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8815446" y="49152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9788"/>
          </a:xfrm>
        </p:spPr>
      </p:pic>
    </p:spTree>
    <p:extLst>
      <p:ext uri="{BB962C8B-B14F-4D97-AF65-F5344CB8AC3E}">
        <p14:creationId xmlns:p14="http://schemas.microsoft.com/office/powerpoint/2010/main" val="295452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Содержимое 13" descr="5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Содержимое 13" descr="5!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626"/>
          <a:stretch/>
        </p:blipFill>
        <p:spPr>
          <a:xfrm>
            <a:off x="0" y="4785104"/>
            <a:ext cx="9144000" cy="37972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80512" cy="124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16666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ПРЕДВАРИТЕЛЬНЫЕ РАЗЪЯСНЕНИЯ</a:t>
            </a:r>
            <a:endParaRPr lang="ru-RU" sz="2400" b="1" dirty="0">
              <a:solidFill>
                <a:srgbClr val="005A9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6964" y="3476433"/>
            <a:ext cx="2570745" cy="92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ru-RU" sz="12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Разъяснение </a:t>
            </a:r>
            <a:r>
              <a:rPr lang="ru-RU" sz="1200" b="1" cap="al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отношении планируемых сделок (операций)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292080" y="3371385"/>
            <a:ext cx="2570745" cy="1073367"/>
            <a:chOff x="5720380" y="891060"/>
            <a:chExt cx="2570745" cy="214673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720380" y="1089346"/>
              <a:ext cx="2570745" cy="1948449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lnRef>
            <a:fillRef idx="1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 algn="ctr"/>
              <a:r>
                <a:rPr lang="ru-RU" sz="1200" b="1" cap="all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Не применение штрафных санкций </a:t>
              </a:r>
              <a:r>
                <a:rPr lang="ru-RU" sz="1200" b="1" cap="all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при </a:t>
              </a:r>
              <a:r>
                <a:rPr lang="ru-RU" sz="1200" b="1" cap="all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изменении позиции налогового органа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68566" y="891060"/>
              <a:ext cx="2159426" cy="1714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62712" rIns="362712" bIns="362712" numCol="1" spcCol="1270" anchor="ctr" anchorCtr="0">
              <a:noAutofit/>
            </a:bodyPr>
            <a:lstStyle/>
            <a:p>
              <a:pPr lvl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/>
            </a:p>
          </p:txBody>
        </p:sp>
      </p:grpSp>
      <p:pic>
        <p:nvPicPr>
          <p:cNvPr id="16" name="Picture 3" descr="C:\Users\user\Downloads\fat-police-ag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44" y="2364368"/>
            <a:ext cx="874448" cy="8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Downloads\meeting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48" y="2356520"/>
            <a:ext cx="910976" cy="9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ser\Downloads\dele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96136" y="2364368"/>
            <a:ext cx="473968" cy="4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120696" y="734236"/>
            <a:ext cx="7141460" cy="1334251"/>
            <a:chOff x="1259632" y="1276400"/>
            <a:chExt cx="6840760" cy="57606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259632" y="1276400"/>
              <a:ext cx="6840760" cy="504056"/>
            </a:xfrm>
            <a:prstGeom prst="rect">
              <a:avLst/>
            </a:prstGeom>
            <a:solidFill>
              <a:srgbClr val="00A47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259632" y="1806744"/>
              <a:ext cx="6840760" cy="45719"/>
            </a:xfrm>
            <a:prstGeom prst="rect">
              <a:avLst/>
            </a:prstGeom>
            <a:solidFill>
              <a:srgbClr val="00A47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77234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2700" algn="ctr">
              <a:lnSpc>
                <a:spcPct val="150000"/>
              </a:lnSpc>
            </a:pPr>
            <a:r>
              <a:rPr lang="ru-RU" sz="1600" b="1" cap="all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налогоплательщиков:</a:t>
            </a:r>
          </a:p>
          <a:p>
            <a:pPr marL="808038" lvl="0" indent="0"/>
            <a:r>
              <a:rPr lang="ru-RU" sz="1600" cap="all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состоящих на горизонтальном мониторинге</a:t>
            </a:r>
          </a:p>
          <a:p>
            <a:pPr marL="808038" lvl="0" indent="0"/>
            <a:r>
              <a:rPr lang="ru-RU" sz="1600" cap="all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реализующих инвестиционный приоритетный проект</a:t>
            </a:r>
            <a:endParaRPr lang="ru-RU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68888" y="1276400"/>
            <a:ext cx="161061" cy="119550"/>
          </a:xfrm>
          <a:custGeom>
            <a:avLst/>
            <a:gdLst>
              <a:gd name="T0" fmla="*/ 97 w 97"/>
              <a:gd name="T1" fmla="*/ 15 h 72"/>
              <a:gd name="T2" fmla="*/ 82 w 97"/>
              <a:gd name="T3" fmla="*/ 0 h 72"/>
              <a:gd name="T4" fmla="*/ 39 w 97"/>
              <a:gd name="T5" fmla="*/ 42 h 72"/>
              <a:gd name="T6" fmla="*/ 15 w 97"/>
              <a:gd name="T7" fmla="*/ 18 h 72"/>
              <a:gd name="T8" fmla="*/ 0 w 97"/>
              <a:gd name="T9" fmla="*/ 33 h 72"/>
              <a:gd name="T10" fmla="*/ 39 w 97"/>
              <a:gd name="T11" fmla="*/ 72 h 72"/>
              <a:gd name="T12" fmla="*/ 97 w 97"/>
              <a:gd name="T13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72">
                <a:moveTo>
                  <a:pt x="97" y="15"/>
                </a:moveTo>
                <a:lnTo>
                  <a:pt x="82" y="0"/>
                </a:lnTo>
                <a:lnTo>
                  <a:pt x="39" y="42"/>
                </a:lnTo>
                <a:lnTo>
                  <a:pt x="15" y="18"/>
                </a:lnTo>
                <a:lnTo>
                  <a:pt x="0" y="33"/>
                </a:lnTo>
                <a:lnTo>
                  <a:pt x="39" y="72"/>
                </a:lnTo>
                <a:lnTo>
                  <a:pt x="97" y="15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1259632" y="1492424"/>
            <a:ext cx="161061" cy="119550"/>
          </a:xfrm>
          <a:custGeom>
            <a:avLst/>
            <a:gdLst>
              <a:gd name="T0" fmla="*/ 97 w 97"/>
              <a:gd name="T1" fmla="*/ 15 h 72"/>
              <a:gd name="T2" fmla="*/ 82 w 97"/>
              <a:gd name="T3" fmla="*/ 0 h 72"/>
              <a:gd name="T4" fmla="*/ 39 w 97"/>
              <a:gd name="T5" fmla="*/ 42 h 72"/>
              <a:gd name="T6" fmla="*/ 15 w 97"/>
              <a:gd name="T7" fmla="*/ 18 h 72"/>
              <a:gd name="T8" fmla="*/ 0 w 97"/>
              <a:gd name="T9" fmla="*/ 33 h 72"/>
              <a:gd name="T10" fmla="*/ 39 w 97"/>
              <a:gd name="T11" fmla="*/ 72 h 72"/>
              <a:gd name="T12" fmla="*/ 97 w 97"/>
              <a:gd name="T13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72">
                <a:moveTo>
                  <a:pt x="97" y="15"/>
                </a:moveTo>
                <a:lnTo>
                  <a:pt x="82" y="0"/>
                </a:lnTo>
                <a:lnTo>
                  <a:pt x="39" y="42"/>
                </a:lnTo>
                <a:lnTo>
                  <a:pt x="15" y="18"/>
                </a:lnTo>
                <a:lnTo>
                  <a:pt x="0" y="33"/>
                </a:lnTo>
                <a:lnTo>
                  <a:pt x="39" y="72"/>
                </a:lnTo>
                <a:lnTo>
                  <a:pt x="97" y="15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964" y="3462928"/>
            <a:ext cx="257074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292079" y="3462929"/>
            <a:ext cx="257074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9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788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44"/>
            <a:ext cx="9144000" cy="5164832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2716560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948264" y="271656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*(С 32 </a:t>
            </a:r>
            <a:r>
              <a:rPr lang="ru-RU" sz="105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</a:t>
            </a:r>
            <a:r>
              <a:rPr lang="ru-RU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12)</a:t>
            </a:r>
            <a:endParaRPr lang="ru-RU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290296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62%</a:t>
            </a:r>
            <a:endParaRPr lang="ru-RU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5654" cy="514508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743976" y="4773197"/>
            <a:ext cx="400024" cy="37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56</Words>
  <Application>Microsoft Office PowerPoint</Application>
  <PresentationFormat>Произвольный</PresentationFormat>
  <Paragraphs>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Дана</dc:creator>
  <cp:lastModifiedBy>Мусафирова Шолпан Багитжановна</cp:lastModifiedBy>
  <cp:revision>43</cp:revision>
  <dcterms:created xsi:type="dcterms:W3CDTF">2017-08-17T13:44:48Z</dcterms:created>
  <dcterms:modified xsi:type="dcterms:W3CDTF">2017-09-20T10:43:49Z</dcterms:modified>
</cp:coreProperties>
</file>