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573E-F1A3-45BD-BCE8-72B59C5D171C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2A5E1-ABCE-4501-A8EB-7C2719BF8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861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573E-F1A3-45BD-BCE8-72B59C5D171C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2A5E1-ABCE-4501-A8EB-7C2719BF8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674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573E-F1A3-45BD-BCE8-72B59C5D171C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2A5E1-ABCE-4501-A8EB-7C2719BF8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737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573E-F1A3-45BD-BCE8-72B59C5D171C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2A5E1-ABCE-4501-A8EB-7C2719BF8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012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573E-F1A3-45BD-BCE8-72B59C5D171C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2A5E1-ABCE-4501-A8EB-7C2719BF8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19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573E-F1A3-45BD-BCE8-72B59C5D171C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2A5E1-ABCE-4501-A8EB-7C2719BF8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009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573E-F1A3-45BD-BCE8-72B59C5D171C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2A5E1-ABCE-4501-A8EB-7C2719BF8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195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573E-F1A3-45BD-BCE8-72B59C5D171C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2A5E1-ABCE-4501-A8EB-7C2719BF8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522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573E-F1A3-45BD-BCE8-72B59C5D171C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2A5E1-ABCE-4501-A8EB-7C2719BF8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072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573E-F1A3-45BD-BCE8-72B59C5D171C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2A5E1-ABCE-4501-A8EB-7C2719BF8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31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573E-F1A3-45BD-BCE8-72B59C5D171C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2A5E1-ABCE-4501-A8EB-7C2719BF8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595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6573E-F1A3-45BD-BCE8-72B59C5D171C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2A5E1-ABCE-4501-A8EB-7C2719BF8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595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-103187"/>
            <a:ext cx="9144000" cy="73501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расширяемой территории участка «Курмангазы»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Line 144"/>
          <p:cNvSpPr>
            <a:spLocks noChangeShapeType="1"/>
          </p:cNvSpPr>
          <p:nvPr/>
        </p:nvSpPr>
        <p:spPr bwMode="auto">
          <a:xfrm>
            <a:off x="1702675" y="708553"/>
            <a:ext cx="8714642" cy="0"/>
          </a:xfrm>
          <a:prstGeom prst="line">
            <a:avLst/>
          </a:prstGeom>
          <a:noFill/>
          <a:ln w="63500" cmpd="dbl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6938" tIns="43472" rIns="86938" bIns="43472"/>
          <a:lstStyle/>
          <a:p>
            <a:pPr defTabSz="910848"/>
            <a:endParaRPr lang="ru-RU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184" y="6396187"/>
            <a:ext cx="1185496" cy="29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33087" y="801059"/>
            <a:ext cx="5925826" cy="5608806"/>
          </a:xfrm>
          <a:prstGeom prst="rect">
            <a:avLst/>
          </a:prstGeom>
        </p:spPr>
      </p:pic>
      <p:sp>
        <p:nvSpPr>
          <p:cNvPr id="8" name="AutoShape 626"/>
          <p:cNvSpPr>
            <a:spLocks noChangeArrowheads="1"/>
          </p:cNvSpPr>
          <p:nvPr/>
        </p:nvSpPr>
        <p:spPr bwMode="auto">
          <a:xfrm>
            <a:off x="1227665" y="753534"/>
            <a:ext cx="1879601" cy="1100666"/>
          </a:xfrm>
          <a:prstGeom prst="wedgeRoundRectCallout">
            <a:avLst>
              <a:gd name="adj1" fmla="val 212402"/>
              <a:gd name="adj2" fmla="val 152444"/>
              <a:gd name="adj3" fmla="val 16667"/>
            </a:avLst>
          </a:prstGeom>
          <a:solidFill>
            <a:schemeClr val="accent1">
              <a:lumMod val="40000"/>
              <a:lumOff val="60000"/>
              <a:alpha val="70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/>
          <a:extLst/>
        </p:spPr>
        <p:txBody>
          <a:bodyPr lIns="0" tIns="10800" rIns="0" bIns="10800" anchor="ctr"/>
          <a:lstStyle/>
          <a:p>
            <a:pPr algn="ctr"/>
            <a:r>
              <a:rPr lang="ru-RU" sz="1400" b="1" dirty="0" smtClean="0"/>
              <a:t>Планируемое</a:t>
            </a:r>
          </a:p>
          <a:p>
            <a:pPr algn="ctr"/>
            <a:r>
              <a:rPr lang="ru-RU" sz="1400" dirty="0" smtClean="0"/>
              <a:t>расширение контрактной территории</a:t>
            </a:r>
            <a:r>
              <a:rPr lang="en-US" sz="1400" dirty="0" smtClean="0"/>
              <a:t> </a:t>
            </a:r>
            <a:r>
              <a:rPr lang="ru-RU" sz="1400" dirty="0" smtClean="0"/>
              <a:t>около</a:t>
            </a:r>
            <a:r>
              <a:rPr lang="en-US" sz="1400" dirty="0" smtClean="0"/>
              <a:t> </a:t>
            </a:r>
            <a:endParaRPr lang="ru-RU" sz="1400" dirty="0" smtClean="0"/>
          </a:p>
          <a:p>
            <a:pPr algn="ctr"/>
            <a:r>
              <a:rPr lang="en-US" sz="1400" dirty="0" smtClean="0"/>
              <a:t>3 000</a:t>
            </a:r>
            <a:r>
              <a:rPr lang="ru-RU" sz="1400" dirty="0" smtClean="0"/>
              <a:t> кв.км</a:t>
            </a:r>
            <a:endParaRPr lang="ru-RU" sz="1200" dirty="0"/>
          </a:p>
        </p:txBody>
      </p:sp>
      <p:sp>
        <p:nvSpPr>
          <p:cNvPr id="9" name="AutoShape 626"/>
          <p:cNvSpPr>
            <a:spLocks noChangeArrowheads="1"/>
          </p:cNvSpPr>
          <p:nvPr/>
        </p:nvSpPr>
        <p:spPr bwMode="auto">
          <a:xfrm>
            <a:off x="1317626" y="2036861"/>
            <a:ext cx="1772707" cy="884140"/>
          </a:xfrm>
          <a:prstGeom prst="wedgeRoundRectCallout">
            <a:avLst>
              <a:gd name="adj1" fmla="val 212402"/>
              <a:gd name="adj2" fmla="val 152444"/>
              <a:gd name="adj3" fmla="val 16667"/>
            </a:avLst>
          </a:prstGeom>
          <a:solidFill>
            <a:schemeClr val="accent1">
              <a:lumMod val="40000"/>
              <a:lumOff val="60000"/>
              <a:alpha val="70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/>
          <a:extLst/>
        </p:spPr>
        <p:txBody>
          <a:bodyPr lIns="0" tIns="10800" rIns="0" bIns="10800" anchor="ctr"/>
          <a:lstStyle/>
          <a:p>
            <a:pPr algn="ctr"/>
            <a:r>
              <a:rPr lang="ru-RU" sz="1400" b="1" dirty="0" smtClean="0"/>
              <a:t>Действующая </a:t>
            </a:r>
            <a:r>
              <a:rPr lang="ru-RU" sz="1400" dirty="0" smtClean="0"/>
              <a:t>контрактная территория </a:t>
            </a:r>
          </a:p>
          <a:p>
            <a:pPr algn="ctr"/>
            <a:r>
              <a:rPr lang="ru-RU" sz="1400" dirty="0" smtClean="0"/>
              <a:t>3 512 кв.км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991432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-65087"/>
            <a:ext cx="9144000" cy="73501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перспективности участка «Курмангазы»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0734" y="896147"/>
            <a:ext cx="9144000" cy="5273467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анализа и обобщения геолого-геофизических материалов, подготовлен отчет с предложением продолжить изучение в нижних горизонтах осадочного чехла.</a:t>
            </a:r>
          </a:p>
          <a:p>
            <a:pPr algn="just">
              <a:lnSpc>
                <a:spcPct val="120000"/>
              </a:lnSpc>
            </a:pP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свою очередь Комитет геологии и недропользования РК (протокол НТК от 17.01.2011г, письмо №17-04/10836-КГН от 12.08.2013г.) рекомендовало и отметило необходимость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доизучения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строения и перспективности объектов палеозоя путем углубленной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переобработки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сейсмических данных и отработки дополнительных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сейсмопрофилей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только для участка «Курмангазы», но и для прилегающих районов.</a:t>
            </a:r>
          </a:p>
          <a:p>
            <a:pPr algn="just">
              <a:lnSpc>
                <a:spcPct val="120000"/>
              </a:lnSpc>
            </a:pPr>
            <a:r>
              <a:rPr lang="kk-KZ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 МПК (протокол от 3.12.2014г.) поручило МЭРК и МЭРФ совместно с участниками согласование и подписание Дополнительного протокола, </a:t>
            </a:r>
            <a:r>
              <a:rPr lang="kk-KZ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который предусматривает предоставление дополнительного периода разведки сроком на 6 лет и увеличения контрактной территории.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kk-KZ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ноября 2017 года Главами государств Казахстана и России подписан Дополнительный протокол.</a:t>
            </a:r>
            <a:endParaRPr lang="ru-RU" sz="1400" dirty="0"/>
          </a:p>
        </p:txBody>
      </p:sp>
      <p:sp>
        <p:nvSpPr>
          <p:cNvPr id="4" name="Line 144"/>
          <p:cNvSpPr>
            <a:spLocks noChangeShapeType="1"/>
          </p:cNvSpPr>
          <p:nvPr/>
        </p:nvSpPr>
        <p:spPr bwMode="auto">
          <a:xfrm>
            <a:off x="1702675" y="772053"/>
            <a:ext cx="8714642" cy="0"/>
          </a:xfrm>
          <a:prstGeom prst="line">
            <a:avLst/>
          </a:prstGeom>
          <a:noFill/>
          <a:ln w="63500" cmpd="dbl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6938" tIns="43472" rIns="86938" bIns="43472"/>
          <a:lstStyle/>
          <a:p>
            <a:pPr defTabSz="910848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Line 144"/>
          <p:cNvSpPr>
            <a:spLocks noChangeShapeType="1"/>
          </p:cNvSpPr>
          <p:nvPr/>
        </p:nvSpPr>
        <p:spPr bwMode="auto">
          <a:xfrm>
            <a:off x="1780092" y="6103114"/>
            <a:ext cx="8714642" cy="0"/>
          </a:xfrm>
          <a:prstGeom prst="line">
            <a:avLst/>
          </a:prstGeom>
          <a:noFill/>
          <a:ln w="63500" cmpd="dbl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6911" tIns="43458" rIns="86911" bIns="43458"/>
          <a:lstStyle/>
          <a:p>
            <a:endParaRPr lang="ru-RU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184" y="6262837"/>
            <a:ext cx="1185496" cy="29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84771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</TotalTime>
  <Words>147</Words>
  <Application>Microsoft Office PowerPoint</Application>
  <PresentationFormat>Широкоэкранный</PresentationFormat>
  <Paragraphs>11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Проект расширяемой территории участка «Курмангазы»</vt:lpstr>
      <vt:lpstr>Оценка перспективности участка «Курмангазы»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Борангали Айбек Тлеккабылулы</dc:creator>
  <cp:lastModifiedBy>Жанашев Нургазы</cp:lastModifiedBy>
  <cp:revision>38</cp:revision>
  <cp:lastPrinted>2018-10-09T03:15:42Z</cp:lastPrinted>
  <dcterms:created xsi:type="dcterms:W3CDTF">2018-10-08T14:47:46Z</dcterms:created>
  <dcterms:modified xsi:type="dcterms:W3CDTF">2018-10-30T09:53:39Z</dcterms:modified>
</cp:coreProperties>
</file>