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8" r:id="rId2"/>
    <p:sldId id="320" r:id="rId3"/>
    <p:sldId id="360" r:id="rId4"/>
    <p:sldId id="361" r:id="rId5"/>
    <p:sldId id="333" r:id="rId6"/>
    <p:sldId id="337" r:id="rId7"/>
    <p:sldId id="339" r:id="rId8"/>
    <p:sldId id="340" r:id="rId9"/>
    <p:sldId id="342" r:id="rId10"/>
    <p:sldId id="331" r:id="rId11"/>
    <p:sldId id="369" r:id="rId12"/>
    <p:sldId id="370" r:id="rId13"/>
    <p:sldId id="372" r:id="rId14"/>
    <p:sldId id="362" r:id="rId15"/>
    <p:sldId id="356" r:id="rId16"/>
    <p:sldId id="375" r:id="rId17"/>
    <p:sldId id="364" r:id="rId18"/>
    <p:sldId id="374" r:id="rId19"/>
    <p:sldId id="376" r:id="rId20"/>
    <p:sldId id="373" r:id="rId21"/>
    <p:sldId id="350" r:id="rId22"/>
    <p:sldId id="351" r:id="rId23"/>
    <p:sldId id="352" r:id="rId24"/>
  </p:sldIdLst>
  <p:sldSz cx="9144000" cy="5143500" type="screen16x9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BC8F00"/>
    <a:srgbClr val="DAA600"/>
    <a:srgbClr val="004992"/>
    <a:srgbClr val="EBFFF5"/>
    <a:srgbClr val="E1FFEF"/>
    <a:srgbClr val="D7E3F1"/>
    <a:srgbClr val="F0F4FA"/>
    <a:srgbClr val="ACC4E2"/>
    <a:srgbClr val="E0E9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6691" autoAdjust="0"/>
  </p:normalViewPr>
  <p:slideViewPr>
    <p:cSldViewPr>
      <p:cViewPr>
        <p:scale>
          <a:sx n="90" d="100"/>
          <a:sy n="90" d="100"/>
        </p:scale>
        <p:origin x="-930" y="-4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karov-es.MTSZN\Desktop\&#1055;&#1088;&#1072;&#1074;&#1063;&#1072;&#1089;%20&#1086;&#1090;%20&#1084;&#1080;&#1085;&#1080;&#1089;&#1090;&#1088;&#1072;\&#1090;&#1072;&#1073;&#1083;&#1080;&#1094;&#1072;%20&#1076;&#1083;&#1103;%20&#1084;&#1080;&#1085;&#1080;&#1089;&#1090;&#1088;&#1072;%201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karov-es.MTSZN\Desktop\&#1055;&#1088;&#1072;&#1074;&#1063;&#1072;&#1089;%20&#1086;&#1090;%20&#1084;&#1080;&#1085;&#1080;&#1089;&#1090;&#1088;&#1072;\&#1090;&#1072;&#1073;&#1083;&#1080;&#1094;&#1099;%20&#1087;&#1086;%20&#1040;&#1057;&#1055;%20&#1055;&#1088;&#1072;&#1074;%20&#1095;&#1072;&#1089;.-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karov-es.MTSZN\Desktop\&#1055;&#1088;&#1072;&#1074;&#1063;&#1072;&#1089;%20&#1086;&#1090;%20&#1084;&#1080;&#1085;&#1080;&#1089;&#1090;&#1088;&#1072;\&#1090;&#1072;&#1073;&#1083;&#1080;&#1094;&#1072;%20&#1076;&#1083;&#1103;%20&#1084;&#1080;&#1085;&#1080;&#1089;&#1090;&#1088;&#1072;%2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3749976449230133E-2"/>
          <c:y val="4.0029206241570123E-2"/>
          <c:w val="0.95474331082971187"/>
          <c:h val="0.723612787461077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1.1769122918019531E-3"/>
                  <c:y val="-1.9615702241059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34,6</a:t>
                    </a:r>
                    <a:endParaRPr lang="en-US" sz="1800" dirty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255284193071374E-2"/>
                      <c:h val="0.1585390778406152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2.3072941515476944E-4"/>
                  <c:y val="-5.178922265195418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39,0</a:t>
                    </a:r>
                    <a:endParaRPr lang="en-US" sz="1800" dirty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3917335421215142E-2"/>
                      <c:h val="0.17403599886169607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2.2305766210087338E-3"/>
                  <c:y val="9.362888045900316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31,8</a:t>
                    </a:r>
                    <a:endParaRPr lang="en-US" sz="1800" dirty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515017855880727E-2"/>
                      <c:h val="0.1880174614043824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6854914650243583E-3"/>
                  <c:y val="-1.79422180478451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44,5</a:t>
                    </a:r>
                    <a:endParaRPr lang="en-US" sz="1800" dirty="0" smtClean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169957594497152E-2"/>
                      <c:h val="0.1254690325264532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4.9305594188490042E-4"/>
                  <c:y val="-1.7746265244844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33,9</a:t>
                    </a:r>
                    <a:endParaRPr lang="en-US" sz="1800" dirty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495852302900656E-2"/>
                      <c:h val="0.16257848071997724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2.0741505729987659E-3"/>
                  <c:y val="1.0941168362265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18,2</a:t>
                    </a:r>
                    <a:endParaRPr lang="en-US" sz="1800" dirty="0" smtClean="0">
                      <a:solidFill>
                        <a:srgbClr val="BC8F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755871995357671E-2"/>
                      <c:h val="0.16523859917472966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2.9533951313317677E-3"/>
                  <c:y val="1.42966082100170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12,1</a:t>
                    </a:r>
                    <a:endParaRPr lang="en-US" sz="1800" dirty="0" smtClean="0">
                      <a:solidFill>
                        <a:srgbClr val="BC8F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331545601338949E-2"/>
                      <c:h val="0.15831595493027889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3.6913129393793456E-3"/>
                  <c:y val="2.194069703329538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6,5</a:t>
                    </a:r>
                    <a:endParaRPr lang="en-US" sz="1800" dirty="0" smtClean="0">
                      <a:solidFill>
                        <a:srgbClr val="00B05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591023798242946E-2"/>
                      <c:h val="0.16257848071997724"/>
                    </c:manualLayout>
                  </c15:layout>
                </c:ext>
              </c:extLst>
            </c:dLbl>
            <c:dLbl>
              <c:idx val="8"/>
              <c:layout>
                <c:manualLayout>
                  <c:x val="1.9517405574483958E-3"/>
                  <c:y val="2.54417597467273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12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3,8</a:t>
                    </a:r>
                    <a:endParaRPr lang="en-US" sz="1800" dirty="0">
                      <a:solidFill>
                        <a:srgbClr val="00B05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264819912617012E-2"/>
                      <c:h val="0.19468220866533864"/>
                    </c:manualLayout>
                  </c15:layout>
                </c:ext>
              </c:extLst>
            </c:dLbl>
            <c:dLbl>
              <c:idx val="9"/>
              <c:layout>
                <c:manualLayout>
                  <c:x val="4.262275855619624E-3"/>
                  <c:y val="9.3637725882184889E-3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2,8</a:t>
                    </a:r>
                    <a:endParaRPr lang="en-US" sz="1800" dirty="0">
                      <a:solidFill>
                        <a:srgbClr val="00B05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5130070802173428E-3"/>
                  <c:y val="1.7534215815310186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 smtClean="0">
                        <a:solidFill>
                          <a:schemeClr val="tx1"/>
                        </a:solidFill>
                      </a:rPr>
                      <a:t>2,6</a:t>
                    </a:r>
                    <a:endParaRPr lang="en-US" sz="1800" dirty="0">
                      <a:solidFill>
                        <a:srgbClr val="00B0F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015724141693622E-2"/>
                      <c:h val="0.15232929887592486"/>
                    </c:manualLayout>
                  </c15:layout>
                </c:ext>
              </c:extLst>
            </c:dLbl>
            <c:dLbl>
              <c:idx val="11"/>
              <c:layout>
                <c:manualLayout>
                  <c:x val="2.0826924086364573E-3"/>
                  <c:y val="5.582580392714725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 rtl="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lang="ru-RU" sz="4800" b="1" i="0" u="none" strike="noStrike" kern="1200" baseline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Roboto Condensed" panose="02000000000000000000" pitchFamily="2" charset="0"/>
                        <a:cs typeface="+mj-cs"/>
                      </a:defRPr>
                    </a:pPr>
                    <a:r>
                      <a:rPr lang="en-US" sz="2400" dirty="0" smtClean="0">
                        <a:solidFill>
                          <a:schemeClr val="tx1"/>
                        </a:solidFill>
                      </a:rPr>
                      <a:t>4,7</a:t>
                    </a:r>
                    <a:endParaRPr lang="en-US" sz="4800" dirty="0">
                      <a:solidFill>
                        <a:srgbClr val="00B05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9213113534453407E-3"/>
                  <c:y val="1.37341259960159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3.4325779824817973E-3"/>
                  <c:y val="1.08205570574843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7.0890347215975952E-3"/>
                  <c:y val="1.51025362834376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5.9903066698096946E-3"/>
                  <c:y val="9.39267483636881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8.7484929515389972E-4"/>
                  <c:y val="1.57183764940239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837747969832986E-2"/>
                      <c:h val="0.21506607498577121"/>
                    </c:manualLayout>
                  </c15:layout>
                </c:ext>
              </c:extLst>
            </c:dLbl>
            <c:dLbl>
              <c:idx val="17"/>
              <c:layout>
                <c:manualLayout>
                  <c:x val="1.5737643304792122E-3"/>
                  <c:y val="-2.80073900825270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1.5929043261526709E-3"/>
                  <c:y val="-0.122568320468127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lang="ru-RU" sz="1200" b="1" i="0" u="none" strike="noStrike" kern="1200" baseline="0">
                    <a:solidFill>
                      <a:schemeClr val="tx1"/>
                    </a:solidFill>
                    <a:latin typeface="Trebuchet MS" panose="020B0603020202020204" pitchFamily="34" charset="0"/>
                    <a:ea typeface="Roboto Condensed" panose="02000000000000000000" pitchFamily="2" charset="0"/>
                    <a:cs typeface="+mj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1996</c:v>
                </c:pt>
                <c:pt idx="1">
                  <c:v>1998</c:v>
                </c:pt>
                <c:pt idx="2">
                  <c:v>2000</c:v>
                </c:pt>
                <c:pt idx="3">
                  <c:v>2002</c:v>
                </c:pt>
                <c:pt idx="4">
                  <c:v>2004</c:v>
                </c:pt>
                <c:pt idx="5">
                  <c:v>2006</c:v>
                </c:pt>
                <c:pt idx="6">
                  <c:v>2008</c:v>
                </c:pt>
                <c:pt idx="7">
                  <c:v>2010</c:v>
                </c:pt>
                <c:pt idx="8">
                  <c:v>2012</c:v>
                </c:pt>
                <c:pt idx="9">
                  <c:v>2014</c:v>
                </c:pt>
                <c:pt idx="10">
                  <c:v>2016</c:v>
                </c:pt>
                <c:pt idx="11">
                  <c:v>2018</c:v>
                </c:pt>
              </c:strCache>
            </c:strRef>
          </c:cat>
          <c:val>
            <c:numRef>
              <c:f>Лист1!$B$2:$B$13</c:f>
              <c:numCache>
                <c:formatCode>#\ ##0.0_ ;\-#\ ##0.0\ </c:formatCode>
                <c:ptCount val="12"/>
                <c:pt idx="0">
                  <c:v>35</c:v>
                </c:pt>
                <c:pt idx="1">
                  <c:v>39</c:v>
                </c:pt>
                <c:pt idx="2">
                  <c:v>32</c:v>
                </c:pt>
                <c:pt idx="3">
                  <c:v>44.5</c:v>
                </c:pt>
                <c:pt idx="4">
                  <c:v>33.9</c:v>
                </c:pt>
                <c:pt idx="5">
                  <c:v>18.2</c:v>
                </c:pt>
                <c:pt idx="6">
                  <c:v>12.1</c:v>
                </c:pt>
                <c:pt idx="7">
                  <c:v>6.5</c:v>
                </c:pt>
                <c:pt idx="8">
                  <c:v>3.8</c:v>
                </c:pt>
                <c:pt idx="9">
                  <c:v>2.8</c:v>
                </c:pt>
                <c:pt idx="10">
                  <c:v>2.6</c:v>
                </c:pt>
                <c:pt idx="11">
                  <c:v>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9691264"/>
        <c:axId val="109692800"/>
      </c:barChart>
      <c:catAx>
        <c:axId val="10969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1100" b="0" i="0" u="none" strike="noStrike" kern="1200" baseline="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defRPr>
            </a:pPr>
            <a:endParaRPr lang="ru-RU"/>
          </a:p>
        </c:txPr>
        <c:crossAx val="109692800"/>
        <c:crosses val="autoZero"/>
        <c:auto val="1"/>
        <c:lblAlgn val="ctr"/>
        <c:lblOffset val="100"/>
        <c:noMultiLvlLbl val="0"/>
      </c:catAx>
      <c:valAx>
        <c:axId val="109692800"/>
        <c:scaling>
          <c:orientation val="minMax"/>
        </c:scaling>
        <c:delete val="1"/>
        <c:axPos val="l"/>
        <c:numFmt formatCode="#\ ##0.0_ ;\-#\ ##0.0\ " sourceLinked="1"/>
        <c:majorTickMark val="none"/>
        <c:minorTickMark val="none"/>
        <c:tickLblPos val="nextTo"/>
        <c:crossAx val="109691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cat>
            <c:strRef>
              <c:f>'[таблица для министра 1.xlsx]меры занятости'!$A$32:$A$49</c:f>
              <c:strCache>
                <c:ptCount val="18"/>
                <c:pt idx="0">
                  <c:v>ВКО</c:v>
                </c:pt>
                <c:pt idx="1">
                  <c:v>Павлодарская</c:v>
                </c:pt>
                <c:pt idx="2">
                  <c:v>Туркестанская</c:v>
                </c:pt>
                <c:pt idx="3">
                  <c:v>Атырауская</c:v>
                </c:pt>
                <c:pt idx="4">
                  <c:v>Карагандинская</c:v>
                </c:pt>
                <c:pt idx="5">
                  <c:v>СКО</c:v>
                </c:pt>
                <c:pt idx="6">
                  <c:v>Актюбинская</c:v>
                </c:pt>
                <c:pt idx="7">
                  <c:v>Казахстан</c:v>
                </c:pt>
                <c:pt idx="8">
                  <c:v>Кызылординская</c:v>
                </c:pt>
                <c:pt idx="9">
                  <c:v>Мангистауская</c:v>
                </c:pt>
                <c:pt idx="10">
                  <c:v>Жамбылская</c:v>
                </c:pt>
                <c:pt idx="11">
                  <c:v>ЗКО</c:v>
                </c:pt>
                <c:pt idx="12">
                  <c:v>Акмолинская</c:v>
                </c:pt>
                <c:pt idx="13">
                  <c:v>Костанайская</c:v>
                </c:pt>
                <c:pt idx="14">
                  <c:v>Алматинская</c:v>
                </c:pt>
                <c:pt idx="15">
                  <c:v>г. Алматы </c:v>
                </c:pt>
                <c:pt idx="16">
                  <c:v>г.Шымкент</c:v>
                </c:pt>
                <c:pt idx="17">
                  <c:v>г. Астана</c:v>
                </c:pt>
              </c:strCache>
            </c:strRef>
          </c:cat>
          <c:val>
            <c:numRef>
              <c:f>'[таблица для министра 1.xlsx]меры занятости'!$D$32:$D$49</c:f>
              <c:numCache>
                <c:formatCode>0.0%</c:formatCode>
                <c:ptCount val="18"/>
                <c:pt idx="0">
                  <c:v>0.66187433439829602</c:v>
                </c:pt>
                <c:pt idx="1">
                  <c:v>0.64840182648401823</c:v>
                </c:pt>
                <c:pt idx="2">
                  <c:v>0.61990277076747335</c:v>
                </c:pt>
                <c:pt idx="3">
                  <c:v>0.61722731906218142</c:v>
                </c:pt>
                <c:pt idx="4">
                  <c:v>0.60481770833333337</c:v>
                </c:pt>
                <c:pt idx="5">
                  <c:v>0.58156547183613749</c:v>
                </c:pt>
                <c:pt idx="6">
                  <c:v>0.56635700066356998</c:v>
                </c:pt>
                <c:pt idx="7">
                  <c:v>0.55376136143879329</c:v>
                </c:pt>
                <c:pt idx="8">
                  <c:v>0.55326517150395782</c:v>
                </c:pt>
                <c:pt idx="9">
                  <c:v>0.52600732600732603</c:v>
                </c:pt>
                <c:pt idx="10">
                  <c:v>0.5127601585728444</c:v>
                </c:pt>
                <c:pt idx="11">
                  <c:v>0.49961250322913975</c:v>
                </c:pt>
                <c:pt idx="12">
                  <c:v>0.49671219018715224</c:v>
                </c:pt>
                <c:pt idx="13">
                  <c:v>0.48696023941855493</c:v>
                </c:pt>
                <c:pt idx="14">
                  <c:v>0.43633093525179856</c:v>
                </c:pt>
                <c:pt idx="15">
                  <c:v>0.37790697674418605</c:v>
                </c:pt>
                <c:pt idx="16">
                  <c:v>0.370604259534423</c:v>
                </c:pt>
                <c:pt idx="17">
                  <c:v>0.25857519788918204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56240512"/>
        <c:axId val="156250496"/>
      </c:barChart>
      <c:catAx>
        <c:axId val="15624051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 marL="0" algn="l" defTabSz="914400" rtl="0" eaLnBrk="1" fontAlgn="ctr" latinLnBrk="0" hangingPunct="1">
              <a:defRPr lang="ru-RU" sz="13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56250496"/>
        <c:crosses val="autoZero"/>
        <c:auto val="1"/>
        <c:lblAlgn val="ctr"/>
        <c:lblOffset val="100"/>
        <c:noMultiLvlLbl val="0"/>
      </c:catAx>
      <c:valAx>
        <c:axId val="156250496"/>
        <c:scaling>
          <c:orientation val="minMax"/>
          <c:max val="0.65000000000000013"/>
          <c:min val="0.2"/>
        </c:scaling>
        <c:delete val="1"/>
        <c:axPos val="t"/>
        <c:numFmt formatCode="0.0%" sourceLinked="1"/>
        <c:majorTickMark val="out"/>
        <c:minorTickMark val="none"/>
        <c:tickLblPos val="nextTo"/>
        <c:crossAx val="1562405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289158956117298E-2"/>
          <c:y val="0.36986193886690527"/>
          <c:w val="0.95421682087765403"/>
          <c:h val="0.422487148405577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2.0905705582056656E-3"/>
                  <c:y val="-1.7594335366079899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8</a:t>
                    </a:r>
                    <a:endParaRPr lang="en-US" sz="1600" dirty="0" smtClean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2777589875445265E-4"/>
                  <c:y val="2.0480154496678787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9</a:t>
                    </a:r>
                    <a:endParaRPr lang="en-US" sz="1600" dirty="0" smtClean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2752570127462086E-4"/>
                  <c:y val="1.2417906159601167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11</a:t>
                    </a:r>
                    <a:endParaRPr lang="en-US" sz="16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777685035146122E-3"/>
                  <c:y val="1.65624553131338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8150291356162551E-3"/>
                  <c:y val="2.40439067045800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0050779310025274E-4"/>
                  <c:y val="1.613472686753981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796164892773491E-3"/>
                  <c:y val="2.2477889096847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4932719535187562E-3"/>
                  <c:y val="1.63726349970450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7069353142985427E-3"/>
                  <c:y val="5.411144477304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0389495124062858E-4"/>
                  <c:y val="9.15187017302754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0023813610369132E-3"/>
                  <c:y val="2.88431970296916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7.0173469327821855E-3"/>
                  <c:y val="2.02531949922868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6.873512465110026E-3"/>
                  <c:y val="1.402772135896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8.5311329183191207E-3"/>
                  <c:y val="1.94654406805184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3.4143065697242714E-3"/>
                  <c:y val="1.05204746520277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2.3762707063877775E-3"/>
                  <c:y val="1.41485736268714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2721172573745493E-3"/>
                  <c:y val="3.371752773961943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24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lang="ru-RU" sz="1600" b="1" i="0" u="none" strike="noStrike" kern="1200" baseline="0">
                    <a:solidFill>
                      <a:schemeClr val="tx1"/>
                    </a:solidFill>
                    <a:latin typeface="Trebuchet MS" panose="020B0603020202020204" pitchFamily="34" charset="0"/>
                    <a:ea typeface="Roboto Condensed" panose="02000000000000000000" pitchFamily="2" charset="0"/>
                    <a:cs typeface="+mj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strCache>
            </c:strRef>
          </c:cat>
          <c:val>
            <c:numRef>
              <c:f>Лист1!$B$2:$B$18</c:f>
              <c:numCache>
                <c:formatCode>#\ ##0_ ;\-#\ ##0\ </c:formatCode>
                <c:ptCount val="17"/>
                <c:pt idx="0">
                  <c:v>7.7</c:v>
                </c:pt>
                <c:pt idx="1">
                  <c:v>9</c:v>
                </c:pt>
                <c:pt idx="2">
                  <c:v>10.5</c:v>
                </c:pt>
                <c:pt idx="3">
                  <c:v>12.8</c:v>
                </c:pt>
                <c:pt idx="4">
                  <c:v>15.8</c:v>
                </c:pt>
                <c:pt idx="5">
                  <c:v>19.100000000000001</c:v>
                </c:pt>
                <c:pt idx="6">
                  <c:v>25.2</c:v>
                </c:pt>
                <c:pt idx="7">
                  <c:v>33</c:v>
                </c:pt>
                <c:pt idx="8">
                  <c:v>34.299999999999997</c:v>
                </c:pt>
                <c:pt idx="9">
                  <c:v>39</c:v>
                </c:pt>
                <c:pt idx="10">
                  <c:v>45.9</c:v>
                </c:pt>
                <c:pt idx="11">
                  <c:v>51.9</c:v>
                </c:pt>
                <c:pt idx="12">
                  <c:v>56.4</c:v>
                </c:pt>
                <c:pt idx="13">
                  <c:v>62.3</c:v>
                </c:pt>
                <c:pt idx="14">
                  <c:v>67.3</c:v>
                </c:pt>
                <c:pt idx="15">
                  <c:v>76.599999999999994</c:v>
                </c:pt>
                <c:pt idx="16">
                  <c:v>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10155648"/>
        <c:axId val="110157184"/>
      </c:barChart>
      <c:catAx>
        <c:axId val="11015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1100" b="0" i="0" u="none" strike="noStrike" kern="1200" baseline="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defRPr>
            </a:pPr>
            <a:endParaRPr lang="ru-RU"/>
          </a:p>
        </c:txPr>
        <c:crossAx val="110157184"/>
        <c:crosses val="autoZero"/>
        <c:auto val="1"/>
        <c:lblAlgn val="ctr"/>
        <c:lblOffset val="100"/>
        <c:noMultiLvlLbl val="0"/>
      </c:catAx>
      <c:valAx>
        <c:axId val="110157184"/>
        <c:scaling>
          <c:orientation val="minMax"/>
        </c:scaling>
        <c:delete val="1"/>
        <c:axPos val="l"/>
        <c:numFmt formatCode="#\ ##0_ ;\-#\ ##0\ " sourceLinked="1"/>
        <c:majorTickMark val="none"/>
        <c:minorTickMark val="none"/>
        <c:tickLblPos val="nextTo"/>
        <c:crossAx val="110155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2690786143969709E-2"/>
          <c:y val="0.20893442874048224"/>
          <c:w val="0.95461842771206062"/>
          <c:h val="0.60258039408788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5.0325929281313086E-3"/>
                  <c:y val="-4.20185255373039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8086047086392968E-3"/>
                  <c:y val="0.1779710941795617"/>
                </c:manualLayout>
              </c:layout>
              <c:spPr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7332356445058635E-5"/>
                  <c:y val="6.83724766318435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2569334058854502E-5"/>
                  <c:y val="0.1957214672845809"/>
                </c:manualLayout>
              </c:layout>
              <c:spPr>
                <a:solidFill>
                  <a:srgbClr val="FFF6D9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6163100173848593E-3"/>
                  <c:y val="-1.56920556217070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1237916624808621E-3"/>
                  <c:y val="0.21175359359044846"/>
                </c:manualLayout>
              </c:layout>
              <c:spPr>
                <a:solidFill>
                  <a:srgbClr val="FFF6D9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40767721573423E-2"/>
                      <c:h val="0.10763726337286937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-1.2551137492029641E-4"/>
                  <c:y val="-7.602309323698082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5262802999566909E-4"/>
                  <c:y val="0.21295499175241531"/>
                </c:manualLayout>
              </c:layout>
              <c:spPr>
                <a:solidFill>
                  <a:srgbClr val="E1FFE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129761092937326E-3"/>
                  <c:y val="7.54485630200027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3475275679536922E-3"/>
                  <c:y val="0.18483779750216009"/>
                </c:manualLayout>
              </c:layout>
              <c:spPr>
                <a:solidFill>
                  <a:srgbClr val="E1FFE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9910933100069267E-4"/>
                  <c:y val="1.84616524384155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1.7303008476666376E-4"/>
                  <c:y val="0.19792946351425653"/>
                </c:manualLayout>
              </c:layout>
              <c:spPr>
                <a:solidFill>
                  <a:srgbClr val="E1FFE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6.2250828415489285E-3"/>
                  <c:y val="-4.30283358905174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3.3456787285852675E-4"/>
                  <c:y val="0.17886654622574821"/>
                </c:manualLayout>
              </c:layout>
              <c:spPr>
                <a:solidFill>
                  <a:srgbClr val="E1FFE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4.4234450767972064E-3"/>
                  <c:y val="-4.30283358905174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3.2072546607720565E-3"/>
                  <c:y val="0.1870760348755007"/>
                </c:manualLayout>
              </c:layout>
              <c:spPr>
                <a:solidFill>
                  <a:srgbClr val="E1FFE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12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5.2739167849031954E-3"/>
                  <c:y val="2.02498918252067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24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lang="ru-RU" sz="1200" b="1" i="0" u="none" strike="noStrike" kern="1200" baseline="0">
                    <a:solidFill>
                      <a:schemeClr val="tx1"/>
                    </a:solidFill>
                    <a:latin typeface="Trebuchet MS" panose="020B0603020202020204" pitchFamily="34" charset="0"/>
                    <a:ea typeface="Roboto Condensed" panose="02000000000000000000" pitchFamily="2" charset="0"/>
                    <a:cs typeface="+mj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strCache>
            </c:strRef>
          </c:cat>
          <c:val>
            <c:numRef>
              <c:f>Лист1!$B$2:$B$18</c:f>
              <c:numCache>
                <c:formatCode>#\ ##0.00_ ;\-#\ ##0.00\ </c:formatCode>
                <c:ptCount val="17"/>
                <c:pt idx="0">
                  <c:v>0.36599999999999999</c:v>
                </c:pt>
                <c:pt idx="1">
                  <c:v>0.32800000000000001</c:v>
                </c:pt>
                <c:pt idx="2">
                  <c:v>0.315</c:v>
                </c:pt>
                <c:pt idx="3">
                  <c:v>0.30499999999999999</c:v>
                </c:pt>
                <c:pt idx="4">
                  <c:v>0.30399999999999999</c:v>
                </c:pt>
                <c:pt idx="5">
                  <c:v>0.312</c:v>
                </c:pt>
                <c:pt idx="6">
                  <c:v>0.309</c:v>
                </c:pt>
                <c:pt idx="7">
                  <c:v>0.28799999999999998</c:v>
                </c:pt>
                <c:pt idx="8">
                  <c:v>0.26700000000000002</c:v>
                </c:pt>
                <c:pt idx="9">
                  <c:v>0.27800000000000002</c:v>
                </c:pt>
                <c:pt idx="10">
                  <c:v>0.28999999999999998</c:v>
                </c:pt>
                <c:pt idx="11">
                  <c:v>0.28399999999999997</c:v>
                </c:pt>
                <c:pt idx="12">
                  <c:v>0.27600000000000002</c:v>
                </c:pt>
                <c:pt idx="13">
                  <c:v>0.27800000000000002</c:v>
                </c:pt>
                <c:pt idx="14">
                  <c:v>0.27800000000000002</c:v>
                </c:pt>
                <c:pt idx="15">
                  <c:v>0.27800000000000002</c:v>
                </c:pt>
                <c:pt idx="16">
                  <c:v>0.28699999999999998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10958464"/>
        <c:axId val="110960000"/>
      </c:barChart>
      <c:catAx>
        <c:axId val="11095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1100" b="0" i="0" u="none" strike="noStrike" kern="1200" baseline="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defRPr>
            </a:pPr>
            <a:endParaRPr lang="ru-RU"/>
          </a:p>
        </c:txPr>
        <c:crossAx val="110960000"/>
        <c:crosses val="autoZero"/>
        <c:auto val="1"/>
        <c:lblAlgn val="ctr"/>
        <c:lblOffset val="100"/>
        <c:noMultiLvlLbl val="0"/>
      </c:catAx>
      <c:valAx>
        <c:axId val="110960000"/>
        <c:scaling>
          <c:orientation val="minMax"/>
        </c:scaling>
        <c:delete val="1"/>
        <c:axPos val="l"/>
        <c:numFmt formatCode="#\ ##0.00_ ;\-#\ ##0.00\ " sourceLinked="1"/>
        <c:majorTickMark val="none"/>
        <c:minorTickMark val="none"/>
        <c:tickLblPos val="nextTo"/>
        <c:crossAx val="11095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1.5009948985751642E-3"/>
                  <c:y val="-8.9021060277644878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dirty="0" smtClean="0">
                        <a:solidFill>
                          <a:schemeClr val="tx1"/>
                        </a:solidFill>
                      </a:rPr>
                      <a:t>14,8</a:t>
                    </a:r>
                    <a:endParaRPr lang="en-US" sz="1600" dirty="0" smtClean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5234987277436716E-3"/>
                  <c:y val="-1.5404505849819698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dirty="0" smtClean="0">
                        <a:solidFill>
                          <a:schemeClr val="tx1"/>
                        </a:solidFill>
                      </a:rPr>
                      <a:t>13,3</a:t>
                    </a:r>
                    <a:endParaRPr lang="en-US" sz="1600" dirty="0" smtClean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2752570127462086E-4"/>
                  <c:y val="1.2417906159601167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dirty="0" smtClean="0">
                        <a:solidFill>
                          <a:schemeClr val="tx1"/>
                        </a:solidFill>
                      </a:rPr>
                      <a:t>10,2</a:t>
                    </a:r>
                    <a:endParaRPr lang="en-US" sz="16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777685035146122E-3"/>
                  <c:y val="1.65624553131338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8150291356162551E-3"/>
                  <c:y val="2.40439067045800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0050779310025274E-4"/>
                  <c:y val="1.613472686753981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796164892773491E-3"/>
                  <c:y val="2.2477889096847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4932719535187562E-3"/>
                  <c:y val="1.63726349970450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7069353142985427E-3"/>
                  <c:y val="5.411144477304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0389495124062858E-4"/>
                  <c:y val="9.15187017302754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0023813610369132E-3"/>
                  <c:y val="2.88431970296916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7.0173469327821855E-3"/>
                  <c:y val="2.02531949922868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6.873512465110026E-3"/>
                  <c:y val="1.4027721358961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8.5311329183191207E-3"/>
                  <c:y val="1.94654406805184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3.4143065697242714E-3"/>
                  <c:y val="1.05204746520277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2.3762707063877775E-3"/>
                  <c:y val="1.41485736268714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2.2314680449321438E-3"/>
                  <c:y val="1.130870953032375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20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lang="ru-RU" sz="1600" b="0" i="0" u="none" strike="noStrike" kern="1200" baseline="0">
                    <a:solidFill>
                      <a:schemeClr val="tx1"/>
                    </a:solidFill>
                    <a:latin typeface="Trebuchet MS" panose="020B0603020202020204" pitchFamily="34" charset="0"/>
                    <a:ea typeface="Roboto Condensed" panose="02000000000000000000" pitchFamily="2" charset="0"/>
                    <a:cs typeface="+mj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strCache>
            </c:strRef>
          </c:cat>
          <c:val>
            <c:numRef>
              <c:f>Лист1!$B$2:$B$18</c:f>
              <c:numCache>
                <c:formatCode>#\ ##0.0_ ;\-#\ ##0.0\ </c:formatCode>
                <c:ptCount val="17"/>
                <c:pt idx="0">
                  <c:v>14.8</c:v>
                </c:pt>
                <c:pt idx="1">
                  <c:v>13.3</c:v>
                </c:pt>
                <c:pt idx="2">
                  <c:v>10.199999999999999</c:v>
                </c:pt>
                <c:pt idx="3">
                  <c:v>8.3000000000000007</c:v>
                </c:pt>
                <c:pt idx="4">
                  <c:v>7.5</c:v>
                </c:pt>
                <c:pt idx="5">
                  <c:v>3.9</c:v>
                </c:pt>
                <c:pt idx="6">
                  <c:v>2.4</c:v>
                </c:pt>
                <c:pt idx="7">
                  <c:v>2.2999999999999998</c:v>
                </c:pt>
                <c:pt idx="8">
                  <c:v>1.3</c:v>
                </c:pt>
                <c:pt idx="9">
                  <c:v>1.1000000000000001</c:v>
                </c:pt>
                <c:pt idx="10">
                  <c:v>0.9</c:v>
                </c:pt>
                <c:pt idx="11">
                  <c:v>0.5</c:v>
                </c:pt>
                <c:pt idx="12">
                  <c:v>0.4</c:v>
                </c:pt>
                <c:pt idx="13">
                  <c:v>0.4</c:v>
                </c:pt>
                <c:pt idx="14">
                  <c:v>0.3</c:v>
                </c:pt>
                <c:pt idx="15">
                  <c:v>0.4</c:v>
                </c:pt>
                <c:pt idx="16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10806912"/>
        <c:axId val="110808448"/>
      </c:barChart>
      <c:catAx>
        <c:axId val="11080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1100" b="0" i="0" u="none" strike="noStrike" kern="1200" baseline="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defRPr>
            </a:pPr>
            <a:endParaRPr lang="ru-RU"/>
          </a:p>
        </c:txPr>
        <c:crossAx val="110808448"/>
        <c:crosses val="autoZero"/>
        <c:auto val="1"/>
        <c:lblAlgn val="ctr"/>
        <c:lblOffset val="100"/>
        <c:noMultiLvlLbl val="0"/>
      </c:catAx>
      <c:valAx>
        <c:axId val="110808448"/>
        <c:scaling>
          <c:orientation val="minMax"/>
        </c:scaling>
        <c:delete val="1"/>
        <c:axPos val="l"/>
        <c:numFmt formatCode="#\ ##0.0_ ;\-#\ ##0.0\ " sourceLinked="1"/>
        <c:majorTickMark val="none"/>
        <c:minorTickMark val="none"/>
        <c:tickLblPos val="nextTo"/>
        <c:crossAx val="110806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5.0325929281313086E-3"/>
                  <c:y val="-4.20185255373039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1686927112238931E-3"/>
                  <c:y val="-6.57853060514537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5023156332165233E-3"/>
                  <c:y val="-2.80776668173418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2537473448768404E-5"/>
                  <c:y val="1.11717987508630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6163100173848593E-3"/>
                  <c:y val="-1.56920556217070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6.8634394239693308E-3"/>
                  <c:y val="1.22406623411064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2549921469134567E-4"/>
                  <c:y val="-1.25901501348024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4324571539513346E-3"/>
                  <c:y val="-1.64849795407377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129761092937326E-3"/>
                  <c:y val="7.54485630200027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9.3226072622748556E-4"/>
                  <c:y val="1.02639894434284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9910933100069267E-4"/>
                  <c:y val="1.84616524384155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8.0265865259430743E-3"/>
                  <c:y val="-1.58370044762366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6.2250828415489285E-3"/>
                  <c:y val="-4.30283358905174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6.2250828415490534E-3"/>
                  <c:y val="-5.68306879272648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4.4234450767972064E-3"/>
                  <c:y val="-4.302833589051744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4.8471390067380739E-3"/>
                  <c:y val="1.748995826546684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5.2739167849031954E-3"/>
                  <c:y val="2.02498918252067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lang="ru-RU" sz="2000" b="1" i="0" u="none" strike="noStrike" kern="1200" baseline="0">
                      <a:solidFill>
                        <a:schemeClr val="tx1"/>
                      </a:solidFill>
                      <a:latin typeface="Trebuchet MS" panose="020B0603020202020204" pitchFamily="34" charset="0"/>
                      <a:ea typeface="Roboto Condensed" panose="02000000000000000000" pitchFamily="2" charset="0"/>
                      <a:cs typeface="+mj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lang="ru-RU" sz="1600" b="0" i="0" u="none" strike="noStrike" kern="1200" baseline="0">
                    <a:solidFill>
                      <a:schemeClr val="tx1"/>
                    </a:solidFill>
                    <a:latin typeface="Trebuchet MS" panose="020B0603020202020204" pitchFamily="34" charset="0"/>
                    <a:ea typeface="Roboto Condensed" panose="02000000000000000000" pitchFamily="2" charset="0"/>
                    <a:cs typeface="+mj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strCache>
            </c:strRef>
          </c:cat>
          <c:val>
            <c:numRef>
              <c:f>Лист1!$B$2:$B$18</c:f>
              <c:numCache>
                <c:formatCode>#\ ##0.0_ ;\-#\ ##0.0\ </c:formatCode>
                <c:ptCount val="17"/>
                <c:pt idx="0">
                  <c:v>6.5</c:v>
                </c:pt>
                <c:pt idx="1">
                  <c:v>5.5</c:v>
                </c:pt>
                <c:pt idx="2">
                  <c:v>3.9</c:v>
                </c:pt>
                <c:pt idx="3">
                  <c:v>2.9</c:v>
                </c:pt>
                <c:pt idx="4">
                  <c:v>2.5</c:v>
                </c:pt>
                <c:pt idx="5">
                  <c:v>1.3</c:v>
                </c:pt>
                <c:pt idx="6">
                  <c:v>0.8</c:v>
                </c:pt>
                <c:pt idx="7">
                  <c:v>0.7</c:v>
                </c:pt>
                <c:pt idx="8">
                  <c:v>0.3</c:v>
                </c:pt>
                <c:pt idx="9">
                  <c:v>0.3</c:v>
                </c:pt>
                <c:pt idx="10">
                  <c:v>0.3</c:v>
                </c:pt>
                <c:pt idx="11">
                  <c:v>0.1</c:v>
                </c:pt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10905600"/>
        <c:axId val="110931968"/>
      </c:barChart>
      <c:catAx>
        <c:axId val="11090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1100" b="0" i="0" u="none" strike="noStrike" kern="1200" baseline="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defRPr>
            </a:pPr>
            <a:endParaRPr lang="ru-RU"/>
          </a:p>
        </c:txPr>
        <c:crossAx val="110931968"/>
        <c:crosses val="autoZero"/>
        <c:auto val="1"/>
        <c:lblAlgn val="ctr"/>
        <c:lblOffset val="100"/>
        <c:noMultiLvlLbl val="0"/>
      </c:catAx>
      <c:valAx>
        <c:axId val="110931968"/>
        <c:scaling>
          <c:orientation val="minMax"/>
        </c:scaling>
        <c:delete val="1"/>
        <c:axPos val="l"/>
        <c:numFmt formatCode="#\ ##0.0_ ;\-#\ ##0.0\ " sourceLinked="1"/>
        <c:majorTickMark val="none"/>
        <c:minorTickMark val="none"/>
        <c:tickLblPos val="nextTo"/>
        <c:crossAx val="110905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806315616797898"/>
          <c:y val="3.3612698100361028E-2"/>
          <c:w val="0.59999311023622037"/>
          <c:h val="0.9327746037992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499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F2B800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8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BC8F00"/>
                </a:solidFill>
              </a:ln>
            </c:spPr>
          </c:dPt>
          <c:dPt>
            <c:idx val="1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0070C0"/>
              </a:solidFill>
            </c:spPr>
          </c:dPt>
          <c:dLbls>
            <c:dLbl>
              <c:idx val="11"/>
              <c:spPr/>
              <c:txPr>
                <a:bodyPr/>
                <a:lstStyle/>
                <a:p>
                  <a:pPr algn="ctr">
                    <a:defRPr lang="ru-RU" sz="1600" b="1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Trebuchet MS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600" b="0" i="0" u="none" strike="noStrike" kern="1200" baseline="0">
                    <a:solidFill>
                      <a:prstClr val="black"/>
                    </a:solidFill>
                    <a:latin typeface="Trebuchet MS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Лист1!$A$2:$A$19</c:f>
              <c:strCache>
                <c:ptCount val="18"/>
                <c:pt idx="0">
                  <c:v>г. Алматы</c:v>
                </c:pt>
                <c:pt idx="1">
                  <c:v>г. Астана</c:v>
                </c:pt>
                <c:pt idx="2">
                  <c:v>Мангистауская</c:v>
                </c:pt>
                <c:pt idx="3">
                  <c:v>Актюбинская</c:v>
                </c:pt>
                <c:pt idx="4">
                  <c:v>Жамбылская</c:v>
                </c:pt>
                <c:pt idx="5">
                  <c:v>Атырауская</c:v>
                </c:pt>
                <c:pt idx="6">
                  <c:v>Акмолинская</c:v>
                </c:pt>
                <c:pt idx="7">
                  <c:v>ЗКО</c:v>
                </c:pt>
                <c:pt idx="8">
                  <c:v>Карагандинская</c:v>
                </c:pt>
                <c:pt idx="9">
                  <c:v>Костанайская</c:v>
                </c:pt>
                <c:pt idx="10">
                  <c:v>Алматинская</c:v>
                </c:pt>
                <c:pt idx="11">
                  <c:v>Республика</c:v>
                </c:pt>
                <c:pt idx="12">
                  <c:v>Кызылординская</c:v>
                </c:pt>
                <c:pt idx="13">
                  <c:v>Павлодарская</c:v>
                </c:pt>
                <c:pt idx="14">
                  <c:v>СКО</c:v>
                </c:pt>
                <c:pt idx="15">
                  <c:v>ВКО </c:v>
                </c:pt>
                <c:pt idx="16">
                  <c:v>г. Шымкент</c:v>
                </c:pt>
                <c:pt idx="17">
                  <c:v>Туркестанская</c:v>
                </c:pt>
              </c:strCache>
            </c:strRef>
          </c:cat>
          <c:val>
            <c:numRef>
              <c:f>Лист1!$B$2:$B$19</c:f>
              <c:numCache>
                <c:formatCode>0.0%</c:formatCode>
                <c:ptCount val="18"/>
                <c:pt idx="0">
                  <c:v>0.1686885252183109</c:v>
                </c:pt>
                <c:pt idx="1">
                  <c:v>0.34370033976296849</c:v>
                </c:pt>
                <c:pt idx="2">
                  <c:v>0.46813139394811126</c:v>
                </c:pt>
                <c:pt idx="3">
                  <c:v>0.61933778038917497</c:v>
                </c:pt>
                <c:pt idx="4">
                  <c:v>0.64320194440248968</c:v>
                </c:pt>
                <c:pt idx="5">
                  <c:v>0.68710473174537612</c:v>
                </c:pt>
                <c:pt idx="6">
                  <c:v>0.75334787215438581</c:v>
                </c:pt>
                <c:pt idx="7">
                  <c:v>0.78325785933545677</c:v>
                </c:pt>
                <c:pt idx="8">
                  <c:v>0.7877408076868192</c:v>
                </c:pt>
                <c:pt idx="9">
                  <c:v>0.79302402465249022</c:v>
                </c:pt>
                <c:pt idx="10">
                  <c:v>0.79586605350246509</c:v>
                </c:pt>
                <c:pt idx="11">
                  <c:v>0.83356249857523212</c:v>
                </c:pt>
                <c:pt idx="12">
                  <c:v>0.86438095453475738</c:v>
                </c:pt>
                <c:pt idx="13">
                  <c:v>0.9100784042214779</c:v>
                </c:pt>
                <c:pt idx="14">
                  <c:v>0.91090687347551436</c:v>
                </c:pt>
                <c:pt idx="15">
                  <c:v>0.99486039989515218</c:v>
                </c:pt>
                <c:pt idx="16">
                  <c:v>0.99938570250853842</c:v>
                </c:pt>
                <c:pt idx="17" formatCode="0%">
                  <c:v>0.99999816742256931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09574784"/>
        <c:axId val="114033024"/>
      </c:barChart>
      <c:catAx>
        <c:axId val="1095747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lang="ru-RU" sz="1400" kern="1200">
                <a:solidFill>
                  <a:schemeClr val="tx1"/>
                </a:solidFill>
                <a:latin typeface="Trebuchet MS"/>
                <a:ea typeface="+mn-ea"/>
                <a:cs typeface="+mn-cs"/>
              </a:defRPr>
            </a:pPr>
            <a:endParaRPr lang="ru-RU"/>
          </a:p>
        </c:txPr>
        <c:crossAx val="114033024"/>
        <c:crosses val="autoZero"/>
        <c:auto val="1"/>
        <c:lblAlgn val="ctr"/>
        <c:lblOffset val="100"/>
        <c:noMultiLvlLbl val="0"/>
      </c:catAx>
      <c:valAx>
        <c:axId val="114033024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0957478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90701621601939E-2"/>
          <c:y val="4.3239595955844229E-2"/>
          <c:w val="0.8254036727279348"/>
          <c:h val="0.9135208080883114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Pt>
            <c:idx val="16"/>
            <c:invertIfNegative val="0"/>
            <c:bubble3D val="0"/>
          </c:dPt>
          <c:cat>
            <c:strRef>
              <c:f>Лист1!$A$2:$A$18</c:f>
              <c:strCache>
                <c:ptCount val="17"/>
                <c:pt idx="0">
                  <c:v>Мангистауская</c:v>
                </c:pt>
                <c:pt idx="1">
                  <c:v>г. Астана</c:v>
                </c:pt>
                <c:pt idx="2">
                  <c:v>Атырауская</c:v>
                </c:pt>
                <c:pt idx="3">
                  <c:v>Актюбинская</c:v>
                </c:pt>
                <c:pt idx="4">
                  <c:v>Жамбылская</c:v>
                </c:pt>
                <c:pt idx="5">
                  <c:v>Костанайская</c:v>
                </c:pt>
                <c:pt idx="6">
                  <c:v>Кызылординская</c:v>
                </c:pt>
                <c:pt idx="7">
                  <c:v>Акмолинская</c:v>
                </c:pt>
                <c:pt idx="8">
                  <c:v>Карагандинская</c:v>
                </c:pt>
                <c:pt idx="9">
                  <c:v>РЕСПУБЛИКА</c:v>
                </c:pt>
                <c:pt idx="10">
                  <c:v>Павлодарская</c:v>
                </c:pt>
                <c:pt idx="11">
                  <c:v>СКО</c:v>
                </c:pt>
                <c:pt idx="12">
                  <c:v>ВКО</c:v>
                </c:pt>
                <c:pt idx="13">
                  <c:v>ЗКО</c:v>
                </c:pt>
                <c:pt idx="14">
                  <c:v>Алматинская</c:v>
                </c:pt>
                <c:pt idx="15">
                  <c:v>Туркестанская</c:v>
                </c:pt>
                <c:pt idx="16">
                  <c:v>г. Алматы</c:v>
                </c:pt>
              </c:strCache>
            </c:strRef>
          </c:cat>
          <c:val>
            <c:numRef>
              <c:f>Лист1!$B$2:$B$18</c:f>
              <c:numCache>
                <c:formatCode>_-* #,##0\ _₽_-;\-* #,##0\ _₽_-;_-* "-"??\ _₽_-;_-@_-</c:formatCode>
                <c:ptCount val="17"/>
                <c:pt idx="0">
                  <c:v>36.173389191129779</c:v>
                </c:pt>
                <c:pt idx="1">
                  <c:v>38.159267724729759</c:v>
                </c:pt>
                <c:pt idx="2">
                  <c:v>48.223652179532948</c:v>
                </c:pt>
                <c:pt idx="3">
                  <c:v>56.130441685694862</c:v>
                </c:pt>
                <c:pt idx="4">
                  <c:v>62.499419510662946</c:v>
                </c:pt>
                <c:pt idx="5">
                  <c:v>62.918792380222541</c:v>
                </c:pt>
                <c:pt idx="6">
                  <c:v>63.768253329761251</c:v>
                </c:pt>
                <c:pt idx="7">
                  <c:v>64.04605348153342</c:v>
                </c:pt>
                <c:pt idx="8">
                  <c:v>65.222189331920731</c:v>
                </c:pt>
                <c:pt idx="9">
                  <c:v>67.530729349656497</c:v>
                </c:pt>
                <c:pt idx="10">
                  <c:v>69.331671897209006</c:v>
                </c:pt>
                <c:pt idx="11">
                  <c:v>70.167210476397941</c:v>
                </c:pt>
                <c:pt idx="12">
                  <c:v>70.29469194360199</c:v>
                </c:pt>
                <c:pt idx="13">
                  <c:v>75.223264609053658</c:v>
                </c:pt>
                <c:pt idx="14">
                  <c:v>75.527464524035892</c:v>
                </c:pt>
                <c:pt idx="15">
                  <c:v>77.217930133158916</c:v>
                </c:pt>
                <c:pt idx="16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50"/>
        <c:axId val="114285184"/>
        <c:axId val="114291072"/>
      </c:barChart>
      <c:catAx>
        <c:axId val="1142851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4291072"/>
        <c:crosses val="autoZero"/>
        <c:auto val="1"/>
        <c:lblAlgn val="ctr"/>
        <c:lblOffset val="100"/>
        <c:noMultiLvlLbl val="0"/>
      </c:catAx>
      <c:valAx>
        <c:axId val="114291072"/>
        <c:scaling>
          <c:orientation val="minMax"/>
        </c:scaling>
        <c:delete val="1"/>
        <c:axPos val="b"/>
        <c:numFmt formatCode="_-* #,##0\ _₽_-;\-* #,##0\ _₽_-;_-* &quot;-&quot;??\ _₽_-;_-@_-" sourceLinked="1"/>
        <c:majorTickMark val="none"/>
        <c:minorTickMark val="none"/>
        <c:tickLblPos val="nextTo"/>
        <c:crossAx val="11428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14163712"/>
        <c:axId val="114176384"/>
      </c:barChart>
      <c:catAx>
        <c:axId val="114163712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1200" b="0" i="0" u="none" strike="noStrike" kern="1200" baseline="0">
                <a:solidFill>
                  <a:prstClr val="black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defRPr>
            </a:pPr>
            <a:endParaRPr lang="ru-RU"/>
          </a:p>
        </c:txPr>
        <c:crossAx val="114176384"/>
        <c:crosses val="autoZero"/>
        <c:auto val="1"/>
        <c:lblAlgn val="ctr"/>
        <c:lblOffset val="100"/>
        <c:noMultiLvlLbl val="0"/>
      </c:catAx>
      <c:valAx>
        <c:axId val="114176384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14163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cat>
            <c:strRef>
              <c:f>'[таблица для министра 1.xlsx]меры занятости'!$L$6:$L$23</c:f>
              <c:strCache>
                <c:ptCount val="18"/>
                <c:pt idx="0">
                  <c:v>Туркестанская</c:v>
                </c:pt>
                <c:pt idx="1">
                  <c:v>ВКО</c:v>
                </c:pt>
                <c:pt idx="2">
                  <c:v>г.Шымкент</c:v>
                </c:pt>
                <c:pt idx="3">
                  <c:v>Павлодарская</c:v>
                </c:pt>
                <c:pt idx="4">
                  <c:v>Акмолинская</c:v>
                </c:pt>
                <c:pt idx="5">
                  <c:v>Казахстан</c:v>
                </c:pt>
                <c:pt idx="6">
                  <c:v>СКО</c:v>
                </c:pt>
                <c:pt idx="7">
                  <c:v>Карагандинская</c:v>
                </c:pt>
                <c:pt idx="8">
                  <c:v>Мангистауская</c:v>
                </c:pt>
                <c:pt idx="9">
                  <c:v>Алматинская</c:v>
                </c:pt>
                <c:pt idx="10">
                  <c:v>г. Астана</c:v>
                </c:pt>
                <c:pt idx="11">
                  <c:v>Атырауская</c:v>
                </c:pt>
                <c:pt idx="12">
                  <c:v>Костанайская</c:v>
                </c:pt>
                <c:pt idx="13">
                  <c:v>Актюбинская</c:v>
                </c:pt>
                <c:pt idx="14">
                  <c:v>ЗКО</c:v>
                </c:pt>
                <c:pt idx="15">
                  <c:v>Кызылординская</c:v>
                </c:pt>
                <c:pt idx="16">
                  <c:v>Жамбылская</c:v>
                </c:pt>
                <c:pt idx="17">
                  <c:v>г. Алматы </c:v>
                </c:pt>
              </c:strCache>
            </c:strRef>
          </c:cat>
          <c:val>
            <c:numRef>
              <c:f>'[таблица для министра 1.xlsx]меры занятости'!$N$6:$N$23</c:f>
              <c:numCache>
                <c:formatCode>0.0%</c:formatCode>
                <c:ptCount val="18"/>
                <c:pt idx="0">
                  <c:v>0.85935290336404546</c:v>
                </c:pt>
                <c:pt idx="1">
                  <c:v>0.77768838830785736</c:v>
                </c:pt>
                <c:pt idx="2">
                  <c:v>0.77614433678583361</c:v>
                </c:pt>
                <c:pt idx="3">
                  <c:v>0.74929577464788732</c:v>
                </c:pt>
                <c:pt idx="4">
                  <c:v>0.72505091649694497</c:v>
                </c:pt>
                <c:pt idx="5">
                  <c:v>0.72199910754127616</c:v>
                </c:pt>
                <c:pt idx="6">
                  <c:v>0.67547169811320751</c:v>
                </c:pt>
                <c:pt idx="7">
                  <c:v>0.66846071044133482</c:v>
                </c:pt>
                <c:pt idx="8">
                  <c:v>0.65877437325905297</c:v>
                </c:pt>
                <c:pt idx="9">
                  <c:v>0.65842264358340208</c:v>
                </c:pt>
                <c:pt idx="10">
                  <c:v>0.5714285714285714</c:v>
                </c:pt>
                <c:pt idx="11">
                  <c:v>0.5639966969446738</c:v>
                </c:pt>
                <c:pt idx="12">
                  <c:v>0.53906935908691833</c:v>
                </c:pt>
                <c:pt idx="13">
                  <c:v>0.53075571177504388</c:v>
                </c:pt>
                <c:pt idx="14">
                  <c:v>0.50827300930713548</c:v>
                </c:pt>
                <c:pt idx="15">
                  <c:v>0.48077496274217585</c:v>
                </c:pt>
                <c:pt idx="16">
                  <c:v>0.42498187968108236</c:v>
                </c:pt>
                <c:pt idx="17">
                  <c:v>0.40769230769230769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56257664"/>
        <c:axId val="115537024"/>
      </c:barChart>
      <c:catAx>
        <c:axId val="15625766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 marL="0" algn="l" defTabSz="914400" rtl="0" eaLnBrk="1" fontAlgn="ctr" latinLnBrk="0" hangingPunct="1">
              <a:defRPr lang="ru-RU" sz="1300" b="0" i="0" u="none" strike="noStrike" kern="1200" baseline="0">
                <a:solidFill>
                  <a:prstClr val="black"/>
                </a:solidFill>
                <a:latin typeface="Trebuchet MS" panose="020B0603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15537024"/>
        <c:crosses val="autoZero"/>
        <c:auto val="1"/>
        <c:lblAlgn val="ctr"/>
        <c:lblOffset val="100"/>
        <c:noMultiLvlLbl val="0"/>
      </c:catAx>
      <c:valAx>
        <c:axId val="115537024"/>
        <c:scaling>
          <c:orientation val="minMax"/>
          <c:max val="1"/>
          <c:min val="0.35000000000000003"/>
        </c:scaling>
        <c:delete val="1"/>
        <c:axPos val="t"/>
        <c:numFmt formatCode="0.0%" sourceLinked="1"/>
        <c:majorTickMark val="out"/>
        <c:minorTickMark val="none"/>
        <c:tickLblPos val="nextTo"/>
        <c:crossAx val="156257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50475" cy="497047"/>
          </a:xfrm>
          <a:prstGeom prst="rect">
            <a:avLst/>
          </a:prstGeom>
        </p:spPr>
        <p:txBody>
          <a:bodyPr vert="horz" lIns="91578" tIns="45787" rIns="91578" bIns="457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3"/>
            <a:ext cx="2950475" cy="497047"/>
          </a:xfrm>
          <a:prstGeom prst="rect">
            <a:avLst/>
          </a:prstGeom>
        </p:spPr>
        <p:txBody>
          <a:bodyPr vert="horz" lIns="91578" tIns="45787" rIns="91578" bIns="45787" rtlCol="0"/>
          <a:lstStyle>
            <a:lvl1pPr algn="r">
              <a:defRPr sz="1200"/>
            </a:lvl1pPr>
          </a:lstStyle>
          <a:p>
            <a:fld id="{326F786E-68BF-470A-B59C-121D96D1961C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8" tIns="45787" rIns="91578" bIns="457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3"/>
            <a:ext cx="5447030" cy="4473417"/>
          </a:xfrm>
          <a:prstGeom prst="rect">
            <a:avLst/>
          </a:prstGeom>
        </p:spPr>
        <p:txBody>
          <a:bodyPr vert="horz" lIns="91578" tIns="45787" rIns="91578" bIns="4578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7"/>
            <a:ext cx="2950475" cy="497047"/>
          </a:xfrm>
          <a:prstGeom prst="rect">
            <a:avLst/>
          </a:prstGeom>
        </p:spPr>
        <p:txBody>
          <a:bodyPr vert="horz" lIns="91578" tIns="45787" rIns="91578" bIns="457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7"/>
            <a:ext cx="2950475" cy="497047"/>
          </a:xfrm>
          <a:prstGeom prst="rect">
            <a:avLst/>
          </a:prstGeom>
        </p:spPr>
        <p:txBody>
          <a:bodyPr vert="horz" lIns="91578" tIns="45787" rIns="91578" bIns="45787" rtlCol="0" anchor="b"/>
          <a:lstStyle>
            <a:lvl1pPr algn="r">
              <a:defRPr sz="1200"/>
            </a:lvl1pPr>
          </a:lstStyle>
          <a:p>
            <a:fld id="{6EACBCA7-9486-44F2-8AFF-21771E7D7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00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CBCA7-9486-44F2-8AFF-21771E7D701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885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CBCA7-9486-44F2-8AFF-21771E7D701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04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500139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инистерство труда и социальной защиты населения Республики Казахстан"/>
          <p:cNvSpPr txBox="1"/>
          <p:nvPr/>
        </p:nvSpPr>
        <p:spPr>
          <a:xfrm>
            <a:off x="1061393" y="4546743"/>
            <a:ext cx="6784504" cy="5030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717" tIns="35717" rIns="35717" bIns="35717" anchor="ctr">
            <a:spAutoFit/>
          </a:bodyPr>
          <a:lstStyle>
            <a:lvl1pPr>
              <a:defRPr sz="2500">
                <a:solidFill>
                  <a:srgbClr val="6784B5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ноябрь 2018 года </a:t>
            </a:r>
            <a:endPara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Астана</a:t>
            </a:r>
            <a:endParaRPr lang="ru-RU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:\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38" y="375558"/>
            <a:ext cx="515023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Министерство труда и социальной защиты населения Республики Казахстан"/>
          <p:cNvSpPr txBox="1"/>
          <p:nvPr/>
        </p:nvSpPr>
        <p:spPr>
          <a:xfrm>
            <a:off x="971600" y="299889"/>
            <a:ext cx="7976270" cy="6876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717" tIns="35717" rIns="35717" bIns="35717" anchor="ctr">
            <a:spAutoFit/>
          </a:bodyPr>
          <a:lstStyle>
            <a:lvl1pPr>
              <a:defRPr sz="2500">
                <a:solidFill>
                  <a:srgbClr val="6784B5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r>
              <a:rPr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  <a:sym typeface="Trebuchet MS" panose="020B0603020202020204" pitchFamily="34" charset="0"/>
              </a:rPr>
              <a:t>Министерство труда и социальной защиты населения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rebuchet MS"/>
              <a:ea typeface="+mj-ea"/>
              <a:cs typeface="+mj-cs"/>
              <a:sym typeface="Trebuchet MS" panose="020B0603020202020204" pitchFamily="34" charset="0"/>
            </a:endParaRPr>
          </a:p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  <a:sym typeface="Trebuchet MS" panose="020B0603020202020204" pitchFamily="34" charset="0"/>
              </a:rPr>
              <a:t>Республики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  <a:sym typeface="Trebuchet MS" panose="020B0603020202020204" pitchFamily="34" charset="0"/>
              </a:rPr>
              <a:t>Казахстан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27128" y="1987286"/>
            <a:ext cx="8801456" cy="13572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3600" b="1" dirty="0" smtClean="0">
                <a:solidFill>
                  <a:srgbClr val="004992"/>
                </a:solidFill>
                <a:latin typeface="Trebuchet MS"/>
              </a:rPr>
              <a:t>ПРАВИТЕЛЬСТВЕННЫЙ ЧАС </a:t>
            </a:r>
          </a:p>
          <a:p>
            <a:pPr defTabSz="844083">
              <a:defRPr/>
            </a:pPr>
            <a:r>
              <a:rPr lang="ru-RU" sz="3000" dirty="0" smtClean="0">
                <a:solidFill>
                  <a:srgbClr val="004992"/>
                </a:solidFill>
                <a:latin typeface="Trebuchet MS"/>
              </a:rPr>
              <a:t>«О ХОДЕ РЕАЛИЗАЦИИ АДРЕСНОЙ </a:t>
            </a:r>
          </a:p>
          <a:p>
            <a:pPr defTabSz="844083">
              <a:defRPr/>
            </a:pPr>
            <a:r>
              <a:rPr lang="ru-RU" sz="3000" dirty="0" smtClean="0">
                <a:solidFill>
                  <a:srgbClr val="004992"/>
                </a:solidFill>
                <a:latin typeface="Trebuchet MS"/>
              </a:rPr>
              <a:t>СОЦИАЛЬНОЙ ПОМОЩИ НОВОГО ФОРМАТА»</a:t>
            </a:r>
            <a:endParaRPr lang="ru-RU" sz="3000" dirty="0">
              <a:solidFill>
                <a:srgbClr val="004992"/>
              </a:solidFill>
              <a:latin typeface="Trebuchet M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44464" y="3579862"/>
            <a:ext cx="7704000" cy="0"/>
          </a:xfrm>
          <a:prstGeom prst="line">
            <a:avLst/>
          </a:prstGeom>
          <a:ln>
            <a:solidFill>
              <a:srgbClr val="BC8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77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24810" y="1398793"/>
            <a:ext cx="28364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latin typeface="Trebuchet MS"/>
                <a:ea typeface="+mj-ea"/>
                <a:cs typeface="+mj-cs"/>
              </a:rPr>
              <a:t>Социальные </a:t>
            </a:r>
            <a:r>
              <a:rPr lang="ru-RU" sz="1600" dirty="0" smtClean="0">
                <a:latin typeface="Trebuchet MS"/>
                <a:ea typeface="+mj-ea"/>
                <a:cs typeface="+mj-cs"/>
              </a:rPr>
              <a:t>выплаты</a:t>
            </a:r>
            <a:endParaRPr lang="ru-RU" sz="1600" dirty="0">
              <a:latin typeface="Trebuchet MS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4810" y="1059582"/>
            <a:ext cx="20122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Wingdings" panose="05000000000000000000" pitchFamily="2" charset="2"/>
              <a:buChar char="§"/>
              <a:defRPr/>
            </a:pPr>
            <a:r>
              <a:rPr lang="ru-RU" sz="1600" dirty="0">
                <a:latin typeface="Trebuchet MS"/>
                <a:ea typeface="+mj-ea"/>
                <a:cs typeface="+mj-cs"/>
              </a:rPr>
              <a:t>Оплата труда </a:t>
            </a:r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Исчисление совокупного дохода семьи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5976000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24810" y="1727551"/>
            <a:ext cx="3083094" cy="69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Trebuchet MS"/>
                <a:ea typeface="+mj-ea"/>
                <a:cs typeface="+mj-cs"/>
              </a:rPr>
              <a:t>Доходы </a:t>
            </a:r>
            <a:r>
              <a:rPr lang="ru-RU" sz="1600" dirty="0">
                <a:latin typeface="Trebuchet MS"/>
                <a:ea typeface="+mj-ea"/>
                <a:cs typeface="+mj-cs"/>
              </a:rPr>
              <a:t>от </a:t>
            </a:r>
            <a:r>
              <a:rPr lang="ru-RU" sz="1600" dirty="0" smtClean="0">
                <a:latin typeface="Trebuchet MS"/>
                <a:ea typeface="+mj-ea"/>
                <a:cs typeface="+mj-cs"/>
              </a:rPr>
              <a:t>      предпринимательской</a:t>
            </a:r>
          </a:p>
          <a:p>
            <a:pPr marL="19050" indent="247650" fontAlgn="ctr">
              <a:lnSpc>
                <a:spcPct val="80000"/>
              </a:lnSpc>
              <a:defRPr/>
            </a:pPr>
            <a:r>
              <a:rPr lang="ru-RU" sz="1600" dirty="0" smtClean="0">
                <a:latin typeface="Trebuchet MS"/>
                <a:ea typeface="+mj-ea"/>
                <a:cs typeface="+mj-cs"/>
              </a:rPr>
              <a:t>деятельности</a:t>
            </a:r>
            <a:endParaRPr lang="ru-RU" sz="1600" dirty="0">
              <a:latin typeface="Trebuchet MS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338" y="627534"/>
            <a:ext cx="61098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sym typeface="Trebuchet MS" panose="020B0603020202020204" pitchFamily="34" charset="0"/>
              </a:rPr>
              <a:t>С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sym typeface="Trebuchet MS" panose="020B0603020202020204" pitchFamily="34" charset="0"/>
              </a:rPr>
              <a:t>овокупный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sym typeface="Trebuchet MS" panose="020B0603020202020204" pitchFamily="34" charset="0"/>
              </a:rPr>
              <a:t>доход семьи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sym typeface="Trebuchet MS" panose="020B0603020202020204" pitchFamily="34" charset="0"/>
              </a:rPr>
              <a:t>включает: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/>
              <a:sym typeface="Trebuchet MS" panose="020B0603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500667" y="1421121"/>
            <a:ext cx="17513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Trebuchet MS"/>
                <a:ea typeface="+mj-ea"/>
                <a:cs typeface="+mj-cs"/>
              </a:rPr>
              <a:t>Алименты</a:t>
            </a:r>
            <a:endParaRPr lang="ru-RU" sz="1600" dirty="0">
              <a:latin typeface="Trebuchet MS"/>
              <a:ea typeface="+mj-ea"/>
              <a:cs typeface="+mj-cs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91880" y="1088558"/>
            <a:ext cx="25420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Wingdings" panose="05000000000000000000" pitchFamily="2" charset="2"/>
              <a:buChar char="§"/>
              <a:defRPr/>
            </a:pPr>
            <a:r>
              <a:rPr lang="ru-RU" sz="1600" dirty="0" smtClean="0">
                <a:latin typeface="Trebuchet MS"/>
                <a:ea typeface="+mj-ea"/>
                <a:cs typeface="+mj-cs"/>
              </a:rPr>
              <a:t>Денежные </a:t>
            </a:r>
            <a:r>
              <a:rPr lang="ru-RU" sz="1600" dirty="0">
                <a:latin typeface="Trebuchet MS"/>
                <a:ea typeface="+mj-ea"/>
                <a:cs typeface="+mj-cs"/>
              </a:rPr>
              <a:t>переводы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00667" y="1797431"/>
            <a:ext cx="2106667" cy="486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latin typeface="Trebuchet MS"/>
                <a:ea typeface="+mj-ea"/>
                <a:cs typeface="+mj-cs"/>
              </a:rPr>
              <a:t>В</a:t>
            </a:r>
            <a:r>
              <a:rPr lang="ru-RU" sz="1600" dirty="0" smtClean="0">
                <a:latin typeface="Trebuchet MS"/>
                <a:ea typeface="+mj-ea"/>
                <a:cs typeface="+mj-cs"/>
              </a:rPr>
              <a:t>ознаграждения </a:t>
            </a:r>
          </a:p>
          <a:p>
            <a:pPr marL="266700">
              <a:lnSpc>
                <a:spcPct val="80000"/>
              </a:lnSpc>
            </a:pPr>
            <a:r>
              <a:rPr lang="ru-RU" sz="1600" dirty="0" smtClean="0">
                <a:latin typeface="Trebuchet MS"/>
                <a:ea typeface="+mj-ea"/>
                <a:cs typeface="+mj-cs"/>
              </a:rPr>
              <a:t>по </a:t>
            </a:r>
            <a:r>
              <a:rPr lang="ru-RU" sz="1600" dirty="0">
                <a:latin typeface="Trebuchet MS"/>
                <a:ea typeface="+mj-ea"/>
                <a:cs typeface="+mj-cs"/>
              </a:rPr>
              <a:t>депозитам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12159" y="915566"/>
            <a:ext cx="302143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indent="-93663"/>
            <a:r>
              <a:rPr lang="ru-RU" sz="1600" b="1" dirty="0" smtClean="0">
                <a:solidFill>
                  <a:srgbClr val="C00000"/>
                </a:solidFill>
                <a:latin typeface="Trebuchet MS"/>
                <a:ea typeface="+mj-ea"/>
                <a:cs typeface="+mj-cs"/>
              </a:rPr>
              <a:t>ЗА ИСКЛЮЧЕНИЕМ:</a:t>
            </a:r>
          </a:p>
          <a:p>
            <a:pPr marL="269875" indent="-269875">
              <a:lnSpc>
                <a:spcPct val="80000"/>
              </a:lnSpc>
              <a:buFontTx/>
              <a:buChar char="-"/>
            </a:pPr>
            <a:r>
              <a:rPr lang="ru-RU" sz="1500" dirty="0" smtClean="0">
                <a:latin typeface="Trebuchet MS"/>
                <a:ea typeface="+mj-ea"/>
                <a:cs typeface="+mj-cs"/>
              </a:rPr>
              <a:t>жилищной помощи</a:t>
            </a:r>
          </a:p>
          <a:p>
            <a:pPr marL="269875" indent="-269875">
              <a:lnSpc>
                <a:spcPct val="80000"/>
              </a:lnSpc>
              <a:buFontTx/>
              <a:buChar char="-"/>
            </a:pPr>
            <a:r>
              <a:rPr lang="ru-RU" sz="1500" dirty="0" smtClean="0">
                <a:latin typeface="Trebuchet MS"/>
                <a:ea typeface="+mj-ea"/>
                <a:cs typeface="+mj-cs"/>
              </a:rPr>
              <a:t>адресной социальной помощи</a:t>
            </a:r>
          </a:p>
          <a:p>
            <a:pPr indent="269875">
              <a:lnSpc>
                <a:spcPct val="80000"/>
              </a:lnSpc>
              <a:buFontTx/>
              <a:buChar char="-"/>
            </a:pPr>
            <a:r>
              <a:rPr lang="ru-RU" sz="1500" dirty="0" smtClean="0">
                <a:latin typeface="Trebuchet MS"/>
                <a:ea typeface="+mj-ea"/>
                <a:cs typeface="+mj-cs"/>
              </a:rPr>
              <a:t>мер государственной</a:t>
            </a:r>
          </a:p>
          <a:p>
            <a:pPr marL="266700" indent="3175">
              <a:lnSpc>
                <a:spcPct val="80000"/>
              </a:lnSpc>
            </a:pPr>
            <a:r>
              <a:rPr lang="ru-RU" sz="1500" dirty="0" smtClean="0">
                <a:latin typeface="Trebuchet MS"/>
                <a:ea typeface="+mj-ea"/>
                <a:cs typeface="+mj-cs"/>
              </a:rPr>
              <a:t>поддержки в рамках участия в активных мерах содействия занятости</a:t>
            </a:r>
            <a:endParaRPr lang="ru-RU" sz="1500" dirty="0">
              <a:latin typeface="Trebuchet MS"/>
              <a:ea typeface="+mj-ea"/>
              <a:cs typeface="+mj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2427734"/>
            <a:ext cx="8638060" cy="504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rebuchet MS"/>
                <a:ea typeface="+mj-ea"/>
                <a:cs typeface="+mj-cs"/>
              </a:rPr>
              <a:t>11 </a:t>
            </a:r>
            <a:r>
              <a:rPr lang="ru-RU" sz="2000" b="1" dirty="0" smtClean="0">
                <a:solidFill>
                  <a:srgbClr val="002060"/>
                </a:solidFill>
                <a:latin typeface="Trebuchet MS"/>
                <a:ea typeface="+mj-ea"/>
                <a:cs typeface="+mj-cs"/>
              </a:rPr>
              <a:t>видов пособий и выплат </a:t>
            </a:r>
            <a:r>
              <a:rPr lang="ru-RU" sz="1900" dirty="0" smtClean="0">
                <a:latin typeface="Trebuchet MS"/>
                <a:ea typeface="+mj-ea"/>
                <a:cs typeface="+mj-cs"/>
              </a:rPr>
              <a:t>не </a:t>
            </a:r>
            <a:r>
              <a:rPr lang="ru-RU" sz="1900" dirty="0">
                <a:latin typeface="Trebuchet MS"/>
                <a:ea typeface="+mj-ea"/>
                <a:cs typeface="+mj-cs"/>
              </a:rPr>
              <a:t>рассматриваются в качестве </a:t>
            </a:r>
            <a:r>
              <a:rPr lang="ru-RU" sz="1900" dirty="0" smtClean="0">
                <a:latin typeface="Trebuchet MS"/>
                <a:ea typeface="+mj-ea"/>
                <a:cs typeface="+mj-cs"/>
              </a:rPr>
              <a:t>дохода:</a:t>
            </a:r>
            <a:endParaRPr lang="ru-RU" sz="1900" dirty="0">
              <a:latin typeface="Trebuchet MS"/>
              <a:ea typeface="+mj-ea"/>
              <a:cs typeface="+mj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7" y="3795886"/>
            <a:ext cx="47007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b="1" dirty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Доходы от личного подсобного хозяйства </a:t>
            </a:r>
            <a:r>
              <a:rPr lang="ru-RU" sz="1600" dirty="0">
                <a:latin typeface="Trebuchet MS"/>
                <a:ea typeface="+mj-ea"/>
                <a:cs typeface="+mj-cs"/>
              </a:rPr>
              <a:t>учитываются в совокупном доходе семьи и рассчитываются </a:t>
            </a:r>
            <a:r>
              <a:rPr lang="ru-RU" sz="1600" b="1" dirty="0" smtClean="0">
                <a:latin typeface="Trebuchet MS"/>
                <a:ea typeface="+mj-ea"/>
                <a:cs typeface="+mj-cs"/>
              </a:rPr>
              <a:t>на основе</a:t>
            </a:r>
            <a:r>
              <a:rPr lang="ru-RU" sz="1600" dirty="0" smtClean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 </a:t>
            </a:r>
            <a:r>
              <a:rPr lang="ru-RU" sz="1600" dirty="0">
                <a:latin typeface="Trebuchet MS"/>
                <a:ea typeface="+mj-ea"/>
                <a:cs typeface="+mj-cs"/>
              </a:rPr>
              <a:t>утвержденных </a:t>
            </a:r>
            <a:r>
              <a:rPr lang="ru-RU" sz="1600" b="1" dirty="0">
                <a:latin typeface="Trebuchet MS"/>
                <a:ea typeface="+mj-ea"/>
                <a:cs typeface="+mj-cs"/>
              </a:rPr>
              <a:t>нормативов продукции растениеводства </a:t>
            </a:r>
            <a:r>
              <a:rPr lang="ru-RU" sz="1600" dirty="0">
                <a:latin typeface="Trebuchet MS"/>
                <a:ea typeface="+mj-ea"/>
                <a:cs typeface="+mj-cs"/>
              </a:rPr>
              <a:t>и животноводства</a:t>
            </a:r>
          </a:p>
        </p:txBody>
      </p:sp>
      <p:sp>
        <p:nvSpPr>
          <p:cNvPr id="35" name="Равнобедренный треугольник 34"/>
          <p:cNvSpPr/>
          <p:nvPr/>
        </p:nvSpPr>
        <p:spPr>
          <a:xfrm rot="5400000">
            <a:off x="5021597" y="4142043"/>
            <a:ext cx="792000" cy="2160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5580113" y="3795886"/>
            <a:ext cx="3525783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b="1" dirty="0" smtClean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МИО: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rebuchet MS"/>
                <a:ea typeface="+mj-ea"/>
                <a:cs typeface="+mj-cs"/>
              </a:rPr>
              <a:t>утвержденные нормативы </a:t>
            </a:r>
            <a:r>
              <a:rPr lang="ru-RU" sz="1600" dirty="0" smtClean="0">
                <a:latin typeface="Trebuchet MS"/>
                <a:ea typeface="+mj-ea"/>
                <a:cs typeface="+mj-cs"/>
              </a:rPr>
              <a:t>могут корректировать с </a:t>
            </a:r>
            <a:r>
              <a:rPr lang="ru-RU" sz="1600" dirty="0">
                <a:latin typeface="Trebuchet MS"/>
                <a:ea typeface="+mj-ea"/>
                <a:cs typeface="+mj-cs"/>
              </a:rPr>
              <a:t>учетом особенностей </a:t>
            </a:r>
            <a:r>
              <a:rPr lang="ru-RU" sz="1600" dirty="0" smtClean="0">
                <a:latin typeface="Trebuchet MS"/>
                <a:ea typeface="+mj-ea"/>
                <a:cs typeface="+mj-cs"/>
              </a:rPr>
              <a:t>регионов</a:t>
            </a:r>
            <a:endParaRPr lang="ru-RU" sz="1600" dirty="0">
              <a:latin typeface="Trebuchet MS"/>
              <a:ea typeface="+mj-ea"/>
              <a:cs typeface="+mj-cs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 rot="5400000">
            <a:off x="4987729" y="4142044"/>
            <a:ext cx="792000" cy="2160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95537" y="2984957"/>
            <a:ext cx="863806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в </a:t>
            </a:r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связи с рождением 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ребенка, в </a:t>
            </a:r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связи с усыновлением 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ребенка-сироты, помощь </a:t>
            </a:r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при чрезвычайных 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ситуациях, помощь малообеспеченным, помощь детям из малообеспеченных семей, благотворительная помощь, </a:t>
            </a:r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на 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/>
                <a:ea typeface="+mj-ea"/>
                <a:cs typeface="+mj-cs"/>
              </a:rPr>
              <a:t>погребение и т.д.</a:t>
            </a:r>
            <a:endParaRPr lang="ru-RU" sz="1600" i="1" dirty="0">
              <a:solidFill>
                <a:schemeClr val="tx1">
                  <a:lumMod val="95000"/>
                  <a:lumOff val="5000"/>
                </a:schemeClr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23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10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980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Диаграмма 36"/>
          <p:cNvGraphicFramePr/>
          <p:nvPr>
            <p:extLst>
              <p:ext uri="{D42A27DB-BD31-4B8C-83A1-F6EECF244321}">
                <p14:modId xmlns:p14="http://schemas.microsoft.com/office/powerpoint/2010/main" val="2478823633"/>
              </p:ext>
            </p:extLst>
          </p:nvPr>
        </p:nvGraphicFramePr>
        <p:xfrm>
          <a:off x="4969179" y="1042761"/>
          <a:ext cx="4189629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2" name="Прямая соединительная линия 71"/>
          <p:cNvCxnSpPr/>
          <p:nvPr/>
        </p:nvCxnSpPr>
        <p:spPr>
          <a:xfrm>
            <a:off x="3059832" y="1597899"/>
            <a:ext cx="0" cy="720000"/>
          </a:xfrm>
          <a:prstGeom prst="line">
            <a:avLst/>
          </a:prstGeom>
          <a:ln>
            <a:solidFill>
              <a:srgbClr val="FFC000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69"/>
          <p:cNvCxnSpPr/>
          <p:nvPr/>
        </p:nvCxnSpPr>
        <p:spPr>
          <a:xfrm>
            <a:off x="406339" y="483518"/>
            <a:ext cx="6660033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3"/>
          <p:cNvSpPr txBox="1">
            <a:spLocks/>
          </p:cNvSpPr>
          <p:nvPr/>
        </p:nvSpPr>
        <p:spPr>
          <a:xfrm>
            <a:off x="323528" y="151119"/>
            <a:ext cx="8642494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400" dirty="0" smtClean="0">
                <a:solidFill>
                  <a:srgbClr val="004992"/>
                </a:solidFill>
                <a:latin typeface="Trebuchet MS"/>
                <a:sym typeface="Helvetica Light"/>
              </a:rPr>
              <a:t>Финансовое обеспечение нового формата АСП</a:t>
            </a:r>
            <a:endParaRPr lang="ru-RU" sz="24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4040" y="627534"/>
            <a:ext cx="4705992" cy="424726"/>
          </a:xfrm>
          <a:prstGeom prst="rect">
            <a:avLst/>
          </a:prstGeom>
          <a:noFill/>
        </p:spPr>
        <p:txBody>
          <a:bodyPr wrap="square" lIns="91434" tIns="45717" rIns="91434" bIns="45717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dirty="0" smtClean="0">
                <a:latin typeface="Trebuchet MS" panose="020B0603020202020204" pitchFamily="34" charset="0"/>
              </a:rPr>
              <a:t>Финансирование на 2018 год</a:t>
            </a:r>
            <a:endParaRPr lang="ru-RU" altLang="ru-RU" sz="2400" dirty="0">
              <a:latin typeface="Trebuchet MS" panose="020B0603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002119" y="623244"/>
            <a:ext cx="3934968" cy="48628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b="1" dirty="0" smtClean="0">
                <a:latin typeface="Trebuchet MS"/>
              </a:rPr>
              <a:t>Доля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rebuchet MS"/>
              </a:rPr>
              <a:t>освоения</a:t>
            </a:r>
            <a:r>
              <a:rPr lang="ru-RU" sz="1600" b="1" dirty="0" smtClean="0">
                <a:latin typeface="Trebuchet MS"/>
              </a:rPr>
              <a:t> выделенных </a:t>
            </a:r>
          </a:p>
          <a:p>
            <a:pPr algn="ctr">
              <a:lnSpc>
                <a:spcPct val="80000"/>
              </a:lnSpc>
            </a:pPr>
            <a:r>
              <a:rPr lang="ru-RU" sz="1600" b="1" dirty="0" smtClean="0">
                <a:latin typeface="Trebuchet MS"/>
              </a:rPr>
              <a:t>целевых </a:t>
            </a:r>
            <a:r>
              <a:rPr lang="ru-RU" sz="1600" b="1" dirty="0">
                <a:latin typeface="Trebuchet MS"/>
              </a:rPr>
              <a:t>трансфертов </a:t>
            </a:r>
          </a:p>
        </p:txBody>
      </p:sp>
      <p:sp>
        <p:nvSpPr>
          <p:cNvPr id="45" name="Прямоугольник 44"/>
          <p:cNvSpPr/>
          <p:nvPr/>
        </p:nvSpPr>
        <p:spPr bwMode="auto">
          <a:xfrm>
            <a:off x="1500692" y="1275606"/>
            <a:ext cx="1337290" cy="738524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ПЛАН</a:t>
            </a:r>
            <a:endParaRPr lang="ru-RU" sz="2000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46" name="Прямоугольник 45"/>
          <p:cNvSpPr/>
          <p:nvPr/>
        </p:nvSpPr>
        <p:spPr bwMode="auto">
          <a:xfrm>
            <a:off x="1526600" y="3651870"/>
            <a:ext cx="3981504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28,9</a:t>
            </a:r>
            <a:endParaRPr lang="ru-RU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V="1">
            <a:off x="530284" y="1350718"/>
            <a:ext cx="4114491" cy="7788"/>
          </a:xfrm>
          <a:prstGeom prst="line">
            <a:avLst/>
          </a:prstGeom>
          <a:ln>
            <a:solidFill>
              <a:srgbClr val="0049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ый треугольник 47"/>
          <p:cNvSpPr/>
          <p:nvPr/>
        </p:nvSpPr>
        <p:spPr>
          <a:xfrm rot="10800000">
            <a:off x="1347181" y="1392640"/>
            <a:ext cx="180000" cy="468000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ый треугольник 48"/>
          <p:cNvSpPr/>
          <p:nvPr/>
        </p:nvSpPr>
        <p:spPr>
          <a:xfrm rot="10800000">
            <a:off x="1284692" y="1392868"/>
            <a:ext cx="216000" cy="504000"/>
          </a:xfrm>
          <a:prstGeom prst="rt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ый треугольник 49"/>
          <p:cNvSpPr/>
          <p:nvPr/>
        </p:nvSpPr>
        <p:spPr>
          <a:xfrm rot="10800000">
            <a:off x="2931357" y="1392641"/>
            <a:ext cx="180000" cy="468000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ый треугольник 50"/>
          <p:cNvSpPr/>
          <p:nvPr/>
        </p:nvSpPr>
        <p:spPr>
          <a:xfrm rot="10800000">
            <a:off x="2868868" y="1392869"/>
            <a:ext cx="216000" cy="504000"/>
          </a:xfrm>
          <a:prstGeom prst="rt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 bwMode="auto">
          <a:xfrm>
            <a:off x="3084868" y="1381875"/>
            <a:ext cx="2504512" cy="538317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ФАКТ </a:t>
            </a:r>
          </a:p>
          <a:p>
            <a:pPr>
              <a:defRPr/>
            </a:pPr>
            <a:r>
              <a:rPr lang="ru-RU" sz="16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за 9 месяцев</a:t>
            </a:r>
            <a:endParaRPr lang="ru-RU" sz="16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 bwMode="auto">
          <a:xfrm>
            <a:off x="268651" y="3693723"/>
            <a:ext cx="1639053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ВСЕГО</a:t>
            </a:r>
            <a:endParaRPr lang="ru-RU" sz="24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 bwMode="auto">
          <a:xfrm>
            <a:off x="467544" y="2067694"/>
            <a:ext cx="864096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Р</a:t>
            </a:r>
            <a:r>
              <a:rPr lang="ru-RU" sz="24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Б</a:t>
            </a:r>
            <a:endParaRPr lang="ru-RU" sz="24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 bwMode="auto">
          <a:xfrm>
            <a:off x="446480" y="2901635"/>
            <a:ext cx="813152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МБ</a:t>
            </a:r>
            <a:endParaRPr lang="ru-RU" sz="24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 bwMode="auto">
          <a:xfrm>
            <a:off x="1526600" y="2067694"/>
            <a:ext cx="3981504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18,4</a:t>
            </a:r>
            <a:endParaRPr lang="ru-RU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59" name="Прямоугольник 58"/>
          <p:cNvSpPr/>
          <p:nvPr/>
        </p:nvSpPr>
        <p:spPr bwMode="auto">
          <a:xfrm>
            <a:off x="1526600" y="2901635"/>
            <a:ext cx="3981504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10,6</a:t>
            </a:r>
            <a:endParaRPr lang="ru-RU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61" name="Прямоугольник 60"/>
          <p:cNvSpPr/>
          <p:nvPr/>
        </p:nvSpPr>
        <p:spPr bwMode="auto">
          <a:xfrm>
            <a:off x="3131840" y="3693723"/>
            <a:ext cx="3981504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19,5</a:t>
            </a:r>
            <a:endParaRPr lang="ru-RU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62" name="Прямоугольник 61"/>
          <p:cNvSpPr/>
          <p:nvPr/>
        </p:nvSpPr>
        <p:spPr bwMode="auto">
          <a:xfrm>
            <a:off x="3084868" y="2109547"/>
            <a:ext cx="3981504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15,3</a:t>
            </a:r>
            <a:endParaRPr lang="ru-RU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63" name="Прямоугольник 62"/>
          <p:cNvSpPr/>
          <p:nvPr/>
        </p:nvSpPr>
        <p:spPr bwMode="auto">
          <a:xfrm>
            <a:off x="3182784" y="2901635"/>
            <a:ext cx="3981504" cy="534211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4,2</a:t>
            </a:r>
            <a:endParaRPr lang="ru-RU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707904" y="1059582"/>
            <a:ext cx="106631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ru-RU" sz="1600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млрд. </a:t>
            </a:r>
            <a:r>
              <a:rPr lang="ru-RU" sz="1600" dirty="0" err="1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тг</a:t>
            </a:r>
            <a:r>
              <a:rPr lang="ru-RU" sz="1600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.</a:t>
            </a: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1500692" y="1602944"/>
            <a:ext cx="0" cy="720000"/>
          </a:xfrm>
          <a:prstGeom prst="line">
            <a:avLst/>
          </a:prstGeom>
          <a:ln>
            <a:solidFill>
              <a:srgbClr val="FFC000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500692" y="2322944"/>
            <a:ext cx="0" cy="838204"/>
          </a:xfrm>
          <a:prstGeom prst="line">
            <a:avLst/>
          </a:prstGeom>
          <a:ln>
            <a:solidFill>
              <a:srgbClr val="FFC000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1511703" y="3130993"/>
            <a:ext cx="0" cy="838204"/>
          </a:xfrm>
          <a:prstGeom prst="line">
            <a:avLst/>
          </a:prstGeom>
          <a:ln>
            <a:solidFill>
              <a:srgbClr val="FFC000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059832" y="2317899"/>
            <a:ext cx="0" cy="838204"/>
          </a:xfrm>
          <a:prstGeom prst="line">
            <a:avLst/>
          </a:prstGeom>
          <a:ln>
            <a:solidFill>
              <a:srgbClr val="FFC000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3070843" y="3125948"/>
            <a:ext cx="0" cy="838204"/>
          </a:xfrm>
          <a:prstGeom prst="line">
            <a:avLst/>
          </a:prstGeom>
          <a:ln>
            <a:solidFill>
              <a:srgbClr val="FFC000"/>
            </a:solidFill>
            <a:prstDash val="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11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64088" y="2478507"/>
            <a:ext cx="3024336" cy="21600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18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017234"/>
              </p:ext>
            </p:extLst>
          </p:nvPr>
        </p:nvGraphicFramePr>
        <p:xfrm>
          <a:off x="5462895" y="1203598"/>
          <a:ext cx="1361489" cy="3521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1489"/>
              </a:tblGrid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Туркестанская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Жамбылская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г.Шымкент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Кызылординская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ВКО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Актюбинская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ЗКО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Костанайская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Акмолинская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Карагандинская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Атырауская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 err="1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Мангистауская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СКО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Павлодарская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г. Астана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  <a:tr h="178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300" kern="1200" dirty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г. Алматы </a:t>
                      </a:r>
                    </a:p>
                  </a:txBody>
                  <a:tcPr marL="9051" marR="9051" marT="9051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58" name="Диаграмма 57"/>
          <p:cNvGraphicFramePr/>
          <p:nvPr>
            <p:extLst>
              <p:ext uri="{D42A27DB-BD31-4B8C-83A1-F6EECF244321}">
                <p14:modId xmlns:p14="http://schemas.microsoft.com/office/powerpoint/2010/main" val="1230878506"/>
              </p:ext>
            </p:extLst>
          </p:nvPr>
        </p:nvGraphicFramePr>
        <p:xfrm>
          <a:off x="6692906" y="1066929"/>
          <a:ext cx="2272205" cy="3881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0" name="Диаграмма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883123"/>
              </p:ext>
            </p:extLst>
          </p:nvPr>
        </p:nvGraphicFramePr>
        <p:xfrm>
          <a:off x="5392133" y="1578505"/>
          <a:ext cx="3321810" cy="3348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9" name="Таблица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82400"/>
              </p:ext>
            </p:extLst>
          </p:nvPr>
        </p:nvGraphicFramePr>
        <p:xfrm>
          <a:off x="6588224" y="1204498"/>
          <a:ext cx="936032" cy="35798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032"/>
              </a:tblGrid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 175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 59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 53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736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48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872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35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476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28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17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094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15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753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 smtClean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 13 </a:t>
                      </a:r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10 590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9 636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9 549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8 469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6 822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5 893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3 876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057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50" b="1" kern="120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2 397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" name="Title 3"/>
          <p:cNvSpPr txBox="1">
            <a:spLocks/>
          </p:cNvSpPr>
          <p:nvPr/>
        </p:nvSpPr>
        <p:spPr>
          <a:xfrm>
            <a:off x="323528" y="151119"/>
            <a:ext cx="8642494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400" dirty="0" smtClean="0">
                <a:solidFill>
                  <a:srgbClr val="004992"/>
                </a:solidFill>
                <a:latin typeface="Trebuchet MS"/>
                <a:sym typeface="Helvetica Light"/>
              </a:rPr>
              <a:t>Внедрение АСП нового формата. Структура получателей</a:t>
            </a:r>
            <a:endParaRPr lang="ru-RU" sz="24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graphicFrame>
        <p:nvGraphicFramePr>
          <p:cNvPr id="39" name="Таблиц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52842"/>
              </p:ext>
            </p:extLst>
          </p:nvPr>
        </p:nvGraphicFramePr>
        <p:xfrm>
          <a:off x="7968920" y="1208651"/>
          <a:ext cx="648000" cy="35953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00"/>
              </a:tblGrid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34,8%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11,7%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10,7%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9,7%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7,0%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5,6%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3,4%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3,1%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2,3%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2,1%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1,9%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1,9%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1,7%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1,4%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1,2%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0,8%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1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0,5%</a:t>
                      </a:r>
                      <a:endParaRPr lang="ru-RU" sz="1300" kern="1200" dirty="0">
                        <a:solidFill>
                          <a:schemeClr val="tx1"/>
                        </a:solidFill>
                        <a:latin typeface="Trebuchet MS" panose="020B0603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3" name="Прямая соединительная линия 22"/>
          <p:cNvCxnSpPr/>
          <p:nvPr/>
        </p:nvCxnSpPr>
        <p:spPr>
          <a:xfrm>
            <a:off x="407368" y="555526"/>
            <a:ext cx="8053064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899592" y="627534"/>
            <a:ext cx="3240360" cy="326243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1900" b="1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Всего получателей АСП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755576" y="843558"/>
            <a:ext cx="1954516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36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504</a:t>
            </a:r>
            <a:r>
              <a:rPr lang="ru-RU" sz="28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 </a:t>
            </a:r>
            <a:endParaRPr lang="ru-RU" sz="105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619672" y="939491"/>
            <a:ext cx="599844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  <a:endParaRPr lang="ru-RU" sz="1400" dirty="0" smtClean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sz="1400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</a:t>
            </a: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endParaRPr lang="ru-RU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987824" y="3370897"/>
            <a:ext cx="3096344" cy="51090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1700" b="1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В </a:t>
            </a:r>
            <a:r>
              <a:rPr lang="ru-RU" sz="17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городской </a:t>
            </a:r>
            <a:endParaRPr lang="en-US" sz="1700" b="1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  <a:p>
            <a:pPr>
              <a:lnSpc>
                <a:spcPct val="80000"/>
              </a:lnSpc>
            </a:pPr>
            <a:r>
              <a:rPr lang="ru-RU" sz="17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местности </a:t>
            </a:r>
            <a:endParaRPr lang="ru-RU" sz="17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049532" y="3802945"/>
            <a:ext cx="1954516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173,1</a:t>
            </a:r>
            <a:r>
              <a:rPr lang="ru-RU" sz="40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4017365" y="4011910"/>
            <a:ext cx="599844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чел. </a:t>
            </a:r>
            <a:endParaRPr lang="ru-RU" sz="1400" dirty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007906" y="1628418"/>
            <a:ext cx="2932246" cy="80637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1700" b="1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В </a:t>
            </a:r>
            <a:r>
              <a:rPr lang="ru-RU" sz="17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сельской</a:t>
            </a:r>
            <a:endParaRPr lang="en-US" sz="1700" b="1" dirty="0" smtClean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  <a:p>
            <a:pPr>
              <a:lnSpc>
                <a:spcPct val="80000"/>
              </a:lnSpc>
            </a:pPr>
            <a:r>
              <a:rPr lang="ru-RU" sz="17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 </a:t>
            </a:r>
            <a:r>
              <a:rPr lang="ru-RU" sz="1700" b="1" dirty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местности</a:t>
            </a:r>
          </a:p>
          <a:p>
            <a:pPr>
              <a:lnSpc>
                <a:spcPct val="80000"/>
              </a:lnSpc>
            </a:pPr>
            <a:endParaRPr lang="ru-RU" sz="24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059832" y="2154077"/>
            <a:ext cx="1954516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330,9</a:t>
            </a:r>
            <a:endParaRPr lang="ru-RU" sz="2800" b="1" dirty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4017365" y="2170943"/>
            <a:ext cx="599844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чел. </a:t>
            </a:r>
            <a:endParaRPr lang="ru-RU" sz="1400" dirty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575553" y="2150937"/>
            <a:ext cx="1954516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431,6</a:t>
            </a:r>
            <a:endParaRPr lang="ru-RU" sz="2800" b="1" dirty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1619672" y="2170943"/>
            <a:ext cx="599844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чел. </a:t>
            </a:r>
            <a:endParaRPr lang="ru-RU" sz="1400" dirty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494025" y="1642962"/>
            <a:ext cx="2188189" cy="51090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17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Обусловленная денежная помощь</a:t>
            </a:r>
            <a:endParaRPr lang="ru-RU" sz="17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529252" y="3371154"/>
            <a:ext cx="2026524" cy="72019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ru-RU" sz="17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Безусловная денежная помощь</a:t>
            </a:r>
            <a:endParaRPr lang="ru-RU" sz="17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11560" y="4023145"/>
            <a:ext cx="1954516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72,4</a:t>
            </a:r>
            <a:endParaRPr lang="ru-RU" sz="105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1451876" y="4091234"/>
            <a:ext cx="599844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  <a:endParaRPr lang="ru-RU" sz="1400" dirty="0" smtClean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sz="1400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</a:t>
            </a:r>
            <a:r>
              <a:rPr lang="ru-RU" sz="14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endParaRPr lang="ru-RU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39789" y="2658390"/>
            <a:ext cx="105189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4992"/>
                </a:solidFill>
                <a:latin typeface="Trebuchet MS"/>
              </a:rPr>
              <a:t>85,6%</a:t>
            </a:r>
            <a:endParaRPr lang="ru-RU" sz="2400" b="1" dirty="0">
              <a:solidFill>
                <a:srgbClr val="004992"/>
              </a:solidFill>
              <a:latin typeface="Trebuchet MS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39552" y="4523282"/>
            <a:ext cx="105189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4992"/>
                </a:solidFill>
                <a:latin typeface="Trebuchet MS"/>
              </a:rPr>
              <a:t>14,4%</a:t>
            </a:r>
            <a:endParaRPr lang="ru-RU" sz="2400" b="1" dirty="0">
              <a:solidFill>
                <a:srgbClr val="004992"/>
              </a:solidFill>
              <a:latin typeface="Trebuchet MS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059832" y="2658390"/>
            <a:ext cx="756938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4992"/>
                </a:solidFill>
                <a:latin typeface="Trebuchet MS"/>
              </a:rPr>
              <a:t>66%</a:t>
            </a:r>
            <a:endParaRPr lang="ru-RU" sz="2400" b="1" dirty="0">
              <a:solidFill>
                <a:srgbClr val="004992"/>
              </a:solidFill>
              <a:latin typeface="Trebuchet MS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3059832" y="4443958"/>
            <a:ext cx="756938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dirty="0" smtClean="0">
                <a:solidFill>
                  <a:srgbClr val="004992"/>
                </a:solidFill>
                <a:latin typeface="Trebuchet MS"/>
              </a:rPr>
              <a:t>34%</a:t>
            </a:r>
            <a:endParaRPr lang="ru-RU" sz="2400" b="1" dirty="0">
              <a:solidFill>
                <a:srgbClr val="004992"/>
              </a:solidFill>
              <a:latin typeface="Trebuchet MS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5247494" y="743791"/>
            <a:ext cx="3861010" cy="2893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b="1" dirty="0" smtClean="0">
                <a:latin typeface="Trebuchet MS" panose="020B0603020202020204" pitchFamily="34" charset="0"/>
                <a:ea typeface="Roboto Condensed" panose="02000000000000000000" pitchFamily="2" charset="0"/>
              </a:rPr>
              <a:t>Численность получателей АСП</a:t>
            </a:r>
            <a:endParaRPr lang="ru-RU" sz="1600" b="1" dirty="0"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30" name="Rectangle 41"/>
          <p:cNvSpPr/>
          <p:nvPr/>
        </p:nvSpPr>
        <p:spPr>
          <a:xfrm>
            <a:off x="467544" y="1642963"/>
            <a:ext cx="45719" cy="1292224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1200" dirty="0" smtClean="0">
              <a:solidFill>
                <a:srgbClr val="295E7E"/>
              </a:solidFill>
            </a:endParaRPr>
          </a:p>
        </p:txBody>
      </p:sp>
      <p:sp>
        <p:nvSpPr>
          <p:cNvPr id="31" name="Rectangle 41"/>
          <p:cNvSpPr/>
          <p:nvPr/>
        </p:nvSpPr>
        <p:spPr>
          <a:xfrm>
            <a:off x="493833" y="3371154"/>
            <a:ext cx="45719" cy="1512168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1200" dirty="0" smtClean="0">
              <a:solidFill>
                <a:srgbClr val="295E7E"/>
              </a:solidFill>
            </a:endParaRPr>
          </a:p>
        </p:txBody>
      </p:sp>
      <p:sp>
        <p:nvSpPr>
          <p:cNvPr id="32" name="Стрелка вправо с вырезом 31"/>
          <p:cNvSpPr/>
          <p:nvPr/>
        </p:nvSpPr>
        <p:spPr>
          <a:xfrm rot="5400000">
            <a:off x="2220609" y="-314552"/>
            <a:ext cx="64948" cy="3691430"/>
          </a:xfrm>
          <a:prstGeom prst="notchedRightArrow">
            <a:avLst>
              <a:gd name="adj1" fmla="val 18204"/>
              <a:gd name="adj2" fmla="val 100000"/>
            </a:avLst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Rectangle 41"/>
          <p:cNvSpPr/>
          <p:nvPr/>
        </p:nvSpPr>
        <p:spPr>
          <a:xfrm>
            <a:off x="2944794" y="3371154"/>
            <a:ext cx="45719" cy="1512168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1200" dirty="0" smtClean="0">
              <a:solidFill>
                <a:srgbClr val="295E7E"/>
              </a:solidFill>
            </a:endParaRPr>
          </a:p>
        </p:txBody>
      </p:sp>
      <p:sp>
        <p:nvSpPr>
          <p:cNvPr id="34" name="Rectangle 41"/>
          <p:cNvSpPr/>
          <p:nvPr/>
        </p:nvSpPr>
        <p:spPr>
          <a:xfrm>
            <a:off x="2944794" y="1654924"/>
            <a:ext cx="45719" cy="1280263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endParaRPr lang="en-US" sz="1200" dirty="0" smtClean="0">
              <a:solidFill>
                <a:srgbClr val="295E7E"/>
              </a:solidFill>
            </a:endParaRPr>
          </a:p>
        </p:txBody>
      </p:sp>
      <p:sp>
        <p:nvSpPr>
          <p:cNvPr id="36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12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716844" y="1017074"/>
            <a:ext cx="1914403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err="1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тыс.чел</a:t>
            </a:r>
            <a:r>
              <a:rPr lang="ru-RU" sz="1200" b="1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endParaRPr lang="ru-RU" sz="1200" b="1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123728" y="843558"/>
            <a:ext cx="1954516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36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97 271</a:t>
            </a:r>
            <a:endParaRPr lang="ru-RU" sz="105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563888" y="1061382"/>
            <a:ext cx="694421" cy="2862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семей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563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3"/>
          <p:cNvSpPr txBox="1">
            <a:spLocks/>
          </p:cNvSpPr>
          <p:nvPr/>
        </p:nvSpPr>
        <p:spPr>
          <a:xfrm>
            <a:off x="323528" y="151119"/>
            <a:ext cx="8642494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400" dirty="0">
                <a:solidFill>
                  <a:srgbClr val="004992"/>
                </a:solidFill>
                <a:latin typeface="Trebuchet MS"/>
                <a:sym typeface="Helvetica Light"/>
              </a:rPr>
              <a:t>Социальный портрет получателей АСП</a:t>
            </a:r>
            <a:br>
              <a:rPr lang="ru-RU" sz="2400" dirty="0">
                <a:solidFill>
                  <a:srgbClr val="004992"/>
                </a:solidFill>
                <a:latin typeface="Trebuchet MS"/>
                <a:sym typeface="Helvetica Light"/>
              </a:rPr>
            </a:br>
            <a:r>
              <a:rPr lang="ru-RU" sz="2400" dirty="0">
                <a:solidFill>
                  <a:srgbClr val="004992"/>
                </a:solidFill>
                <a:latin typeface="Trebuchet MS"/>
                <a:sym typeface="Helvetica Light"/>
              </a:rPr>
              <a:t>Республика Казахстан</a:t>
            </a:r>
          </a:p>
        </p:txBody>
      </p:sp>
      <p:cxnSp>
        <p:nvCxnSpPr>
          <p:cNvPr id="20" name="Straight Connector 69"/>
          <p:cNvCxnSpPr/>
          <p:nvPr/>
        </p:nvCxnSpPr>
        <p:spPr>
          <a:xfrm>
            <a:off x="343876" y="843558"/>
            <a:ext cx="7628282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Номер слайда 4"/>
          <p:cNvSpPr txBox="1">
            <a:spLocks/>
          </p:cNvSpPr>
          <p:nvPr/>
        </p:nvSpPr>
        <p:spPr>
          <a:xfrm>
            <a:off x="8600891" y="4751406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13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18" name="Прямоугольник 3"/>
          <p:cNvSpPr>
            <a:spLocks noChangeArrowheads="1"/>
          </p:cNvSpPr>
          <p:nvPr/>
        </p:nvSpPr>
        <p:spPr bwMode="auto">
          <a:xfrm>
            <a:off x="251520" y="987574"/>
            <a:ext cx="32808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ym typeface="Helvetica" pitchFamily="34" charset="0"/>
              </a:rPr>
              <a:t>Всего</a:t>
            </a:r>
            <a:r>
              <a:rPr lang="ru-RU" altLang="ru-RU" b="1" dirty="0">
                <a:solidFill>
                  <a:srgbClr val="C00000"/>
                </a:solidFill>
                <a:sym typeface="Helvetica" pitchFamily="34" charset="0"/>
              </a:rPr>
              <a:t> 97 </a:t>
            </a:r>
            <a:r>
              <a:rPr lang="ru-RU" altLang="ru-RU" b="1" dirty="0" smtClean="0">
                <a:solidFill>
                  <a:srgbClr val="C00000"/>
                </a:solidFill>
                <a:sym typeface="Helvetica" pitchFamily="34" charset="0"/>
              </a:rPr>
              <a:t>271 </a:t>
            </a:r>
            <a:r>
              <a:rPr lang="ru-RU" altLang="ru-RU" sz="2400" b="1" dirty="0">
                <a:sym typeface="Helvetica" pitchFamily="34" charset="0"/>
              </a:rPr>
              <a:t>семей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276107" y="1707654"/>
            <a:ext cx="1815257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Clr>
                <a:srgbClr val="1F497D"/>
              </a:buClr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Сельские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семьи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2557391" y="3537362"/>
            <a:ext cx="2592288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Многодетные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семьи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297198" y="3492117"/>
            <a:ext cx="25202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еполные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семьи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542151" y="3911312"/>
            <a:ext cx="28100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Среднее образование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542151" y="4303914"/>
            <a:ext cx="32912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С 1 и более работающим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497455" y="3263609"/>
            <a:ext cx="4572000" cy="31393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2563">
              <a:lnSpc>
                <a:spcPct val="80000"/>
              </a:lnSpc>
            </a:pPr>
            <a:r>
              <a:rPr lang="ru-RU" i="1" dirty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в южных </a:t>
            </a:r>
            <a:r>
              <a:rPr lang="ru-RU" i="1" dirty="0" smtClean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регионах: </a:t>
            </a:r>
            <a:endParaRPr lang="ru-RU" i="1" dirty="0">
              <a:solidFill>
                <a:srgbClr val="004992"/>
              </a:solidFill>
              <a:latin typeface="Trebuchet MS"/>
              <a:ea typeface="+mj-ea"/>
              <a:cs typeface="+mj-cs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-180528" y="3260049"/>
            <a:ext cx="2627784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2563" algn="ctr">
              <a:lnSpc>
                <a:spcPct val="80000"/>
              </a:lnSpc>
            </a:pPr>
            <a:r>
              <a:rPr lang="ru-RU" i="1" dirty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в северных </a:t>
            </a:r>
            <a:r>
              <a:rPr lang="ru-RU" i="1" dirty="0">
                <a:solidFill>
                  <a:srgbClr val="004992"/>
                </a:solidFill>
                <a:latin typeface="Trebuchet MS"/>
                <a:ea typeface="+mj-ea"/>
                <a:cs typeface="+mj-cs"/>
                <a:sym typeface="Trebuchet MS" panose="020B0603020202020204" pitchFamily="34" charset="0"/>
              </a:rPr>
              <a:t>регионах</a:t>
            </a:r>
            <a:r>
              <a:rPr lang="ru-RU" i="1" dirty="0">
                <a:solidFill>
                  <a:srgbClr val="004992"/>
                </a:solidFill>
                <a:latin typeface="Trebuchet MS"/>
                <a:ea typeface="+mj-ea"/>
                <a:cs typeface="+mj-cs"/>
              </a:rPr>
              <a:t> 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260307" y="2054357"/>
            <a:ext cx="164193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rebuchet MS"/>
              </a:rPr>
              <a:t>63</a:t>
            </a:r>
            <a:r>
              <a:rPr lang="ru-RU" sz="2400" b="1" dirty="0">
                <a:solidFill>
                  <a:srgbClr val="C00000"/>
                </a:solidFill>
                <a:latin typeface="Trebuchet MS"/>
              </a:rPr>
              <a:t>%</a:t>
            </a:r>
            <a:r>
              <a:rPr lang="ru-RU" sz="3200" b="1" dirty="0">
                <a:solidFill>
                  <a:srgbClr val="C00000"/>
                </a:solidFill>
                <a:latin typeface="Trebuchet MS"/>
              </a:rPr>
              <a:t> </a:t>
            </a:r>
            <a:endParaRPr lang="ru-RU" sz="3200" b="1" dirty="0" smtClean="0">
              <a:solidFill>
                <a:srgbClr val="C00000"/>
              </a:solidFill>
              <a:latin typeface="Trebuchet MS"/>
            </a:endParaRPr>
          </a:p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всех семей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114034" y="3403737"/>
            <a:ext cx="3240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rebuchet MS"/>
              </a:rPr>
              <a:t>40,6</a:t>
            </a:r>
            <a:r>
              <a:rPr lang="ru-RU" sz="3200" b="1" dirty="0" smtClean="0">
                <a:solidFill>
                  <a:srgbClr val="C00000"/>
                </a:solidFill>
                <a:latin typeface="Trebuchet MS"/>
              </a:rPr>
              <a:t>%</a:t>
            </a:r>
            <a:r>
              <a:rPr lang="ru-RU" sz="2400" b="1" dirty="0" smtClean="0">
                <a:solidFill>
                  <a:srgbClr val="C00000"/>
                </a:solidFill>
                <a:latin typeface="Trebuchet MS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от всех семей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5165373" y="3816710"/>
            <a:ext cx="43751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rebuchet MS"/>
              </a:rPr>
              <a:t>73,8%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от лиц имеющих образование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5165372" y="4219803"/>
            <a:ext cx="50952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rebuchet MS"/>
              </a:rPr>
              <a:t>57</a:t>
            </a:r>
            <a:r>
              <a:rPr lang="ru-RU" sz="3200" b="1" dirty="0" smtClean="0">
                <a:solidFill>
                  <a:srgbClr val="C00000"/>
                </a:solidFill>
                <a:latin typeface="Trebuchet MS"/>
              </a:rPr>
              <a:t>%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от всех семей</a:t>
            </a: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246999" y="3735601"/>
            <a:ext cx="170686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rebuchet MS"/>
              </a:rPr>
              <a:t>25,2%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всех семей</a:t>
            </a:r>
          </a:p>
        </p:txBody>
      </p:sp>
      <p:grpSp>
        <p:nvGrpSpPr>
          <p:cNvPr id="43" name="Группа 42">
            <a:extLst>
              <a:ext uri="{FF2B5EF4-FFF2-40B4-BE49-F238E27FC236}">
                <a16:creationId xmlns="" xmlns:a16="http://schemas.microsoft.com/office/drawing/2014/main" id="{5DDCD0BD-7408-4F7E-97C3-7AAFAE73865B}"/>
              </a:ext>
            </a:extLst>
          </p:cNvPr>
          <p:cNvGrpSpPr/>
          <p:nvPr/>
        </p:nvGrpSpPr>
        <p:grpSpPr>
          <a:xfrm>
            <a:off x="2895686" y="869964"/>
            <a:ext cx="5996793" cy="2426415"/>
            <a:chOff x="1593038" y="2680185"/>
            <a:chExt cx="8154226" cy="4687208"/>
          </a:xfrm>
        </p:grpSpPr>
        <p:grpSp>
          <p:nvGrpSpPr>
            <p:cNvPr id="57" name="Группа 56">
              <a:extLst>
                <a:ext uri="{FF2B5EF4-FFF2-40B4-BE49-F238E27FC236}">
                  <a16:creationId xmlns="" xmlns:a16="http://schemas.microsoft.com/office/drawing/2014/main" id="{C83E4EBB-7B2B-4BE7-B448-0D9723961D88}"/>
                </a:ext>
              </a:extLst>
            </p:cNvPr>
            <p:cNvGrpSpPr/>
            <p:nvPr/>
          </p:nvGrpSpPr>
          <p:grpSpPr>
            <a:xfrm>
              <a:off x="1593038" y="3232628"/>
              <a:ext cx="7505736" cy="4134765"/>
              <a:chOff x="-77639" y="752635"/>
              <a:chExt cx="9152627" cy="5352727"/>
            </a:xfrm>
          </p:grpSpPr>
          <p:grpSp>
            <p:nvGrpSpPr>
              <p:cNvPr id="86" name="Группа 85">
                <a:extLst>
                  <a:ext uri="{FF2B5EF4-FFF2-40B4-BE49-F238E27FC236}">
                    <a16:creationId xmlns="" xmlns:a16="http://schemas.microsoft.com/office/drawing/2014/main" id="{BDDE2055-312B-4156-815E-E7BEC7D20C5D}"/>
                  </a:ext>
                </a:extLst>
              </p:cNvPr>
              <p:cNvGrpSpPr/>
              <p:nvPr/>
            </p:nvGrpSpPr>
            <p:grpSpPr>
              <a:xfrm>
                <a:off x="-77639" y="752635"/>
                <a:ext cx="9152627" cy="5352727"/>
                <a:chOff x="724504" y="1216184"/>
                <a:chExt cx="7820981" cy="4367547"/>
              </a:xfrm>
            </p:grpSpPr>
            <p:grpSp>
              <p:nvGrpSpPr>
                <p:cNvPr id="88" name="Группа 87">
                  <a:extLst>
                    <a:ext uri="{FF2B5EF4-FFF2-40B4-BE49-F238E27FC236}">
                      <a16:creationId xmlns="" xmlns:a16="http://schemas.microsoft.com/office/drawing/2014/main" id="{F0E8D077-A3D6-4D0D-B048-6D545176625E}"/>
                    </a:ext>
                  </a:extLst>
                </p:cNvPr>
                <p:cNvGrpSpPr/>
                <p:nvPr/>
              </p:nvGrpSpPr>
              <p:grpSpPr>
                <a:xfrm>
                  <a:off x="724504" y="1216184"/>
                  <a:ext cx="7820981" cy="4367547"/>
                  <a:chOff x="724504" y="1216184"/>
                  <a:chExt cx="7820981" cy="4367547"/>
                </a:xfrm>
              </p:grpSpPr>
              <p:sp>
                <p:nvSpPr>
                  <p:cNvPr id="90" name="Freeform 227">
                    <a:extLst>
                      <a:ext uri="{FF2B5EF4-FFF2-40B4-BE49-F238E27FC236}">
                        <a16:creationId xmlns="" xmlns:a16="http://schemas.microsoft.com/office/drawing/2014/main" id="{6D08E802-7AE8-408F-862D-1A19415633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04463" y="3425282"/>
                    <a:ext cx="1920933" cy="1649635"/>
                  </a:xfrm>
                  <a:custGeom>
                    <a:avLst/>
                    <a:gdLst>
                      <a:gd name="T0" fmla="*/ 32 w 609"/>
                      <a:gd name="T1" fmla="*/ 157 h 530"/>
                      <a:gd name="T2" fmla="*/ 31 w 609"/>
                      <a:gd name="T3" fmla="*/ 165 h 530"/>
                      <a:gd name="T4" fmla="*/ 16 w 609"/>
                      <a:gd name="T5" fmla="*/ 170 h 530"/>
                      <a:gd name="T6" fmla="*/ 26 w 609"/>
                      <a:gd name="T7" fmla="*/ 184 h 530"/>
                      <a:gd name="T8" fmla="*/ 52 w 609"/>
                      <a:gd name="T9" fmla="*/ 177 h 530"/>
                      <a:gd name="T10" fmla="*/ 63 w 609"/>
                      <a:gd name="T11" fmla="*/ 155 h 530"/>
                      <a:gd name="T12" fmla="*/ 58 w 609"/>
                      <a:gd name="T13" fmla="*/ 141 h 530"/>
                      <a:gd name="T14" fmla="*/ 69 w 609"/>
                      <a:gd name="T15" fmla="*/ 129 h 530"/>
                      <a:gd name="T16" fmla="*/ 69 w 609"/>
                      <a:gd name="T17" fmla="*/ 154 h 530"/>
                      <a:gd name="T18" fmla="*/ 92 w 609"/>
                      <a:gd name="T19" fmla="*/ 159 h 530"/>
                      <a:gd name="T20" fmla="*/ 112 w 609"/>
                      <a:gd name="T21" fmla="*/ 159 h 530"/>
                      <a:gd name="T22" fmla="*/ 112 w 609"/>
                      <a:gd name="T23" fmla="*/ 168 h 530"/>
                      <a:gd name="T24" fmla="*/ 94 w 609"/>
                      <a:gd name="T25" fmla="*/ 171 h 530"/>
                      <a:gd name="T26" fmla="*/ 70 w 609"/>
                      <a:gd name="T27" fmla="*/ 166 h 530"/>
                      <a:gd name="T28" fmla="*/ 64 w 609"/>
                      <a:gd name="T29" fmla="*/ 183 h 530"/>
                      <a:gd name="T30" fmla="*/ 59 w 609"/>
                      <a:gd name="T31" fmla="*/ 200 h 530"/>
                      <a:gd name="T32" fmla="*/ 71 w 609"/>
                      <a:gd name="T33" fmla="*/ 197 h 530"/>
                      <a:gd name="T34" fmla="*/ 81 w 609"/>
                      <a:gd name="T35" fmla="*/ 234 h 530"/>
                      <a:gd name="T36" fmla="*/ 77 w 609"/>
                      <a:gd name="T37" fmla="*/ 268 h 530"/>
                      <a:gd name="T38" fmla="*/ 141 w 609"/>
                      <a:gd name="T39" fmla="*/ 337 h 530"/>
                      <a:gd name="T40" fmla="*/ 278 w 609"/>
                      <a:gd name="T41" fmla="*/ 398 h 530"/>
                      <a:gd name="T42" fmla="*/ 322 w 609"/>
                      <a:gd name="T43" fmla="*/ 407 h 530"/>
                      <a:gd name="T44" fmla="*/ 395 w 609"/>
                      <a:gd name="T45" fmla="*/ 393 h 530"/>
                      <a:gd name="T46" fmla="*/ 437 w 609"/>
                      <a:gd name="T47" fmla="*/ 434 h 530"/>
                      <a:gd name="T48" fmla="*/ 456 w 609"/>
                      <a:gd name="T49" fmla="*/ 479 h 530"/>
                      <a:gd name="T50" fmla="*/ 480 w 609"/>
                      <a:gd name="T51" fmla="*/ 465 h 530"/>
                      <a:gd name="T52" fmla="*/ 490 w 609"/>
                      <a:gd name="T53" fmla="*/ 520 h 530"/>
                      <a:gd name="T54" fmla="*/ 522 w 609"/>
                      <a:gd name="T55" fmla="*/ 493 h 530"/>
                      <a:gd name="T56" fmla="*/ 541 w 609"/>
                      <a:gd name="T57" fmla="*/ 480 h 530"/>
                      <a:gd name="T58" fmla="*/ 561 w 609"/>
                      <a:gd name="T59" fmla="*/ 473 h 530"/>
                      <a:gd name="T60" fmla="*/ 596 w 609"/>
                      <a:gd name="T61" fmla="*/ 449 h 530"/>
                      <a:gd name="T62" fmla="*/ 584 w 609"/>
                      <a:gd name="T63" fmla="*/ 428 h 530"/>
                      <a:gd name="T64" fmla="*/ 604 w 609"/>
                      <a:gd name="T65" fmla="*/ 405 h 530"/>
                      <a:gd name="T66" fmla="*/ 604 w 609"/>
                      <a:gd name="T67" fmla="*/ 385 h 530"/>
                      <a:gd name="T68" fmla="*/ 609 w 609"/>
                      <a:gd name="T69" fmla="*/ 368 h 530"/>
                      <a:gd name="T70" fmla="*/ 578 w 609"/>
                      <a:gd name="T71" fmla="*/ 341 h 530"/>
                      <a:gd name="T72" fmla="*/ 576 w 609"/>
                      <a:gd name="T73" fmla="*/ 273 h 530"/>
                      <a:gd name="T74" fmla="*/ 554 w 609"/>
                      <a:gd name="T75" fmla="*/ 245 h 530"/>
                      <a:gd name="T76" fmla="*/ 560 w 609"/>
                      <a:gd name="T77" fmla="*/ 234 h 530"/>
                      <a:gd name="T78" fmla="*/ 548 w 609"/>
                      <a:gd name="T79" fmla="*/ 173 h 530"/>
                      <a:gd name="T80" fmla="*/ 517 w 609"/>
                      <a:gd name="T81" fmla="*/ 178 h 530"/>
                      <a:gd name="T82" fmla="*/ 516 w 609"/>
                      <a:gd name="T83" fmla="*/ 179 h 530"/>
                      <a:gd name="T84" fmla="*/ 451 w 609"/>
                      <a:gd name="T85" fmla="*/ 177 h 530"/>
                      <a:gd name="T86" fmla="*/ 415 w 609"/>
                      <a:gd name="T87" fmla="*/ 149 h 530"/>
                      <a:gd name="T88" fmla="*/ 312 w 609"/>
                      <a:gd name="T89" fmla="*/ 100 h 530"/>
                      <a:gd name="T90" fmla="*/ 292 w 609"/>
                      <a:gd name="T91" fmla="*/ 80 h 530"/>
                      <a:gd name="T92" fmla="*/ 278 w 609"/>
                      <a:gd name="T93" fmla="*/ 78 h 530"/>
                      <a:gd name="T94" fmla="*/ 269 w 609"/>
                      <a:gd name="T95" fmla="*/ 66 h 530"/>
                      <a:gd name="T96" fmla="*/ 255 w 609"/>
                      <a:gd name="T97" fmla="*/ 56 h 530"/>
                      <a:gd name="T98" fmla="*/ 253 w 609"/>
                      <a:gd name="T99" fmla="*/ 45 h 530"/>
                      <a:gd name="T100" fmla="*/ 179 w 609"/>
                      <a:gd name="T101" fmla="*/ 0 h 530"/>
                      <a:gd name="T102" fmla="*/ 147 w 609"/>
                      <a:gd name="T103" fmla="*/ 58 h 530"/>
                      <a:gd name="T104" fmla="*/ 109 w 609"/>
                      <a:gd name="T105" fmla="*/ 58 h 530"/>
                      <a:gd name="T106" fmla="*/ 104 w 609"/>
                      <a:gd name="T107" fmla="*/ 82 h 530"/>
                      <a:gd name="T108" fmla="*/ 93 w 609"/>
                      <a:gd name="T109" fmla="*/ 78 h 530"/>
                      <a:gd name="T110" fmla="*/ 23 w 609"/>
                      <a:gd name="T111" fmla="*/ 150 h 530"/>
                      <a:gd name="T112" fmla="*/ 21 w 609"/>
                      <a:gd name="T113" fmla="*/ 151 h 530"/>
                      <a:gd name="T114" fmla="*/ 0 w 609"/>
                      <a:gd name="T115" fmla="*/ 160 h 530"/>
                      <a:gd name="connsiteX0" fmla="*/ 443 w 10000"/>
                      <a:gd name="connsiteY0" fmla="*/ 3000 h 10000"/>
                      <a:gd name="connsiteX1" fmla="*/ 525 w 10000"/>
                      <a:gd name="connsiteY1" fmla="*/ 2962 h 10000"/>
                      <a:gd name="connsiteX2" fmla="*/ 558 w 10000"/>
                      <a:gd name="connsiteY2" fmla="*/ 3019 h 10000"/>
                      <a:gd name="connsiteX3" fmla="*/ 509 w 10000"/>
                      <a:gd name="connsiteY3" fmla="*/ 3113 h 10000"/>
                      <a:gd name="connsiteX4" fmla="*/ 443 w 10000"/>
                      <a:gd name="connsiteY4" fmla="*/ 3208 h 10000"/>
                      <a:gd name="connsiteX5" fmla="*/ 263 w 10000"/>
                      <a:gd name="connsiteY5" fmla="*/ 3208 h 10000"/>
                      <a:gd name="connsiteX6" fmla="*/ 427 w 10000"/>
                      <a:gd name="connsiteY6" fmla="*/ 3302 h 10000"/>
                      <a:gd name="connsiteX7" fmla="*/ 427 w 10000"/>
                      <a:gd name="connsiteY7" fmla="*/ 3472 h 10000"/>
                      <a:gd name="connsiteX8" fmla="*/ 608 w 10000"/>
                      <a:gd name="connsiteY8" fmla="*/ 3472 h 10000"/>
                      <a:gd name="connsiteX9" fmla="*/ 854 w 10000"/>
                      <a:gd name="connsiteY9" fmla="*/ 3340 h 10000"/>
                      <a:gd name="connsiteX10" fmla="*/ 920 w 10000"/>
                      <a:gd name="connsiteY10" fmla="*/ 3094 h 10000"/>
                      <a:gd name="connsiteX11" fmla="*/ 1034 w 10000"/>
                      <a:gd name="connsiteY11" fmla="*/ 2925 h 10000"/>
                      <a:gd name="connsiteX12" fmla="*/ 1034 w 10000"/>
                      <a:gd name="connsiteY12" fmla="*/ 2849 h 10000"/>
                      <a:gd name="connsiteX13" fmla="*/ 952 w 10000"/>
                      <a:gd name="connsiteY13" fmla="*/ 2660 h 10000"/>
                      <a:gd name="connsiteX14" fmla="*/ 854 w 10000"/>
                      <a:gd name="connsiteY14" fmla="*/ 2415 h 10000"/>
                      <a:gd name="connsiteX15" fmla="*/ 1133 w 10000"/>
                      <a:gd name="connsiteY15" fmla="*/ 2434 h 10000"/>
                      <a:gd name="connsiteX16" fmla="*/ 1133 w 10000"/>
                      <a:gd name="connsiteY16" fmla="*/ 2736 h 10000"/>
                      <a:gd name="connsiteX17" fmla="*/ 1133 w 10000"/>
                      <a:gd name="connsiteY17" fmla="*/ 2906 h 10000"/>
                      <a:gd name="connsiteX18" fmla="*/ 1363 w 10000"/>
                      <a:gd name="connsiteY18" fmla="*/ 2906 h 10000"/>
                      <a:gd name="connsiteX19" fmla="*/ 1511 w 10000"/>
                      <a:gd name="connsiteY19" fmla="*/ 3000 h 10000"/>
                      <a:gd name="connsiteX20" fmla="*/ 1757 w 10000"/>
                      <a:gd name="connsiteY20" fmla="*/ 2962 h 10000"/>
                      <a:gd name="connsiteX21" fmla="*/ 1839 w 10000"/>
                      <a:gd name="connsiteY21" fmla="*/ 3000 h 10000"/>
                      <a:gd name="connsiteX22" fmla="*/ 1987 w 10000"/>
                      <a:gd name="connsiteY22" fmla="*/ 3038 h 10000"/>
                      <a:gd name="connsiteX23" fmla="*/ 1839 w 10000"/>
                      <a:gd name="connsiteY23" fmla="*/ 3170 h 10000"/>
                      <a:gd name="connsiteX24" fmla="*/ 1757 w 10000"/>
                      <a:gd name="connsiteY24" fmla="*/ 3302 h 10000"/>
                      <a:gd name="connsiteX25" fmla="*/ 1544 w 10000"/>
                      <a:gd name="connsiteY25" fmla="*/ 3226 h 10000"/>
                      <a:gd name="connsiteX26" fmla="*/ 1330 w 10000"/>
                      <a:gd name="connsiteY26" fmla="*/ 3132 h 10000"/>
                      <a:gd name="connsiteX27" fmla="*/ 1149 w 10000"/>
                      <a:gd name="connsiteY27" fmla="*/ 3132 h 10000"/>
                      <a:gd name="connsiteX28" fmla="*/ 1067 w 10000"/>
                      <a:gd name="connsiteY28" fmla="*/ 3321 h 10000"/>
                      <a:gd name="connsiteX29" fmla="*/ 1051 w 10000"/>
                      <a:gd name="connsiteY29" fmla="*/ 3453 h 10000"/>
                      <a:gd name="connsiteX30" fmla="*/ 952 w 10000"/>
                      <a:gd name="connsiteY30" fmla="*/ 3509 h 10000"/>
                      <a:gd name="connsiteX31" fmla="*/ 969 w 10000"/>
                      <a:gd name="connsiteY31" fmla="*/ 3774 h 10000"/>
                      <a:gd name="connsiteX32" fmla="*/ 1117 w 10000"/>
                      <a:gd name="connsiteY32" fmla="*/ 3792 h 10000"/>
                      <a:gd name="connsiteX33" fmla="*/ 1166 w 10000"/>
                      <a:gd name="connsiteY33" fmla="*/ 3717 h 10000"/>
                      <a:gd name="connsiteX34" fmla="*/ 1330 w 10000"/>
                      <a:gd name="connsiteY34" fmla="*/ 3830 h 10000"/>
                      <a:gd name="connsiteX35" fmla="*/ 1330 w 10000"/>
                      <a:gd name="connsiteY35" fmla="*/ 4415 h 10000"/>
                      <a:gd name="connsiteX36" fmla="*/ 1281 w 10000"/>
                      <a:gd name="connsiteY36" fmla="*/ 4472 h 10000"/>
                      <a:gd name="connsiteX37" fmla="*/ 1264 w 10000"/>
                      <a:gd name="connsiteY37" fmla="*/ 5057 h 10000"/>
                      <a:gd name="connsiteX38" fmla="*/ 2282 w 10000"/>
                      <a:gd name="connsiteY38" fmla="*/ 6000 h 10000"/>
                      <a:gd name="connsiteX39" fmla="*/ 2315 w 10000"/>
                      <a:gd name="connsiteY39" fmla="*/ 6358 h 10000"/>
                      <a:gd name="connsiteX40" fmla="*/ 3202 w 10000"/>
                      <a:gd name="connsiteY40" fmla="*/ 7755 h 10000"/>
                      <a:gd name="connsiteX41" fmla="*/ 4565 w 10000"/>
                      <a:gd name="connsiteY41" fmla="*/ 7509 h 10000"/>
                      <a:gd name="connsiteX42" fmla="*/ 4893 w 10000"/>
                      <a:gd name="connsiteY42" fmla="*/ 7679 h 10000"/>
                      <a:gd name="connsiteX43" fmla="*/ 5287 w 10000"/>
                      <a:gd name="connsiteY43" fmla="*/ 7679 h 10000"/>
                      <a:gd name="connsiteX44" fmla="*/ 6010 w 10000"/>
                      <a:gd name="connsiteY44" fmla="*/ 7792 h 10000"/>
                      <a:gd name="connsiteX45" fmla="*/ 6486 w 10000"/>
                      <a:gd name="connsiteY45" fmla="*/ 7415 h 10000"/>
                      <a:gd name="connsiteX46" fmla="*/ 6864 w 10000"/>
                      <a:gd name="connsiteY46" fmla="*/ 8000 h 10000"/>
                      <a:gd name="connsiteX47" fmla="*/ 7176 w 10000"/>
                      <a:gd name="connsiteY47" fmla="*/ 8189 h 10000"/>
                      <a:gd name="connsiteX48" fmla="*/ 7291 w 10000"/>
                      <a:gd name="connsiteY48" fmla="*/ 8415 h 10000"/>
                      <a:gd name="connsiteX49" fmla="*/ 7488 w 10000"/>
                      <a:gd name="connsiteY49" fmla="*/ 9038 h 10000"/>
                      <a:gd name="connsiteX50" fmla="*/ 7668 w 10000"/>
                      <a:gd name="connsiteY50" fmla="*/ 8925 h 10000"/>
                      <a:gd name="connsiteX51" fmla="*/ 7882 w 10000"/>
                      <a:gd name="connsiteY51" fmla="*/ 8774 h 10000"/>
                      <a:gd name="connsiteX52" fmla="*/ 7800 w 10000"/>
                      <a:gd name="connsiteY52" fmla="*/ 10000 h 10000"/>
                      <a:gd name="connsiteX53" fmla="*/ 8046 w 10000"/>
                      <a:gd name="connsiteY53" fmla="*/ 9811 h 10000"/>
                      <a:gd name="connsiteX54" fmla="*/ 8194 w 10000"/>
                      <a:gd name="connsiteY54" fmla="*/ 9660 h 10000"/>
                      <a:gd name="connsiteX55" fmla="*/ 8571 w 10000"/>
                      <a:gd name="connsiteY55" fmla="*/ 9302 h 10000"/>
                      <a:gd name="connsiteX56" fmla="*/ 8883 w 10000"/>
                      <a:gd name="connsiteY56" fmla="*/ 9057 h 10000"/>
                      <a:gd name="connsiteX57" fmla="*/ 8883 w 10000"/>
                      <a:gd name="connsiteY57" fmla="*/ 9057 h 10000"/>
                      <a:gd name="connsiteX58" fmla="*/ 8883 w 10000"/>
                      <a:gd name="connsiteY58" fmla="*/ 9057 h 10000"/>
                      <a:gd name="connsiteX59" fmla="*/ 9212 w 10000"/>
                      <a:gd name="connsiteY59" fmla="*/ 8925 h 10000"/>
                      <a:gd name="connsiteX60" fmla="*/ 9475 w 10000"/>
                      <a:gd name="connsiteY60" fmla="*/ 8717 h 10000"/>
                      <a:gd name="connsiteX61" fmla="*/ 9787 w 10000"/>
                      <a:gd name="connsiteY61" fmla="*/ 8472 h 10000"/>
                      <a:gd name="connsiteX62" fmla="*/ 9606 w 10000"/>
                      <a:gd name="connsiteY62" fmla="*/ 8094 h 10000"/>
                      <a:gd name="connsiteX63" fmla="*/ 9589 w 10000"/>
                      <a:gd name="connsiteY63" fmla="*/ 8075 h 10000"/>
                      <a:gd name="connsiteX64" fmla="*/ 9606 w 10000"/>
                      <a:gd name="connsiteY64" fmla="*/ 8057 h 10000"/>
                      <a:gd name="connsiteX65" fmla="*/ 9918 w 10000"/>
                      <a:gd name="connsiteY65" fmla="*/ 7642 h 10000"/>
                      <a:gd name="connsiteX66" fmla="*/ 9918 w 10000"/>
                      <a:gd name="connsiteY66" fmla="*/ 7264 h 10000"/>
                      <a:gd name="connsiteX67" fmla="*/ 9918 w 10000"/>
                      <a:gd name="connsiteY67" fmla="*/ 7264 h 10000"/>
                      <a:gd name="connsiteX68" fmla="*/ 9918 w 10000"/>
                      <a:gd name="connsiteY68" fmla="*/ 7245 h 10000"/>
                      <a:gd name="connsiteX69" fmla="*/ 10000 w 10000"/>
                      <a:gd name="connsiteY69" fmla="*/ 6943 h 10000"/>
                      <a:gd name="connsiteX70" fmla="*/ 9491 w 10000"/>
                      <a:gd name="connsiteY70" fmla="*/ 6434 h 10000"/>
                      <a:gd name="connsiteX71" fmla="*/ 9491 w 10000"/>
                      <a:gd name="connsiteY71" fmla="*/ 6434 h 10000"/>
                      <a:gd name="connsiteX72" fmla="*/ 9491 w 10000"/>
                      <a:gd name="connsiteY72" fmla="*/ 6415 h 10000"/>
                      <a:gd name="connsiteX73" fmla="*/ 9458 w 10000"/>
                      <a:gd name="connsiteY73" fmla="*/ 5151 h 10000"/>
                      <a:gd name="connsiteX74" fmla="*/ 9113 w 10000"/>
                      <a:gd name="connsiteY74" fmla="*/ 4642 h 10000"/>
                      <a:gd name="connsiteX75" fmla="*/ 9097 w 10000"/>
                      <a:gd name="connsiteY75" fmla="*/ 4623 h 10000"/>
                      <a:gd name="connsiteX76" fmla="*/ 9113 w 10000"/>
                      <a:gd name="connsiteY76" fmla="*/ 4604 h 10000"/>
                      <a:gd name="connsiteX77" fmla="*/ 9195 w 10000"/>
                      <a:gd name="connsiteY77" fmla="*/ 4415 h 10000"/>
                      <a:gd name="connsiteX78" fmla="*/ 9278 w 10000"/>
                      <a:gd name="connsiteY78" fmla="*/ 3566 h 10000"/>
                      <a:gd name="connsiteX79" fmla="*/ 8998 w 10000"/>
                      <a:gd name="connsiteY79" fmla="*/ 3264 h 10000"/>
                      <a:gd name="connsiteX80" fmla="*/ 8571 w 10000"/>
                      <a:gd name="connsiteY80" fmla="*/ 3283 h 10000"/>
                      <a:gd name="connsiteX81" fmla="*/ 8489 w 10000"/>
                      <a:gd name="connsiteY81" fmla="*/ 3358 h 10000"/>
                      <a:gd name="connsiteX82" fmla="*/ 8489 w 10000"/>
                      <a:gd name="connsiteY82" fmla="*/ 3377 h 10000"/>
                      <a:gd name="connsiteX83" fmla="*/ 7406 w 10000"/>
                      <a:gd name="connsiteY83" fmla="*/ 3340 h 10000"/>
                      <a:gd name="connsiteX84" fmla="*/ 7406 w 10000"/>
                      <a:gd name="connsiteY84" fmla="*/ 3340 h 10000"/>
                      <a:gd name="connsiteX85" fmla="*/ 7389 w 10000"/>
                      <a:gd name="connsiteY85" fmla="*/ 3340 h 10000"/>
                      <a:gd name="connsiteX86" fmla="*/ 6814 w 10000"/>
                      <a:gd name="connsiteY86" fmla="*/ 2811 h 10000"/>
                      <a:gd name="connsiteX87" fmla="*/ 5123 w 10000"/>
                      <a:gd name="connsiteY87" fmla="*/ 1887 h 10000"/>
                      <a:gd name="connsiteX88" fmla="*/ 5123 w 10000"/>
                      <a:gd name="connsiteY88" fmla="*/ 1887 h 10000"/>
                      <a:gd name="connsiteX89" fmla="*/ 5107 w 10000"/>
                      <a:gd name="connsiteY89" fmla="*/ 1887 h 10000"/>
                      <a:gd name="connsiteX90" fmla="*/ 4795 w 10000"/>
                      <a:gd name="connsiteY90" fmla="*/ 1509 h 10000"/>
                      <a:gd name="connsiteX91" fmla="*/ 4581 w 10000"/>
                      <a:gd name="connsiteY91" fmla="*/ 1491 h 10000"/>
                      <a:gd name="connsiteX92" fmla="*/ 4565 w 10000"/>
                      <a:gd name="connsiteY92" fmla="*/ 1472 h 10000"/>
                      <a:gd name="connsiteX93" fmla="*/ 4548 w 10000"/>
                      <a:gd name="connsiteY93" fmla="*/ 1472 h 10000"/>
                      <a:gd name="connsiteX94" fmla="*/ 4417 w 10000"/>
                      <a:gd name="connsiteY94" fmla="*/ 1245 h 10000"/>
                      <a:gd name="connsiteX95" fmla="*/ 4204 w 10000"/>
                      <a:gd name="connsiteY95" fmla="*/ 1075 h 10000"/>
                      <a:gd name="connsiteX96" fmla="*/ 4187 w 10000"/>
                      <a:gd name="connsiteY96" fmla="*/ 1057 h 10000"/>
                      <a:gd name="connsiteX97" fmla="*/ 4187 w 10000"/>
                      <a:gd name="connsiteY97" fmla="*/ 1038 h 10000"/>
                      <a:gd name="connsiteX98" fmla="*/ 4154 w 10000"/>
                      <a:gd name="connsiteY98" fmla="*/ 849 h 10000"/>
                      <a:gd name="connsiteX99" fmla="*/ 3465 w 10000"/>
                      <a:gd name="connsiteY99" fmla="*/ 19 h 10000"/>
                      <a:gd name="connsiteX100" fmla="*/ 2939 w 10000"/>
                      <a:gd name="connsiteY100" fmla="*/ 0 h 10000"/>
                      <a:gd name="connsiteX101" fmla="*/ 2414 w 10000"/>
                      <a:gd name="connsiteY101" fmla="*/ 1075 h 10000"/>
                      <a:gd name="connsiteX102" fmla="*/ 2414 w 10000"/>
                      <a:gd name="connsiteY102" fmla="*/ 1094 h 10000"/>
                      <a:gd name="connsiteX103" fmla="*/ 2381 w 10000"/>
                      <a:gd name="connsiteY103" fmla="*/ 1094 h 10000"/>
                      <a:gd name="connsiteX104" fmla="*/ 1790 w 10000"/>
                      <a:gd name="connsiteY104" fmla="*/ 1094 h 10000"/>
                      <a:gd name="connsiteX105" fmla="*/ 1724 w 10000"/>
                      <a:gd name="connsiteY105" fmla="*/ 1509 h 10000"/>
                      <a:gd name="connsiteX106" fmla="*/ 1708 w 10000"/>
                      <a:gd name="connsiteY106" fmla="*/ 1547 h 10000"/>
                      <a:gd name="connsiteX107" fmla="*/ 1675 w 10000"/>
                      <a:gd name="connsiteY107" fmla="*/ 1528 h 10000"/>
                      <a:gd name="connsiteX108" fmla="*/ 1527 w 10000"/>
                      <a:gd name="connsiteY108" fmla="*/ 1472 h 10000"/>
                      <a:gd name="connsiteX109" fmla="*/ 476 w 10000"/>
                      <a:gd name="connsiteY109" fmla="*/ 2604 h 10000"/>
                      <a:gd name="connsiteX110" fmla="*/ 378 w 10000"/>
                      <a:gd name="connsiteY110" fmla="*/ 2830 h 10000"/>
                      <a:gd name="connsiteX111" fmla="*/ 361 w 10000"/>
                      <a:gd name="connsiteY111" fmla="*/ 2849 h 10000"/>
                      <a:gd name="connsiteX112" fmla="*/ 345 w 10000"/>
                      <a:gd name="connsiteY112" fmla="*/ 2849 h 10000"/>
                      <a:gd name="connsiteX113" fmla="*/ 0 w 10000"/>
                      <a:gd name="connsiteY113" fmla="*/ 2868 h 10000"/>
                      <a:gd name="connsiteX114" fmla="*/ 0 w 10000"/>
                      <a:gd name="connsiteY114" fmla="*/ 3019 h 10000"/>
                      <a:gd name="connsiteX115" fmla="*/ 443 w 10000"/>
                      <a:gd name="connsiteY115" fmla="*/ 3000 h 10000"/>
                      <a:gd name="connsiteX0" fmla="*/ 443 w 10000"/>
                      <a:gd name="connsiteY0" fmla="*/ 3000 h 10000"/>
                      <a:gd name="connsiteX1" fmla="*/ 525 w 10000"/>
                      <a:gd name="connsiteY1" fmla="*/ 2962 h 10000"/>
                      <a:gd name="connsiteX2" fmla="*/ 558 w 10000"/>
                      <a:gd name="connsiteY2" fmla="*/ 3019 h 10000"/>
                      <a:gd name="connsiteX3" fmla="*/ 509 w 10000"/>
                      <a:gd name="connsiteY3" fmla="*/ 3113 h 10000"/>
                      <a:gd name="connsiteX4" fmla="*/ 443 w 10000"/>
                      <a:gd name="connsiteY4" fmla="*/ 3208 h 10000"/>
                      <a:gd name="connsiteX5" fmla="*/ 263 w 10000"/>
                      <a:gd name="connsiteY5" fmla="*/ 3208 h 10000"/>
                      <a:gd name="connsiteX6" fmla="*/ 427 w 10000"/>
                      <a:gd name="connsiteY6" fmla="*/ 3302 h 10000"/>
                      <a:gd name="connsiteX7" fmla="*/ 427 w 10000"/>
                      <a:gd name="connsiteY7" fmla="*/ 3472 h 10000"/>
                      <a:gd name="connsiteX8" fmla="*/ 608 w 10000"/>
                      <a:gd name="connsiteY8" fmla="*/ 3472 h 10000"/>
                      <a:gd name="connsiteX9" fmla="*/ 854 w 10000"/>
                      <a:gd name="connsiteY9" fmla="*/ 3340 h 10000"/>
                      <a:gd name="connsiteX10" fmla="*/ 920 w 10000"/>
                      <a:gd name="connsiteY10" fmla="*/ 3094 h 10000"/>
                      <a:gd name="connsiteX11" fmla="*/ 1034 w 10000"/>
                      <a:gd name="connsiteY11" fmla="*/ 2925 h 10000"/>
                      <a:gd name="connsiteX12" fmla="*/ 1034 w 10000"/>
                      <a:gd name="connsiteY12" fmla="*/ 2849 h 10000"/>
                      <a:gd name="connsiteX13" fmla="*/ 952 w 10000"/>
                      <a:gd name="connsiteY13" fmla="*/ 2660 h 10000"/>
                      <a:gd name="connsiteX14" fmla="*/ 854 w 10000"/>
                      <a:gd name="connsiteY14" fmla="*/ 2415 h 10000"/>
                      <a:gd name="connsiteX15" fmla="*/ 1133 w 10000"/>
                      <a:gd name="connsiteY15" fmla="*/ 2434 h 10000"/>
                      <a:gd name="connsiteX16" fmla="*/ 1133 w 10000"/>
                      <a:gd name="connsiteY16" fmla="*/ 2736 h 10000"/>
                      <a:gd name="connsiteX17" fmla="*/ 1133 w 10000"/>
                      <a:gd name="connsiteY17" fmla="*/ 2906 h 10000"/>
                      <a:gd name="connsiteX18" fmla="*/ 1363 w 10000"/>
                      <a:gd name="connsiteY18" fmla="*/ 2906 h 10000"/>
                      <a:gd name="connsiteX19" fmla="*/ 1511 w 10000"/>
                      <a:gd name="connsiteY19" fmla="*/ 3000 h 10000"/>
                      <a:gd name="connsiteX20" fmla="*/ 1757 w 10000"/>
                      <a:gd name="connsiteY20" fmla="*/ 2962 h 10000"/>
                      <a:gd name="connsiteX21" fmla="*/ 1839 w 10000"/>
                      <a:gd name="connsiteY21" fmla="*/ 3000 h 10000"/>
                      <a:gd name="connsiteX22" fmla="*/ 1987 w 10000"/>
                      <a:gd name="connsiteY22" fmla="*/ 3038 h 10000"/>
                      <a:gd name="connsiteX23" fmla="*/ 1839 w 10000"/>
                      <a:gd name="connsiteY23" fmla="*/ 3170 h 10000"/>
                      <a:gd name="connsiteX24" fmla="*/ 1757 w 10000"/>
                      <a:gd name="connsiteY24" fmla="*/ 3302 h 10000"/>
                      <a:gd name="connsiteX25" fmla="*/ 1544 w 10000"/>
                      <a:gd name="connsiteY25" fmla="*/ 3226 h 10000"/>
                      <a:gd name="connsiteX26" fmla="*/ 1330 w 10000"/>
                      <a:gd name="connsiteY26" fmla="*/ 3132 h 10000"/>
                      <a:gd name="connsiteX27" fmla="*/ 1149 w 10000"/>
                      <a:gd name="connsiteY27" fmla="*/ 3132 h 10000"/>
                      <a:gd name="connsiteX28" fmla="*/ 1067 w 10000"/>
                      <a:gd name="connsiteY28" fmla="*/ 3321 h 10000"/>
                      <a:gd name="connsiteX29" fmla="*/ 1051 w 10000"/>
                      <a:gd name="connsiteY29" fmla="*/ 3453 h 10000"/>
                      <a:gd name="connsiteX30" fmla="*/ 952 w 10000"/>
                      <a:gd name="connsiteY30" fmla="*/ 3509 h 10000"/>
                      <a:gd name="connsiteX31" fmla="*/ 969 w 10000"/>
                      <a:gd name="connsiteY31" fmla="*/ 3774 h 10000"/>
                      <a:gd name="connsiteX32" fmla="*/ 1117 w 10000"/>
                      <a:gd name="connsiteY32" fmla="*/ 3792 h 10000"/>
                      <a:gd name="connsiteX33" fmla="*/ 1166 w 10000"/>
                      <a:gd name="connsiteY33" fmla="*/ 3717 h 10000"/>
                      <a:gd name="connsiteX34" fmla="*/ 1330 w 10000"/>
                      <a:gd name="connsiteY34" fmla="*/ 3830 h 10000"/>
                      <a:gd name="connsiteX35" fmla="*/ 1330 w 10000"/>
                      <a:gd name="connsiteY35" fmla="*/ 4415 h 10000"/>
                      <a:gd name="connsiteX36" fmla="*/ 1281 w 10000"/>
                      <a:gd name="connsiteY36" fmla="*/ 4472 h 10000"/>
                      <a:gd name="connsiteX37" fmla="*/ 1264 w 10000"/>
                      <a:gd name="connsiteY37" fmla="*/ 5057 h 10000"/>
                      <a:gd name="connsiteX38" fmla="*/ 2282 w 10000"/>
                      <a:gd name="connsiteY38" fmla="*/ 6000 h 10000"/>
                      <a:gd name="connsiteX39" fmla="*/ 2315 w 10000"/>
                      <a:gd name="connsiteY39" fmla="*/ 6358 h 10000"/>
                      <a:gd name="connsiteX40" fmla="*/ 3202 w 10000"/>
                      <a:gd name="connsiteY40" fmla="*/ 7755 h 10000"/>
                      <a:gd name="connsiteX41" fmla="*/ 4565 w 10000"/>
                      <a:gd name="connsiteY41" fmla="*/ 7509 h 10000"/>
                      <a:gd name="connsiteX42" fmla="*/ 4893 w 10000"/>
                      <a:gd name="connsiteY42" fmla="*/ 7679 h 10000"/>
                      <a:gd name="connsiteX43" fmla="*/ 5287 w 10000"/>
                      <a:gd name="connsiteY43" fmla="*/ 7679 h 10000"/>
                      <a:gd name="connsiteX44" fmla="*/ 6010 w 10000"/>
                      <a:gd name="connsiteY44" fmla="*/ 7792 h 10000"/>
                      <a:gd name="connsiteX45" fmla="*/ 6486 w 10000"/>
                      <a:gd name="connsiteY45" fmla="*/ 7415 h 10000"/>
                      <a:gd name="connsiteX46" fmla="*/ 6864 w 10000"/>
                      <a:gd name="connsiteY46" fmla="*/ 8000 h 10000"/>
                      <a:gd name="connsiteX47" fmla="*/ 7176 w 10000"/>
                      <a:gd name="connsiteY47" fmla="*/ 8189 h 10000"/>
                      <a:gd name="connsiteX48" fmla="*/ 7291 w 10000"/>
                      <a:gd name="connsiteY48" fmla="*/ 8415 h 10000"/>
                      <a:gd name="connsiteX49" fmla="*/ 7488 w 10000"/>
                      <a:gd name="connsiteY49" fmla="*/ 9038 h 10000"/>
                      <a:gd name="connsiteX50" fmla="*/ 7668 w 10000"/>
                      <a:gd name="connsiteY50" fmla="*/ 8925 h 10000"/>
                      <a:gd name="connsiteX51" fmla="*/ 7882 w 10000"/>
                      <a:gd name="connsiteY51" fmla="*/ 8774 h 10000"/>
                      <a:gd name="connsiteX52" fmla="*/ 7800 w 10000"/>
                      <a:gd name="connsiteY52" fmla="*/ 10000 h 10000"/>
                      <a:gd name="connsiteX53" fmla="*/ 8046 w 10000"/>
                      <a:gd name="connsiteY53" fmla="*/ 9811 h 10000"/>
                      <a:gd name="connsiteX54" fmla="*/ 8194 w 10000"/>
                      <a:gd name="connsiteY54" fmla="*/ 9660 h 10000"/>
                      <a:gd name="connsiteX55" fmla="*/ 8571 w 10000"/>
                      <a:gd name="connsiteY55" fmla="*/ 9302 h 10000"/>
                      <a:gd name="connsiteX56" fmla="*/ 8883 w 10000"/>
                      <a:gd name="connsiteY56" fmla="*/ 9057 h 10000"/>
                      <a:gd name="connsiteX57" fmla="*/ 8883 w 10000"/>
                      <a:gd name="connsiteY57" fmla="*/ 9057 h 10000"/>
                      <a:gd name="connsiteX58" fmla="*/ 8883 w 10000"/>
                      <a:gd name="connsiteY58" fmla="*/ 9057 h 10000"/>
                      <a:gd name="connsiteX59" fmla="*/ 9212 w 10000"/>
                      <a:gd name="connsiteY59" fmla="*/ 8925 h 10000"/>
                      <a:gd name="connsiteX60" fmla="*/ 9475 w 10000"/>
                      <a:gd name="connsiteY60" fmla="*/ 8717 h 10000"/>
                      <a:gd name="connsiteX61" fmla="*/ 9787 w 10000"/>
                      <a:gd name="connsiteY61" fmla="*/ 8472 h 10000"/>
                      <a:gd name="connsiteX62" fmla="*/ 9606 w 10000"/>
                      <a:gd name="connsiteY62" fmla="*/ 8094 h 10000"/>
                      <a:gd name="connsiteX63" fmla="*/ 9589 w 10000"/>
                      <a:gd name="connsiteY63" fmla="*/ 8075 h 10000"/>
                      <a:gd name="connsiteX64" fmla="*/ 9606 w 10000"/>
                      <a:gd name="connsiteY64" fmla="*/ 8057 h 10000"/>
                      <a:gd name="connsiteX65" fmla="*/ 9918 w 10000"/>
                      <a:gd name="connsiteY65" fmla="*/ 7642 h 10000"/>
                      <a:gd name="connsiteX66" fmla="*/ 9918 w 10000"/>
                      <a:gd name="connsiteY66" fmla="*/ 7264 h 10000"/>
                      <a:gd name="connsiteX67" fmla="*/ 9918 w 10000"/>
                      <a:gd name="connsiteY67" fmla="*/ 7264 h 10000"/>
                      <a:gd name="connsiteX68" fmla="*/ 9918 w 10000"/>
                      <a:gd name="connsiteY68" fmla="*/ 7245 h 10000"/>
                      <a:gd name="connsiteX69" fmla="*/ 10000 w 10000"/>
                      <a:gd name="connsiteY69" fmla="*/ 6943 h 10000"/>
                      <a:gd name="connsiteX70" fmla="*/ 9491 w 10000"/>
                      <a:gd name="connsiteY70" fmla="*/ 6434 h 10000"/>
                      <a:gd name="connsiteX71" fmla="*/ 9491 w 10000"/>
                      <a:gd name="connsiteY71" fmla="*/ 6434 h 10000"/>
                      <a:gd name="connsiteX72" fmla="*/ 9491 w 10000"/>
                      <a:gd name="connsiteY72" fmla="*/ 6415 h 10000"/>
                      <a:gd name="connsiteX73" fmla="*/ 9458 w 10000"/>
                      <a:gd name="connsiteY73" fmla="*/ 5151 h 10000"/>
                      <a:gd name="connsiteX74" fmla="*/ 9113 w 10000"/>
                      <a:gd name="connsiteY74" fmla="*/ 4642 h 10000"/>
                      <a:gd name="connsiteX75" fmla="*/ 9097 w 10000"/>
                      <a:gd name="connsiteY75" fmla="*/ 4623 h 10000"/>
                      <a:gd name="connsiteX76" fmla="*/ 9113 w 10000"/>
                      <a:gd name="connsiteY76" fmla="*/ 4604 h 10000"/>
                      <a:gd name="connsiteX77" fmla="*/ 9195 w 10000"/>
                      <a:gd name="connsiteY77" fmla="*/ 4415 h 10000"/>
                      <a:gd name="connsiteX78" fmla="*/ 9278 w 10000"/>
                      <a:gd name="connsiteY78" fmla="*/ 3566 h 10000"/>
                      <a:gd name="connsiteX79" fmla="*/ 8998 w 10000"/>
                      <a:gd name="connsiteY79" fmla="*/ 3264 h 10000"/>
                      <a:gd name="connsiteX80" fmla="*/ 8571 w 10000"/>
                      <a:gd name="connsiteY80" fmla="*/ 3283 h 10000"/>
                      <a:gd name="connsiteX81" fmla="*/ 8489 w 10000"/>
                      <a:gd name="connsiteY81" fmla="*/ 3358 h 10000"/>
                      <a:gd name="connsiteX82" fmla="*/ 7406 w 10000"/>
                      <a:gd name="connsiteY82" fmla="*/ 3340 h 10000"/>
                      <a:gd name="connsiteX83" fmla="*/ 7406 w 10000"/>
                      <a:gd name="connsiteY83" fmla="*/ 3340 h 10000"/>
                      <a:gd name="connsiteX84" fmla="*/ 7389 w 10000"/>
                      <a:gd name="connsiteY84" fmla="*/ 3340 h 10000"/>
                      <a:gd name="connsiteX85" fmla="*/ 6814 w 10000"/>
                      <a:gd name="connsiteY85" fmla="*/ 2811 h 10000"/>
                      <a:gd name="connsiteX86" fmla="*/ 5123 w 10000"/>
                      <a:gd name="connsiteY86" fmla="*/ 1887 h 10000"/>
                      <a:gd name="connsiteX87" fmla="*/ 5123 w 10000"/>
                      <a:gd name="connsiteY87" fmla="*/ 1887 h 10000"/>
                      <a:gd name="connsiteX88" fmla="*/ 5107 w 10000"/>
                      <a:gd name="connsiteY88" fmla="*/ 1887 h 10000"/>
                      <a:gd name="connsiteX89" fmla="*/ 4795 w 10000"/>
                      <a:gd name="connsiteY89" fmla="*/ 1509 h 10000"/>
                      <a:gd name="connsiteX90" fmla="*/ 4581 w 10000"/>
                      <a:gd name="connsiteY90" fmla="*/ 1491 h 10000"/>
                      <a:gd name="connsiteX91" fmla="*/ 4565 w 10000"/>
                      <a:gd name="connsiteY91" fmla="*/ 1472 h 10000"/>
                      <a:gd name="connsiteX92" fmla="*/ 4548 w 10000"/>
                      <a:gd name="connsiteY92" fmla="*/ 1472 h 10000"/>
                      <a:gd name="connsiteX93" fmla="*/ 4417 w 10000"/>
                      <a:gd name="connsiteY93" fmla="*/ 1245 h 10000"/>
                      <a:gd name="connsiteX94" fmla="*/ 4204 w 10000"/>
                      <a:gd name="connsiteY94" fmla="*/ 1075 h 10000"/>
                      <a:gd name="connsiteX95" fmla="*/ 4187 w 10000"/>
                      <a:gd name="connsiteY95" fmla="*/ 1057 h 10000"/>
                      <a:gd name="connsiteX96" fmla="*/ 4187 w 10000"/>
                      <a:gd name="connsiteY96" fmla="*/ 1038 h 10000"/>
                      <a:gd name="connsiteX97" fmla="*/ 4154 w 10000"/>
                      <a:gd name="connsiteY97" fmla="*/ 849 h 10000"/>
                      <a:gd name="connsiteX98" fmla="*/ 3465 w 10000"/>
                      <a:gd name="connsiteY98" fmla="*/ 19 h 10000"/>
                      <a:gd name="connsiteX99" fmla="*/ 2939 w 10000"/>
                      <a:gd name="connsiteY99" fmla="*/ 0 h 10000"/>
                      <a:gd name="connsiteX100" fmla="*/ 2414 w 10000"/>
                      <a:gd name="connsiteY100" fmla="*/ 1075 h 10000"/>
                      <a:gd name="connsiteX101" fmla="*/ 2414 w 10000"/>
                      <a:gd name="connsiteY101" fmla="*/ 1094 h 10000"/>
                      <a:gd name="connsiteX102" fmla="*/ 2381 w 10000"/>
                      <a:gd name="connsiteY102" fmla="*/ 1094 h 10000"/>
                      <a:gd name="connsiteX103" fmla="*/ 1790 w 10000"/>
                      <a:gd name="connsiteY103" fmla="*/ 1094 h 10000"/>
                      <a:gd name="connsiteX104" fmla="*/ 1724 w 10000"/>
                      <a:gd name="connsiteY104" fmla="*/ 1509 h 10000"/>
                      <a:gd name="connsiteX105" fmla="*/ 1708 w 10000"/>
                      <a:gd name="connsiteY105" fmla="*/ 1547 h 10000"/>
                      <a:gd name="connsiteX106" fmla="*/ 1675 w 10000"/>
                      <a:gd name="connsiteY106" fmla="*/ 1528 h 10000"/>
                      <a:gd name="connsiteX107" fmla="*/ 1527 w 10000"/>
                      <a:gd name="connsiteY107" fmla="*/ 1472 h 10000"/>
                      <a:gd name="connsiteX108" fmla="*/ 476 w 10000"/>
                      <a:gd name="connsiteY108" fmla="*/ 2604 h 10000"/>
                      <a:gd name="connsiteX109" fmla="*/ 378 w 10000"/>
                      <a:gd name="connsiteY109" fmla="*/ 2830 h 10000"/>
                      <a:gd name="connsiteX110" fmla="*/ 361 w 10000"/>
                      <a:gd name="connsiteY110" fmla="*/ 2849 h 10000"/>
                      <a:gd name="connsiteX111" fmla="*/ 345 w 10000"/>
                      <a:gd name="connsiteY111" fmla="*/ 2849 h 10000"/>
                      <a:gd name="connsiteX112" fmla="*/ 0 w 10000"/>
                      <a:gd name="connsiteY112" fmla="*/ 2868 h 10000"/>
                      <a:gd name="connsiteX113" fmla="*/ 0 w 10000"/>
                      <a:gd name="connsiteY113" fmla="*/ 3019 h 10000"/>
                      <a:gd name="connsiteX114" fmla="*/ 443 w 10000"/>
                      <a:gd name="connsiteY114" fmla="*/ 3000 h 10000"/>
                      <a:gd name="connsiteX0" fmla="*/ 443 w 10000"/>
                      <a:gd name="connsiteY0" fmla="*/ 3000 h 10000"/>
                      <a:gd name="connsiteX1" fmla="*/ 525 w 10000"/>
                      <a:gd name="connsiteY1" fmla="*/ 2962 h 10000"/>
                      <a:gd name="connsiteX2" fmla="*/ 558 w 10000"/>
                      <a:gd name="connsiteY2" fmla="*/ 3019 h 10000"/>
                      <a:gd name="connsiteX3" fmla="*/ 509 w 10000"/>
                      <a:gd name="connsiteY3" fmla="*/ 3113 h 10000"/>
                      <a:gd name="connsiteX4" fmla="*/ 443 w 10000"/>
                      <a:gd name="connsiteY4" fmla="*/ 3208 h 10000"/>
                      <a:gd name="connsiteX5" fmla="*/ 263 w 10000"/>
                      <a:gd name="connsiteY5" fmla="*/ 3208 h 10000"/>
                      <a:gd name="connsiteX6" fmla="*/ 427 w 10000"/>
                      <a:gd name="connsiteY6" fmla="*/ 3302 h 10000"/>
                      <a:gd name="connsiteX7" fmla="*/ 427 w 10000"/>
                      <a:gd name="connsiteY7" fmla="*/ 3472 h 10000"/>
                      <a:gd name="connsiteX8" fmla="*/ 608 w 10000"/>
                      <a:gd name="connsiteY8" fmla="*/ 3472 h 10000"/>
                      <a:gd name="connsiteX9" fmla="*/ 854 w 10000"/>
                      <a:gd name="connsiteY9" fmla="*/ 3340 h 10000"/>
                      <a:gd name="connsiteX10" fmla="*/ 920 w 10000"/>
                      <a:gd name="connsiteY10" fmla="*/ 3094 h 10000"/>
                      <a:gd name="connsiteX11" fmla="*/ 1034 w 10000"/>
                      <a:gd name="connsiteY11" fmla="*/ 2925 h 10000"/>
                      <a:gd name="connsiteX12" fmla="*/ 1034 w 10000"/>
                      <a:gd name="connsiteY12" fmla="*/ 2849 h 10000"/>
                      <a:gd name="connsiteX13" fmla="*/ 952 w 10000"/>
                      <a:gd name="connsiteY13" fmla="*/ 2660 h 10000"/>
                      <a:gd name="connsiteX14" fmla="*/ 854 w 10000"/>
                      <a:gd name="connsiteY14" fmla="*/ 2415 h 10000"/>
                      <a:gd name="connsiteX15" fmla="*/ 1133 w 10000"/>
                      <a:gd name="connsiteY15" fmla="*/ 2434 h 10000"/>
                      <a:gd name="connsiteX16" fmla="*/ 1133 w 10000"/>
                      <a:gd name="connsiteY16" fmla="*/ 2736 h 10000"/>
                      <a:gd name="connsiteX17" fmla="*/ 1133 w 10000"/>
                      <a:gd name="connsiteY17" fmla="*/ 2906 h 10000"/>
                      <a:gd name="connsiteX18" fmla="*/ 1363 w 10000"/>
                      <a:gd name="connsiteY18" fmla="*/ 2906 h 10000"/>
                      <a:gd name="connsiteX19" fmla="*/ 1511 w 10000"/>
                      <a:gd name="connsiteY19" fmla="*/ 3000 h 10000"/>
                      <a:gd name="connsiteX20" fmla="*/ 1757 w 10000"/>
                      <a:gd name="connsiteY20" fmla="*/ 2962 h 10000"/>
                      <a:gd name="connsiteX21" fmla="*/ 1839 w 10000"/>
                      <a:gd name="connsiteY21" fmla="*/ 3000 h 10000"/>
                      <a:gd name="connsiteX22" fmla="*/ 1987 w 10000"/>
                      <a:gd name="connsiteY22" fmla="*/ 3038 h 10000"/>
                      <a:gd name="connsiteX23" fmla="*/ 1839 w 10000"/>
                      <a:gd name="connsiteY23" fmla="*/ 3170 h 10000"/>
                      <a:gd name="connsiteX24" fmla="*/ 1757 w 10000"/>
                      <a:gd name="connsiteY24" fmla="*/ 3302 h 10000"/>
                      <a:gd name="connsiteX25" fmla="*/ 1544 w 10000"/>
                      <a:gd name="connsiteY25" fmla="*/ 3226 h 10000"/>
                      <a:gd name="connsiteX26" fmla="*/ 1330 w 10000"/>
                      <a:gd name="connsiteY26" fmla="*/ 3132 h 10000"/>
                      <a:gd name="connsiteX27" fmla="*/ 1149 w 10000"/>
                      <a:gd name="connsiteY27" fmla="*/ 3132 h 10000"/>
                      <a:gd name="connsiteX28" fmla="*/ 1067 w 10000"/>
                      <a:gd name="connsiteY28" fmla="*/ 3321 h 10000"/>
                      <a:gd name="connsiteX29" fmla="*/ 1051 w 10000"/>
                      <a:gd name="connsiteY29" fmla="*/ 3453 h 10000"/>
                      <a:gd name="connsiteX30" fmla="*/ 952 w 10000"/>
                      <a:gd name="connsiteY30" fmla="*/ 3509 h 10000"/>
                      <a:gd name="connsiteX31" fmla="*/ 969 w 10000"/>
                      <a:gd name="connsiteY31" fmla="*/ 3774 h 10000"/>
                      <a:gd name="connsiteX32" fmla="*/ 1117 w 10000"/>
                      <a:gd name="connsiteY32" fmla="*/ 3792 h 10000"/>
                      <a:gd name="connsiteX33" fmla="*/ 1166 w 10000"/>
                      <a:gd name="connsiteY33" fmla="*/ 3717 h 10000"/>
                      <a:gd name="connsiteX34" fmla="*/ 1330 w 10000"/>
                      <a:gd name="connsiteY34" fmla="*/ 3830 h 10000"/>
                      <a:gd name="connsiteX35" fmla="*/ 1330 w 10000"/>
                      <a:gd name="connsiteY35" fmla="*/ 4415 h 10000"/>
                      <a:gd name="connsiteX36" fmla="*/ 1281 w 10000"/>
                      <a:gd name="connsiteY36" fmla="*/ 4472 h 10000"/>
                      <a:gd name="connsiteX37" fmla="*/ 1264 w 10000"/>
                      <a:gd name="connsiteY37" fmla="*/ 5057 h 10000"/>
                      <a:gd name="connsiteX38" fmla="*/ 2282 w 10000"/>
                      <a:gd name="connsiteY38" fmla="*/ 6000 h 10000"/>
                      <a:gd name="connsiteX39" fmla="*/ 2315 w 10000"/>
                      <a:gd name="connsiteY39" fmla="*/ 6358 h 10000"/>
                      <a:gd name="connsiteX40" fmla="*/ 3202 w 10000"/>
                      <a:gd name="connsiteY40" fmla="*/ 7755 h 10000"/>
                      <a:gd name="connsiteX41" fmla="*/ 4565 w 10000"/>
                      <a:gd name="connsiteY41" fmla="*/ 7509 h 10000"/>
                      <a:gd name="connsiteX42" fmla="*/ 4893 w 10000"/>
                      <a:gd name="connsiteY42" fmla="*/ 7679 h 10000"/>
                      <a:gd name="connsiteX43" fmla="*/ 5287 w 10000"/>
                      <a:gd name="connsiteY43" fmla="*/ 7679 h 10000"/>
                      <a:gd name="connsiteX44" fmla="*/ 6010 w 10000"/>
                      <a:gd name="connsiteY44" fmla="*/ 7792 h 10000"/>
                      <a:gd name="connsiteX45" fmla="*/ 6486 w 10000"/>
                      <a:gd name="connsiteY45" fmla="*/ 7415 h 10000"/>
                      <a:gd name="connsiteX46" fmla="*/ 6864 w 10000"/>
                      <a:gd name="connsiteY46" fmla="*/ 8000 h 10000"/>
                      <a:gd name="connsiteX47" fmla="*/ 7176 w 10000"/>
                      <a:gd name="connsiteY47" fmla="*/ 8189 h 10000"/>
                      <a:gd name="connsiteX48" fmla="*/ 7291 w 10000"/>
                      <a:gd name="connsiteY48" fmla="*/ 8415 h 10000"/>
                      <a:gd name="connsiteX49" fmla="*/ 7488 w 10000"/>
                      <a:gd name="connsiteY49" fmla="*/ 9038 h 10000"/>
                      <a:gd name="connsiteX50" fmla="*/ 7668 w 10000"/>
                      <a:gd name="connsiteY50" fmla="*/ 8925 h 10000"/>
                      <a:gd name="connsiteX51" fmla="*/ 7882 w 10000"/>
                      <a:gd name="connsiteY51" fmla="*/ 8774 h 10000"/>
                      <a:gd name="connsiteX52" fmla="*/ 7800 w 10000"/>
                      <a:gd name="connsiteY52" fmla="*/ 10000 h 10000"/>
                      <a:gd name="connsiteX53" fmla="*/ 8046 w 10000"/>
                      <a:gd name="connsiteY53" fmla="*/ 9811 h 10000"/>
                      <a:gd name="connsiteX54" fmla="*/ 8194 w 10000"/>
                      <a:gd name="connsiteY54" fmla="*/ 9660 h 10000"/>
                      <a:gd name="connsiteX55" fmla="*/ 8571 w 10000"/>
                      <a:gd name="connsiteY55" fmla="*/ 9302 h 10000"/>
                      <a:gd name="connsiteX56" fmla="*/ 8883 w 10000"/>
                      <a:gd name="connsiteY56" fmla="*/ 9057 h 10000"/>
                      <a:gd name="connsiteX57" fmla="*/ 8883 w 10000"/>
                      <a:gd name="connsiteY57" fmla="*/ 9057 h 10000"/>
                      <a:gd name="connsiteX58" fmla="*/ 8883 w 10000"/>
                      <a:gd name="connsiteY58" fmla="*/ 9057 h 10000"/>
                      <a:gd name="connsiteX59" fmla="*/ 9212 w 10000"/>
                      <a:gd name="connsiteY59" fmla="*/ 8925 h 10000"/>
                      <a:gd name="connsiteX60" fmla="*/ 9475 w 10000"/>
                      <a:gd name="connsiteY60" fmla="*/ 8717 h 10000"/>
                      <a:gd name="connsiteX61" fmla="*/ 9787 w 10000"/>
                      <a:gd name="connsiteY61" fmla="*/ 8472 h 10000"/>
                      <a:gd name="connsiteX62" fmla="*/ 9606 w 10000"/>
                      <a:gd name="connsiteY62" fmla="*/ 8094 h 10000"/>
                      <a:gd name="connsiteX63" fmla="*/ 9589 w 10000"/>
                      <a:gd name="connsiteY63" fmla="*/ 8075 h 10000"/>
                      <a:gd name="connsiteX64" fmla="*/ 9606 w 10000"/>
                      <a:gd name="connsiteY64" fmla="*/ 8057 h 10000"/>
                      <a:gd name="connsiteX65" fmla="*/ 9918 w 10000"/>
                      <a:gd name="connsiteY65" fmla="*/ 7642 h 10000"/>
                      <a:gd name="connsiteX66" fmla="*/ 9918 w 10000"/>
                      <a:gd name="connsiteY66" fmla="*/ 7264 h 10000"/>
                      <a:gd name="connsiteX67" fmla="*/ 9918 w 10000"/>
                      <a:gd name="connsiteY67" fmla="*/ 7264 h 10000"/>
                      <a:gd name="connsiteX68" fmla="*/ 9918 w 10000"/>
                      <a:gd name="connsiteY68" fmla="*/ 7245 h 10000"/>
                      <a:gd name="connsiteX69" fmla="*/ 10000 w 10000"/>
                      <a:gd name="connsiteY69" fmla="*/ 6943 h 10000"/>
                      <a:gd name="connsiteX70" fmla="*/ 9491 w 10000"/>
                      <a:gd name="connsiteY70" fmla="*/ 6434 h 10000"/>
                      <a:gd name="connsiteX71" fmla="*/ 9491 w 10000"/>
                      <a:gd name="connsiteY71" fmla="*/ 6434 h 10000"/>
                      <a:gd name="connsiteX72" fmla="*/ 9491 w 10000"/>
                      <a:gd name="connsiteY72" fmla="*/ 6415 h 10000"/>
                      <a:gd name="connsiteX73" fmla="*/ 9458 w 10000"/>
                      <a:gd name="connsiteY73" fmla="*/ 5151 h 10000"/>
                      <a:gd name="connsiteX74" fmla="*/ 9113 w 10000"/>
                      <a:gd name="connsiteY74" fmla="*/ 4642 h 10000"/>
                      <a:gd name="connsiteX75" fmla="*/ 9097 w 10000"/>
                      <a:gd name="connsiteY75" fmla="*/ 4623 h 10000"/>
                      <a:gd name="connsiteX76" fmla="*/ 9113 w 10000"/>
                      <a:gd name="connsiteY76" fmla="*/ 4604 h 10000"/>
                      <a:gd name="connsiteX77" fmla="*/ 9195 w 10000"/>
                      <a:gd name="connsiteY77" fmla="*/ 4415 h 10000"/>
                      <a:gd name="connsiteX78" fmla="*/ 9278 w 10000"/>
                      <a:gd name="connsiteY78" fmla="*/ 3566 h 10000"/>
                      <a:gd name="connsiteX79" fmla="*/ 8998 w 10000"/>
                      <a:gd name="connsiteY79" fmla="*/ 3264 h 10000"/>
                      <a:gd name="connsiteX80" fmla="*/ 8571 w 10000"/>
                      <a:gd name="connsiteY80" fmla="*/ 3283 h 10000"/>
                      <a:gd name="connsiteX81" fmla="*/ 8405 w 10000"/>
                      <a:gd name="connsiteY81" fmla="*/ 3265 h 10000"/>
                      <a:gd name="connsiteX82" fmla="*/ 7406 w 10000"/>
                      <a:gd name="connsiteY82" fmla="*/ 3340 h 10000"/>
                      <a:gd name="connsiteX83" fmla="*/ 7406 w 10000"/>
                      <a:gd name="connsiteY83" fmla="*/ 3340 h 10000"/>
                      <a:gd name="connsiteX84" fmla="*/ 7389 w 10000"/>
                      <a:gd name="connsiteY84" fmla="*/ 3340 h 10000"/>
                      <a:gd name="connsiteX85" fmla="*/ 6814 w 10000"/>
                      <a:gd name="connsiteY85" fmla="*/ 2811 h 10000"/>
                      <a:gd name="connsiteX86" fmla="*/ 5123 w 10000"/>
                      <a:gd name="connsiteY86" fmla="*/ 1887 h 10000"/>
                      <a:gd name="connsiteX87" fmla="*/ 5123 w 10000"/>
                      <a:gd name="connsiteY87" fmla="*/ 1887 h 10000"/>
                      <a:gd name="connsiteX88" fmla="*/ 5107 w 10000"/>
                      <a:gd name="connsiteY88" fmla="*/ 1887 h 10000"/>
                      <a:gd name="connsiteX89" fmla="*/ 4795 w 10000"/>
                      <a:gd name="connsiteY89" fmla="*/ 1509 h 10000"/>
                      <a:gd name="connsiteX90" fmla="*/ 4581 w 10000"/>
                      <a:gd name="connsiteY90" fmla="*/ 1491 h 10000"/>
                      <a:gd name="connsiteX91" fmla="*/ 4565 w 10000"/>
                      <a:gd name="connsiteY91" fmla="*/ 1472 h 10000"/>
                      <a:gd name="connsiteX92" fmla="*/ 4548 w 10000"/>
                      <a:gd name="connsiteY92" fmla="*/ 1472 h 10000"/>
                      <a:gd name="connsiteX93" fmla="*/ 4417 w 10000"/>
                      <a:gd name="connsiteY93" fmla="*/ 1245 h 10000"/>
                      <a:gd name="connsiteX94" fmla="*/ 4204 w 10000"/>
                      <a:gd name="connsiteY94" fmla="*/ 1075 h 10000"/>
                      <a:gd name="connsiteX95" fmla="*/ 4187 w 10000"/>
                      <a:gd name="connsiteY95" fmla="*/ 1057 h 10000"/>
                      <a:gd name="connsiteX96" fmla="*/ 4187 w 10000"/>
                      <a:gd name="connsiteY96" fmla="*/ 1038 h 10000"/>
                      <a:gd name="connsiteX97" fmla="*/ 4154 w 10000"/>
                      <a:gd name="connsiteY97" fmla="*/ 849 h 10000"/>
                      <a:gd name="connsiteX98" fmla="*/ 3465 w 10000"/>
                      <a:gd name="connsiteY98" fmla="*/ 19 h 10000"/>
                      <a:gd name="connsiteX99" fmla="*/ 2939 w 10000"/>
                      <a:gd name="connsiteY99" fmla="*/ 0 h 10000"/>
                      <a:gd name="connsiteX100" fmla="*/ 2414 w 10000"/>
                      <a:gd name="connsiteY100" fmla="*/ 1075 h 10000"/>
                      <a:gd name="connsiteX101" fmla="*/ 2414 w 10000"/>
                      <a:gd name="connsiteY101" fmla="*/ 1094 h 10000"/>
                      <a:gd name="connsiteX102" fmla="*/ 2381 w 10000"/>
                      <a:gd name="connsiteY102" fmla="*/ 1094 h 10000"/>
                      <a:gd name="connsiteX103" fmla="*/ 1790 w 10000"/>
                      <a:gd name="connsiteY103" fmla="*/ 1094 h 10000"/>
                      <a:gd name="connsiteX104" fmla="*/ 1724 w 10000"/>
                      <a:gd name="connsiteY104" fmla="*/ 1509 h 10000"/>
                      <a:gd name="connsiteX105" fmla="*/ 1708 w 10000"/>
                      <a:gd name="connsiteY105" fmla="*/ 1547 h 10000"/>
                      <a:gd name="connsiteX106" fmla="*/ 1675 w 10000"/>
                      <a:gd name="connsiteY106" fmla="*/ 1528 h 10000"/>
                      <a:gd name="connsiteX107" fmla="*/ 1527 w 10000"/>
                      <a:gd name="connsiteY107" fmla="*/ 1472 h 10000"/>
                      <a:gd name="connsiteX108" fmla="*/ 476 w 10000"/>
                      <a:gd name="connsiteY108" fmla="*/ 2604 h 10000"/>
                      <a:gd name="connsiteX109" fmla="*/ 378 w 10000"/>
                      <a:gd name="connsiteY109" fmla="*/ 2830 h 10000"/>
                      <a:gd name="connsiteX110" fmla="*/ 361 w 10000"/>
                      <a:gd name="connsiteY110" fmla="*/ 2849 h 10000"/>
                      <a:gd name="connsiteX111" fmla="*/ 345 w 10000"/>
                      <a:gd name="connsiteY111" fmla="*/ 2849 h 10000"/>
                      <a:gd name="connsiteX112" fmla="*/ 0 w 10000"/>
                      <a:gd name="connsiteY112" fmla="*/ 2868 h 10000"/>
                      <a:gd name="connsiteX113" fmla="*/ 0 w 10000"/>
                      <a:gd name="connsiteY113" fmla="*/ 3019 h 10000"/>
                      <a:gd name="connsiteX114" fmla="*/ 443 w 10000"/>
                      <a:gd name="connsiteY114" fmla="*/ 300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</a:cxnLst>
                    <a:rect l="l" t="t" r="r" b="b"/>
                    <a:pathLst>
                      <a:path w="10000" h="10000">
                        <a:moveTo>
                          <a:pt x="443" y="3000"/>
                        </a:moveTo>
                        <a:cubicBezTo>
                          <a:pt x="470" y="2987"/>
                          <a:pt x="498" y="2975"/>
                          <a:pt x="525" y="2962"/>
                        </a:cubicBezTo>
                        <a:lnTo>
                          <a:pt x="558" y="3019"/>
                        </a:lnTo>
                        <a:cubicBezTo>
                          <a:pt x="542" y="3050"/>
                          <a:pt x="525" y="3082"/>
                          <a:pt x="509" y="3113"/>
                        </a:cubicBezTo>
                        <a:cubicBezTo>
                          <a:pt x="487" y="3145"/>
                          <a:pt x="465" y="3176"/>
                          <a:pt x="443" y="3208"/>
                        </a:cubicBezTo>
                        <a:lnTo>
                          <a:pt x="263" y="3208"/>
                        </a:lnTo>
                        <a:lnTo>
                          <a:pt x="427" y="3302"/>
                        </a:lnTo>
                        <a:lnTo>
                          <a:pt x="427" y="3472"/>
                        </a:lnTo>
                        <a:lnTo>
                          <a:pt x="608" y="3472"/>
                        </a:lnTo>
                        <a:lnTo>
                          <a:pt x="854" y="3340"/>
                        </a:lnTo>
                        <a:lnTo>
                          <a:pt x="920" y="3094"/>
                        </a:lnTo>
                        <a:lnTo>
                          <a:pt x="1034" y="2925"/>
                        </a:lnTo>
                        <a:lnTo>
                          <a:pt x="1034" y="2849"/>
                        </a:lnTo>
                        <a:cubicBezTo>
                          <a:pt x="1007" y="2786"/>
                          <a:pt x="979" y="2723"/>
                          <a:pt x="952" y="2660"/>
                        </a:cubicBezTo>
                        <a:cubicBezTo>
                          <a:pt x="919" y="2578"/>
                          <a:pt x="887" y="2497"/>
                          <a:pt x="854" y="2415"/>
                        </a:cubicBezTo>
                        <a:lnTo>
                          <a:pt x="1133" y="2434"/>
                        </a:lnTo>
                        <a:lnTo>
                          <a:pt x="1133" y="2736"/>
                        </a:lnTo>
                        <a:lnTo>
                          <a:pt x="1133" y="2906"/>
                        </a:lnTo>
                        <a:lnTo>
                          <a:pt x="1363" y="2906"/>
                        </a:lnTo>
                        <a:lnTo>
                          <a:pt x="1511" y="3000"/>
                        </a:lnTo>
                        <a:lnTo>
                          <a:pt x="1757" y="2962"/>
                        </a:lnTo>
                        <a:cubicBezTo>
                          <a:pt x="1784" y="2975"/>
                          <a:pt x="1812" y="2987"/>
                          <a:pt x="1839" y="3000"/>
                        </a:cubicBezTo>
                        <a:lnTo>
                          <a:pt x="1987" y="3038"/>
                        </a:lnTo>
                        <a:lnTo>
                          <a:pt x="1839" y="3170"/>
                        </a:lnTo>
                        <a:cubicBezTo>
                          <a:pt x="1812" y="3214"/>
                          <a:pt x="1784" y="3258"/>
                          <a:pt x="1757" y="3302"/>
                        </a:cubicBezTo>
                        <a:lnTo>
                          <a:pt x="1544" y="3226"/>
                        </a:lnTo>
                        <a:lnTo>
                          <a:pt x="1330" y="3132"/>
                        </a:lnTo>
                        <a:lnTo>
                          <a:pt x="1149" y="3132"/>
                        </a:lnTo>
                        <a:cubicBezTo>
                          <a:pt x="1122" y="3195"/>
                          <a:pt x="1094" y="3258"/>
                          <a:pt x="1067" y="3321"/>
                        </a:cubicBezTo>
                        <a:cubicBezTo>
                          <a:pt x="1062" y="3365"/>
                          <a:pt x="1056" y="3409"/>
                          <a:pt x="1051" y="3453"/>
                        </a:cubicBezTo>
                        <a:cubicBezTo>
                          <a:pt x="1018" y="3472"/>
                          <a:pt x="985" y="3490"/>
                          <a:pt x="952" y="3509"/>
                        </a:cubicBezTo>
                        <a:cubicBezTo>
                          <a:pt x="958" y="3597"/>
                          <a:pt x="963" y="3686"/>
                          <a:pt x="969" y="3774"/>
                        </a:cubicBezTo>
                        <a:lnTo>
                          <a:pt x="1117" y="3792"/>
                        </a:lnTo>
                        <a:cubicBezTo>
                          <a:pt x="1133" y="3767"/>
                          <a:pt x="1150" y="3742"/>
                          <a:pt x="1166" y="3717"/>
                        </a:cubicBezTo>
                        <a:lnTo>
                          <a:pt x="1330" y="3830"/>
                        </a:lnTo>
                        <a:lnTo>
                          <a:pt x="1330" y="4415"/>
                        </a:lnTo>
                        <a:cubicBezTo>
                          <a:pt x="1314" y="4434"/>
                          <a:pt x="1297" y="4453"/>
                          <a:pt x="1281" y="4472"/>
                        </a:cubicBezTo>
                        <a:cubicBezTo>
                          <a:pt x="1275" y="4667"/>
                          <a:pt x="1270" y="4862"/>
                          <a:pt x="1264" y="5057"/>
                        </a:cubicBezTo>
                        <a:lnTo>
                          <a:pt x="2282" y="6000"/>
                        </a:lnTo>
                        <a:cubicBezTo>
                          <a:pt x="2293" y="6119"/>
                          <a:pt x="2304" y="6239"/>
                          <a:pt x="2315" y="6358"/>
                        </a:cubicBezTo>
                        <a:lnTo>
                          <a:pt x="3202" y="7755"/>
                        </a:lnTo>
                        <a:lnTo>
                          <a:pt x="4565" y="7509"/>
                        </a:lnTo>
                        <a:lnTo>
                          <a:pt x="4893" y="7679"/>
                        </a:lnTo>
                        <a:lnTo>
                          <a:pt x="5287" y="7679"/>
                        </a:lnTo>
                        <a:lnTo>
                          <a:pt x="6010" y="7792"/>
                        </a:lnTo>
                        <a:lnTo>
                          <a:pt x="6486" y="7415"/>
                        </a:lnTo>
                        <a:lnTo>
                          <a:pt x="6864" y="8000"/>
                        </a:lnTo>
                        <a:lnTo>
                          <a:pt x="7176" y="8189"/>
                        </a:lnTo>
                        <a:lnTo>
                          <a:pt x="7291" y="8415"/>
                        </a:lnTo>
                        <a:cubicBezTo>
                          <a:pt x="7357" y="8623"/>
                          <a:pt x="7422" y="8830"/>
                          <a:pt x="7488" y="9038"/>
                        </a:cubicBezTo>
                        <a:lnTo>
                          <a:pt x="7668" y="8925"/>
                        </a:lnTo>
                        <a:lnTo>
                          <a:pt x="7882" y="8774"/>
                        </a:lnTo>
                        <a:cubicBezTo>
                          <a:pt x="7855" y="9183"/>
                          <a:pt x="7827" y="9591"/>
                          <a:pt x="7800" y="10000"/>
                        </a:cubicBezTo>
                        <a:lnTo>
                          <a:pt x="8046" y="9811"/>
                        </a:lnTo>
                        <a:lnTo>
                          <a:pt x="8194" y="9660"/>
                        </a:lnTo>
                        <a:lnTo>
                          <a:pt x="8571" y="9302"/>
                        </a:lnTo>
                        <a:lnTo>
                          <a:pt x="8883" y="9057"/>
                        </a:lnTo>
                        <a:lnTo>
                          <a:pt x="8883" y="9057"/>
                        </a:lnTo>
                        <a:lnTo>
                          <a:pt x="8883" y="9057"/>
                        </a:lnTo>
                        <a:lnTo>
                          <a:pt x="9212" y="8925"/>
                        </a:lnTo>
                        <a:cubicBezTo>
                          <a:pt x="9245" y="8925"/>
                          <a:pt x="9458" y="8717"/>
                          <a:pt x="9475" y="8717"/>
                        </a:cubicBezTo>
                        <a:lnTo>
                          <a:pt x="9787" y="8472"/>
                        </a:lnTo>
                        <a:cubicBezTo>
                          <a:pt x="9727" y="8346"/>
                          <a:pt x="9666" y="8220"/>
                          <a:pt x="9606" y="8094"/>
                        </a:cubicBezTo>
                        <a:cubicBezTo>
                          <a:pt x="9600" y="8088"/>
                          <a:pt x="9595" y="8081"/>
                          <a:pt x="9589" y="8075"/>
                        </a:cubicBezTo>
                        <a:cubicBezTo>
                          <a:pt x="9595" y="8069"/>
                          <a:pt x="9600" y="8063"/>
                          <a:pt x="9606" y="8057"/>
                        </a:cubicBezTo>
                        <a:lnTo>
                          <a:pt x="9918" y="7642"/>
                        </a:lnTo>
                        <a:lnTo>
                          <a:pt x="9918" y="7264"/>
                        </a:lnTo>
                        <a:lnTo>
                          <a:pt x="9918" y="7264"/>
                        </a:lnTo>
                        <a:lnTo>
                          <a:pt x="9918" y="7245"/>
                        </a:lnTo>
                        <a:cubicBezTo>
                          <a:pt x="9945" y="7144"/>
                          <a:pt x="9973" y="7044"/>
                          <a:pt x="10000" y="6943"/>
                        </a:cubicBezTo>
                        <a:lnTo>
                          <a:pt x="9491" y="6434"/>
                        </a:lnTo>
                        <a:lnTo>
                          <a:pt x="9491" y="6434"/>
                        </a:lnTo>
                        <a:lnTo>
                          <a:pt x="9491" y="6415"/>
                        </a:lnTo>
                        <a:cubicBezTo>
                          <a:pt x="9480" y="5994"/>
                          <a:pt x="9469" y="5572"/>
                          <a:pt x="9458" y="5151"/>
                        </a:cubicBezTo>
                        <a:lnTo>
                          <a:pt x="9113" y="4642"/>
                        </a:lnTo>
                        <a:cubicBezTo>
                          <a:pt x="9108" y="4636"/>
                          <a:pt x="9102" y="4629"/>
                          <a:pt x="9097" y="4623"/>
                        </a:cubicBezTo>
                        <a:cubicBezTo>
                          <a:pt x="9102" y="4617"/>
                          <a:pt x="9108" y="4610"/>
                          <a:pt x="9113" y="4604"/>
                        </a:cubicBezTo>
                        <a:cubicBezTo>
                          <a:pt x="9140" y="4541"/>
                          <a:pt x="9168" y="4478"/>
                          <a:pt x="9195" y="4415"/>
                        </a:cubicBezTo>
                        <a:cubicBezTo>
                          <a:pt x="9223" y="4132"/>
                          <a:pt x="9250" y="3849"/>
                          <a:pt x="9278" y="3566"/>
                        </a:cubicBezTo>
                        <a:lnTo>
                          <a:pt x="8998" y="3264"/>
                        </a:lnTo>
                        <a:lnTo>
                          <a:pt x="8571" y="3283"/>
                        </a:lnTo>
                        <a:cubicBezTo>
                          <a:pt x="8544" y="3308"/>
                          <a:pt x="8432" y="3240"/>
                          <a:pt x="8405" y="3265"/>
                        </a:cubicBezTo>
                        <a:lnTo>
                          <a:pt x="7406" y="3340"/>
                        </a:lnTo>
                        <a:lnTo>
                          <a:pt x="7406" y="3340"/>
                        </a:lnTo>
                        <a:lnTo>
                          <a:pt x="7389" y="3340"/>
                        </a:lnTo>
                        <a:lnTo>
                          <a:pt x="6814" y="2811"/>
                        </a:lnTo>
                        <a:lnTo>
                          <a:pt x="5123" y="1887"/>
                        </a:lnTo>
                        <a:lnTo>
                          <a:pt x="5123" y="1887"/>
                        </a:lnTo>
                        <a:lnTo>
                          <a:pt x="5107" y="1887"/>
                        </a:lnTo>
                        <a:lnTo>
                          <a:pt x="4795" y="1509"/>
                        </a:lnTo>
                        <a:lnTo>
                          <a:pt x="4581" y="1491"/>
                        </a:lnTo>
                        <a:cubicBezTo>
                          <a:pt x="4576" y="1485"/>
                          <a:pt x="4570" y="1478"/>
                          <a:pt x="4565" y="1472"/>
                        </a:cubicBezTo>
                        <a:lnTo>
                          <a:pt x="4548" y="1472"/>
                        </a:lnTo>
                        <a:lnTo>
                          <a:pt x="4417" y="1245"/>
                        </a:lnTo>
                        <a:lnTo>
                          <a:pt x="4204" y="1075"/>
                        </a:lnTo>
                        <a:cubicBezTo>
                          <a:pt x="4198" y="1069"/>
                          <a:pt x="4193" y="1063"/>
                          <a:pt x="4187" y="1057"/>
                        </a:cubicBezTo>
                        <a:lnTo>
                          <a:pt x="4187" y="1038"/>
                        </a:lnTo>
                        <a:lnTo>
                          <a:pt x="4154" y="849"/>
                        </a:lnTo>
                        <a:lnTo>
                          <a:pt x="3465" y="19"/>
                        </a:lnTo>
                        <a:lnTo>
                          <a:pt x="2939" y="0"/>
                        </a:lnTo>
                        <a:lnTo>
                          <a:pt x="2414" y="1075"/>
                        </a:lnTo>
                        <a:lnTo>
                          <a:pt x="2414" y="1094"/>
                        </a:lnTo>
                        <a:lnTo>
                          <a:pt x="2381" y="1094"/>
                        </a:lnTo>
                        <a:lnTo>
                          <a:pt x="1790" y="1094"/>
                        </a:lnTo>
                        <a:cubicBezTo>
                          <a:pt x="1768" y="1232"/>
                          <a:pt x="1746" y="1371"/>
                          <a:pt x="1724" y="1509"/>
                        </a:cubicBezTo>
                        <a:cubicBezTo>
                          <a:pt x="1719" y="1522"/>
                          <a:pt x="1713" y="1534"/>
                          <a:pt x="1708" y="1547"/>
                        </a:cubicBezTo>
                        <a:cubicBezTo>
                          <a:pt x="1697" y="1541"/>
                          <a:pt x="1686" y="1534"/>
                          <a:pt x="1675" y="1528"/>
                        </a:cubicBezTo>
                        <a:lnTo>
                          <a:pt x="1527" y="1472"/>
                        </a:lnTo>
                        <a:lnTo>
                          <a:pt x="476" y="2604"/>
                        </a:lnTo>
                        <a:cubicBezTo>
                          <a:pt x="443" y="2679"/>
                          <a:pt x="411" y="2755"/>
                          <a:pt x="378" y="2830"/>
                        </a:cubicBezTo>
                        <a:cubicBezTo>
                          <a:pt x="372" y="2836"/>
                          <a:pt x="367" y="2843"/>
                          <a:pt x="361" y="2849"/>
                        </a:cubicBezTo>
                        <a:lnTo>
                          <a:pt x="345" y="2849"/>
                        </a:lnTo>
                        <a:lnTo>
                          <a:pt x="0" y="2868"/>
                        </a:lnTo>
                        <a:lnTo>
                          <a:pt x="0" y="3019"/>
                        </a:lnTo>
                        <a:lnTo>
                          <a:pt x="443" y="3000"/>
                        </a:lnTo>
                        <a:close/>
                      </a:path>
                    </a:pathLst>
                  </a:custGeom>
                  <a:solidFill>
                    <a:srgbClr val="DAA600"/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1" name="Freeform 146">
                    <a:extLst>
                      <a:ext uri="{FF2B5EF4-FFF2-40B4-BE49-F238E27FC236}">
                        <a16:creationId xmlns="" xmlns:a16="http://schemas.microsoft.com/office/drawing/2014/main" id="{93A20964-3BD8-4A1A-A68B-9746CC4639C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96689" y="2814161"/>
                    <a:ext cx="1729639" cy="1016022"/>
                  </a:xfrm>
                  <a:custGeom>
                    <a:avLst/>
                    <a:gdLst>
                      <a:gd name="T0" fmla="*/ 393 w 556"/>
                      <a:gd name="T1" fmla="*/ 280 h 327"/>
                      <a:gd name="T2" fmla="*/ 422 w 556"/>
                      <a:gd name="T3" fmla="*/ 281 h 327"/>
                      <a:gd name="T4" fmla="*/ 448 w 556"/>
                      <a:gd name="T5" fmla="*/ 277 h 327"/>
                      <a:gd name="T6" fmla="*/ 457 w 556"/>
                      <a:gd name="T7" fmla="*/ 286 h 327"/>
                      <a:gd name="T8" fmla="*/ 477 w 556"/>
                      <a:gd name="T9" fmla="*/ 285 h 327"/>
                      <a:gd name="T10" fmla="*/ 485 w 556"/>
                      <a:gd name="T11" fmla="*/ 275 h 327"/>
                      <a:gd name="T12" fmla="*/ 523 w 556"/>
                      <a:gd name="T13" fmla="*/ 309 h 327"/>
                      <a:gd name="T14" fmla="*/ 556 w 556"/>
                      <a:gd name="T15" fmla="*/ 325 h 327"/>
                      <a:gd name="T16" fmla="*/ 508 w 556"/>
                      <a:gd name="T17" fmla="*/ 260 h 327"/>
                      <a:gd name="T18" fmla="*/ 490 w 556"/>
                      <a:gd name="T19" fmla="*/ 242 h 327"/>
                      <a:gd name="T20" fmla="*/ 489 w 556"/>
                      <a:gd name="T21" fmla="*/ 216 h 327"/>
                      <a:gd name="T22" fmla="*/ 481 w 556"/>
                      <a:gd name="T23" fmla="*/ 201 h 327"/>
                      <a:gd name="T24" fmla="*/ 485 w 556"/>
                      <a:gd name="T25" fmla="*/ 183 h 327"/>
                      <a:gd name="T26" fmla="*/ 504 w 556"/>
                      <a:gd name="T27" fmla="*/ 142 h 327"/>
                      <a:gd name="T28" fmla="*/ 496 w 556"/>
                      <a:gd name="T29" fmla="*/ 128 h 327"/>
                      <a:gd name="T30" fmla="*/ 495 w 556"/>
                      <a:gd name="T31" fmla="*/ 79 h 327"/>
                      <a:gd name="T32" fmla="*/ 475 w 556"/>
                      <a:gd name="T33" fmla="*/ 60 h 327"/>
                      <a:gd name="T34" fmla="*/ 452 w 556"/>
                      <a:gd name="T35" fmla="*/ 51 h 327"/>
                      <a:gd name="T36" fmla="*/ 450 w 556"/>
                      <a:gd name="T37" fmla="*/ 25 h 327"/>
                      <a:gd name="T38" fmla="*/ 458 w 556"/>
                      <a:gd name="T39" fmla="*/ 17 h 327"/>
                      <a:gd name="T40" fmla="*/ 421 w 556"/>
                      <a:gd name="T41" fmla="*/ 9 h 327"/>
                      <a:gd name="T42" fmla="*/ 399 w 556"/>
                      <a:gd name="T43" fmla="*/ 10 h 327"/>
                      <a:gd name="T44" fmla="*/ 391 w 556"/>
                      <a:gd name="T45" fmla="*/ 5 h 327"/>
                      <a:gd name="T46" fmla="*/ 375 w 556"/>
                      <a:gd name="T47" fmla="*/ 32 h 327"/>
                      <a:gd name="T48" fmla="*/ 348 w 556"/>
                      <a:gd name="T49" fmla="*/ 56 h 327"/>
                      <a:gd name="T50" fmla="*/ 330 w 556"/>
                      <a:gd name="T51" fmla="*/ 42 h 327"/>
                      <a:gd name="T52" fmla="*/ 279 w 556"/>
                      <a:gd name="T53" fmla="*/ 13 h 327"/>
                      <a:gd name="T54" fmla="*/ 255 w 556"/>
                      <a:gd name="T55" fmla="*/ 33 h 327"/>
                      <a:gd name="T56" fmla="*/ 179 w 556"/>
                      <a:gd name="T57" fmla="*/ 54 h 327"/>
                      <a:gd name="T58" fmla="*/ 151 w 556"/>
                      <a:gd name="T59" fmla="*/ 56 h 327"/>
                      <a:gd name="T60" fmla="*/ 95 w 556"/>
                      <a:gd name="T61" fmla="*/ 22 h 327"/>
                      <a:gd name="T62" fmla="*/ 0 w 556"/>
                      <a:gd name="T63" fmla="*/ 26 h 327"/>
                      <a:gd name="T64" fmla="*/ 12 w 556"/>
                      <a:gd name="T65" fmla="*/ 58 h 327"/>
                      <a:gd name="T66" fmla="*/ 35 w 556"/>
                      <a:gd name="T67" fmla="*/ 59 h 327"/>
                      <a:gd name="T68" fmla="*/ 68 w 556"/>
                      <a:gd name="T69" fmla="*/ 75 h 327"/>
                      <a:gd name="T70" fmla="*/ 83 w 556"/>
                      <a:gd name="T71" fmla="*/ 136 h 327"/>
                      <a:gd name="T72" fmla="*/ 97 w 556"/>
                      <a:gd name="T73" fmla="*/ 170 h 327"/>
                      <a:gd name="T74" fmla="*/ 70 w 556"/>
                      <a:gd name="T75" fmla="*/ 163 h 327"/>
                      <a:gd name="T76" fmla="*/ 60 w 556"/>
                      <a:gd name="T77" fmla="*/ 179 h 327"/>
                      <a:gd name="T78" fmla="*/ 102 w 556"/>
                      <a:gd name="T79" fmla="*/ 198 h 327"/>
                      <a:gd name="T80" fmla="*/ 149 w 556"/>
                      <a:gd name="T81" fmla="*/ 194 h 327"/>
                      <a:gd name="T82" fmla="*/ 213 w 556"/>
                      <a:gd name="T83" fmla="*/ 171 h 327"/>
                      <a:gd name="T84" fmla="*/ 252 w 556"/>
                      <a:gd name="T85" fmla="*/ 171 h 327"/>
                      <a:gd name="T86" fmla="*/ 291 w 556"/>
                      <a:gd name="T87" fmla="*/ 202 h 327"/>
                      <a:gd name="T88" fmla="*/ 311 w 556"/>
                      <a:gd name="T89" fmla="*/ 197 h 327"/>
                      <a:gd name="T90" fmla="*/ 339 w 556"/>
                      <a:gd name="T91" fmla="*/ 201 h 327"/>
                      <a:gd name="T92" fmla="*/ 356 w 556"/>
                      <a:gd name="T93" fmla="*/ 240 h 327"/>
                      <a:gd name="T94" fmla="*/ 350 w 556"/>
                      <a:gd name="T95" fmla="*/ 290 h 327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5 w 10000"/>
                      <a:gd name="connsiteY37" fmla="*/ 5596 h 10000"/>
                      <a:gd name="connsiteX38" fmla="*/ 8723 w 10000"/>
                      <a:gd name="connsiteY38" fmla="*/ 5596 h 10000"/>
                      <a:gd name="connsiteX39" fmla="*/ 8849 w 10000"/>
                      <a:gd name="connsiteY39" fmla="*/ 5076 h 10000"/>
                      <a:gd name="connsiteX40" fmla="*/ 8975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03 w 10000"/>
                      <a:gd name="connsiteY47" fmla="*/ 2416 h 10000"/>
                      <a:gd name="connsiteX48" fmla="*/ 9029 w 10000"/>
                      <a:gd name="connsiteY48" fmla="*/ 1957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5 w 10000"/>
                      <a:gd name="connsiteY37" fmla="*/ 5596 h 10000"/>
                      <a:gd name="connsiteX38" fmla="*/ 8723 w 10000"/>
                      <a:gd name="connsiteY38" fmla="*/ 5596 h 10000"/>
                      <a:gd name="connsiteX39" fmla="*/ 8849 w 10000"/>
                      <a:gd name="connsiteY39" fmla="*/ 5076 h 10000"/>
                      <a:gd name="connsiteX40" fmla="*/ 8975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029 w 10000"/>
                      <a:gd name="connsiteY48" fmla="*/ 1957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5 w 10000"/>
                      <a:gd name="connsiteY37" fmla="*/ 5596 h 10000"/>
                      <a:gd name="connsiteX38" fmla="*/ 8723 w 10000"/>
                      <a:gd name="connsiteY38" fmla="*/ 5596 h 10000"/>
                      <a:gd name="connsiteX39" fmla="*/ 8849 w 10000"/>
                      <a:gd name="connsiteY39" fmla="*/ 5076 h 10000"/>
                      <a:gd name="connsiteX40" fmla="*/ 8975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140 w 10000"/>
                      <a:gd name="connsiteY48" fmla="*/ 2028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5 w 10000"/>
                      <a:gd name="connsiteY37" fmla="*/ 5596 h 10000"/>
                      <a:gd name="connsiteX38" fmla="*/ 8723 w 10000"/>
                      <a:gd name="connsiteY38" fmla="*/ 5596 h 10000"/>
                      <a:gd name="connsiteX39" fmla="*/ 8904 w 10000"/>
                      <a:gd name="connsiteY39" fmla="*/ 5188 h 10000"/>
                      <a:gd name="connsiteX40" fmla="*/ 8975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140 w 10000"/>
                      <a:gd name="connsiteY48" fmla="*/ 2028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5 w 10000"/>
                      <a:gd name="connsiteY37" fmla="*/ 5596 h 10000"/>
                      <a:gd name="connsiteX38" fmla="*/ 8723 w 10000"/>
                      <a:gd name="connsiteY38" fmla="*/ 5596 h 10000"/>
                      <a:gd name="connsiteX39" fmla="*/ 8904 w 10000"/>
                      <a:gd name="connsiteY39" fmla="*/ 5188 h 10000"/>
                      <a:gd name="connsiteX40" fmla="*/ 9100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140 w 10000"/>
                      <a:gd name="connsiteY48" fmla="*/ 2028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5 w 10000"/>
                      <a:gd name="connsiteY37" fmla="*/ 5596 h 10000"/>
                      <a:gd name="connsiteX38" fmla="*/ 8765 w 10000"/>
                      <a:gd name="connsiteY38" fmla="*/ 5832 h 10000"/>
                      <a:gd name="connsiteX39" fmla="*/ 8904 w 10000"/>
                      <a:gd name="connsiteY39" fmla="*/ 5188 h 10000"/>
                      <a:gd name="connsiteX40" fmla="*/ 9100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140 w 10000"/>
                      <a:gd name="connsiteY48" fmla="*/ 2028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04 w 10000"/>
                      <a:gd name="connsiteY37" fmla="*/ 6104 h 10000"/>
                      <a:gd name="connsiteX38" fmla="*/ 8765 w 10000"/>
                      <a:gd name="connsiteY38" fmla="*/ 5832 h 10000"/>
                      <a:gd name="connsiteX39" fmla="*/ 8904 w 10000"/>
                      <a:gd name="connsiteY39" fmla="*/ 5188 h 10000"/>
                      <a:gd name="connsiteX40" fmla="*/ 9100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140 w 10000"/>
                      <a:gd name="connsiteY48" fmla="*/ 2028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493 w 10000"/>
                      <a:gd name="connsiteY37" fmla="*/ 6111 h 10000"/>
                      <a:gd name="connsiteX38" fmla="*/ 8765 w 10000"/>
                      <a:gd name="connsiteY38" fmla="*/ 5832 h 10000"/>
                      <a:gd name="connsiteX39" fmla="*/ 8904 w 10000"/>
                      <a:gd name="connsiteY39" fmla="*/ 5188 h 10000"/>
                      <a:gd name="connsiteX40" fmla="*/ 9100 w 10000"/>
                      <a:gd name="connsiteY40" fmla="*/ 4709 h 10000"/>
                      <a:gd name="connsiteX41" fmla="*/ 9065 w 10000"/>
                      <a:gd name="connsiteY41" fmla="*/ 4343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45 h 10000"/>
                      <a:gd name="connsiteX44" fmla="*/ 8921 w 10000"/>
                      <a:gd name="connsiteY44" fmla="*/ 3914 h 10000"/>
                      <a:gd name="connsiteX45" fmla="*/ 8903 w 10000"/>
                      <a:gd name="connsiteY45" fmla="*/ 2446 h 10000"/>
                      <a:gd name="connsiteX46" fmla="*/ 8903 w 10000"/>
                      <a:gd name="connsiteY46" fmla="*/ 2446 h 10000"/>
                      <a:gd name="connsiteX47" fmla="*/ 8972 w 10000"/>
                      <a:gd name="connsiteY47" fmla="*/ 2427 h 10000"/>
                      <a:gd name="connsiteX48" fmla="*/ 9140 w 10000"/>
                      <a:gd name="connsiteY48" fmla="*/ 2028 h 10000"/>
                      <a:gd name="connsiteX49" fmla="*/ 8705 w 10000"/>
                      <a:gd name="connsiteY49" fmla="*/ 1651 h 10000"/>
                      <a:gd name="connsiteX50" fmla="*/ 8543 w 10000"/>
                      <a:gd name="connsiteY50" fmla="*/ 1835 h 10000"/>
                      <a:gd name="connsiteX51" fmla="*/ 8525 w 10000"/>
                      <a:gd name="connsiteY51" fmla="*/ 1865 h 10000"/>
                      <a:gd name="connsiteX52" fmla="*/ 8525 w 10000"/>
                      <a:gd name="connsiteY52" fmla="*/ 1835 h 10000"/>
                      <a:gd name="connsiteX53" fmla="*/ 8129 w 10000"/>
                      <a:gd name="connsiteY53" fmla="*/ 1560 h 10000"/>
                      <a:gd name="connsiteX54" fmla="*/ 8094 w 10000"/>
                      <a:gd name="connsiteY54" fmla="*/ 1529 h 10000"/>
                      <a:gd name="connsiteX55" fmla="*/ 8094 w 10000"/>
                      <a:gd name="connsiteY55" fmla="*/ 1498 h 10000"/>
                      <a:gd name="connsiteX56" fmla="*/ 8094 w 10000"/>
                      <a:gd name="connsiteY56" fmla="*/ 765 h 10000"/>
                      <a:gd name="connsiteX57" fmla="*/ 8094 w 10000"/>
                      <a:gd name="connsiteY57" fmla="*/ 734 h 10000"/>
                      <a:gd name="connsiteX58" fmla="*/ 8187 w 10000"/>
                      <a:gd name="connsiteY58" fmla="*/ 857 h 10000"/>
                      <a:gd name="connsiteX59" fmla="*/ 8237 w 10000"/>
                      <a:gd name="connsiteY59" fmla="*/ 520 h 10000"/>
                      <a:gd name="connsiteX60" fmla="*/ 8237 w 10000"/>
                      <a:gd name="connsiteY60" fmla="*/ 428 h 10000"/>
                      <a:gd name="connsiteX61" fmla="*/ 7842 w 10000"/>
                      <a:gd name="connsiteY61" fmla="*/ 0 h 10000"/>
                      <a:gd name="connsiteX62" fmla="*/ 7572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554 w 10000"/>
                      <a:gd name="connsiteY64" fmla="*/ 275 h 10000"/>
                      <a:gd name="connsiteX65" fmla="*/ 7176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158 w 10000"/>
                      <a:gd name="connsiteY67" fmla="*/ 306 h 10000"/>
                      <a:gd name="connsiteX68" fmla="*/ 7032 w 10000"/>
                      <a:gd name="connsiteY68" fmla="*/ 153 h 10000"/>
                      <a:gd name="connsiteX69" fmla="*/ 6799 w 10000"/>
                      <a:gd name="connsiteY69" fmla="*/ 642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979 h 10000"/>
                      <a:gd name="connsiteX72" fmla="*/ 6745 w 10000"/>
                      <a:gd name="connsiteY72" fmla="*/ 1009 h 10000"/>
                      <a:gd name="connsiteX73" fmla="*/ 6277 w 10000"/>
                      <a:gd name="connsiteY73" fmla="*/ 1682 h 10000"/>
                      <a:gd name="connsiteX74" fmla="*/ 6259 w 10000"/>
                      <a:gd name="connsiteY74" fmla="*/ 1713 h 10000"/>
                      <a:gd name="connsiteX75" fmla="*/ 6223 w 10000"/>
                      <a:gd name="connsiteY75" fmla="*/ 1682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935 w 10000"/>
                      <a:gd name="connsiteY78" fmla="*/ 1284 h 10000"/>
                      <a:gd name="connsiteX79" fmla="*/ 5522 w 10000"/>
                      <a:gd name="connsiteY79" fmla="*/ 459 h 10000"/>
                      <a:gd name="connsiteX80" fmla="*/ 5018 w 10000"/>
                      <a:gd name="connsiteY80" fmla="*/ 398 h 10000"/>
                      <a:gd name="connsiteX81" fmla="*/ 4604 w 10000"/>
                      <a:gd name="connsiteY81" fmla="*/ 1009 h 10000"/>
                      <a:gd name="connsiteX82" fmla="*/ 4604 w 10000"/>
                      <a:gd name="connsiteY82" fmla="*/ 1009 h 10000"/>
                      <a:gd name="connsiteX83" fmla="*/ 4586 w 10000"/>
                      <a:gd name="connsiteY83" fmla="*/ 1009 h 10000"/>
                      <a:gd name="connsiteX84" fmla="*/ 3867 w 10000"/>
                      <a:gd name="connsiteY84" fmla="*/ 948 h 10000"/>
                      <a:gd name="connsiteX85" fmla="*/ 3219 w 10000"/>
                      <a:gd name="connsiteY85" fmla="*/ 1621 h 10000"/>
                      <a:gd name="connsiteX86" fmla="*/ 3219 w 10000"/>
                      <a:gd name="connsiteY86" fmla="*/ 1651 h 10000"/>
                      <a:gd name="connsiteX87" fmla="*/ 3201 w 10000"/>
                      <a:gd name="connsiteY87" fmla="*/ 1621 h 10000"/>
                      <a:gd name="connsiteX88" fmla="*/ 2932 w 10000"/>
                      <a:gd name="connsiteY88" fmla="*/ 1498 h 10000"/>
                      <a:gd name="connsiteX89" fmla="*/ 2716 w 10000"/>
                      <a:gd name="connsiteY89" fmla="*/ 1713 h 10000"/>
                      <a:gd name="connsiteX90" fmla="*/ 2698 w 10000"/>
                      <a:gd name="connsiteY90" fmla="*/ 1743 h 10000"/>
                      <a:gd name="connsiteX91" fmla="*/ 2680 w 10000"/>
                      <a:gd name="connsiteY91" fmla="*/ 1713 h 10000"/>
                      <a:gd name="connsiteX92" fmla="*/ 1709 w 10000"/>
                      <a:gd name="connsiteY92" fmla="*/ 673 h 10000"/>
                      <a:gd name="connsiteX93" fmla="*/ 144 w 10000"/>
                      <a:gd name="connsiteY93" fmla="*/ 581 h 10000"/>
                      <a:gd name="connsiteX94" fmla="*/ 144 w 10000"/>
                      <a:gd name="connsiteY94" fmla="*/ 612 h 10000"/>
                      <a:gd name="connsiteX95" fmla="*/ 0 w 10000"/>
                      <a:gd name="connsiteY95" fmla="*/ 795 h 10000"/>
                      <a:gd name="connsiteX96" fmla="*/ 0 w 10000"/>
                      <a:gd name="connsiteY96" fmla="*/ 1040 h 10000"/>
                      <a:gd name="connsiteX97" fmla="*/ 0 w 10000"/>
                      <a:gd name="connsiteY97" fmla="*/ 1529 h 10000"/>
                      <a:gd name="connsiteX98" fmla="*/ 216 w 10000"/>
                      <a:gd name="connsiteY98" fmla="*/ 1774 h 10000"/>
                      <a:gd name="connsiteX99" fmla="*/ 288 w 10000"/>
                      <a:gd name="connsiteY99" fmla="*/ 1590 h 10000"/>
                      <a:gd name="connsiteX100" fmla="*/ 396 w 10000"/>
                      <a:gd name="connsiteY100" fmla="*/ 1346 h 10000"/>
                      <a:gd name="connsiteX101" fmla="*/ 629 w 10000"/>
                      <a:gd name="connsiteY101" fmla="*/ 1804 h 10000"/>
                      <a:gd name="connsiteX102" fmla="*/ 917 w 10000"/>
                      <a:gd name="connsiteY102" fmla="*/ 1804 h 10000"/>
                      <a:gd name="connsiteX103" fmla="*/ 1061 w 10000"/>
                      <a:gd name="connsiteY103" fmla="*/ 1988 h 10000"/>
                      <a:gd name="connsiteX104" fmla="*/ 1223 w 10000"/>
                      <a:gd name="connsiteY104" fmla="*/ 2294 h 10000"/>
                      <a:gd name="connsiteX105" fmla="*/ 1223 w 10000"/>
                      <a:gd name="connsiteY105" fmla="*/ 2844 h 10000"/>
                      <a:gd name="connsiteX106" fmla="*/ 1403 w 10000"/>
                      <a:gd name="connsiteY106" fmla="*/ 3150 h 10000"/>
                      <a:gd name="connsiteX107" fmla="*/ 1493 w 10000"/>
                      <a:gd name="connsiteY107" fmla="*/ 4159 h 10000"/>
                      <a:gd name="connsiteX108" fmla="*/ 1565 w 10000"/>
                      <a:gd name="connsiteY108" fmla="*/ 4618 h 10000"/>
                      <a:gd name="connsiteX109" fmla="*/ 1655 w 10000"/>
                      <a:gd name="connsiteY109" fmla="*/ 4924 h 10000"/>
                      <a:gd name="connsiteX110" fmla="*/ 1745 w 10000"/>
                      <a:gd name="connsiteY110" fmla="*/ 5199 h 10000"/>
                      <a:gd name="connsiteX111" fmla="*/ 1583 w 10000"/>
                      <a:gd name="connsiteY111" fmla="*/ 5352 h 10000"/>
                      <a:gd name="connsiteX112" fmla="*/ 1439 w 10000"/>
                      <a:gd name="connsiteY112" fmla="*/ 5321 h 10000"/>
                      <a:gd name="connsiteX113" fmla="*/ 1259 w 10000"/>
                      <a:gd name="connsiteY113" fmla="*/ 4985 h 10000"/>
                      <a:gd name="connsiteX114" fmla="*/ 1079 w 10000"/>
                      <a:gd name="connsiteY114" fmla="*/ 4954 h 10000"/>
                      <a:gd name="connsiteX115" fmla="*/ 989 w 10000"/>
                      <a:gd name="connsiteY115" fmla="*/ 5199 h 10000"/>
                      <a:gd name="connsiteX116" fmla="*/ 1079 w 10000"/>
                      <a:gd name="connsiteY116" fmla="*/ 5474 h 10000"/>
                      <a:gd name="connsiteX117" fmla="*/ 1565 w 10000"/>
                      <a:gd name="connsiteY117" fmla="*/ 6177 h 10000"/>
                      <a:gd name="connsiteX118" fmla="*/ 1691 w 10000"/>
                      <a:gd name="connsiteY118" fmla="*/ 6391 h 10000"/>
                      <a:gd name="connsiteX119" fmla="*/ 1835 w 10000"/>
                      <a:gd name="connsiteY119" fmla="*/ 6055 h 10000"/>
                      <a:gd name="connsiteX120" fmla="*/ 2104 w 10000"/>
                      <a:gd name="connsiteY120" fmla="*/ 6024 h 10000"/>
                      <a:gd name="connsiteX121" fmla="*/ 2536 w 10000"/>
                      <a:gd name="connsiteY121" fmla="*/ 6116 h 10000"/>
                      <a:gd name="connsiteX122" fmla="*/ 2680 w 10000"/>
                      <a:gd name="connsiteY122" fmla="*/ 5933 h 10000"/>
                      <a:gd name="connsiteX123" fmla="*/ 3435 w 10000"/>
                      <a:gd name="connsiteY123" fmla="*/ 5474 h 10000"/>
                      <a:gd name="connsiteX124" fmla="*/ 3633 w 10000"/>
                      <a:gd name="connsiteY124" fmla="*/ 5352 h 10000"/>
                      <a:gd name="connsiteX125" fmla="*/ 3831 w 10000"/>
                      <a:gd name="connsiteY125" fmla="*/ 5229 h 10000"/>
                      <a:gd name="connsiteX126" fmla="*/ 4245 w 10000"/>
                      <a:gd name="connsiteY126" fmla="*/ 5076 h 10000"/>
                      <a:gd name="connsiteX127" fmla="*/ 4388 w 10000"/>
                      <a:gd name="connsiteY127" fmla="*/ 5168 h 10000"/>
                      <a:gd name="connsiteX128" fmla="*/ 4532 w 10000"/>
                      <a:gd name="connsiteY128" fmla="*/ 5229 h 10000"/>
                      <a:gd name="connsiteX129" fmla="*/ 4748 w 10000"/>
                      <a:gd name="connsiteY129" fmla="*/ 5566 h 10000"/>
                      <a:gd name="connsiteX130" fmla="*/ 4928 w 10000"/>
                      <a:gd name="connsiteY130" fmla="*/ 5872 h 10000"/>
                      <a:gd name="connsiteX131" fmla="*/ 5234 w 10000"/>
                      <a:gd name="connsiteY131" fmla="*/ 6177 h 10000"/>
                      <a:gd name="connsiteX132" fmla="*/ 5342 w 10000"/>
                      <a:gd name="connsiteY132" fmla="*/ 6330 h 10000"/>
                      <a:gd name="connsiteX133" fmla="*/ 5432 w 10000"/>
                      <a:gd name="connsiteY133" fmla="*/ 6208 h 10000"/>
                      <a:gd name="connsiteX134" fmla="*/ 5594 w 10000"/>
                      <a:gd name="connsiteY134" fmla="*/ 6024 h 10000"/>
                      <a:gd name="connsiteX135" fmla="*/ 5737 w 10000"/>
                      <a:gd name="connsiteY135" fmla="*/ 5872 h 10000"/>
                      <a:gd name="connsiteX136" fmla="*/ 5899 w 10000"/>
                      <a:gd name="connsiteY136" fmla="*/ 5994 h 10000"/>
                      <a:gd name="connsiteX137" fmla="*/ 6097 w 10000"/>
                      <a:gd name="connsiteY137" fmla="*/ 6147 h 10000"/>
                      <a:gd name="connsiteX138" fmla="*/ 6349 w 10000"/>
                      <a:gd name="connsiteY138" fmla="*/ 6453 h 10000"/>
                      <a:gd name="connsiteX139" fmla="*/ 6313 w 10000"/>
                      <a:gd name="connsiteY139" fmla="*/ 7278 h 10000"/>
                      <a:gd name="connsiteX140" fmla="*/ 6403 w 10000"/>
                      <a:gd name="connsiteY140" fmla="*/ 7339 h 10000"/>
                      <a:gd name="connsiteX141" fmla="*/ 6421 w 10000"/>
                      <a:gd name="connsiteY141" fmla="*/ 8379 h 10000"/>
                      <a:gd name="connsiteX142" fmla="*/ 6367 w 10000"/>
                      <a:gd name="connsiteY142" fmla="*/ 8502 h 10000"/>
                      <a:gd name="connsiteX143" fmla="*/ 6295 w 10000"/>
                      <a:gd name="connsiteY143" fmla="*/ 8869 h 10000"/>
                      <a:gd name="connsiteX144" fmla="*/ 6835 w 10000"/>
                      <a:gd name="connsiteY144" fmla="*/ 8807 h 10000"/>
                      <a:gd name="connsiteX145" fmla="*/ 7032 w 10000"/>
                      <a:gd name="connsiteY145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05 w 10000"/>
                      <a:gd name="connsiteY36" fmla="*/ 5596 h 10000"/>
                      <a:gd name="connsiteX37" fmla="*/ 8765 w 10000"/>
                      <a:gd name="connsiteY37" fmla="*/ 5832 h 10000"/>
                      <a:gd name="connsiteX38" fmla="*/ 8904 w 10000"/>
                      <a:gd name="connsiteY38" fmla="*/ 5188 h 10000"/>
                      <a:gd name="connsiteX39" fmla="*/ 9100 w 10000"/>
                      <a:gd name="connsiteY39" fmla="*/ 4709 h 10000"/>
                      <a:gd name="connsiteX40" fmla="*/ 9065 w 10000"/>
                      <a:gd name="connsiteY40" fmla="*/ 4343 h 10000"/>
                      <a:gd name="connsiteX41" fmla="*/ 8921 w 10000"/>
                      <a:gd name="connsiteY41" fmla="*/ 3945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14 h 10000"/>
                      <a:gd name="connsiteX44" fmla="*/ 8903 w 10000"/>
                      <a:gd name="connsiteY44" fmla="*/ 2446 h 10000"/>
                      <a:gd name="connsiteX45" fmla="*/ 8903 w 10000"/>
                      <a:gd name="connsiteY45" fmla="*/ 2446 h 10000"/>
                      <a:gd name="connsiteX46" fmla="*/ 8972 w 10000"/>
                      <a:gd name="connsiteY46" fmla="*/ 2427 h 10000"/>
                      <a:gd name="connsiteX47" fmla="*/ 9140 w 10000"/>
                      <a:gd name="connsiteY47" fmla="*/ 2028 h 10000"/>
                      <a:gd name="connsiteX48" fmla="*/ 8705 w 10000"/>
                      <a:gd name="connsiteY48" fmla="*/ 1651 h 10000"/>
                      <a:gd name="connsiteX49" fmla="*/ 8543 w 10000"/>
                      <a:gd name="connsiteY49" fmla="*/ 1835 h 10000"/>
                      <a:gd name="connsiteX50" fmla="*/ 8525 w 10000"/>
                      <a:gd name="connsiteY50" fmla="*/ 1865 h 10000"/>
                      <a:gd name="connsiteX51" fmla="*/ 8525 w 10000"/>
                      <a:gd name="connsiteY51" fmla="*/ 1835 h 10000"/>
                      <a:gd name="connsiteX52" fmla="*/ 8129 w 10000"/>
                      <a:gd name="connsiteY52" fmla="*/ 1560 h 10000"/>
                      <a:gd name="connsiteX53" fmla="*/ 8094 w 10000"/>
                      <a:gd name="connsiteY53" fmla="*/ 1529 h 10000"/>
                      <a:gd name="connsiteX54" fmla="*/ 8094 w 10000"/>
                      <a:gd name="connsiteY54" fmla="*/ 1498 h 10000"/>
                      <a:gd name="connsiteX55" fmla="*/ 8094 w 10000"/>
                      <a:gd name="connsiteY55" fmla="*/ 765 h 10000"/>
                      <a:gd name="connsiteX56" fmla="*/ 8094 w 10000"/>
                      <a:gd name="connsiteY56" fmla="*/ 734 h 10000"/>
                      <a:gd name="connsiteX57" fmla="*/ 8187 w 10000"/>
                      <a:gd name="connsiteY57" fmla="*/ 857 h 10000"/>
                      <a:gd name="connsiteX58" fmla="*/ 8237 w 10000"/>
                      <a:gd name="connsiteY58" fmla="*/ 520 h 10000"/>
                      <a:gd name="connsiteX59" fmla="*/ 8237 w 10000"/>
                      <a:gd name="connsiteY59" fmla="*/ 428 h 10000"/>
                      <a:gd name="connsiteX60" fmla="*/ 7842 w 10000"/>
                      <a:gd name="connsiteY60" fmla="*/ 0 h 10000"/>
                      <a:gd name="connsiteX61" fmla="*/ 7572 w 10000"/>
                      <a:gd name="connsiteY61" fmla="*/ 275 h 10000"/>
                      <a:gd name="connsiteX62" fmla="*/ 7554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176 w 10000"/>
                      <a:gd name="connsiteY64" fmla="*/ 306 h 10000"/>
                      <a:gd name="connsiteX65" fmla="*/ 7158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032 w 10000"/>
                      <a:gd name="connsiteY67" fmla="*/ 153 h 10000"/>
                      <a:gd name="connsiteX68" fmla="*/ 6799 w 10000"/>
                      <a:gd name="connsiteY68" fmla="*/ 642 h 10000"/>
                      <a:gd name="connsiteX69" fmla="*/ 6745 w 10000"/>
                      <a:gd name="connsiteY69" fmla="*/ 979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1009 h 10000"/>
                      <a:gd name="connsiteX72" fmla="*/ 6277 w 10000"/>
                      <a:gd name="connsiteY72" fmla="*/ 1682 h 10000"/>
                      <a:gd name="connsiteX73" fmla="*/ 6259 w 10000"/>
                      <a:gd name="connsiteY73" fmla="*/ 1713 h 10000"/>
                      <a:gd name="connsiteX74" fmla="*/ 6223 w 10000"/>
                      <a:gd name="connsiteY74" fmla="*/ 1682 h 10000"/>
                      <a:gd name="connsiteX75" fmla="*/ 5935 w 10000"/>
                      <a:gd name="connsiteY75" fmla="*/ 1284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522 w 10000"/>
                      <a:gd name="connsiteY78" fmla="*/ 459 h 10000"/>
                      <a:gd name="connsiteX79" fmla="*/ 5018 w 10000"/>
                      <a:gd name="connsiteY79" fmla="*/ 398 h 10000"/>
                      <a:gd name="connsiteX80" fmla="*/ 4604 w 10000"/>
                      <a:gd name="connsiteY80" fmla="*/ 1009 h 10000"/>
                      <a:gd name="connsiteX81" fmla="*/ 4604 w 10000"/>
                      <a:gd name="connsiteY81" fmla="*/ 1009 h 10000"/>
                      <a:gd name="connsiteX82" fmla="*/ 4586 w 10000"/>
                      <a:gd name="connsiteY82" fmla="*/ 1009 h 10000"/>
                      <a:gd name="connsiteX83" fmla="*/ 3867 w 10000"/>
                      <a:gd name="connsiteY83" fmla="*/ 948 h 10000"/>
                      <a:gd name="connsiteX84" fmla="*/ 3219 w 10000"/>
                      <a:gd name="connsiteY84" fmla="*/ 1621 h 10000"/>
                      <a:gd name="connsiteX85" fmla="*/ 3219 w 10000"/>
                      <a:gd name="connsiteY85" fmla="*/ 1651 h 10000"/>
                      <a:gd name="connsiteX86" fmla="*/ 3201 w 10000"/>
                      <a:gd name="connsiteY86" fmla="*/ 1621 h 10000"/>
                      <a:gd name="connsiteX87" fmla="*/ 2932 w 10000"/>
                      <a:gd name="connsiteY87" fmla="*/ 1498 h 10000"/>
                      <a:gd name="connsiteX88" fmla="*/ 2716 w 10000"/>
                      <a:gd name="connsiteY88" fmla="*/ 1713 h 10000"/>
                      <a:gd name="connsiteX89" fmla="*/ 2698 w 10000"/>
                      <a:gd name="connsiteY89" fmla="*/ 1743 h 10000"/>
                      <a:gd name="connsiteX90" fmla="*/ 2680 w 10000"/>
                      <a:gd name="connsiteY90" fmla="*/ 1713 h 10000"/>
                      <a:gd name="connsiteX91" fmla="*/ 1709 w 10000"/>
                      <a:gd name="connsiteY91" fmla="*/ 673 h 10000"/>
                      <a:gd name="connsiteX92" fmla="*/ 144 w 10000"/>
                      <a:gd name="connsiteY92" fmla="*/ 581 h 10000"/>
                      <a:gd name="connsiteX93" fmla="*/ 144 w 10000"/>
                      <a:gd name="connsiteY93" fmla="*/ 612 h 10000"/>
                      <a:gd name="connsiteX94" fmla="*/ 0 w 10000"/>
                      <a:gd name="connsiteY94" fmla="*/ 795 h 10000"/>
                      <a:gd name="connsiteX95" fmla="*/ 0 w 10000"/>
                      <a:gd name="connsiteY95" fmla="*/ 1040 h 10000"/>
                      <a:gd name="connsiteX96" fmla="*/ 0 w 10000"/>
                      <a:gd name="connsiteY96" fmla="*/ 1529 h 10000"/>
                      <a:gd name="connsiteX97" fmla="*/ 216 w 10000"/>
                      <a:gd name="connsiteY97" fmla="*/ 1774 h 10000"/>
                      <a:gd name="connsiteX98" fmla="*/ 288 w 10000"/>
                      <a:gd name="connsiteY98" fmla="*/ 1590 h 10000"/>
                      <a:gd name="connsiteX99" fmla="*/ 396 w 10000"/>
                      <a:gd name="connsiteY99" fmla="*/ 1346 h 10000"/>
                      <a:gd name="connsiteX100" fmla="*/ 629 w 10000"/>
                      <a:gd name="connsiteY100" fmla="*/ 1804 h 10000"/>
                      <a:gd name="connsiteX101" fmla="*/ 917 w 10000"/>
                      <a:gd name="connsiteY101" fmla="*/ 1804 h 10000"/>
                      <a:gd name="connsiteX102" fmla="*/ 1061 w 10000"/>
                      <a:gd name="connsiteY102" fmla="*/ 1988 h 10000"/>
                      <a:gd name="connsiteX103" fmla="*/ 1223 w 10000"/>
                      <a:gd name="connsiteY103" fmla="*/ 2294 h 10000"/>
                      <a:gd name="connsiteX104" fmla="*/ 1223 w 10000"/>
                      <a:gd name="connsiteY104" fmla="*/ 2844 h 10000"/>
                      <a:gd name="connsiteX105" fmla="*/ 1403 w 10000"/>
                      <a:gd name="connsiteY105" fmla="*/ 3150 h 10000"/>
                      <a:gd name="connsiteX106" fmla="*/ 1493 w 10000"/>
                      <a:gd name="connsiteY106" fmla="*/ 4159 h 10000"/>
                      <a:gd name="connsiteX107" fmla="*/ 1565 w 10000"/>
                      <a:gd name="connsiteY107" fmla="*/ 4618 h 10000"/>
                      <a:gd name="connsiteX108" fmla="*/ 1655 w 10000"/>
                      <a:gd name="connsiteY108" fmla="*/ 4924 h 10000"/>
                      <a:gd name="connsiteX109" fmla="*/ 1745 w 10000"/>
                      <a:gd name="connsiteY109" fmla="*/ 5199 h 10000"/>
                      <a:gd name="connsiteX110" fmla="*/ 1583 w 10000"/>
                      <a:gd name="connsiteY110" fmla="*/ 5352 h 10000"/>
                      <a:gd name="connsiteX111" fmla="*/ 1439 w 10000"/>
                      <a:gd name="connsiteY111" fmla="*/ 5321 h 10000"/>
                      <a:gd name="connsiteX112" fmla="*/ 1259 w 10000"/>
                      <a:gd name="connsiteY112" fmla="*/ 4985 h 10000"/>
                      <a:gd name="connsiteX113" fmla="*/ 1079 w 10000"/>
                      <a:gd name="connsiteY113" fmla="*/ 4954 h 10000"/>
                      <a:gd name="connsiteX114" fmla="*/ 989 w 10000"/>
                      <a:gd name="connsiteY114" fmla="*/ 5199 h 10000"/>
                      <a:gd name="connsiteX115" fmla="*/ 1079 w 10000"/>
                      <a:gd name="connsiteY115" fmla="*/ 5474 h 10000"/>
                      <a:gd name="connsiteX116" fmla="*/ 1565 w 10000"/>
                      <a:gd name="connsiteY116" fmla="*/ 6177 h 10000"/>
                      <a:gd name="connsiteX117" fmla="*/ 1691 w 10000"/>
                      <a:gd name="connsiteY117" fmla="*/ 6391 h 10000"/>
                      <a:gd name="connsiteX118" fmla="*/ 1835 w 10000"/>
                      <a:gd name="connsiteY118" fmla="*/ 6055 h 10000"/>
                      <a:gd name="connsiteX119" fmla="*/ 2104 w 10000"/>
                      <a:gd name="connsiteY119" fmla="*/ 6024 h 10000"/>
                      <a:gd name="connsiteX120" fmla="*/ 2536 w 10000"/>
                      <a:gd name="connsiteY120" fmla="*/ 6116 h 10000"/>
                      <a:gd name="connsiteX121" fmla="*/ 2680 w 10000"/>
                      <a:gd name="connsiteY121" fmla="*/ 5933 h 10000"/>
                      <a:gd name="connsiteX122" fmla="*/ 3435 w 10000"/>
                      <a:gd name="connsiteY122" fmla="*/ 5474 h 10000"/>
                      <a:gd name="connsiteX123" fmla="*/ 3633 w 10000"/>
                      <a:gd name="connsiteY123" fmla="*/ 5352 h 10000"/>
                      <a:gd name="connsiteX124" fmla="*/ 3831 w 10000"/>
                      <a:gd name="connsiteY124" fmla="*/ 5229 h 10000"/>
                      <a:gd name="connsiteX125" fmla="*/ 4245 w 10000"/>
                      <a:gd name="connsiteY125" fmla="*/ 5076 h 10000"/>
                      <a:gd name="connsiteX126" fmla="*/ 4388 w 10000"/>
                      <a:gd name="connsiteY126" fmla="*/ 5168 h 10000"/>
                      <a:gd name="connsiteX127" fmla="*/ 4532 w 10000"/>
                      <a:gd name="connsiteY127" fmla="*/ 5229 h 10000"/>
                      <a:gd name="connsiteX128" fmla="*/ 4748 w 10000"/>
                      <a:gd name="connsiteY128" fmla="*/ 5566 h 10000"/>
                      <a:gd name="connsiteX129" fmla="*/ 4928 w 10000"/>
                      <a:gd name="connsiteY129" fmla="*/ 5872 h 10000"/>
                      <a:gd name="connsiteX130" fmla="*/ 5234 w 10000"/>
                      <a:gd name="connsiteY130" fmla="*/ 6177 h 10000"/>
                      <a:gd name="connsiteX131" fmla="*/ 5342 w 10000"/>
                      <a:gd name="connsiteY131" fmla="*/ 6330 h 10000"/>
                      <a:gd name="connsiteX132" fmla="*/ 5432 w 10000"/>
                      <a:gd name="connsiteY132" fmla="*/ 6208 h 10000"/>
                      <a:gd name="connsiteX133" fmla="*/ 5594 w 10000"/>
                      <a:gd name="connsiteY133" fmla="*/ 6024 h 10000"/>
                      <a:gd name="connsiteX134" fmla="*/ 5737 w 10000"/>
                      <a:gd name="connsiteY134" fmla="*/ 5872 h 10000"/>
                      <a:gd name="connsiteX135" fmla="*/ 5899 w 10000"/>
                      <a:gd name="connsiteY135" fmla="*/ 5994 h 10000"/>
                      <a:gd name="connsiteX136" fmla="*/ 6097 w 10000"/>
                      <a:gd name="connsiteY136" fmla="*/ 6147 h 10000"/>
                      <a:gd name="connsiteX137" fmla="*/ 6349 w 10000"/>
                      <a:gd name="connsiteY137" fmla="*/ 6453 h 10000"/>
                      <a:gd name="connsiteX138" fmla="*/ 6313 w 10000"/>
                      <a:gd name="connsiteY138" fmla="*/ 7278 h 10000"/>
                      <a:gd name="connsiteX139" fmla="*/ 6403 w 10000"/>
                      <a:gd name="connsiteY139" fmla="*/ 7339 h 10000"/>
                      <a:gd name="connsiteX140" fmla="*/ 6421 w 10000"/>
                      <a:gd name="connsiteY140" fmla="*/ 8379 h 10000"/>
                      <a:gd name="connsiteX141" fmla="*/ 6367 w 10000"/>
                      <a:gd name="connsiteY141" fmla="*/ 8502 h 10000"/>
                      <a:gd name="connsiteX142" fmla="*/ 6295 w 10000"/>
                      <a:gd name="connsiteY142" fmla="*/ 8869 h 10000"/>
                      <a:gd name="connsiteX143" fmla="*/ 6835 w 10000"/>
                      <a:gd name="connsiteY143" fmla="*/ 8807 h 10000"/>
                      <a:gd name="connsiteX144" fmla="*/ 7032 w 10000"/>
                      <a:gd name="connsiteY144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913 w 10000"/>
                      <a:gd name="connsiteY36" fmla="*/ 6111 h 10000"/>
                      <a:gd name="connsiteX37" fmla="*/ 8765 w 10000"/>
                      <a:gd name="connsiteY37" fmla="*/ 5832 h 10000"/>
                      <a:gd name="connsiteX38" fmla="*/ 8904 w 10000"/>
                      <a:gd name="connsiteY38" fmla="*/ 5188 h 10000"/>
                      <a:gd name="connsiteX39" fmla="*/ 9100 w 10000"/>
                      <a:gd name="connsiteY39" fmla="*/ 4709 h 10000"/>
                      <a:gd name="connsiteX40" fmla="*/ 9065 w 10000"/>
                      <a:gd name="connsiteY40" fmla="*/ 4343 h 10000"/>
                      <a:gd name="connsiteX41" fmla="*/ 8921 w 10000"/>
                      <a:gd name="connsiteY41" fmla="*/ 3945 h 10000"/>
                      <a:gd name="connsiteX42" fmla="*/ 8921 w 10000"/>
                      <a:gd name="connsiteY42" fmla="*/ 3945 h 10000"/>
                      <a:gd name="connsiteX43" fmla="*/ 8921 w 10000"/>
                      <a:gd name="connsiteY43" fmla="*/ 3914 h 10000"/>
                      <a:gd name="connsiteX44" fmla="*/ 8903 w 10000"/>
                      <a:gd name="connsiteY44" fmla="*/ 2446 h 10000"/>
                      <a:gd name="connsiteX45" fmla="*/ 8903 w 10000"/>
                      <a:gd name="connsiteY45" fmla="*/ 2446 h 10000"/>
                      <a:gd name="connsiteX46" fmla="*/ 8972 w 10000"/>
                      <a:gd name="connsiteY46" fmla="*/ 2427 h 10000"/>
                      <a:gd name="connsiteX47" fmla="*/ 9140 w 10000"/>
                      <a:gd name="connsiteY47" fmla="*/ 2028 h 10000"/>
                      <a:gd name="connsiteX48" fmla="*/ 8705 w 10000"/>
                      <a:gd name="connsiteY48" fmla="*/ 1651 h 10000"/>
                      <a:gd name="connsiteX49" fmla="*/ 8543 w 10000"/>
                      <a:gd name="connsiteY49" fmla="*/ 1835 h 10000"/>
                      <a:gd name="connsiteX50" fmla="*/ 8525 w 10000"/>
                      <a:gd name="connsiteY50" fmla="*/ 1865 h 10000"/>
                      <a:gd name="connsiteX51" fmla="*/ 8525 w 10000"/>
                      <a:gd name="connsiteY51" fmla="*/ 1835 h 10000"/>
                      <a:gd name="connsiteX52" fmla="*/ 8129 w 10000"/>
                      <a:gd name="connsiteY52" fmla="*/ 1560 h 10000"/>
                      <a:gd name="connsiteX53" fmla="*/ 8094 w 10000"/>
                      <a:gd name="connsiteY53" fmla="*/ 1529 h 10000"/>
                      <a:gd name="connsiteX54" fmla="*/ 8094 w 10000"/>
                      <a:gd name="connsiteY54" fmla="*/ 1498 h 10000"/>
                      <a:gd name="connsiteX55" fmla="*/ 8094 w 10000"/>
                      <a:gd name="connsiteY55" fmla="*/ 765 h 10000"/>
                      <a:gd name="connsiteX56" fmla="*/ 8094 w 10000"/>
                      <a:gd name="connsiteY56" fmla="*/ 734 h 10000"/>
                      <a:gd name="connsiteX57" fmla="*/ 8187 w 10000"/>
                      <a:gd name="connsiteY57" fmla="*/ 857 h 10000"/>
                      <a:gd name="connsiteX58" fmla="*/ 8237 w 10000"/>
                      <a:gd name="connsiteY58" fmla="*/ 520 h 10000"/>
                      <a:gd name="connsiteX59" fmla="*/ 8237 w 10000"/>
                      <a:gd name="connsiteY59" fmla="*/ 428 h 10000"/>
                      <a:gd name="connsiteX60" fmla="*/ 7842 w 10000"/>
                      <a:gd name="connsiteY60" fmla="*/ 0 h 10000"/>
                      <a:gd name="connsiteX61" fmla="*/ 7572 w 10000"/>
                      <a:gd name="connsiteY61" fmla="*/ 275 h 10000"/>
                      <a:gd name="connsiteX62" fmla="*/ 7554 w 10000"/>
                      <a:gd name="connsiteY62" fmla="*/ 275 h 10000"/>
                      <a:gd name="connsiteX63" fmla="*/ 7554 w 10000"/>
                      <a:gd name="connsiteY63" fmla="*/ 275 h 10000"/>
                      <a:gd name="connsiteX64" fmla="*/ 7176 w 10000"/>
                      <a:gd name="connsiteY64" fmla="*/ 306 h 10000"/>
                      <a:gd name="connsiteX65" fmla="*/ 7158 w 10000"/>
                      <a:gd name="connsiteY65" fmla="*/ 306 h 10000"/>
                      <a:gd name="connsiteX66" fmla="*/ 7158 w 10000"/>
                      <a:gd name="connsiteY66" fmla="*/ 306 h 10000"/>
                      <a:gd name="connsiteX67" fmla="*/ 7032 w 10000"/>
                      <a:gd name="connsiteY67" fmla="*/ 153 h 10000"/>
                      <a:gd name="connsiteX68" fmla="*/ 6799 w 10000"/>
                      <a:gd name="connsiteY68" fmla="*/ 642 h 10000"/>
                      <a:gd name="connsiteX69" fmla="*/ 6745 w 10000"/>
                      <a:gd name="connsiteY69" fmla="*/ 979 h 10000"/>
                      <a:gd name="connsiteX70" fmla="*/ 6745 w 10000"/>
                      <a:gd name="connsiteY70" fmla="*/ 979 h 10000"/>
                      <a:gd name="connsiteX71" fmla="*/ 6745 w 10000"/>
                      <a:gd name="connsiteY71" fmla="*/ 1009 h 10000"/>
                      <a:gd name="connsiteX72" fmla="*/ 6277 w 10000"/>
                      <a:gd name="connsiteY72" fmla="*/ 1682 h 10000"/>
                      <a:gd name="connsiteX73" fmla="*/ 6259 w 10000"/>
                      <a:gd name="connsiteY73" fmla="*/ 1713 h 10000"/>
                      <a:gd name="connsiteX74" fmla="*/ 6223 w 10000"/>
                      <a:gd name="connsiteY74" fmla="*/ 1682 h 10000"/>
                      <a:gd name="connsiteX75" fmla="*/ 5935 w 10000"/>
                      <a:gd name="connsiteY75" fmla="*/ 1284 h 10000"/>
                      <a:gd name="connsiteX76" fmla="*/ 5935 w 10000"/>
                      <a:gd name="connsiteY76" fmla="*/ 1284 h 10000"/>
                      <a:gd name="connsiteX77" fmla="*/ 5935 w 10000"/>
                      <a:gd name="connsiteY77" fmla="*/ 1284 h 10000"/>
                      <a:gd name="connsiteX78" fmla="*/ 5522 w 10000"/>
                      <a:gd name="connsiteY78" fmla="*/ 459 h 10000"/>
                      <a:gd name="connsiteX79" fmla="*/ 5018 w 10000"/>
                      <a:gd name="connsiteY79" fmla="*/ 398 h 10000"/>
                      <a:gd name="connsiteX80" fmla="*/ 4604 w 10000"/>
                      <a:gd name="connsiteY80" fmla="*/ 1009 h 10000"/>
                      <a:gd name="connsiteX81" fmla="*/ 4604 w 10000"/>
                      <a:gd name="connsiteY81" fmla="*/ 1009 h 10000"/>
                      <a:gd name="connsiteX82" fmla="*/ 4586 w 10000"/>
                      <a:gd name="connsiteY82" fmla="*/ 1009 h 10000"/>
                      <a:gd name="connsiteX83" fmla="*/ 3867 w 10000"/>
                      <a:gd name="connsiteY83" fmla="*/ 948 h 10000"/>
                      <a:gd name="connsiteX84" fmla="*/ 3219 w 10000"/>
                      <a:gd name="connsiteY84" fmla="*/ 1621 h 10000"/>
                      <a:gd name="connsiteX85" fmla="*/ 3219 w 10000"/>
                      <a:gd name="connsiteY85" fmla="*/ 1651 h 10000"/>
                      <a:gd name="connsiteX86" fmla="*/ 3201 w 10000"/>
                      <a:gd name="connsiteY86" fmla="*/ 1621 h 10000"/>
                      <a:gd name="connsiteX87" fmla="*/ 2932 w 10000"/>
                      <a:gd name="connsiteY87" fmla="*/ 1498 h 10000"/>
                      <a:gd name="connsiteX88" fmla="*/ 2716 w 10000"/>
                      <a:gd name="connsiteY88" fmla="*/ 1713 h 10000"/>
                      <a:gd name="connsiteX89" fmla="*/ 2698 w 10000"/>
                      <a:gd name="connsiteY89" fmla="*/ 1743 h 10000"/>
                      <a:gd name="connsiteX90" fmla="*/ 2680 w 10000"/>
                      <a:gd name="connsiteY90" fmla="*/ 1713 h 10000"/>
                      <a:gd name="connsiteX91" fmla="*/ 1709 w 10000"/>
                      <a:gd name="connsiteY91" fmla="*/ 673 h 10000"/>
                      <a:gd name="connsiteX92" fmla="*/ 144 w 10000"/>
                      <a:gd name="connsiteY92" fmla="*/ 581 h 10000"/>
                      <a:gd name="connsiteX93" fmla="*/ 144 w 10000"/>
                      <a:gd name="connsiteY93" fmla="*/ 612 h 10000"/>
                      <a:gd name="connsiteX94" fmla="*/ 0 w 10000"/>
                      <a:gd name="connsiteY94" fmla="*/ 795 h 10000"/>
                      <a:gd name="connsiteX95" fmla="*/ 0 w 10000"/>
                      <a:gd name="connsiteY95" fmla="*/ 1040 h 10000"/>
                      <a:gd name="connsiteX96" fmla="*/ 0 w 10000"/>
                      <a:gd name="connsiteY96" fmla="*/ 1529 h 10000"/>
                      <a:gd name="connsiteX97" fmla="*/ 216 w 10000"/>
                      <a:gd name="connsiteY97" fmla="*/ 1774 h 10000"/>
                      <a:gd name="connsiteX98" fmla="*/ 288 w 10000"/>
                      <a:gd name="connsiteY98" fmla="*/ 1590 h 10000"/>
                      <a:gd name="connsiteX99" fmla="*/ 396 w 10000"/>
                      <a:gd name="connsiteY99" fmla="*/ 1346 h 10000"/>
                      <a:gd name="connsiteX100" fmla="*/ 629 w 10000"/>
                      <a:gd name="connsiteY100" fmla="*/ 1804 h 10000"/>
                      <a:gd name="connsiteX101" fmla="*/ 917 w 10000"/>
                      <a:gd name="connsiteY101" fmla="*/ 1804 h 10000"/>
                      <a:gd name="connsiteX102" fmla="*/ 1061 w 10000"/>
                      <a:gd name="connsiteY102" fmla="*/ 1988 h 10000"/>
                      <a:gd name="connsiteX103" fmla="*/ 1223 w 10000"/>
                      <a:gd name="connsiteY103" fmla="*/ 2294 h 10000"/>
                      <a:gd name="connsiteX104" fmla="*/ 1223 w 10000"/>
                      <a:gd name="connsiteY104" fmla="*/ 2844 h 10000"/>
                      <a:gd name="connsiteX105" fmla="*/ 1403 w 10000"/>
                      <a:gd name="connsiteY105" fmla="*/ 3150 h 10000"/>
                      <a:gd name="connsiteX106" fmla="*/ 1493 w 10000"/>
                      <a:gd name="connsiteY106" fmla="*/ 4159 h 10000"/>
                      <a:gd name="connsiteX107" fmla="*/ 1565 w 10000"/>
                      <a:gd name="connsiteY107" fmla="*/ 4618 h 10000"/>
                      <a:gd name="connsiteX108" fmla="*/ 1655 w 10000"/>
                      <a:gd name="connsiteY108" fmla="*/ 4924 h 10000"/>
                      <a:gd name="connsiteX109" fmla="*/ 1745 w 10000"/>
                      <a:gd name="connsiteY109" fmla="*/ 5199 h 10000"/>
                      <a:gd name="connsiteX110" fmla="*/ 1583 w 10000"/>
                      <a:gd name="connsiteY110" fmla="*/ 5352 h 10000"/>
                      <a:gd name="connsiteX111" fmla="*/ 1439 w 10000"/>
                      <a:gd name="connsiteY111" fmla="*/ 5321 h 10000"/>
                      <a:gd name="connsiteX112" fmla="*/ 1259 w 10000"/>
                      <a:gd name="connsiteY112" fmla="*/ 4985 h 10000"/>
                      <a:gd name="connsiteX113" fmla="*/ 1079 w 10000"/>
                      <a:gd name="connsiteY113" fmla="*/ 4954 h 10000"/>
                      <a:gd name="connsiteX114" fmla="*/ 989 w 10000"/>
                      <a:gd name="connsiteY114" fmla="*/ 5199 h 10000"/>
                      <a:gd name="connsiteX115" fmla="*/ 1079 w 10000"/>
                      <a:gd name="connsiteY115" fmla="*/ 5474 h 10000"/>
                      <a:gd name="connsiteX116" fmla="*/ 1565 w 10000"/>
                      <a:gd name="connsiteY116" fmla="*/ 6177 h 10000"/>
                      <a:gd name="connsiteX117" fmla="*/ 1691 w 10000"/>
                      <a:gd name="connsiteY117" fmla="*/ 6391 h 10000"/>
                      <a:gd name="connsiteX118" fmla="*/ 1835 w 10000"/>
                      <a:gd name="connsiteY118" fmla="*/ 6055 h 10000"/>
                      <a:gd name="connsiteX119" fmla="*/ 2104 w 10000"/>
                      <a:gd name="connsiteY119" fmla="*/ 6024 h 10000"/>
                      <a:gd name="connsiteX120" fmla="*/ 2536 w 10000"/>
                      <a:gd name="connsiteY120" fmla="*/ 6116 h 10000"/>
                      <a:gd name="connsiteX121" fmla="*/ 2680 w 10000"/>
                      <a:gd name="connsiteY121" fmla="*/ 5933 h 10000"/>
                      <a:gd name="connsiteX122" fmla="*/ 3435 w 10000"/>
                      <a:gd name="connsiteY122" fmla="*/ 5474 h 10000"/>
                      <a:gd name="connsiteX123" fmla="*/ 3633 w 10000"/>
                      <a:gd name="connsiteY123" fmla="*/ 5352 h 10000"/>
                      <a:gd name="connsiteX124" fmla="*/ 3831 w 10000"/>
                      <a:gd name="connsiteY124" fmla="*/ 5229 h 10000"/>
                      <a:gd name="connsiteX125" fmla="*/ 4245 w 10000"/>
                      <a:gd name="connsiteY125" fmla="*/ 5076 h 10000"/>
                      <a:gd name="connsiteX126" fmla="*/ 4388 w 10000"/>
                      <a:gd name="connsiteY126" fmla="*/ 5168 h 10000"/>
                      <a:gd name="connsiteX127" fmla="*/ 4532 w 10000"/>
                      <a:gd name="connsiteY127" fmla="*/ 5229 h 10000"/>
                      <a:gd name="connsiteX128" fmla="*/ 4748 w 10000"/>
                      <a:gd name="connsiteY128" fmla="*/ 5566 h 10000"/>
                      <a:gd name="connsiteX129" fmla="*/ 4928 w 10000"/>
                      <a:gd name="connsiteY129" fmla="*/ 5872 h 10000"/>
                      <a:gd name="connsiteX130" fmla="*/ 5234 w 10000"/>
                      <a:gd name="connsiteY130" fmla="*/ 6177 h 10000"/>
                      <a:gd name="connsiteX131" fmla="*/ 5342 w 10000"/>
                      <a:gd name="connsiteY131" fmla="*/ 6330 h 10000"/>
                      <a:gd name="connsiteX132" fmla="*/ 5432 w 10000"/>
                      <a:gd name="connsiteY132" fmla="*/ 6208 h 10000"/>
                      <a:gd name="connsiteX133" fmla="*/ 5594 w 10000"/>
                      <a:gd name="connsiteY133" fmla="*/ 6024 h 10000"/>
                      <a:gd name="connsiteX134" fmla="*/ 5737 w 10000"/>
                      <a:gd name="connsiteY134" fmla="*/ 5872 h 10000"/>
                      <a:gd name="connsiteX135" fmla="*/ 5899 w 10000"/>
                      <a:gd name="connsiteY135" fmla="*/ 5994 h 10000"/>
                      <a:gd name="connsiteX136" fmla="*/ 6097 w 10000"/>
                      <a:gd name="connsiteY136" fmla="*/ 6147 h 10000"/>
                      <a:gd name="connsiteX137" fmla="*/ 6349 w 10000"/>
                      <a:gd name="connsiteY137" fmla="*/ 6453 h 10000"/>
                      <a:gd name="connsiteX138" fmla="*/ 6313 w 10000"/>
                      <a:gd name="connsiteY138" fmla="*/ 7278 h 10000"/>
                      <a:gd name="connsiteX139" fmla="*/ 6403 w 10000"/>
                      <a:gd name="connsiteY139" fmla="*/ 7339 h 10000"/>
                      <a:gd name="connsiteX140" fmla="*/ 6421 w 10000"/>
                      <a:gd name="connsiteY140" fmla="*/ 8379 h 10000"/>
                      <a:gd name="connsiteX141" fmla="*/ 6367 w 10000"/>
                      <a:gd name="connsiteY141" fmla="*/ 8502 h 10000"/>
                      <a:gd name="connsiteX142" fmla="*/ 6295 w 10000"/>
                      <a:gd name="connsiteY142" fmla="*/ 8869 h 10000"/>
                      <a:gd name="connsiteX143" fmla="*/ 6835 w 10000"/>
                      <a:gd name="connsiteY143" fmla="*/ 8807 h 10000"/>
                      <a:gd name="connsiteX144" fmla="*/ 7032 w 10000"/>
                      <a:gd name="connsiteY144" fmla="*/ 8563 h 10000"/>
                      <a:gd name="connsiteX0" fmla="*/ 7032 w 10000"/>
                      <a:gd name="connsiteY0" fmla="*/ 8563 h 10000"/>
                      <a:gd name="connsiteX1" fmla="*/ 7050 w 10000"/>
                      <a:gd name="connsiteY1" fmla="*/ 8563 h 10000"/>
                      <a:gd name="connsiteX2" fmla="*/ 7068 w 10000"/>
                      <a:gd name="connsiteY2" fmla="*/ 8563 h 10000"/>
                      <a:gd name="connsiteX3" fmla="*/ 7266 w 10000"/>
                      <a:gd name="connsiteY3" fmla="*/ 8746 h 10000"/>
                      <a:gd name="connsiteX4" fmla="*/ 7554 w 10000"/>
                      <a:gd name="connsiteY4" fmla="*/ 8746 h 10000"/>
                      <a:gd name="connsiteX5" fmla="*/ 7590 w 10000"/>
                      <a:gd name="connsiteY5" fmla="*/ 8593 h 10000"/>
                      <a:gd name="connsiteX6" fmla="*/ 7608 w 10000"/>
                      <a:gd name="connsiteY6" fmla="*/ 8532 h 10000"/>
                      <a:gd name="connsiteX7" fmla="*/ 7626 w 10000"/>
                      <a:gd name="connsiteY7" fmla="*/ 8532 h 10000"/>
                      <a:gd name="connsiteX8" fmla="*/ 8058 w 10000"/>
                      <a:gd name="connsiteY8" fmla="*/ 8471 h 10000"/>
                      <a:gd name="connsiteX9" fmla="*/ 8076 w 10000"/>
                      <a:gd name="connsiteY9" fmla="*/ 8471 h 10000"/>
                      <a:gd name="connsiteX10" fmla="*/ 8094 w 10000"/>
                      <a:gd name="connsiteY10" fmla="*/ 8502 h 10000"/>
                      <a:gd name="connsiteX11" fmla="*/ 8219 w 10000"/>
                      <a:gd name="connsiteY11" fmla="*/ 8746 h 10000"/>
                      <a:gd name="connsiteX12" fmla="*/ 8327 w 10000"/>
                      <a:gd name="connsiteY12" fmla="*/ 8930 h 10000"/>
                      <a:gd name="connsiteX13" fmla="*/ 8417 w 10000"/>
                      <a:gd name="connsiteY13" fmla="*/ 8991 h 10000"/>
                      <a:gd name="connsiteX14" fmla="*/ 8579 w 10000"/>
                      <a:gd name="connsiteY14" fmla="*/ 8716 h 10000"/>
                      <a:gd name="connsiteX15" fmla="*/ 8669 w 10000"/>
                      <a:gd name="connsiteY15" fmla="*/ 8440 h 10000"/>
                      <a:gd name="connsiteX16" fmla="*/ 8687 w 10000"/>
                      <a:gd name="connsiteY16" fmla="*/ 8379 h 10000"/>
                      <a:gd name="connsiteX17" fmla="*/ 8723 w 10000"/>
                      <a:gd name="connsiteY17" fmla="*/ 8410 h 10000"/>
                      <a:gd name="connsiteX18" fmla="*/ 8849 w 10000"/>
                      <a:gd name="connsiteY18" fmla="*/ 8593 h 10000"/>
                      <a:gd name="connsiteX19" fmla="*/ 9029 w 10000"/>
                      <a:gd name="connsiteY19" fmla="*/ 8899 h 10000"/>
                      <a:gd name="connsiteX20" fmla="*/ 9406 w 10000"/>
                      <a:gd name="connsiteY20" fmla="*/ 9450 h 10000"/>
                      <a:gd name="connsiteX21" fmla="*/ 9622 w 10000"/>
                      <a:gd name="connsiteY21" fmla="*/ 9694 h 10000"/>
                      <a:gd name="connsiteX22" fmla="*/ 9892 w 10000"/>
                      <a:gd name="connsiteY22" fmla="*/ 10000 h 10000"/>
                      <a:gd name="connsiteX23" fmla="*/ 10000 w 10000"/>
                      <a:gd name="connsiteY23" fmla="*/ 9939 h 10000"/>
                      <a:gd name="connsiteX24" fmla="*/ 9892 w 10000"/>
                      <a:gd name="connsiteY24" fmla="*/ 8532 h 10000"/>
                      <a:gd name="connsiteX25" fmla="*/ 9622 w 10000"/>
                      <a:gd name="connsiteY25" fmla="*/ 8318 h 10000"/>
                      <a:gd name="connsiteX26" fmla="*/ 9137 w 10000"/>
                      <a:gd name="connsiteY26" fmla="*/ 7951 h 10000"/>
                      <a:gd name="connsiteX27" fmla="*/ 9137 w 10000"/>
                      <a:gd name="connsiteY27" fmla="*/ 7920 h 10000"/>
                      <a:gd name="connsiteX28" fmla="*/ 9119 w 10000"/>
                      <a:gd name="connsiteY28" fmla="*/ 7920 h 10000"/>
                      <a:gd name="connsiteX29" fmla="*/ 8813 w 10000"/>
                      <a:gd name="connsiteY29" fmla="*/ 7401 h 10000"/>
                      <a:gd name="connsiteX30" fmla="*/ 8795 w 10000"/>
                      <a:gd name="connsiteY30" fmla="*/ 7370 h 10000"/>
                      <a:gd name="connsiteX31" fmla="*/ 8795 w 10000"/>
                      <a:gd name="connsiteY31" fmla="*/ 7370 h 10000"/>
                      <a:gd name="connsiteX32" fmla="*/ 8795 w 10000"/>
                      <a:gd name="connsiteY32" fmla="*/ 6606 h 10000"/>
                      <a:gd name="connsiteX33" fmla="*/ 8651 w 10000"/>
                      <a:gd name="connsiteY33" fmla="*/ 6208 h 10000"/>
                      <a:gd name="connsiteX34" fmla="*/ 8633 w 10000"/>
                      <a:gd name="connsiteY34" fmla="*/ 6177 h 10000"/>
                      <a:gd name="connsiteX35" fmla="*/ 8651 w 10000"/>
                      <a:gd name="connsiteY35" fmla="*/ 6147 h 10000"/>
                      <a:gd name="connsiteX36" fmla="*/ 8765 w 10000"/>
                      <a:gd name="connsiteY36" fmla="*/ 5832 h 10000"/>
                      <a:gd name="connsiteX37" fmla="*/ 8904 w 10000"/>
                      <a:gd name="connsiteY37" fmla="*/ 5188 h 10000"/>
                      <a:gd name="connsiteX38" fmla="*/ 9100 w 10000"/>
                      <a:gd name="connsiteY38" fmla="*/ 4709 h 10000"/>
                      <a:gd name="connsiteX39" fmla="*/ 9065 w 10000"/>
                      <a:gd name="connsiteY39" fmla="*/ 4343 h 10000"/>
                      <a:gd name="connsiteX40" fmla="*/ 8921 w 10000"/>
                      <a:gd name="connsiteY40" fmla="*/ 3945 h 10000"/>
                      <a:gd name="connsiteX41" fmla="*/ 8921 w 10000"/>
                      <a:gd name="connsiteY41" fmla="*/ 3945 h 10000"/>
                      <a:gd name="connsiteX42" fmla="*/ 8921 w 10000"/>
                      <a:gd name="connsiteY42" fmla="*/ 3914 h 10000"/>
                      <a:gd name="connsiteX43" fmla="*/ 8903 w 10000"/>
                      <a:gd name="connsiteY43" fmla="*/ 2446 h 10000"/>
                      <a:gd name="connsiteX44" fmla="*/ 8903 w 10000"/>
                      <a:gd name="connsiteY44" fmla="*/ 2446 h 10000"/>
                      <a:gd name="connsiteX45" fmla="*/ 8972 w 10000"/>
                      <a:gd name="connsiteY45" fmla="*/ 2427 h 10000"/>
                      <a:gd name="connsiteX46" fmla="*/ 9140 w 10000"/>
                      <a:gd name="connsiteY46" fmla="*/ 2028 h 10000"/>
                      <a:gd name="connsiteX47" fmla="*/ 8705 w 10000"/>
                      <a:gd name="connsiteY47" fmla="*/ 1651 h 10000"/>
                      <a:gd name="connsiteX48" fmla="*/ 8543 w 10000"/>
                      <a:gd name="connsiteY48" fmla="*/ 1835 h 10000"/>
                      <a:gd name="connsiteX49" fmla="*/ 8525 w 10000"/>
                      <a:gd name="connsiteY49" fmla="*/ 1865 h 10000"/>
                      <a:gd name="connsiteX50" fmla="*/ 8525 w 10000"/>
                      <a:gd name="connsiteY50" fmla="*/ 1835 h 10000"/>
                      <a:gd name="connsiteX51" fmla="*/ 8129 w 10000"/>
                      <a:gd name="connsiteY51" fmla="*/ 1560 h 10000"/>
                      <a:gd name="connsiteX52" fmla="*/ 8094 w 10000"/>
                      <a:gd name="connsiteY52" fmla="*/ 1529 h 10000"/>
                      <a:gd name="connsiteX53" fmla="*/ 8094 w 10000"/>
                      <a:gd name="connsiteY53" fmla="*/ 1498 h 10000"/>
                      <a:gd name="connsiteX54" fmla="*/ 8094 w 10000"/>
                      <a:gd name="connsiteY54" fmla="*/ 765 h 10000"/>
                      <a:gd name="connsiteX55" fmla="*/ 8094 w 10000"/>
                      <a:gd name="connsiteY55" fmla="*/ 734 h 10000"/>
                      <a:gd name="connsiteX56" fmla="*/ 8187 w 10000"/>
                      <a:gd name="connsiteY56" fmla="*/ 857 h 10000"/>
                      <a:gd name="connsiteX57" fmla="*/ 8237 w 10000"/>
                      <a:gd name="connsiteY57" fmla="*/ 520 h 10000"/>
                      <a:gd name="connsiteX58" fmla="*/ 8237 w 10000"/>
                      <a:gd name="connsiteY58" fmla="*/ 428 h 10000"/>
                      <a:gd name="connsiteX59" fmla="*/ 7842 w 10000"/>
                      <a:gd name="connsiteY59" fmla="*/ 0 h 10000"/>
                      <a:gd name="connsiteX60" fmla="*/ 7572 w 10000"/>
                      <a:gd name="connsiteY60" fmla="*/ 275 h 10000"/>
                      <a:gd name="connsiteX61" fmla="*/ 7554 w 10000"/>
                      <a:gd name="connsiteY61" fmla="*/ 275 h 10000"/>
                      <a:gd name="connsiteX62" fmla="*/ 7554 w 10000"/>
                      <a:gd name="connsiteY62" fmla="*/ 275 h 10000"/>
                      <a:gd name="connsiteX63" fmla="*/ 7176 w 10000"/>
                      <a:gd name="connsiteY63" fmla="*/ 306 h 10000"/>
                      <a:gd name="connsiteX64" fmla="*/ 7158 w 10000"/>
                      <a:gd name="connsiteY64" fmla="*/ 306 h 10000"/>
                      <a:gd name="connsiteX65" fmla="*/ 7158 w 10000"/>
                      <a:gd name="connsiteY65" fmla="*/ 306 h 10000"/>
                      <a:gd name="connsiteX66" fmla="*/ 7032 w 10000"/>
                      <a:gd name="connsiteY66" fmla="*/ 153 h 10000"/>
                      <a:gd name="connsiteX67" fmla="*/ 6799 w 10000"/>
                      <a:gd name="connsiteY67" fmla="*/ 642 h 10000"/>
                      <a:gd name="connsiteX68" fmla="*/ 6745 w 10000"/>
                      <a:gd name="connsiteY68" fmla="*/ 979 h 10000"/>
                      <a:gd name="connsiteX69" fmla="*/ 6745 w 10000"/>
                      <a:gd name="connsiteY69" fmla="*/ 979 h 10000"/>
                      <a:gd name="connsiteX70" fmla="*/ 6745 w 10000"/>
                      <a:gd name="connsiteY70" fmla="*/ 1009 h 10000"/>
                      <a:gd name="connsiteX71" fmla="*/ 6277 w 10000"/>
                      <a:gd name="connsiteY71" fmla="*/ 1682 h 10000"/>
                      <a:gd name="connsiteX72" fmla="*/ 6259 w 10000"/>
                      <a:gd name="connsiteY72" fmla="*/ 1713 h 10000"/>
                      <a:gd name="connsiteX73" fmla="*/ 6223 w 10000"/>
                      <a:gd name="connsiteY73" fmla="*/ 1682 h 10000"/>
                      <a:gd name="connsiteX74" fmla="*/ 5935 w 10000"/>
                      <a:gd name="connsiteY74" fmla="*/ 1284 h 10000"/>
                      <a:gd name="connsiteX75" fmla="*/ 5935 w 10000"/>
                      <a:gd name="connsiteY75" fmla="*/ 1284 h 10000"/>
                      <a:gd name="connsiteX76" fmla="*/ 5935 w 10000"/>
                      <a:gd name="connsiteY76" fmla="*/ 1284 h 10000"/>
                      <a:gd name="connsiteX77" fmla="*/ 5522 w 10000"/>
                      <a:gd name="connsiteY77" fmla="*/ 459 h 10000"/>
                      <a:gd name="connsiteX78" fmla="*/ 5018 w 10000"/>
                      <a:gd name="connsiteY78" fmla="*/ 398 h 10000"/>
                      <a:gd name="connsiteX79" fmla="*/ 4604 w 10000"/>
                      <a:gd name="connsiteY79" fmla="*/ 1009 h 10000"/>
                      <a:gd name="connsiteX80" fmla="*/ 4604 w 10000"/>
                      <a:gd name="connsiteY80" fmla="*/ 1009 h 10000"/>
                      <a:gd name="connsiteX81" fmla="*/ 4586 w 10000"/>
                      <a:gd name="connsiteY81" fmla="*/ 1009 h 10000"/>
                      <a:gd name="connsiteX82" fmla="*/ 3867 w 10000"/>
                      <a:gd name="connsiteY82" fmla="*/ 948 h 10000"/>
                      <a:gd name="connsiteX83" fmla="*/ 3219 w 10000"/>
                      <a:gd name="connsiteY83" fmla="*/ 1621 h 10000"/>
                      <a:gd name="connsiteX84" fmla="*/ 3219 w 10000"/>
                      <a:gd name="connsiteY84" fmla="*/ 1651 h 10000"/>
                      <a:gd name="connsiteX85" fmla="*/ 3201 w 10000"/>
                      <a:gd name="connsiteY85" fmla="*/ 1621 h 10000"/>
                      <a:gd name="connsiteX86" fmla="*/ 2932 w 10000"/>
                      <a:gd name="connsiteY86" fmla="*/ 1498 h 10000"/>
                      <a:gd name="connsiteX87" fmla="*/ 2716 w 10000"/>
                      <a:gd name="connsiteY87" fmla="*/ 1713 h 10000"/>
                      <a:gd name="connsiteX88" fmla="*/ 2698 w 10000"/>
                      <a:gd name="connsiteY88" fmla="*/ 1743 h 10000"/>
                      <a:gd name="connsiteX89" fmla="*/ 2680 w 10000"/>
                      <a:gd name="connsiteY89" fmla="*/ 1713 h 10000"/>
                      <a:gd name="connsiteX90" fmla="*/ 1709 w 10000"/>
                      <a:gd name="connsiteY90" fmla="*/ 673 h 10000"/>
                      <a:gd name="connsiteX91" fmla="*/ 144 w 10000"/>
                      <a:gd name="connsiteY91" fmla="*/ 581 h 10000"/>
                      <a:gd name="connsiteX92" fmla="*/ 144 w 10000"/>
                      <a:gd name="connsiteY92" fmla="*/ 612 h 10000"/>
                      <a:gd name="connsiteX93" fmla="*/ 0 w 10000"/>
                      <a:gd name="connsiteY93" fmla="*/ 795 h 10000"/>
                      <a:gd name="connsiteX94" fmla="*/ 0 w 10000"/>
                      <a:gd name="connsiteY94" fmla="*/ 1040 h 10000"/>
                      <a:gd name="connsiteX95" fmla="*/ 0 w 10000"/>
                      <a:gd name="connsiteY95" fmla="*/ 1529 h 10000"/>
                      <a:gd name="connsiteX96" fmla="*/ 216 w 10000"/>
                      <a:gd name="connsiteY96" fmla="*/ 1774 h 10000"/>
                      <a:gd name="connsiteX97" fmla="*/ 288 w 10000"/>
                      <a:gd name="connsiteY97" fmla="*/ 1590 h 10000"/>
                      <a:gd name="connsiteX98" fmla="*/ 396 w 10000"/>
                      <a:gd name="connsiteY98" fmla="*/ 1346 h 10000"/>
                      <a:gd name="connsiteX99" fmla="*/ 629 w 10000"/>
                      <a:gd name="connsiteY99" fmla="*/ 1804 h 10000"/>
                      <a:gd name="connsiteX100" fmla="*/ 917 w 10000"/>
                      <a:gd name="connsiteY100" fmla="*/ 1804 h 10000"/>
                      <a:gd name="connsiteX101" fmla="*/ 1061 w 10000"/>
                      <a:gd name="connsiteY101" fmla="*/ 1988 h 10000"/>
                      <a:gd name="connsiteX102" fmla="*/ 1223 w 10000"/>
                      <a:gd name="connsiteY102" fmla="*/ 2294 h 10000"/>
                      <a:gd name="connsiteX103" fmla="*/ 1223 w 10000"/>
                      <a:gd name="connsiteY103" fmla="*/ 2844 h 10000"/>
                      <a:gd name="connsiteX104" fmla="*/ 1403 w 10000"/>
                      <a:gd name="connsiteY104" fmla="*/ 3150 h 10000"/>
                      <a:gd name="connsiteX105" fmla="*/ 1493 w 10000"/>
                      <a:gd name="connsiteY105" fmla="*/ 4159 h 10000"/>
                      <a:gd name="connsiteX106" fmla="*/ 1565 w 10000"/>
                      <a:gd name="connsiteY106" fmla="*/ 4618 h 10000"/>
                      <a:gd name="connsiteX107" fmla="*/ 1655 w 10000"/>
                      <a:gd name="connsiteY107" fmla="*/ 4924 h 10000"/>
                      <a:gd name="connsiteX108" fmla="*/ 1745 w 10000"/>
                      <a:gd name="connsiteY108" fmla="*/ 5199 h 10000"/>
                      <a:gd name="connsiteX109" fmla="*/ 1583 w 10000"/>
                      <a:gd name="connsiteY109" fmla="*/ 5352 h 10000"/>
                      <a:gd name="connsiteX110" fmla="*/ 1439 w 10000"/>
                      <a:gd name="connsiteY110" fmla="*/ 5321 h 10000"/>
                      <a:gd name="connsiteX111" fmla="*/ 1259 w 10000"/>
                      <a:gd name="connsiteY111" fmla="*/ 4985 h 10000"/>
                      <a:gd name="connsiteX112" fmla="*/ 1079 w 10000"/>
                      <a:gd name="connsiteY112" fmla="*/ 4954 h 10000"/>
                      <a:gd name="connsiteX113" fmla="*/ 989 w 10000"/>
                      <a:gd name="connsiteY113" fmla="*/ 5199 h 10000"/>
                      <a:gd name="connsiteX114" fmla="*/ 1079 w 10000"/>
                      <a:gd name="connsiteY114" fmla="*/ 5474 h 10000"/>
                      <a:gd name="connsiteX115" fmla="*/ 1565 w 10000"/>
                      <a:gd name="connsiteY115" fmla="*/ 6177 h 10000"/>
                      <a:gd name="connsiteX116" fmla="*/ 1691 w 10000"/>
                      <a:gd name="connsiteY116" fmla="*/ 6391 h 10000"/>
                      <a:gd name="connsiteX117" fmla="*/ 1835 w 10000"/>
                      <a:gd name="connsiteY117" fmla="*/ 6055 h 10000"/>
                      <a:gd name="connsiteX118" fmla="*/ 2104 w 10000"/>
                      <a:gd name="connsiteY118" fmla="*/ 6024 h 10000"/>
                      <a:gd name="connsiteX119" fmla="*/ 2536 w 10000"/>
                      <a:gd name="connsiteY119" fmla="*/ 6116 h 10000"/>
                      <a:gd name="connsiteX120" fmla="*/ 2680 w 10000"/>
                      <a:gd name="connsiteY120" fmla="*/ 5933 h 10000"/>
                      <a:gd name="connsiteX121" fmla="*/ 3435 w 10000"/>
                      <a:gd name="connsiteY121" fmla="*/ 5474 h 10000"/>
                      <a:gd name="connsiteX122" fmla="*/ 3633 w 10000"/>
                      <a:gd name="connsiteY122" fmla="*/ 5352 h 10000"/>
                      <a:gd name="connsiteX123" fmla="*/ 3831 w 10000"/>
                      <a:gd name="connsiteY123" fmla="*/ 5229 h 10000"/>
                      <a:gd name="connsiteX124" fmla="*/ 4245 w 10000"/>
                      <a:gd name="connsiteY124" fmla="*/ 5076 h 10000"/>
                      <a:gd name="connsiteX125" fmla="*/ 4388 w 10000"/>
                      <a:gd name="connsiteY125" fmla="*/ 5168 h 10000"/>
                      <a:gd name="connsiteX126" fmla="*/ 4532 w 10000"/>
                      <a:gd name="connsiteY126" fmla="*/ 5229 h 10000"/>
                      <a:gd name="connsiteX127" fmla="*/ 4748 w 10000"/>
                      <a:gd name="connsiteY127" fmla="*/ 5566 h 10000"/>
                      <a:gd name="connsiteX128" fmla="*/ 4928 w 10000"/>
                      <a:gd name="connsiteY128" fmla="*/ 5872 h 10000"/>
                      <a:gd name="connsiteX129" fmla="*/ 5234 w 10000"/>
                      <a:gd name="connsiteY129" fmla="*/ 6177 h 10000"/>
                      <a:gd name="connsiteX130" fmla="*/ 5342 w 10000"/>
                      <a:gd name="connsiteY130" fmla="*/ 6330 h 10000"/>
                      <a:gd name="connsiteX131" fmla="*/ 5432 w 10000"/>
                      <a:gd name="connsiteY131" fmla="*/ 6208 h 10000"/>
                      <a:gd name="connsiteX132" fmla="*/ 5594 w 10000"/>
                      <a:gd name="connsiteY132" fmla="*/ 6024 h 10000"/>
                      <a:gd name="connsiteX133" fmla="*/ 5737 w 10000"/>
                      <a:gd name="connsiteY133" fmla="*/ 5872 h 10000"/>
                      <a:gd name="connsiteX134" fmla="*/ 5899 w 10000"/>
                      <a:gd name="connsiteY134" fmla="*/ 5994 h 10000"/>
                      <a:gd name="connsiteX135" fmla="*/ 6097 w 10000"/>
                      <a:gd name="connsiteY135" fmla="*/ 6147 h 10000"/>
                      <a:gd name="connsiteX136" fmla="*/ 6349 w 10000"/>
                      <a:gd name="connsiteY136" fmla="*/ 6453 h 10000"/>
                      <a:gd name="connsiteX137" fmla="*/ 6313 w 10000"/>
                      <a:gd name="connsiteY137" fmla="*/ 7278 h 10000"/>
                      <a:gd name="connsiteX138" fmla="*/ 6403 w 10000"/>
                      <a:gd name="connsiteY138" fmla="*/ 7339 h 10000"/>
                      <a:gd name="connsiteX139" fmla="*/ 6421 w 10000"/>
                      <a:gd name="connsiteY139" fmla="*/ 8379 h 10000"/>
                      <a:gd name="connsiteX140" fmla="*/ 6367 w 10000"/>
                      <a:gd name="connsiteY140" fmla="*/ 8502 h 10000"/>
                      <a:gd name="connsiteX141" fmla="*/ 6295 w 10000"/>
                      <a:gd name="connsiteY141" fmla="*/ 8869 h 10000"/>
                      <a:gd name="connsiteX142" fmla="*/ 6835 w 10000"/>
                      <a:gd name="connsiteY142" fmla="*/ 8807 h 10000"/>
                      <a:gd name="connsiteX143" fmla="*/ 7032 w 10000"/>
                      <a:gd name="connsiteY143" fmla="*/ 8563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</a:cxnLst>
                    <a:rect l="l" t="t" r="r" b="b"/>
                    <a:pathLst>
                      <a:path w="10000" h="10000">
                        <a:moveTo>
                          <a:pt x="7032" y="8563"/>
                        </a:moveTo>
                        <a:lnTo>
                          <a:pt x="7050" y="8563"/>
                        </a:lnTo>
                        <a:lnTo>
                          <a:pt x="7068" y="8563"/>
                        </a:lnTo>
                        <a:lnTo>
                          <a:pt x="7266" y="8746"/>
                        </a:lnTo>
                        <a:lnTo>
                          <a:pt x="7554" y="8746"/>
                        </a:lnTo>
                        <a:lnTo>
                          <a:pt x="7590" y="8593"/>
                        </a:lnTo>
                        <a:cubicBezTo>
                          <a:pt x="7596" y="8573"/>
                          <a:pt x="7602" y="8552"/>
                          <a:pt x="7608" y="8532"/>
                        </a:cubicBezTo>
                        <a:lnTo>
                          <a:pt x="7626" y="8532"/>
                        </a:lnTo>
                        <a:lnTo>
                          <a:pt x="8058" y="8471"/>
                        </a:lnTo>
                        <a:lnTo>
                          <a:pt x="8076" y="8471"/>
                        </a:lnTo>
                        <a:cubicBezTo>
                          <a:pt x="8082" y="8481"/>
                          <a:pt x="8088" y="8492"/>
                          <a:pt x="8094" y="8502"/>
                        </a:cubicBezTo>
                        <a:cubicBezTo>
                          <a:pt x="8136" y="8583"/>
                          <a:pt x="8177" y="8665"/>
                          <a:pt x="8219" y="8746"/>
                        </a:cubicBezTo>
                        <a:lnTo>
                          <a:pt x="8327" y="8930"/>
                        </a:lnTo>
                        <a:cubicBezTo>
                          <a:pt x="8357" y="8950"/>
                          <a:pt x="8387" y="8971"/>
                          <a:pt x="8417" y="8991"/>
                        </a:cubicBezTo>
                        <a:lnTo>
                          <a:pt x="8579" y="8716"/>
                        </a:lnTo>
                        <a:lnTo>
                          <a:pt x="8669" y="8440"/>
                        </a:lnTo>
                        <a:cubicBezTo>
                          <a:pt x="8675" y="8420"/>
                          <a:pt x="8681" y="8399"/>
                          <a:pt x="8687" y="8379"/>
                        </a:cubicBezTo>
                        <a:cubicBezTo>
                          <a:pt x="8699" y="8389"/>
                          <a:pt x="8711" y="8400"/>
                          <a:pt x="8723" y="8410"/>
                        </a:cubicBezTo>
                        <a:lnTo>
                          <a:pt x="8849" y="8593"/>
                        </a:lnTo>
                        <a:lnTo>
                          <a:pt x="9029" y="8899"/>
                        </a:lnTo>
                        <a:lnTo>
                          <a:pt x="9406" y="9450"/>
                        </a:lnTo>
                        <a:cubicBezTo>
                          <a:pt x="9424" y="9480"/>
                          <a:pt x="9622" y="9694"/>
                          <a:pt x="9622" y="9694"/>
                        </a:cubicBezTo>
                        <a:lnTo>
                          <a:pt x="9892" y="10000"/>
                        </a:lnTo>
                        <a:lnTo>
                          <a:pt x="10000" y="9939"/>
                        </a:lnTo>
                        <a:lnTo>
                          <a:pt x="9892" y="8532"/>
                        </a:lnTo>
                        <a:cubicBezTo>
                          <a:pt x="9838" y="8502"/>
                          <a:pt x="9622" y="8318"/>
                          <a:pt x="9622" y="8318"/>
                        </a:cubicBezTo>
                        <a:lnTo>
                          <a:pt x="9137" y="7951"/>
                        </a:lnTo>
                        <a:lnTo>
                          <a:pt x="9137" y="7920"/>
                        </a:lnTo>
                        <a:lnTo>
                          <a:pt x="9119" y="7920"/>
                        </a:lnTo>
                        <a:lnTo>
                          <a:pt x="8813" y="7401"/>
                        </a:lnTo>
                        <a:cubicBezTo>
                          <a:pt x="8807" y="7391"/>
                          <a:pt x="8801" y="7380"/>
                          <a:pt x="8795" y="7370"/>
                        </a:cubicBezTo>
                        <a:lnTo>
                          <a:pt x="8795" y="7370"/>
                        </a:lnTo>
                        <a:lnTo>
                          <a:pt x="8795" y="6606"/>
                        </a:lnTo>
                        <a:lnTo>
                          <a:pt x="8651" y="6208"/>
                        </a:lnTo>
                        <a:cubicBezTo>
                          <a:pt x="8645" y="6198"/>
                          <a:pt x="8639" y="6187"/>
                          <a:pt x="8633" y="6177"/>
                        </a:cubicBezTo>
                        <a:lnTo>
                          <a:pt x="8651" y="6147"/>
                        </a:lnTo>
                        <a:cubicBezTo>
                          <a:pt x="8673" y="6090"/>
                          <a:pt x="8723" y="5992"/>
                          <a:pt x="8765" y="5832"/>
                        </a:cubicBezTo>
                        <a:cubicBezTo>
                          <a:pt x="8825" y="5696"/>
                          <a:pt x="8844" y="5324"/>
                          <a:pt x="8904" y="5188"/>
                        </a:cubicBezTo>
                        <a:cubicBezTo>
                          <a:pt x="8928" y="5028"/>
                          <a:pt x="9076" y="4869"/>
                          <a:pt x="9100" y="4709"/>
                        </a:cubicBezTo>
                        <a:cubicBezTo>
                          <a:pt x="9088" y="4587"/>
                          <a:pt x="9077" y="4465"/>
                          <a:pt x="9065" y="4343"/>
                        </a:cubicBezTo>
                        <a:lnTo>
                          <a:pt x="8921" y="3945"/>
                        </a:lnTo>
                        <a:lnTo>
                          <a:pt x="8921" y="3945"/>
                        </a:lnTo>
                        <a:lnTo>
                          <a:pt x="8921" y="3914"/>
                        </a:lnTo>
                        <a:cubicBezTo>
                          <a:pt x="8915" y="3425"/>
                          <a:pt x="8909" y="2935"/>
                          <a:pt x="8903" y="2446"/>
                        </a:cubicBezTo>
                        <a:lnTo>
                          <a:pt x="8903" y="2446"/>
                        </a:lnTo>
                        <a:cubicBezTo>
                          <a:pt x="8926" y="2440"/>
                          <a:pt x="8949" y="2433"/>
                          <a:pt x="8972" y="2427"/>
                        </a:cubicBezTo>
                        <a:cubicBezTo>
                          <a:pt x="8991" y="2270"/>
                          <a:pt x="9121" y="2185"/>
                          <a:pt x="9140" y="2028"/>
                        </a:cubicBezTo>
                        <a:lnTo>
                          <a:pt x="8705" y="1651"/>
                        </a:lnTo>
                        <a:lnTo>
                          <a:pt x="8543" y="1835"/>
                        </a:lnTo>
                        <a:lnTo>
                          <a:pt x="8525" y="1865"/>
                        </a:lnTo>
                        <a:lnTo>
                          <a:pt x="8525" y="1835"/>
                        </a:lnTo>
                        <a:lnTo>
                          <a:pt x="8129" y="1560"/>
                        </a:lnTo>
                        <a:cubicBezTo>
                          <a:pt x="8117" y="1550"/>
                          <a:pt x="8106" y="1539"/>
                          <a:pt x="8094" y="1529"/>
                        </a:cubicBezTo>
                        <a:lnTo>
                          <a:pt x="8094" y="1498"/>
                        </a:lnTo>
                        <a:lnTo>
                          <a:pt x="8094" y="765"/>
                        </a:lnTo>
                        <a:lnTo>
                          <a:pt x="8094" y="734"/>
                        </a:lnTo>
                        <a:lnTo>
                          <a:pt x="8187" y="857"/>
                        </a:lnTo>
                        <a:cubicBezTo>
                          <a:pt x="8204" y="745"/>
                          <a:pt x="8220" y="632"/>
                          <a:pt x="8237" y="520"/>
                        </a:cubicBezTo>
                        <a:lnTo>
                          <a:pt x="8237" y="428"/>
                        </a:lnTo>
                        <a:lnTo>
                          <a:pt x="7842" y="0"/>
                        </a:lnTo>
                        <a:lnTo>
                          <a:pt x="7572" y="275"/>
                        </a:lnTo>
                        <a:lnTo>
                          <a:pt x="7554" y="275"/>
                        </a:lnTo>
                        <a:lnTo>
                          <a:pt x="7554" y="275"/>
                        </a:lnTo>
                        <a:lnTo>
                          <a:pt x="7176" y="306"/>
                        </a:lnTo>
                        <a:lnTo>
                          <a:pt x="7158" y="306"/>
                        </a:lnTo>
                        <a:lnTo>
                          <a:pt x="7158" y="306"/>
                        </a:lnTo>
                        <a:lnTo>
                          <a:pt x="7032" y="153"/>
                        </a:lnTo>
                        <a:lnTo>
                          <a:pt x="6799" y="642"/>
                        </a:lnTo>
                        <a:cubicBezTo>
                          <a:pt x="6781" y="754"/>
                          <a:pt x="6763" y="867"/>
                          <a:pt x="6745" y="979"/>
                        </a:cubicBezTo>
                        <a:lnTo>
                          <a:pt x="6745" y="979"/>
                        </a:lnTo>
                        <a:lnTo>
                          <a:pt x="6745" y="1009"/>
                        </a:lnTo>
                        <a:lnTo>
                          <a:pt x="6277" y="1682"/>
                        </a:lnTo>
                        <a:cubicBezTo>
                          <a:pt x="6271" y="1692"/>
                          <a:pt x="6265" y="1703"/>
                          <a:pt x="6259" y="1713"/>
                        </a:cubicBezTo>
                        <a:cubicBezTo>
                          <a:pt x="6247" y="1703"/>
                          <a:pt x="6235" y="1692"/>
                          <a:pt x="6223" y="1682"/>
                        </a:cubicBezTo>
                        <a:lnTo>
                          <a:pt x="5935" y="1284"/>
                        </a:lnTo>
                        <a:lnTo>
                          <a:pt x="5935" y="1284"/>
                        </a:lnTo>
                        <a:lnTo>
                          <a:pt x="5935" y="1284"/>
                        </a:lnTo>
                        <a:lnTo>
                          <a:pt x="5522" y="459"/>
                        </a:lnTo>
                        <a:lnTo>
                          <a:pt x="5018" y="398"/>
                        </a:lnTo>
                        <a:lnTo>
                          <a:pt x="4604" y="1009"/>
                        </a:lnTo>
                        <a:lnTo>
                          <a:pt x="4604" y="1009"/>
                        </a:lnTo>
                        <a:lnTo>
                          <a:pt x="4586" y="1009"/>
                        </a:lnTo>
                        <a:lnTo>
                          <a:pt x="3867" y="948"/>
                        </a:lnTo>
                        <a:lnTo>
                          <a:pt x="3219" y="1621"/>
                        </a:lnTo>
                        <a:lnTo>
                          <a:pt x="3219" y="1651"/>
                        </a:lnTo>
                        <a:lnTo>
                          <a:pt x="3201" y="1621"/>
                        </a:lnTo>
                        <a:lnTo>
                          <a:pt x="2932" y="1498"/>
                        </a:lnTo>
                        <a:lnTo>
                          <a:pt x="2716" y="1713"/>
                        </a:lnTo>
                        <a:lnTo>
                          <a:pt x="2698" y="1743"/>
                        </a:lnTo>
                        <a:lnTo>
                          <a:pt x="2680" y="1713"/>
                        </a:lnTo>
                        <a:lnTo>
                          <a:pt x="1709" y="673"/>
                        </a:lnTo>
                        <a:lnTo>
                          <a:pt x="144" y="581"/>
                        </a:lnTo>
                        <a:lnTo>
                          <a:pt x="144" y="612"/>
                        </a:lnTo>
                        <a:lnTo>
                          <a:pt x="0" y="795"/>
                        </a:lnTo>
                        <a:lnTo>
                          <a:pt x="0" y="1040"/>
                        </a:lnTo>
                        <a:lnTo>
                          <a:pt x="0" y="1529"/>
                        </a:lnTo>
                        <a:lnTo>
                          <a:pt x="216" y="1774"/>
                        </a:lnTo>
                        <a:cubicBezTo>
                          <a:pt x="240" y="1713"/>
                          <a:pt x="264" y="1651"/>
                          <a:pt x="288" y="1590"/>
                        </a:cubicBezTo>
                        <a:lnTo>
                          <a:pt x="396" y="1346"/>
                        </a:lnTo>
                        <a:lnTo>
                          <a:pt x="629" y="1804"/>
                        </a:lnTo>
                        <a:lnTo>
                          <a:pt x="917" y="1804"/>
                        </a:lnTo>
                        <a:lnTo>
                          <a:pt x="1061" y="1988"/>
                        </a:lnTo>
                        <a:lnTo>
                          <a:pt x="1223" y="2294"/>
                        </a:lnTo>
                        <a:lnTo>
                          <a:pt x="1223" y="2844"/>
                        </a:lnTo>
                        <a:lnTo>
                          <a:pt x="1403" y="3150"/>
                        </a:lnTo>
                        <a:cubicBezTo>
                          <a:pt x="1433" y="3486"/>
                          <a:pt x="1463" y="3823"/>
                          <a:pt x="1493" y="4159"/>
                        </a:cubicBezTo>
                        <a:lnTo>
                          <a:pt x="1565" y="4618"/>
                        </a:lnTo>
                        <a:lnTo>
                          <a:pt x="1655" y="4924"/>
                        </a:lnTo>
                        <a:cubicBezTo>
                          <a:pt x="1685" y="5016"/>
                          <a:pt x="1715" y="5107"/>
                          <a:pt x="1745" y="5199"/>
                        </a:cubicBezTo>
                        <a:lnTo>
                          <a:pt x="1583" y="5352"/>
                        </a:lnTo>
                        <a:lnTo>
                          <a:pt x="1439" y="5321"/>
                        </a:lnTo>
                        <a:lnTo>
                          <a:pt x="1259" y="4985"/>
                        </a:lnTo>
                        <a:lnTo>
                          <a:pt x="1079" y="4954"/>
                        </a:lnTo>
                        <a:cubicBezTo>
                          <a:pt x="1049" y="5036"/>
                          <a:pt x="1019" y="5117"/>
                          <a:pt x="989" y="5199"/>
                        </a:cubicBezTo>
                        <a:cubicBezTo>
                          <a:pt x="1019" y="5291"/>
                          <a:pt x="1049" y="5382"/>
                          <a:pt x="1079" y="5474"/>
                        </a:cubicBezTo>
                        <a:lnTo>
                          <a:pt x="1565" y="6177"/>
                        </a:lnTo>
                        <a:lnTo>
                          <a:pt x="1691" y="6391"/>
                        </a:lnTo>
                        <a:lnTo>
                          <a:pt x="1835" y="6055"/>
                        </a:lnTo>
                        <a:lnTo>
                          <a:pt x="2104" y="6024"/>
                        </a:lnTo>
                        <a:lnTo>
                          <a:pt x="2536" y="6116"/>
                        </a:lnTo>
                        <a:lnTo>
                          <a:pt x="2680" y="5933"/>
                        </a:lnTo>
                        <a:lnTo>
                          <a:pt x="3435" y="5474"/>
                        </a:lnTo>
                        <a:lnTo>
                          <a:pt x="3633" y="5352"/>
                        </a:lnTo>
                        <a:lnTo>
                          <a:pt x="3831" y="5229"/>
                        </a:lnTo>
                        <a:lnTo>
                          <a:pt x="4245" y="5076"/>
                        </a:lnTo>
                        <a:lnTo>
                          <a:pt x="4388" y="5168"/>
                        </a:lnTo>
                        <a:lnTo>
                          <a:pt x="4532" y="5229"/>
                        </a:lnTo>
                        <a:lnTo>
                          <a:pt x="4748" y="5566"/>
                        </a:lnTo>
                        <a:lnTo>
                          <a:pt x="4928" y="5872"/>
                        </a:lnTo>
                        <a:lnTo>
                          <a:pt x="5234" y="6177"/>
                        </a:lnTo>
                        <a:lnTo>
                          <a:pt x="5342" y="6330"/>
                        </a:lnTo>
                        <a:cubicBezTo>
                          <a:pt x="5372" y="6289"/>
                          <a:pt x="5402" y="6249"/>
                          <a:pt x="5432" y="6208"/>
                        </a:cubicBezTo>
                        <a:lnTo>
                          <a:pt x="5594" y="6024"/>
                        </a:lnTo>
                        <a:lnTo>
                          <a:pt x="5737" y="5872"/>
                        </a:lnTo>
                        <a:lnTo>
                          <a:pt x="5899" y="5994"/>
                        </a:lnTo>
                        <a:lnTo>
                          <a:pt x="6097" y="6147"/>
                        </a:lnTo>
                        <a:lnTo>
                          <a:pt x="6349" y="6453"/>
                        </a:lnTo>
                        <a:lnTo>
                          <a:pt x="6313" y="7278"/>
                        </a:lnTo>
                        <a:cubicBezTo>
                          <a:pt x="6343" y="7298"/>
                          <a:pt x="6373" y="7319"/>
                          <a:pt x="6403" y="7339"/>
                        </a:cubicBezTo>
                        <a:cubicBezTo>
                          <a:pt x="6409" y="7686"/>
                          <a:pt x="6415" y="8032"/>
                          <a:pt x="6421" y="8379"/>
                        </a:cubicBezTo>
                        <a:lnTo>
                          <a:pt x="6367" y="8502"/>
                        </a:lnTo>
                        <a:cubicBezTo>
                          <a:pt x="6343" y="8624"/>
                          <a:pt x="6319" y="8747"/>
                          <a:pt x="6295" y="8869"/>
                        </a:cubicBezTo>
                        <a:lnTo>
                          <a:pt x="6835" y="8807"/>
                        </a:lnTo>
                        <a:cubicBezTo>
                          <a:pt x="6901" y="8726"/>
                          <a:pt x="6966" y="8644"/>
                          <a:pt x="7032" y="8563"/>
                        </a:cubicBezTo>
                        <a:close/>
                      </a:path>
                    </a:pathLst>
                  </a:custGeom>
                  <a:solidFill>
                    <a:sysClr val="window" lastClr="FFFFFF">
                      <a:lumMod val="75000"/>
                    </a:sys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2" name="Freeform 148">
                    <a:extLst>
                      <a:ext uri="{FF2B5EF4-FFF2-40B4-BE49-F238E27FC236}">
                        <a16:creationId xmlns="" xmlns:a16="http://schemas.microsoft.com/office/drawing/2014/main" id="{768D30FE-19EC-4C24-BA4F-17C62AB151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4504" y="1994851"/>
                    <a:ext cx="1657637" cy="992022"/>
                  </a:xfrm>
                  <a:custGeom>
                    <a:avLst/>
                    <a:gdLst>
                      <a:gd name="T0" fmla="*/ 233 w 1036"/>
                      <a:gd name="T1" fmla="*/ 554 h 620"/>
                      <a:gd name="T2" fmla="*/ 340 w 1036"/>
                      <a:gd name="T3" fmla="*/ 620 h 620"/>
                      <a:gd name="T4" fmla="*/ 363 w 1036"/>
                      <a:gd name="T5" fmla="*/ 607 h 620"/>
                      <a:gd name="T6" fmla="*/ 393 w 1036"/>
                      <a:gd name="T7" fmla="*/ 615 h 620"/>
                      <a:gd name="T8" fmla="*/ 466 w 1036"/>
                      <a:gd name="T9" fmla="*/ 572 h 620"/>
                      <a:gd name="T10" fmla="*/ 585 w 1036"/>
                      <a:gd name="T11" fmla="*/ 537 h 620"/>
                      <a:gd name="T12" fmla="*/ 589 w 1036"/>
                      <a:gd name="T13" fmla="*/ 537 h 620"/>
                      <a:gd name="T14" fmla="*/ 649 w 1036"/>
                      <a:gd name="T15" fmla="*/ 543 h 620"/>
                      <a:gd name="T16" fmla="*/ 725 w 1036"/>
                      <a:gd name="T17" fmla="*/ 618 h 620"/>
                      <a:gd name="T18" fmla="*/ 776 w 1036"/>
                      <a:gd name="T19" fmla="*/ 558 h 620"/>
                      <a:gd name="T20" fmla="*/ 805 w 1036"/>
                      <a:gd name="T21" fmla="*/ 521 h 620"/>
                      <a:gd name="T22" fmla="*/ 811 w 1036"/>
                      <a:gd name="T23" fmla="*/ 521 h 620"/>
                      <a:gd name="T24" fmla="*/ 861 w 1036"/>
                      <a:gd name="T25" fmla="*/ 529 h 620"/>
                      <a:gd name="T26" fmla="*/ 912 w 1036"/>
                      <a:gd name="T27" fmla="*/ 457 h 620"/>
                      <a:gd name="T28" fmla="*/ 916 w 1036"/>
                      <a:gd name="T29" fmla="*/ 455 h 620"/>
                      <a:gd name="T30" fmla="*/ 1036 w 1036"/>
                      <a:gd name="T31" fmla="*/ 401 h 620"/>
                      <a:gd name="T32" fmla="*/ 1021 w 1036"/>
                      <a:gd name="T33" fmla="*/ 331 h 620"/>
                      <a:gd name="T34" fmla="*/ 1021 w 1036"/>
                      <a:gd name="T35" fmla="*/ 327 h 620"/>
                      <a:gd name="T36" fmla="*/ 1019 w 1036"/>
                      <a:gd name="T37" fmla="*/ 300 h 620"/>
                      <a:gd name="T38" fmla="*/ 1026 w 1036"/>
                      <a:gd name="T39" fmla="*/ 241 h 620"/>
                      <a:gd name="T40" fmla="*/ 997 w 1036"/>
                      <a:gd name="T41" fmla="*/ 201 h 620"/>
                      <a:gd name="T42" fmla="*/ 947 w 1036"/>
                      <a:gd name="T43" fmla="*/ 160 h 620"/>
                      <a:gd name="T44" fmla="*/ 931 w 1036"/>
                      <a:gd name="T45" fmla="*/ 107 h 620"/>
                      <a:gd name="T46" fmla="*/ 830 w 1036"/>
                      <a:gd name="T47" fmla="*/ 92 h 620"/>
                      <a:gd name="T48" fmla="*/ 770 w 1036"/>
                      <a:gd name="T49" fmla="*/ 43 h 620"/>
                      <a:gd name="T50" fmla="*/ 704 w 1036"/>
                      <a:gd name="T51" fmla="*/ 65 h 620"/>
                      <a:gd name="T52" fmla="*/ 643 w 1036"/>
                      <a:gd name="T53" fmla="*/ 18 h 620"/>
                      <a:gd name="T54" fmla="*/ 626 w 1036"/>
                      <a:gd name="T55" fmla="*/ 24 h 620"/>
                      <a:gd name="T56" fmla="*/ 585 w 1036"/>
                      <a:gd name="T57" fmla="*/ 51 h 620"/>
                      <a:gd name="T58" fmla="*/ 531 w 1036"/>
                      <a:gd name="T59" fmla="*/ 76 h 620"/>
                      <a:gd name="T60" fmla="*/ 474 w 1036"/>
                      <a:gd name="T61" fmla="*/ 86 h 620"/>
                      <a:gd name="T62" fmla="*/ 451 w 1036"/>
                      <a:gd name="T63" fmla="*/ 131 h 620"/>
                      <a:gd name="T64" fmla="*/ 381 w 1036"/>
                      <a:gd name="T65" fmla="*/ 154 h 620"/>
                      <a:gd name="T66" fmla="*/ 348 w 1036"/>
                      <a:gd name="T67" fmla="*/ 222 h 620"/>
                      <a:gd name="T68" fmla="*/ 360 w 1036"/>
                      <a:gd name="T69" fmla="*/ 278 h 620"/>
                      <a:gd name="T70" fmla="*/ 293 w 1036"/>
                      <a:gd name="T71" fmla="*/ 286 h 620"/>
                      <a:gd name="T72" fmla="*/ 266 w 1036"/>
                      <a:gd name="T73" fmla="*/ 220 h 620"/>
                      <a:gd name="T74" fmla="*/ 222 w 1036"/>
                      <a:gd name="T75" fmla="*/ 148 h 620"/>
                      <a:gd name="T76" fmla="*/ 179 w 1036"/>
                      <a:gd name="T77" fmla="*/ 179 h 620"/>
                      <a:gd name="T78" fmla="*/ 157 w 1036"/>
                      <a:gd name="T79" fmla="*/ 232 h 620"/>
                      <a:gd name="T80" fmla="*/ 83 w 1036"/>
                      <a:gd name="T81" fmla="*/ 325 h 620"/>
                      <a:gd name="T82" fmla="*/ 107 w 1036"/>
                      <a:gd name="T83" fmla="*/ 358 h 620"/>
                      <a:gd name="T84" fmla="*/ 60 w 1036"/>
                      <a:gd name="T85" fmla="*/ 393 h 620"/>
                      <a:gd name="T86" fmla="*/ 62 w 1036"/>
                      <a:gd name="T87" fmla="*/ 523 h 620"/>
                      <a:gd name="T88" fmla="*/ 62 w 1036"/>
                      <a:gd name="T89" fmla="*/ 548 h 620"/>
                      <a:gd name="T90" fmla="*/ 231 w 1036"/>
                      <a:gd name="T91" fmla="*/ 554 h 6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1036" h="620">
                        <a:moveTo>
                          <a:pt x="231" y="554"/>
                        </a:moveTo>
                        <a:lnTo>
                          <a:pt x="233" y="554"/>
                        </a:lnTo>
                        <a:lnTo>
                          <a:pt x="233" y="556"/>
                        </a:lnTo>
                        <a:lnTo>
                          <a:pt x="340" y="620"/>
                        </a:lnTo>
                        <a:lnTo>
                          <a:pt x="361" y="607"/>
                        </a:lnTo>
                        <a:lnTo>
                          <a:pt x="363" y="607"/>
                        </a:lnTo>
                        <a:lnTo>
                          <a:pt x="365" y="607"/>
                        </a:lnTo>
                        <a:lnTo>
                          <a:pt x="393" y="615"/>
                        </a:lnTo>
                        <a:lnTo>
                          <a:pt x="463" y="572"/>
                        </a:lnTo>
                        <a:lnTo>
                          <a:pt x="466" y="572"/>
                        </a:lnTo>
                        <a:lnTo>
                          <a:pt x="540" y="576"/>
                        </a:lnTo>
                        <a:lnTo>
                          <a:pt x="585" y="537"/>
                        </a:lnTo>
                        <a:lnTo>
                          <a:pt x="587" y="537"/>
                        </a:lnTo>
                        <a:lnTo>
                          <a:pt x="589" y="537"/>
                        </a:lnTo>
                        <a:lnTo>
                          <a:pt x="647" y="541"/>
                        </a:lnTo>
                        <a:lnTo>
                          <a:pt x="649" y="543"/>
                        </a:lnTo>
                        <a:lnTo>
                          <a:pt x="696" y="595"/>
                        </a:lnTo>
                        <a:lnTo>
                          <a:pt x="725" y="618"/>
                        </a:lnTo>
                        <a:lnTo>
                          <a:pt x="768" y="578"/>
                        </a:lnTo>
                        <a:lnTo>
                          <a:pt x="776" y="558"/>
                        </a:lnTo>
                        <a:lnTo>
                          <a:pt x="776" y="556"/>
                        </a:lnTo>
                        <a:lnTo>
                          <a:pt x="805" y="521"/>
                        </a:lnTo>
                        <a:lnTo>
                          <a:pt x="807" y="519"/>
                        </a:lnTo>
                        <a:lnTo>
                          <a:pt x="811" y="521"/>
                        </a:lnTo>
                        <a:lnTo>
                          <a:pt x="824" y="531"/>
                        </a:lnTo>
                        <a:lnTo>
                          <a:pt x="861" y="529"/>
                        </a:lnTo>
                        <a:lnTo>
                          <a:pt x="892" y="512"/>
                        </a:lnTo>
                        <a:lnTo>
                          <a:pt x="912" y="457"/>
                        </a:lnTo>
                        <a:lnTo>
                          <a:pt x="914" y="455"/>
                        </a:lnTo>
                        <a:lnTo>
                          <a:pt x="916" y="455"/>
                        </a:lnTo>
                        <a:lnTo>
                          <a:pt x="991" y="455"/>
                        </a:lnTo>
                        <a:lnTo>
                          <a:pt x="1036" y="401"/>
                        </a:lnTo>
                        <a:lnTo>
                          <a:pt x="1030" y="358"/>
                        </a:lnTo>
                        <a:lnTo>
                          <a:pt x="1021" y="331"/>
                        </a:lnTo>
                        <a:lnTo>
                          <a:pt x="1021" y="327"/>
                        </a:lnTo>
                        <a:lnTo>
                          <a:pt x="1021" y="327"/>
                        </a:lnTo>
                        <a:lnTo>
                          <a:pt x="1036" y="302"/>
                        </a:lnTo>
                        <a:lnTo>
                          <a:pt x="1019" y="300"/>
                        </a:lnTo>
                        <a:lnTo>
                          <a:pt x="1011" y="280"/>
                        </a:lnTo>
                        <a:lnTo>
                          <a:pt x="1026" y="241"/>
                        </a:lnTo>
                        <a:lnTo>
                          <a:pt x="999" y="228"/>
                        </a:lnTo>
                        <a:lnTo>
                          <a:pt x="997" y="201"/>
                        </a:lnTo>
                        <a:lnTo>
                          <a:pt x="976" y="175"/>
                        </a:lnTo>
                        <a:lnTo>
                          <a:pt x="947" y="160"/>
                        </a:lnTo>
                        <a:lnTo>
                          <a:pt x="945" y="123"/>
                        </a:lnTo>
                        <a:lnTo>
                          <a:pt x="931" y="107"/>
                        </a:lnTo>
                        <a:lnTo>
                          <a:pt x="906" y="101"/>
                        </a:lnTo>
                        <a:lnTo>
                          <a:pt x="830" y="92"/>
                        </a:lnTo>
                        <a:lnTo>
                          <a:pt x="813" y="37"/>
                        </a:lnTo>
                        <a:lnTo>
                          <a:pt x="770" y="43"/>
                        </a:lnTo>
                        <a:lnTo>
                          <a:pt x="745" y="65"/>
                        </a:lnTo>
                        <a:lnTo>
                          <a:pt x="704" y="65"/>
                        </a:lnTo>
                        <a:lnTo>
                          <a:pt x="684" y="18"/>
                        </a:lnTo>
                        <a:lnTo>
                          <a:pt x="643" y="18"/>
                        </a:lnTo>
                        <a:lnTo>
                          <a:pt x="636" y="0"/>
                        </a:lnTo>
                        <a:lnTo>
                          <a:pt x="626" y="24"/>
                        </a:lnTo>
                        <a:lnTo>
                          <a:pt x="612" y="32"/>
                        </a:lnTo>
                        <a:lnTo>
                          <a:pt x="585" y="51"/>
                        </a:lnTo>
                        <a:lnTo>
                          <a:pt x="568" y="76"/>
                        </a:lnTo>
                        <a:lnTo>
                          <a:pt x="531" y="76"/>
                        </a:lnTo>
                        <a:lnTo>
                          <a:pt x="507" y="94"/>
                        </a:lnTo>
                        <a:lnTo>
                          <a:pt x="474" y="86"/>
                        </a:lnTo>
                        <a:lnTo>
                          <a:pt x="451" y="86"/>
                        </a:lnTo>
                        <a:lnTo>
                          <a:pt x="451" y="131"/>
                        </a:lnTo>
                        <a:lnTo>
                          <a:pt x="412" y="136"/>
                        </a:lnTo>
                        <a:lnTo>
                          <a:pt x="381" y="154"/>
                        </a:lnTo>
                        <a:lnTo>
                          <a:pt x="350" y="146"/>
                        </a:lnTo>
                        <a:lnTo>
                          <a:pt x="348" y="222"/>
                        </a:lnTo>
                        <a:lnTo>
                          <a:pt x="363" y="247"/>
                        </a:lnTo>
                        <a:lnTo>
                          <a:pt x="360" y="278"/>
                        </a:lnTo>
                        <a:lnTo>
                          <a:pt x="336" y="278"/>
                        </a:lnTo>
                        <a:lnTo>
                          <a:pt x="293" y="286"/>
                        </a:lnTo>
                        <a:lnTo>
                          <a:pt x="270" y="263"/>
                        </a:lnTo>
                        <a:lnTo>
                          <a:pt x="266" y="220"/>
                        </a:lnTo>
                        <a:lnTo>
                          <a:pt x="239" y="162"/>
                        </a:lnTo>
                        <a:lnTo>
                          <a:pt x="222" y="148"/>
                        </a:lnTo>
                        <a:lnTo>
                          <a:pt x="194" y="160"/>
                        </a:lnTo>
                        <a:lnTo>
                          <a:pt x="179" y="179"/>
                        </a:lnTo>
                        <a:lnTo>
                          <a:pt x="177" y="216"/>
                        </a:lnTo>
                        <a:lnTo>
                          <a:pt x="157" y="232"/>
                        </a:lnTo>
                        <a:lnTo>
                          <a:pt x="118" y="232"/>
                        </a:lnTo>
                        <a:lnTo>
                          <a:pt x="83" y="325"/>
                        </a:lnTo>
                        <a:lnTo>
                          <a:pt x="105" y="339"/>
                        </a:lnTo>
                        <a:lnTo>
                          <a:pt x="107" y="358"/>
                        </a:lnTo>
                        <a:lnTo>
                          <a:pt x="93" y="383"/>
                        </a:lnTo>
                        <a:lnTo>
                          <a:pt x="60" y="393"/>
                        </a:lnTo>
                        <a:lnTo>
                          <a:pt x="0" y="473"/>
                        </a:lnTo>
                        <a:lnTo>
                          <a:pt x="62" y="523"/>
                        </a:lnTo>
                        <a:lnTo>
                          <a:pt x="62" y="552"/>
                        </a:lnTo>
                        <a:lnTo>
                          <a:pt x="62" y="548"/>
                        </a:lnTo>
                        <a:lnTo>
                          <a:pt x="231" y="554"/>
                        </a:lnTo>
                        <a:lnTo>
                          <a:pt x="231" y="554"/>
                        </a:ln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781991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3" name="Freeform 150">
                    <a:extLst>
                      <a:ext uri="{FF2B5EF4-FFF2-40B4-BE49-F238E27FC236}">
                        <a16:creationId xmlns="" xmlns:a16="http://schemas.microsoft.com/office/drawing/2014/main" id="{95650D1F-7CC3-468A-A706-5D7306F10B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75898" y="3671505"/>
                    <a:ext cx="1384032" cy="1520034"/>
                  </a:xfrm>
                  <a:custGeom>
                    <a:avLst/>
                    <a:gdLst>
                      <a:gd name="T0" fmla="*/ 428 w 445"/>
                      <a:gd name="T1" fmla="*/ 52 h 489"/>
                      <a:gd name="T2" fmla="*/ 411 w 445"/>
                      <a:gd name="T3" fmla="*/ 41 h 489"/>
                      <a:gd name="T4" fmla="*/ 398 w 445"/>
                      <a:gd name="T5" fmla="*/ 33 h 489"/>
                      <a:gd name="T6" fmla="*/ 363 w 445"/>
                      <a:gd name="T7" fmla="*/ 0 h 489"/>
                      <a:gd name="T8" fmla="*/ 359 w 445"/>
                      <a:gd name="T9" fmla="*/ 8 h 489"/>
                      <a:gd name="T10" fmla="*/ 347 w 445"/>
                      <a:gd name="T11" fmla="*/ 18 h 489"/>
                      <a:gd name="T12" fmla="*/ 339 w 445"/>
                      <a:gd name="T13" fmla="*/ 15 h 489"/>
                      <a:gd name="T14" fmla="*/ 304 w 445"/>
                      <a:gd name="T15" fmla="*/ 3 h 489"/>
                      <a:gd name="T16" fmla="*/ 299 w 445"/>
                      <a:gd name="T17" fmla="*/ 10 h 489"/>
                      <a:gd name="T18" fmla="*/ 281 w 445"/>
                      <a:gd name="T19" fmla="*/ 10 h 489"/>
                      <a:gd name="T20" fmla="*/ 259 w 445"/>
                      <a:gd name="T21" fmla="*/ 12 h 489"/>
                      <a:gd name="T22" fmla="*/ 227 w 445"/>
                      <a:gd name="T23" fmla="*/ 12 h 489"/>
                      <a:gd name="T24" fmla="*/ 211 w 445"/>
                      <a:gd name="T25" fmla="*/ 39 h 489"/>
                      <a:gd name="T26" fmla="*/ 214 w 445"/>
                      <a:gd name="T27" fmla="*/ 72 h 489"/>
                      <a:gd name="T28" fmla="*/ 242 w 445"/>
                      <a:gd name="T29" fmla="*/ 84 h 489"/>
                      <a:gd name="T30" fmla="*/ 279 w 445"/>
                      <a:gd name="T31" fmla="*/ 75 h 489"/>
                      <a:gd name="T32" fmla="*/ 276 w 445"/>
                      <a:gd name="T33" fmla="*/ 98 h 489"/>
                      <a:gd name="T34" fmla="*/ 279 w 445"/>
                      <a:gd name="T35" fmla="*/ 124 h 489"/>
                      <a:gd name="T36" fmla="*/ 252 w 445"/>
                      <a:gd name="T37" fmla="*/ 122 h 489"/>
                      <a:gd name="T38" fmla="*/ 261 w 445"/>
                      <a:gd name="T39" fmla="*/ 109 h 489"/>
                      <a:gd name="T40" fmla="*/ 244 w 445"/>
                      <a:gd name="T41" fmla="*/ 92 h 489"/>
                      <a:gd name="T42" fmla="*/ 214 w 445"/>
                      <a:gd name="T43" fmla="*/ 89 h 489"/>
                      <a:gd name="T44" fmla="*/ 110 w 445"/>
                      <a:gd name="T45" fmla="*/ 54 h 489"/>
                      <a:gd name="T46" fmla="*/ 88 w 445"/>
                      <a:gd name="T47" fmla="*/ 59 h 489"/>
                      <a:gd name="T48" fmla="*/ 59 w 445"/>
                      <a:gd name="T49" fmla="*/ 81 h 489"/>
                      <a:gd name="T50" fmla="*/ 93 w 445"/>
                      <a:gd name="T51" fmla="*/ 132 h 489"/>
                      <a:gd name="T52" fmla="*/ 68 w 445"/>
                      <a:gd name="T53" fmla="*/ 128 h 489"/>
                      <a:gd name="T54" fmla="*/ 35 w 445"/>
                      <a:gd name="T55" fmla="*/ 111 h 489"/>
                      <a:gd name="T56" fmla="*/ 1 w 445"/>
                      <a:gd name="T57" fmla="*/ 111 h 489"/>
                      <a:gd name="T58" fmla="*/ 33 w 445"/>
                      <a:gd name="T59" fmla="*/ 147 h 489"/>
                      <a:gd name="T60" fmla="*/ 41 w 445"/>
                      <a:gd name="T61" fmla="*/ 186 h 489"/>
                      <a:gd name="T62" fmla="*/ 51 w 445"/>
                      <a:gd name="T63" fmla="*/ 240 h 489"/>
                      <a:gd name="T64" fmla="*/ 72 w 445"/>
                      <a:gd name="T65" fmla="*/ 259 h 489"/>
                      <a:gd name="T66" fmla="*/ 99 w 445"/>
                      <a:gd name="T67" fmla="*/ 293 h 489"/>
                      <a:gd name="T68" fmla="*/ 121 w 445"/>
                      <a:gd name="T69" fmla="*/ 304 h 489"/>
                      <a:gd name="T70" fmla="*/ 131 w 445"/>
                      <a:gd name="T71" fmla="*/ 333 h 489"/>
                      <a:gd name="T72" fmla="*/ 102 w 445"/>
                      <a:gd name="T73" fmla="*/ 368 h 489"/>
                      <a:gd name="T74" fmla="*/ 96 w 445"/>
                      <a:gd name="T75" fmla="*/ 402 h 489"/>
                      <a:gd name="T76" fmla="*/ 108 w 445"/>
                      <a:gd name="T77" fmla="*/ 401 h 489"/>
                      <a:gd name="T78" fmla="*/ 153 w 445"/>
                      <a:gd name="T79" fmla="*/ 374 h 489"/>
                      <a:gd name="T80" fmla="*/ 277 w 445"/>
                      <a:gd name="T81" fmla="*/ 415 h 489"/>
                      <a:gd name="T82" fmla="*/ 305 w 445"/>
                      <a:gd name="T83" fmla="*/ 489 h 489"/>
                      <a:gd name="T84" fmla="*/ 445 w 445"/>
                      <a:gd name="T85" fmla="*/ 133 h 4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445" h="489">
                        <a:moveTo>
                          <a:pt x="439" y="87"/>
                        </a:moveTo>
                        <a:cubicBezTo>
                          <a:pt x="435" y="50"/>
                          <a:pt x="435" y="50"/>
                          <a:pt x="435" y="50"/>
                        </a:cubicBezTo>
                        <a:cubicBezTo>
                          <a:pt x="428" y="52"/>
                          <a:pt x="428" y="52"/>
                          <a:pt x="428" y="52"/>
                        </a:cubicBezTo>
                        <a:cubicBezTo>
                          <a:pt x="427" y="52"/>
                          <a:pt x="427" y="52"/>
                          <a:pt x="427" y="52"/>
                        </a:cubicBezTo>
                        <a:cubicBezTo>
                          <a:pt x="426" y="51"/>
                          <a:pt x="426" y="51"/>
                          <a:pt x="426" y="51"/>
                        </a:cubicBezTo>
                        <a:cubicBezTo>
                          <a:pt x="411" y="41"/>
                          <a:pt x="411" y="41"/>
                          <a:pt x="411" y="41"/>
                        </a:cubicBezTo>
                        <a:cubicBezTo>
                          <a:pt x="398" y="34"/>
                          <a:pt x="398" y="34"/>
                          <a:pt x="398" y="34"/>
                        </a:cubicBezTo>
                        <a:cubicBezTo>
                          <a:pt x="398" y="34"/>
                          <a:pt x="398" y="34"/>
                          <a:pt x="398" y="34"/>
                        </a:cubicBezTo>
                        <a:cubicBezTo>
                          <a:pt x="398" y="33"/>
                          <a:pt x="398" y="33"/>
                          <a:pt x="398" y="33"/>
                        </a:cubicBezTo>
                        <a:cubicBezTo>
                          <a:pt x="378" y="14"/>
                          <a:pt x="378" y="14"/>
                          <a:pt x="378" y="14"/>
                        </a:cubicBezTo>
                        <a:cubicBezTo>
                          <a:pt x="368" y="4"/>
                          <a:pt x="368" y="4"/>
                          <a:pt x="368" y="4"/>
                        </a:cubicBezTo>
                        <a:cubicBezTo>
                          <a:pt x="363" y="0"/>
                          <a:pt x="363" y="0"/>
                          <a:pt x="363" y="0"/>
                        </a:cubicBezTo>
                        <a:cubicBezTo>
                          <a:pt x="359" y="7"/>
                          <a:pt x="359" y="7"/>
                          <a:pt x="359" y="7"/>
                        </a:cubicBezTo>
                        <a:cubicBezTo>
                          <a:pt x="359" y="8"/>
                          <a:pt x="359" y="8"/>
                          <a:pt x="359" y="8"/>
                        </a:cubicBezTo>
                        <a:cubicBezTo>
                          <a:pt x="359" y="8"/>
                          <a:pt x="359" y="8"/>
                          <a:pt x="359" y="8"/>
                        </a:cubicBezTo>
                        <a:cubicBezTo>
                          <a:pt x="349" y="17"/>
                          <a:pt x="349" y="17"/>
                          <a:pt x="349" y="17"/>
                        </a:cubicBezTo>
                        <a:cubicBezTo>
                          <a:pt x="348" y="18"/>
                          <a:pt x="348" y="18"/>
                          <a:pt x="348" y="18"/>
                        </a:cubicBezTo>
                        <a:cubicBezTo>
                          <a:pt x="347" y="18"/>
                          <a:pt x="347" y="18"/>
                          <a:pt x="347" y="18"/>
                        </a:cubicBezTo>
                        <a:cubicBezTo>
                          <a:pt x="340" y="15"/>
                          <a:pt x="340" y="15"/>
                          <a:pt x="340" y="15"/>
                        </a:cubicBezTo>
                        <a:cubicBezTo>
                          <a:pt x="339" y="15"/>
                          <a:pt x="339" y="15"/>
                          <a:pt x="339" y="15"/>
                        </a:cubicBezTo>
                        <a:cubicBezTo>
                          <a:pt x="339" y="15"/>
                          <a:pt x="339" y="15"/>
                          <a:pt x="339" y="15"/>
                        </a:cubicBezTo>
                        <a:cubicBezTo>
                          <a:pt x="339" y="15"/>
                          <a:pt x="332" y="9"/>
                          <a:pt x="332" y="8"/>
                        </a:cubicBezTo>
                        <a:cubicBezTo>
                          <a:pt x="326" y="2"/>
                          <a:pt x="326" y="2"/>
                          <a:pt x="326" y="2"/>
                        </a:cubicBezTo>
                        <a:cubicBezTo>
                          <a:pt x="304" y="3"/>
                          <a:pt x="304" y="3"/>
                          <a:pt x="304" y="3"/>
                        </a:cubicBezTo>
                        <a:cubicBezTo>
                          <a:pt x="301" y="9"/>
                          <a:pt x="301" y="9"/>
                          <a:pt x="301" y="9"/>
                        </a:cubicBezTo>
                        <a:cubicBezTo>
                          <a:pt x="300" y="10"/>
                          <a:pt x="300" y="10"/>
                          <a:pt x="300" y="10"/>
                        </a:cubicBezTo>
                        <a:cubicBezTo>
                          <a:pt x="299" y="10"/>
                          <a:pt x="299" y="10"/>
                          <a:pt x="299" y="10"/>
                        </a:cubicBezTo>
                        <a:cubicBezTo>
                          <a:pt x="282" y="10"/>
                          <a:pt x="282" y="10"/>
                          <a:pt x="282" y="10"/>
                        </a:cubicBezTo>
                        <a:cubicBezTo>
                          <a:pt x="281" y="10"/>
                          <a:pt x="281" y="10"/>
                          <a:pt x="281" y="10"/>
                        </a:cubicBezTo>
                        <a:cubicBezTo>
                          <a:pt x="281" y="10"/>
                          <a:pt x="281" y="10"/>
                          <a:pt x="281" y="10"/>
                        </a:cubicBezTo>
                        <a:cubicBezTo>
                          <a:pt x="270" y="4"/>
                          <a:pt x="270" y="4"/>
                          <a:pt x="270" y="4"/>
                        </a:cubicBezTo>
                        <a:cubicBezTo>
                          <a:pt x="260" y="12"/>
                          <a:pt x="260" y="12"/>
                          <a:pt x="260" y="12"/>
                        </a:cubicBezTo>
                        <a:cubicBezTo>
                          <a:pt x="259" y="12"/>
                          <a:pt x="259" y="12"/>
                          <a:pt x="259" y="12"/>
                        </a:cubicBezTo>
                        <a:cubicBezTo>
                          <a:pt x="259" y="12"/>
                          <a:pt x="259" y="12"/>
                          <a:pt x="259" y="12"/>
                        </a:cubicBezTo>
                        <a:cubicBezTo>
                          <a:pt x="227" y="14"/>
                          <a:pt x="227" y="14"/>
                          <a:pt x="227" y="14"/>
                        </a:cubicBezTo>
                        <a:cubicBezTo>
                          <a:pt x="227" y="12"/>
                          <a:pt x="227" y="12"/>
                          <a:pt x="227" y="12"/>
                        </a:cubicBezTo>
                        <a:cubicBezTo>
                          <a:pt x="226" y="13"/>
                          <a:pt x="226" y="13"/>
                          <a:pt x="226" y="13"/>
                        </a:cubicBezTo>
                        <a:cubicBezTo>
                          <a:pt x="210" y="34"/>
                          <a:pt x="210" y="34"/>
                          <a:pt x="210" y="34"/>
                        </a:cubicBezTo>
                        <a:cubicBezTo>
                          <a:pt x="211" y="39"/>
                          <a:pt x="211" y="39"/>
                          <a:pt x="211" y="39"/>
                        </a:cubicBezTo>
                        <a:cubicBezTo>
                          <a:pt x="206" y="46"/>
                          <a:pt x="206" y="46"/>
                          <a:pt x="206" y="46"/>
                        </a:cubicBezTo>
                        <a:cubicBezTo>
                          <a:pt x="209" y="56"/>
                          <a:pt x="209" y="56"/>
                          <a:pt x="209" y="56"/>
                        </a:cubicBezTo>
                        <a:cubicBezTo>
                          <a:pt x="214" y="72"/>
                          <a:pt x="214" y="72"/>
                          <a:pt x="214" y="72"/>
                        </a:cubicBezTo>
                        <a:cubicBezTo>
                          <a:pt x="223" y="72"/>
                          <a:pt x="223" y="72"/>
                          <a:pt x="223" y="72"/>
                        </a:cubicBezTo>
                        <a:cubicBezTo>
                          <a:pt x="231" y="83"/>
                          <a:pt x="231" y="83"/>
                          <a:pt x="231" y="83"/>
                        </a:cubicBezTo>
                        <a:cubicBezTo>
                          <a:pt x="242" y="84"/>
                          <a:pt x="242" y="84"/>
                          <a:pt x="242" y="84"/>
                        </a:cubicBezTo>
                        <a:cubicBezTo>
                          <a:pt x="259" y="80"/>
                          <a:pt x="259" y="80"/>
                          <a:pt x="259" y="80"/>
                        </a:cubicBezTo>
                        <a:cubicBezTo>
                          <a:pt x="270" y="68"/>
                          <a:pt x="270" y="68"/>
                          <a:pt x="270" y="68"/>
                        </a:cubicBezTo>
                        <a:cubicBezTo>
                          <a:pt x="279" y="75"/>
                          <a:pt x="279" y="75"/>
                          <a:pt x="279" y="75"/>
                        </a:cubicBezTo>
                        <a:cubicBezTo>
                          <a:pt x="282" y="81"/>
                          <a:pt x="282" y="81"/>
                          <a:pt x="282" y="81"/>
                        </a:cubicBezTo>
                        <a:cubicBezTo>
                          <a:pt x="276" y="84"/>
                          <a:pt x="276" y="84"/>
                          <a:pt x="276" y="84"/>
                        </a:cubicBezTo>
                        <a:cubicBezTo>
                          <a:pt x="276" y="98"/>
                          <a:pt x="276" y="98"/>
                          <a:pt x="276" y="98"/>
                        </a:cubicBezTo>
                        <a:cubicBezTo>
                          <a:pt x="280" y="106"/>
                          <a:pt x="280" y="106"/>
                          <a:pt x="280" y="106"/>
                        </a:cubicBezTo>
                        <a:cubicBezTo>
                          <a:pt x="286" y="119"/>
                          <a:pt x="286" y="119"/>
                          <a:pt x="286" y="119"/>
                        </a:cubicBezTo>
                        <a:cubicBezTo>
                          <a:pt x="279" y="124"/>
                          <a:pt x="279" y="124"/>
                          <a:pt x="279" y="124"/>
                        </a:cubicBezTo>
                        <a:cubicBezTo>
                          <a:pt x="274" y="120"/>
                          <a:pt x="274" y="120"/>
                          <a:pt x="274" y="120"/>
                        </a:cubicBezTo>
                        <a:cubicBezTo>
                          <a:pt x="259" y="123"/>
                          <a:pt x="259" y="123"/>
                          <a:pt x="259" y="123"/>
                        </a:cubicBezTo>
                        <a:cubicBezTo>
                          <a:pt x="252" y="122"/>
                          <a:pt x="252" y="122"/>
                          <a:pt x="252" y="122"/>
                        </a:cubicBezTo>
                        <a:cubicBezTo>
                          <a:pt x="249" y="117"/>
                          <a:pt x="249" y="117"/>
                          <a:pt x="249" y="117"/>
                        </a:cubicBezTo>
                        <a:cubicBezTo>
                          <a:pt x="248" y="112"/>
                          <a:pt x="248" y="112"/>
                          <a:pt x="248" y="112"/>
                        </a:cubicBezTo>
                        <a:cubicBezTo>
                          <a:pt x="261" y="109"/>
                          <a:pt x="261" y="109"/>
                          <a:pt x="261" y="109"/>
                        </a:cubicBezTo>
                        <a:cubicBezTo>
                          <a:pt x="269" y="105"/>
                          <a:pt x="269" y="105"/>
                          <a:pt x="269" y="105"/>
                        </a:cubicBezTo>
                        <a:cubicBezTo>
                          <a:pt x="267" y="93"/>
                          <a:pt x="267" y="93"/>
                          <a:pt x="267" y="93"/>
                        </a:cubicBezTo>
                        <a:cubicBezTo>
                          <a:pt x="244" y="92"/>
                          <a:pt x="244" y="92"/>
                          <a:pt x="244" y="92"/>
                        </a:cubicBezTo>
                        <a:cubicBezTo>
                          <a:pt x="233" y="95"/>
                          <a:pt x="233" y="95"/>
                          <a:pt x="233" y="95"/>
                        </a:cubicBezTo>
                        <a:cubicBezTo>
                          <a:pt x="228" y="87"/>
                          <a:pt x="228" y="87"/>
                          <a:pt x="228" y="87"/>
                        </a:cubicBezTo>
                        <a:cubicBezTo>
                          <a:pt x="214" y="89"/>
                          <a:pt x="214" y="89"/>
                          <a:pt x="214" y="89"/>
                        </a:cubicBezTo>
                        <a:cubicBezTo>
                          <a:pt x="128" y="53"/>
                          <a:pt x="128" y="53"/>
                          <a:pt x="128" y="53"/>
                        </a:cubicBezTo>
                        <a:cubicBezTo>
                          <a:pt x="119" y="49"/>
                          <a:pt x="119" y="49"/>
                          <a:pt x="119" y="49"/>
                        </a:cubicBezTo>
                        <a:cubicBezTo>
                          <a:pt x="110" y="54"/>
                          <a:pt x="110" y="54"/>
                          <a:pt x="110" y="54"/>
                        </a:cubicBezTo>
                        <a:cubicBezTo>
                          <a:pt x="98" y="54"/>
                          <a:pt x="98" y="54"/>
                          <a:pt x="98" y="54"/>
                        </a:cubicBezTo>
                        <a:cubicBezTo>
                          <a:pt x="94" y="51"/>
                          <a:pt x="94" y="51"/>
                          <a:pt x="94" y="51"/>
                        </a:cubicBezTo>
                        <a:cubicBezTo>
                          <a:pt x="88" y="59"/>
                          <a:pt x="88" y="59"/>
                          <a:pt x="88" y="59"/>
                        </a:cubicBezTo>
                        <a:cubicBezTo>
                          <a:pt x="79" y="77"/>
                          <a:pt x="79" y="77"/>
                          <a:pt x="79" y="77"/>
                        </a:cubicBezTo>
                        <a:cubicBezTo>
                          <a:pt x="67" y="78"/>
                          <a:pt x="67" y="78"/>
                          <a:pt x="67" y="78"/>
                        </a:cubicBezTo>
                        <a:cubicBezTo>
                          <a:pt x="59" y="81"/>
                          <a:pt x="59" y="81"/>
                          <a:pt x="59" y="81"/>
                        </a:cubicBezTo>
                        <a:cubicBezTo>
                          <a:pt x="57" y="92"/>
                          <a:pt x="57" y="92"/>
                          <a:pt x="57" y="92"/>
                        </a:cubicBezTo>
                        <a:cubicBezTo>
                          <a:pt x="78" y="118"/>
                          <a:pt x="78" y="118"/>
                          <a:pt x="78" y="118"/>
                        </a:cubicBezTo>
                        <a:cubicBezTo>
                          <a:pt x="93" y="132"/>
                          <a:pt x="93" y="132"/>
                          <a:pt x="93" y="132"/>
                        </a:cubicBezTo>
                        <a:cubicBezTo>
                          <a:pt x="83" y="133"/>
                          <a:pt x="83" y="133"/>
                          <a:pt x="83" y="133"/>
                        </a:cubicBezTo>
                        <a:cubicBezTo>
                          <a:pt x="72" y="125"/>
                          <a:pt x="72" y="125"/>
                          <a:pt x="72" y="125"/>
                        </a:cubicBezTo>
                        <a:cubicBezTo>
                          <a:pt x="68" y="128"/>
                          <a:pt x="68" y="128"/>
                          <a:pt x="68" y="128"/>
                        </a:cubicBezTo>
                        <a:cubicBezTo>
                          <a:pt x="61" y="128"/>
                          <a:pt x="61" y="128"/>
                          <a:pt x="61" y="128"/>
                        </a:cubicBezTo>
                        <a:cubicBezTo>
                          <a:pt x="47" y="112"/>
                          <a:pt x="47" y="112"/>
                          <a:pt x="47" y="112"/>
                        </a:cubicBezTo>
                        <a:cubicBezTo>
                          <a:pt x="35" y="111"/>
                          <a:pt x="35" y="111"/>
                          <a:pt x="35" y="111"/>
                        </a:cubicBezTo>
                        <a:cubicBezTo>
                          <a:pt x="24" y="106"/>
                          <a:pt x="24" y="106"/>
                          <a:pt x="24" y="106"/>
                        </a:cubicBezTo>
                        <a:cubicBezTo>
                          <a:pt x="9" y="102"/>
                          <a:pt x="9" y="102"/>
                          <a:pt x="9" y="102"/>
                        </a:cubicBezTo>
                        <a:cubicBezTo>
                          <a:pt x="1" y="111"/>
                          <a:pt x="1" y="111"/>
                          <a:pt x="1" y="111"/>
                        </a:cubicBezTo>
                        <a:cubicBezTo>
                          <a:pt x="0" y="131"/>
                          <a:pt x="0" y="131"/>
                          <a:pt x="0" y="131"/>
                        </a:cubicBezTo>
                        <a:cubicBezTo>
                          <a:pt x="16" y="139"/>
                          <a:pt x="16" y="139"/>
                          <a:pt x="16" y="139"/>
                        </a:cubicBezTo>
                        <a:cubicBezTo>
                          <a:pt x="33" y="147"/>
                          <a:pt x="33" y="147"/>
                          <a:pt x="33" y="147"/>
                        </a:cubicBezTo>
                        <a:cubicBezTo>
                          <a:pt x="33" y="164"/>
                          <a:pt x="33" y="164"/>
                          <a:pt x="33" y="164"/>
                        </a:cubicBezTo>
                        <a:cubicBezTo>
                          <a:pt x="37" y="175"/>
                          <a:pt x="37" y="175"/>
                          <a:pt x="37" y="175"/>
                        </a:cubicBezTo>
                        <a:cubicBezTo>
                          <a:pt x="41" y="186"/>
                          <a:pt x="41" y="186"/>
                          <a:pt x="41" y="186"/>
                        </a:cubicBezTo>
                        <a:cubicBezTo>
                          <a:pt x="42" y="203"/>
                          <a:pt x="42" y="203"/>
                          <a:pt x="42" y="203"/>
                        </a:cubicBezTo>
                        <a:cubicBezTo>
                          <a:pt x="50" y="218"/>
                          <a:pt x="50" y="218"/>
                          <a:pt x="50" y="218"/>
                        </a:cubicBezTo>
                        <a:cubicBezTo>
                          <a:pt x="51" y="240"/>
                          <a:pt x="51" y="240"/>
                          <a:pt x="51" y="240"/>
                        </a:cubicBezTo>
                        <a:cubicBezTo>
                          <a:pt x="47" y="247"/>
                          <a:pt x="47" y="247"/>
                          <a:pt x="47" y="247"/>
                        </a:cubicBezTo>
                        <a:cubicBezTo>
                          <a:pt x="42" y="257"/>
                          <a:pt x="42" y="257"/>
                          <a:pt x="42" y="257"/>
                        </a:cubicBezTo>
                        <a:cubicBezTo>
                          <a:pt x="72" y="259"/>
                          <a:pt x="72" y="259"/>
                          <a:pt x="72" y="259"/>
                        </a:cubicBezTo>
                        <a:cubicBezTo>
                          <a:pt x="76" y="273"/>
                          <a:pt x="76" y="273"/>
                          <a:pt x="76" y="273"/>
                        </a:cubicBezTo>
                        <a:cubicBezTo>
                          <a:pt x="80" y="291"/>
                          <a:pt x="80" y="291"/>
                          <a:pt x="80" y="291"/>
                        </a:cubicBezTo>
                        <a:cubicBezTo>
                          <a:pt x="99" y="293"/>
                          <a:pt x="99" y="293"/>
                          <a:pt x="99" y="293"/>
                        </a:cubicBezTo>
                        <a:cubicBezTo>
                          <a:pt x="106" y="298"/>
                          <a:pt x="106" y="298"/>
                          <a:pt x="106" y="298"/>
                        </a:cubicBezTo>
                        <a:cubicBezTo>
                          <a:pt x="119" y="299"/>
                          <a:pt x="119" y="299"/>
                          <a:pt x="119" y="299"/>
                        </a:cubicBezTo>
                        <a:cubicBezTo>
                          <a:pt x="121" y="304"/>
                          <a:pt x="121" y="304"/>
                          <a:pt x="121" y="304"/>
                        </a:cubicBezTo>
                        <a:cubicBezTo>
                          <a:pt x="129" y="310"/>
                          <a:pt x="129" y="310"/>
                          <a:pt x="129" y="310"/>
                        </a:cubicBezTo>
                        <a:cubicBezTo>
                          <a:pt x="133" y="319"/>
                          <a:pt x="133" y="319"/>
                          <a:pt x="133" y="319"/>
                        </a:cubicBezTo>
                        <a:cubicBezTo>
                          <a:pt x="131" y="333"/>
                          <a:pt x="131" y="333"/>
                          <a:pt x="131" y="333"/>
                        </a:cubicBezTo>
                        <a:cubicBezTo>
                          <a:pt x="123" y="343"/>
                          <a:pt x="123" y="343"/>
                          <a:pt x="123" y="343"/>
                        </a:cubicBezTo>
                        <a:cubicBezTo>
                          <a:pt x="114" y="356"/>
                          <a:pt x="114" y="356"/>
                          <a:pt x="114" y="356"/>
                        </a:cubicBezTo>
                        <a:cubicBezTo>
                          <a:pt x="102" y="368"/>
                          <a:pt x="102" y="368"/>
                          <a:pt x="102" y="368"/>
                        </a:cubicBezTo>
                        <a:cubicBezTo>
                          <a:pt x="106" y="386"/>
                          <a:pt x="106" y="386"/>
                          <a:pt x="106" y="386"/>
                        </a:cubicBezTo>
                        <a:cubicBezTo>
                          <a:pt x="104" y="393"/>
                          <a:pt x="104" y="393"/>
                          <a:pt x="104" y="393"/>
                        </a:cubicBezTo>
                        <a:cubicBezTo>
                          <a:pt x="96" y="402"/>
                          <a:pt x="96" y="402"/>
                          <a:pt x="96" y="402"/>
                        </a:cubicBezTo>
                        <a:cubicBezTo>
                          <a:pt x="102" y="406"/>
                          <a:pt x="102" y="406"/>
                          <a:pt x="102" y="406"/>
                        </a:cubicBezTo>
                        <a:cubicBezTo>
                          <a:pt x="102" y="406"/>
                          <a:pt x="102" y="406"/>
                          <a:pt x="102" y="406"/>
                        </a:cubicBezTo>
                        <a:cubicBezTo>
                          <a:pt x="108" y="401"/>
                          <a:pt x="108" y="401"/>
                          <a:pt x="108" y="401"/>
                        </a:cubicBezTo>
                        <a:cubicBezTo>
                          <a:pt x="116" y="398"/>
                          <a:pt x="116" y="398"/>
                          <a:pt x="116" y="398"/>
                        </a:cubicBezTo>
                        <a:cubicBezTo>
                          <a:pt x="128" y="387"/>
                          <a:pt x="128" y="387"/>
                          <a:pt x="128" y="387"/>
                        </a:cubicBezTo>
                        <a:cubicBezTo>
                          <a:pt x="153" y="374"/>
                          <a:pt x="153" y="374"/>
                          <a:pt x="153" y="374"/>
                        </a:cubicBezTo>
                        <a:cubicBezTo>
                          <a:pt x="172" y="371"/>
                          <a:pt x="172" y="371"/>
                          <a:pt x="172" y="371"/>
                        </a:cubicBezTo>
                        <a:cubicBezTo>
                          <a:pt x="230" y="372"/>
                          <a:pt x="230" y="372"/>
                          <a:pt x="230" y="372"/>
                        </a:cubicBezTo>
                        <a:cubicBezTo>
                          <a:pt x="277" y="415"/>
                          <a:pt x="277" y="415"/>
                          <a:pt x="277" y="415"/>
                        </a:cubicBezTo>
                        <a:cubicBezTo>
                          <a:pt x="276" y="432"/>
                          <a:pt x="276" y="432"/>
                          <a:pt x="276" y="432"/>
                        </a:cubicBezTo>
                        <a:cubicBezTo>
                          <a:pt x="292" y="463"/>
                          <a:pt x="292" y="463"/>
                          <a:pt x="292" y="463"/>
                        </a:cubicBezTo>
                        <a:cubicBezTo>
                          <a:pt x="305" y="489"/>
                          <a:pt x="305" y="489"/>
                          <a:pt x="305" y="489"/>
                        </a:cubicBezTo>
                        <a:cubicBezTo>
                          <a:pt x="343" y="489"/>
                          <a:pt x="343" y="489"/>
                          <a:pt x="343" y="489"/>
                        </a:cubicBezTo>
                        <a:cubicBezTo>
                          <a:pt x="390" y="144"/>
                          <a:pt x="390" y="144"/>
                          <a:pt x="390" y="144"/>
                        </a:cubicBezTo>
                        <a:cubicBezTo>
                          <a:pt x="445" y="133"/>
                          <a:pt x="445" y="133"/>
                          <a:pt x="445" y="133"/>
                        </a:cubicBezTo>
                        <a:cubicBezTo>
                          <a:pt x="443" y="133"/>
                          <a:pt x="443" y="133"/>
                          <a:pt x="443" y="133"/>
                        </a:cubicBezTo>
                        <a:cubicBezTo>
                          <a:pt x="439" y="87"/>
                          <a:pt x="439" y="87"/>
                          <a:pt x="439" y="87"/>
                        </a:cubicBezTo>
                      </a:path>
                    </a:pathLst>
                  </a:custGeom>
                  <a:solidFill>
                    <a:sysClr val="window" lastClr="FFFFFF">
                      <a:lumMod val="75000"/>
                    </a:sys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/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4" name="Freeform 156">
                    <a:extLst>
                      <a:ext uri="{FF2B5EF4-FFF2-40B4-BE49-F238E27FC236}">
                        <a16:creationId xmlns="" xmlns:a16="http://schemas.microsoft.com/office/drawing/2014/main" id="{FF6708C4-B35A-436E-84C7-0D3E5D5AB8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165403" y="3988496"/>
                    <a:ext cx="1385632" cy="1089624"/>
                  </a:xfrm>
                  <a:custGeom>
                    <a:avLst/>
                    <a:gdLst>
                      <a:gd name="T0" fmla="*/ 418 w 445"/>
                      <a:gd name="T1" fmla="*/ 190 h 350"/>
                      <a:gd name="T2" fmla="*/ 418 w 445"/>
                      <a:gd name="T3" fmla="*/ 190 h 350"/>
                      <a:gd name="T4" fmla="*/ 358 w 445"/>
                      <a:gd name="T5" fmla="*/ 120 h 350"/>
                      <a:gd name="T6" fmla="*/ 357 w 445"/>
                      <a:gd name="T7" fmla="*/ 119 h 350"/>
                      <a:gd name="T8" fmla="*/ 330 w 445"/>
                      <a:gd name="T9" fmla="*/ 80 h 350"/>
                      <a:gd name="T10" fmla="*/ 329 w 445"/>
                      <a:gd name="T11" fmla="*/ 79 h 350"/>
                      <a:gd name="T12" fmla="*/ 327 w 445"/>
                      <a:gd name="T13" fmla="*/ 69 h 350"/>
                      <a:gd name="T14" fmla="*/ 308 w 445"/>
                      <a:gd name="T15" fmla="*/ 47 h 350"/>
                      <a:gd name="T16" fmla="*/ 289 w 445"/>
                      <a:gd name="T17" fmla="*/ 22 h 350"/>
                      <a:gd name="T18" fmla="*/ 283 w 445"/>
                      <a:gd name="T19" fmla="*/ 5 h 350"/>
                      <a:gd name="T20" fmla="*/ 281 w 445"/>
                      <a:gd name="T21" fmla="*/ 2 h 350"/>
                      <a:gd name="T22" fmla="*/ 17 w 445"/>
                      <a:gd name="T23" fmla="*/ 3 h 350"/>
                      <a:gd name="T24" fmla="*/ 2 w 445"/>
                      <a:gd name="T25" fmla="*/ 23 h 350"/>
                      <a:gd name="T26" fmla="*/ 43 w 445"/>
                      <a:gd name="T27" fmla="*/ 125 h 350"/>
                      <a:gd name="T28" fmla="*/ 43 w 445"/>
                      <a:gd name="T29" fmla="*/ 126 h 350"/>
                      <a:gd name="T30" fmla="*/ 44 w 445"/>
                      <a:gd name="T31" fmla="*/ 186 h 350"/>
                      <a:gd name="T32" fmla="*/ 37 w 445"/>
                      <a:gd name="T33" fmla="*/ 194 h 350"/>
                      <a:gd name="T34" fmla="*/ 26 w 445"/>
                      <a:gd name="T35" fmla="*/ 241 h 350"/>
                      <a:gd name="T36" fmla="*/ 55 w 445"/>
                      <a:gd name="T37" fmla="*/ 257 h 350"/>
                      <a:gd name="T38" fmla="*/ 57 w 445"/>
                      <a:gd name="T39" fmla="*/ 258 h 350"/>
                      <a:gd name="T40" fmla="*/ 76 w 445"/>
                      <a:gd name="T41" fmla="*/ 288 h 350"/>
                      <a:gd name="T42" fmla="*/ 75 w 445"/>
                      <a:gd name="T43" fmla="*/ 306 h 350"/>
                      <a:gd name="T44" fmla="*/ 130 w 445"/>
                      <a:gd name="T45" fmla="*/ 350 h 350"/>
                      <a:gd name="T46" fmla="*/ 130 w 445"/>
                      <a:gd name="T47" fmla="*/ 328 h 350"/>
                      <a:gd name="T48" fmla="*/ 144 w 445"/>
                      <a:gd name="T49" fmla="*/ 299 h 350"/>
                      <a:gd name="T50" fmla="*/ 187 w 445"/>
                      <a:gd name="T51" fmla="*/ 292 h 350"/>
                      <a:gd name="T52" fmla="*/ 233 w 445"/>
                      <a:gd name="T53" fmla="*/ 300 h 350"/>
                      <a:gd name="T54" fmla="*/ 267 w 445"/>
                      <a:gd name="T55" fmla="*/ 311 h 350"/>
                      <a:gd name="T56" fmla="*/ 299 w 445"/>
                      <a:gd name="T57" fmla="*/ 323 h 350"/>
                      <a:gd name="T58" fmla="*/ 302 w 445"/>
                      <a:gd name="T59" fmla="*/ 302 h 350"/>
                      <a:gd name="T60" fmla="*/ 313 w 445"/>
                      <a:gd name="T61" fmla="*/ 258 h 350"/>
                      <a:gd name="T62" fmla="*/ 346 w 445"/>
                      <a:gd name="T63" fmla="*/ 239 h 350"/>
                      <a:gd name="T64" fmla="*/ 374 w 445"/>
                      <a:gd name="T65" fmla="*/ 247 h 350"/>
                      <a:gd name="T66" fmla="*/ 413 w 445"/>
                      <a:gd name="T67" fmla="*/ 268 h 350"/>
                      <a:gd name="T68" fmla="*/ 445 w 445"/>
                      <a:gd name="T69" fmla="*/ 241 h 3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</a:cxnLst>
                    <a:rect l="0" t="0" r="r" b="b"/>
                    <a:pathLst>
                      <a:path w="445" h="350">
                        <a:moveTo>
                          <a:pt x="438" y="230"/>
                        </a:moveTo>
                        <a:cubicBezTo>
                          <a:pt x="418" y="190"/>
                          <a:pt x="418" y="190"/>
                          <a:pt x="418" y="190"/>
                        </a:cubicBezTo>
                        <a:cubicBezTo>
                          <a:pt x="418" y="190"/>
                          <a:pt x="418" y="190"/>
                          <a:pt x="418" y="190"/>
                        </a:cubicBezTo>
                        <a:cubicBezTo>
                          <a:pt x="418" y="190"/>
                          <a:pt x="418" y="190"/>
                          <a:pt x="418" y="190"/>
                        </a:cubicBezTo>
                        <a:cubicBezTo>
                          <a:pt x="408" y="145"/>
                          <a:pt x="408" y="145"/>
                          <a:pt x="408" y="145"/>
                        </a:cubicBezTo>
                        <a:cubicBezTo>
                          <a:pt x="358" y="120"/>
                          <a:pt x="358" y="120"/>
                          <a:pt x="358" y="120"/>
                        </a:cubicBezTo>
                        <a:cubicBezTo>
                          <a:pt x="357" y="120"/>
                          <a:pt x="357" y="120"/>
                          <a:pt x="357" y="120"/>
                        </a:cubicBezTo>
                        <a:cubicBezTo>
                          <a:pt x="357" y="119"/>
                          <a:pt x="357" y="119"/>
                          <a:pt x="357" y="119"/>
                        </a:cubicBezTo>
                        <a:cubicBezTo>
                          <a:pt x="354" y="100"/>
                          <a:pt x="354" y="100"/>
                          <a:pt x="354" y="100"/>
                        </a:cubicBezTo>
                        <a:cubicBezTo>
                          <a:pt x="330" y="80"/>
                          <a:pt x="330" y="80"/>
                          <a:pt x="330" y="80"/>
                        </a:cubicBezTo>
                        <a:cubicBezTo>
                          <a:pt x="330" y="80"/>
                          <a:pt x="330" y="80"/>
                          <a:pt x="330" y="80"/>
                        </a:cubicBezTo>
                        <a:cubicBezTo>
                          <a:pt x="329" y="79"/>
                          <a:pt x="329" y="79"/>
                          <a:pt x="329" y="79"/>
                        </a:cubicBezTo>
                        <a:cubicBezTo>
                          <a:pt x="325" y="70"/>
                          <a:pt x="325" y="70"/>
                          <a:pt x="325" y="70"/>
                        </a:cubicBezTo>
                        <a:cubicBezTo>
                          <a:pt x="327" y="69"/>
                          <a:pt x="327" y="69"/>
                          <a:pt x="327" y="69"/>
                        </a:cubicBezTo>
                        <a:cubicBezTo>
                          <a:pt x="316" y="49"/>
                          <a:pt x="316" y="49"/>
                          <a:pt x="316" y="49"/>
                        </a:cubicBezTo>
                        <a:cubicBezTo>
                          <a:pt x="308" y="47"/>
                          <a:pt x="308" y="47"/>
                          <a:pt x="308" y="47"/>
                        </a:cubicBezTo>
                        <a:cubicBezTo>
                          <a:pt x="299" y="32"/>
                          <a:pt x="299" y="32"/>
                          <a:pt x="299" y="32"/>
                        </a:cubicBezTo>
                        <a:cubicBezTo>
                          <a:pt x="289" y="22"/>
                          <a:pt x="289" y="22"/>
                          <a:pt x="289" y="22"/>
                        </a:cubicBezTo>
                        <a:cubicBezTo>
                          <a:pt x="278" y="18"/>
                          <a:pt x="278" y="18"/>
                          <a:pt x="278" y="18"/>
                        </a:cubicBezTo>
                        <a:cubicBezTo>
                          <a:pt x="283" y="5"/>
                          <a:pt x="283" y="5"/>
                          <a:pt x="283" y="5"/>
                        </a:cubicBezTo>
                        <a:cubicBezTo>
                          <a:pt x="281" y="0"/>
                          <a:pt x="281" y="0"/>
                          <a:pt x="281" y="0"/>
                        </a:cubicBezTo>
                        <a:cubicBezTo>
                          <a:pt x="281" y="2"/>
                          <a:pt x="281" y="2"/>
                          <a:pt x="281" y="2"/>
                        </a:cubicBezTo>
                        <a:cubicBezTo>
                          <a:pt x="83" y="2"/>
                          <a:pt x="83" y="2"/>
                          <a:pt x="83" y="2"/>
                        </a:cubicBezTo>
                        <a:cubicBezTo>
                          <a:pt x="17" y="3"/>
                          <a:pt x="17" y="3"/>
                          <a:pt x="17" y="3"/>
                        </a:cubicBezTo>
                        <a:cubicBezTo>
                          <a:pt x="0" y="9"/>
                          <a:pt x="0" y="9"/>
                          <a:pt x="0" y="9"/>
                        </a:cubicBezTo>
                        <a:cubicBezTo>
                          <a:pt x="2" y="23"/>
                          <a:pt x="2" y="23"/>
                          <a:pt x="2" y="23"/>
                        </a:cubicBezTo>
                        <a:cubicBezTo>
                          <a:pt x="4" y="27"/>
                          <a:pt x="32" y="94"/>
                          <a:pt x="32" y="94"/>
                        </a:cubicBezTo>
                        <a:cubicBezTo>
                          <a:pt x="43" y="125"/>
                          <a:pt x="43" y="125"/>
                          <a:pt x="43" y="125"/>
                        </a:cubicBezTo>
                        <a:cubicBezTo>
                          <a:pt x="43" y="126"/>
                          <a:pt x="43" y="126"/>
                          <a:pt x="43" y="126"/>
                        </a:cubicBezTo>
                        <a:cubicBezTo>
                          <a:pt x="43" y="126"/>
                          <a:pt x="43" y="126"/>
                          <a:pt x="43" y="126"/>
                        </a:cubicBezTo>
                        <a:cubicBezTo>
                          <a:pt x="44" y="185"/>
                          <a:pt x="44" y="185"/>
                          <a:pt x="44" y="185"/>
                        </a:cubicBezTo>
                        <a:cubicBezTo>
                          <a:pt x="44" y="186"/>
                          <a:pt x="44" y="186"/>
                          <a:pt x="44" y="186"/>
                        </a:cubicBezTo>
                        <a:cubicBezTo>
                          <a:pt x="44" y="186"/>
                          <a:pt x="44" y="186"/>
                          <a:pt x="44" y="186"/>
                        </a:cubicBezTo>
                        <a:cubicBezTo>
                          <a:pt x="37" y="194"/>
                          <a:pt x="37" y="194"/>
                          <a:pt x="37" y="194"/>
                        </a:cubicBezTo>
                        <a:cubicBezTo>
                          <a:pt x="27" y="233"/>
                          <a:pt x="27" y="233"/>
                          <a:pt x="27" y="233"/>
                        </a:cubicBezTo>
                        <a:cubicBezTo>
                          <a:pt x="26" y="241"/>
                          <a:pt x="26" y="241"/>
                          <a:pt x="26" y="241"/>
                        </a:cubicBezTo>
                        <a:cubicBezTo>
                          <a:pt x="42" y="259"/>
                          <a:pt x="42" y="259"/>
                          <a:pt x="42" y="259"/>
                        </a:cubicBezTo>
                        <a:cubicBezTo>
                          <a:pt x="55" y="257"/>
                          <a:pt x="55" y="257"/>
                          <a:pt x="55" y="257"/>
                        </a:cubicBezTo>
                        <a:cubicBezTo>
                          <a:pt x="56" y="257"/>
                          <a:pt x="56" y="257"/>
                          <a:pt x="56" y="257"/>
                        </a:cubicBezTo>
                        <a:cubicBezTo>
                          <a:pt x="57" y="258"/>
                          <a:pt x="57" y="258"/>
                          <a:pt x="57" y="258"/>
                        </a:cubicBezTo>
                        <a:cubicBezTo>
                          <a:pt x="76" y="288"/>
                          <a:pt x="76" y="288"/>
                          <a:pt x="76" y="288"/>
                        </a:cubicBezTo>
                        <a:cubicBezTo>
                          <a:pt x="76" y="288"/>
                          <a:pt x="76" y="288"/>
                          <a:pt x="76" y="288"/>
                        </a:cubicBezTo>
                        <a:cubicBezTo>
                          <a:pt x="76" y="289"/>
                          <a:pt x="76" y="289"/>
                          <a:pt x="76" y="289"/>
                        </a:cubicBezTo>
                        <a:cubicBezTo>
                          <a:pt x="75" y="306"/>
                          <a:pt x="75" y="306"/>
                          <a:pt x="75" y="306"/>
                        </a:cubicBezTo>
                        <a:cubicBezTo>
                          <a:pt x="101" y="332"/>
                          <a:pt x="101" y="332"/>
                          <a:pt x="101" y="332"/>
                        </a:cubicBezTo>
                        <a:cubicBezTo>
                          <a:pt x="130" y="350"/>
                          <a:pt x="130" y="350"/>
                          <a:pt x="130" y="350"/>
                        </a:cubicBezTo>
                        <a:cubicBezTo>
                          <a:pt x="130" y="347"/>
                          <a:pt x="130" y="347"/>
                          <a:pt x="130" y="347"/>
                        </a:cubicBezTo>
                        <a:cubicBezTo>
                          <a:pt x="130" y="328"/>
                          <a:pt x="130" y="328"/>
                          <a:pt x="130" y="328"/>
                        </a:cubicBezTo>
                        <a:cubicBezTo>
                          <a:pt x="143" y="315"/>
                          <a:pt x="143" y="315"/>
                          <a:pt x="143" y="315"/>
                        </a:cubicBezTo>
                        <a:cubicBezTo>
                          <a:pt x="144" y="299"/>
                          <a:pt x="144" y="299"/>
                          <a:pt x="144" y="299"/>
                        </a:cubicBezTo>
                        <a:cubicBezTo>
                          <a:pt x="169" y="296"/>
                          <a:pt x="169" y="296"/>
                          <a:pt x="169" y="296"/>
                        </a:cubicBezTo>
                        <a:cubicBezTo>
                          <a:pt x="187" y="292"/>
                          <a:pt x="187" y="292"/>
                          <a:pt x="187" y="292"/>
                        </a:cubicBezTo>
                        <a:cubicBezTo>
                          <a:pt x="210" y="293"/>
                          <a:pt x="210" y="293"/>
                          <a:pt x="210" y="293"/>
                        </a:cubicBezTo>
                        <a:cubicBezTo>
                          <a:pt x="233" y="300"/>
                          <a:pt x="233" y="300"/>
                          <a:pt x="233" y="300"/>
                        </a:cubicBezTo>
                        <a:cubicBezTo>
                          <a:pt x="251" y="300"/>
                          <a:pt x="251" y="300"/>
                          <a:pt x="251" y="300"/>
                        </a:cubicBezTo>
                        <a:cubicBezTo>
                          <a:pt x="267" y="311"/>
                          <a:pt x="267" y="311"/>
                          <a:pt x="267" y="311"/>
                        </a:cubicBezTo>
                        <a:cubicBezTo>
                          <a:pt x="285" y="312"/>
                          <a:pt x="285" y="312"/>
                          <a:pt x="285" y="312"/>
                        </a:cubicBezTo>
                        <a:cubicBezTo>
                          <a:pt x="299" y="323"/>
                          <a:pt x="299" y="323"/>
                          <a:pt x="299" y="323"/>
                        </a:cubicBezTo>
                        <a:cubicBezTo>
                          <a:pt x="309" y="320"/>
                          <a:pt x="309" y="320"/>
                          <a:pt x="309" y="320"/>
                        </a:cubicBezTo>
                        <a:cubicBezTo>
                          <a:pt x="302" y="302"/>
                          <a:pt x="302" y="302"/>
                          <a:pt x="302" y="302"/>
                        </a:cubicBezTo>
                        <a:cubicBezTo>
                          <a:pt x="306" y="279"/>
                          <a:pt x="306" y="279"/>
                          <a:pt x="306" y="279"/>
                        </a:cubicBezTo>
                        <a:cubicBezTo>
                          <a:pt x="313" y="258"/>
                          <a:pt x="313" y="258"/>
                          <a:pt x="313" y="258"/>
                        </a:cubicBezTo>
                        <a:cubicBezTo>
                          <a:pt x="329" y="250"/>
                          <a:pt x="329" y="250"/>
                          <a:pt x="329" y="250"/>
                        </a:cubicBezTo>
                        <a:cubicBezTo>
                          <a:pt x="346" y="239"/>
                          <a:pt x="346" y="239"/>
                          <a:pt x="346" y="239"/>
                        </a:cubicBezTo>
                        <a:cubicBezTo>
                          <a:pt x="359" y="239"/>
                          <a:pt x="359" y="239"/>
                          <a:pt x="359" y="239"/>
                        </a:cubicBezTo>
                        <a:cubicBezTo>
                          <a:pt x="374" y="247"/>
                          <a:pt x="374" y="247"/>
                          <a:pt x="374" y="247"/>
                        </a:cubicBezTo>
                        <a:cubicBezTo>
                          <a:pt x="394" y="258"/>
                          <a:pt x="394" y="258"/>
                          <a:pt x="394" y="258"/>
                        </a:cubicBezTo>
                        <a:cubicBezTo>
                          <a:pt x="413" y="268"/>
                          <a:pt x="413" y="268"/>
                          <a:pt x="413" y="268"/>
                        </a:cubicBezTo>
                        <a:cubicBezTo>
                          <a:pt x="444" y="268"/>
                          <a:pt x="444" y="268"/>
                          <a:pt x="444" y="268"/>
                        </a:cubicBezTo>
                        <a:cubicBezTo>
                          <a:pt x="445" y="241"/>
                          <a:pt x="445" y="241"/>
                          <a:pt x="445" y="241"/>
                        </a:cubicBezTo>
                        <a:cubicBezTo>
                          <a:pt x="444" y="239"/>
                          <a:pt x="438" y="230"/>
                          <a:pt x="438" y="230"/>
                        </a:cubicBezTo>
                      </a:path>
                    </a:pathLst>
                  </a:custGeom>
                  <a:solidFill>
                    <a:srgbClr val="DAA600"/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5" name="Freeform 158">
                    <a:extLst>
                      <a:ext uri="{FF2B5EF4-FFF2-40B4-BE49-F238E27FC236}">
                        <a16:creationId xmlns="" xmlns:a16="http://schemas.microsoft.com/office/drawing/2014/main" id="{F8CCA6F3-B7FC-48D2-8E2A-3ABAB4162F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09399" y="3450745"/>
                    <a:ext cx="1908067" cy="1377769"/>
                  </a:xfrm>
                  <a:custGeom>
                    <a:avLst/>
                    <a:gdLst>
                      <a:gd name="T0" fmla="*/ 543 w 568"/>
                      <a:gd name="T1" fmla="*/ 106 h 443"/>
                      <a:gd name="T2" fmla="*/ 526 w 568"/>
                      <a:gd name="T3" fmla="*/ 103 h 443"/>
                      <a:gd name="T4" fmla="*/ 488 w 568"/>
                      <a:gd name="T5" fmla="*/ 63 h 443"/>
                      <a:gd name="T6" fmla="*/ 471 w 568"/>
                      <a:gd name="T7" fmla="*/ 18 h 443"/>
                      <a:gd name="T8" fmla="*/ 451 w 568"/>
                      <a:gd name="T9" fmla="*/ 23 h 443"/>
                      <a:gd name="T10" fmla="*/ 394 w 568"/>
                      <a:gd name="T11" fmla="*/ 24 h 443"/>
                      <a:gd name="T12" fmla="*/ 365 w 568"/>
                      <a:gd name="T13" fmla="*/ 5 h 443"/>
                      <a:gd name="T14" fmla="*/ 355 w 568"/>
                      <a:gd name="T15" fmla="*/ 16 h 443"/>
                      <a:gd name="T16" fmla="*/ 340 w 568"/>
                      <a:gd name="T17" fmla="*/ 24 h 443"/>
                      <a:gd name="T18" fmla="*/ 321 w 568"/>
                      <a:gd name="T19" fmla="*/ 24 h 443"/>
                      <a:gd name="T20" fmla="*/ 297 w 568"/>
                      <a:gd name="T21" fmla="*/ 12 h 443"/>
                      <a:gd name="T22" fmla="*/ 284 w 568"/>
                      <a:gd name="T23" fmla="*/ 14 h 443"/>
                      <a:gd name="T24" fmla="*/ 270 w 568"/>
                      <a:gd name="T25" fmla="*/ 6 h 443"/>
                      <a:gd name="T26" fmla="*/ 233 w 568"/>
                      <a:gd name="T27" fmla="*/ 6 h 443"/>
                      <a:gd name="T28" fmla="*/ 214 w 568"/>
                      <a:gd name="T29" fmla="*/ 16 h 443"/>
                      <a:gd name="T30" fmla="*/ 206 w 568"/>
                      <a:gd name="T31" fmla="*/ 32 h 443"/>
                      <a:gd name="T32" fmla="*/ 207 w 568"/>
                      <a:gd name="T33" fmla="*/ 57 h 443"/>
                      <a:gd name="T34" fmla="*/ 247 w 568"/>
                      <a:gd name="T35" fmla="*/ 60 h 443"/>
                      <a:gd name="T36" fmla="*/ 272 w 568"/>
                      <a:gd name="T37" fmla="*/ 49 h 443"/>
                      <a:gd name="T38" fmla="*/ 294 w 568"/>
                      <a:gd name="T39" fmla="*/ 36 h 443"/>
                      <a:gd name="T40" fmla="*/ 326 w 568"/>
                      <a:gd name="T41" fmla="*/ 47 h 443"/>
                      <a:gd name="T42" fmla="*/ 304 w 568"/>
                      <a:gd name="T43" fmla="*/ 76 h 443"/>
                      <a:gd name="T44" fmla="*/ 256 w 568"/>
                      <a:gd name="T45" fmla="*/ 86 h 443"/>
                      <a:gd name="T46" fmla="*/ 215 w 568"/>
                      <a:gd name="T47" fmla="*/ 82 h 443"/>
                      <a:gd name="T48" fmla="*/ 180 w 568"/>
                      <a:gd name="T49" fmla="*/ 85 h 443"/>
                      <a:gd name="T50" fmla="*/ 116 w 568"/>
                      <a:gd name="T51" fmla="*/ 87 h 443"/>
                      <a:gd name="T52" fmla="*/ 84 w 568"/>
                      <a:gd name="T53" fmla="*/ 87 h 443"/>
                      <a:gd name="T54" fmla="*/ 53 w 568"/>
                      <a:gd name="T55" fmla="*/ 103 h 443"/>
                      <a:gd name="T56" fmla="*/ 28 w 568"/>
                      <a:gd name="T57" fmla="*/ 145 h 443"/>
                      <a:gd name="T58" fmla="*/ 5 w 568"/>
                      <a:gd name="T59" fmla="*/ 156 h 443"/>
                      <a:gd name="T60" fmla="*/ 0 w 568"/>
                      <a:gd name="T61" fmla="*/ 196 h 443"/>
                      <a:gd name="T62" fmla="*/ 5 w 568"/>
                      <a:gd name="T63" fmla="*/ 242 h 443"/>
                      <a:gd name="T64" fmla="*/ 33 w 568"/>
                      <a:gd name="T65" fmla="*/ 271 h 443"/>
                      <a:gd name="T66" fmla="*/ 87 w 568"/>
                      <a:gd name="T67" fmla="*/ 315 h 443"/>
                      <a:gd name="T68" fmla="*/ 98 w 568"/>
                      <a:gd name="T69" fmla="*/ 362 h 443"/>
                      <a:gd name="T70" fmla="*/ 125 w 568"/>
                      <a:gd name="T71" fmla="*/ 413 h 443"/>
                      <a:gd name="T72" fmla="*/ 132 w 568"/>
                      <a:gd name="T73" fmla="*/ 440 h 443"/>
                      <a:gd name="T74" fmla="*/ 207 w 568"/>
                      <a:gd name="T75" fmla="*/ 418 h 443"/>
                      <a:gd name="T76" fmla="*/ 255 w 568"/>
                      <a:gd name="T77" fmla="*/ 418 h 443"/>
                      <a:gd name="T78" fmla="*/ 338 w 568"/>
                      <a:gd name="T79" fmla="*/ 415 h 443"/>
                      <a:gd name="T80" fmla="*/ 393 w 568"/>
                      <a:gd name="T81" fmla="*/ 433 h 443"/>
                      <a:gd name="T82" fmla="*/ 441 w 568"/>
                      <a:gd name="T83" fmla="*/ 439 h 443"/>
                      <a:gd name="T84" fmla="*/ 461 w 568"/>
                      <a:gd name="T85" fmla="*/ 440 h 443"/>
                      <a:gd name="T86" fmla="*/ 448 w 568"/>
                      <a:gd name="T87" fmla="*/ 399 h 443"/>
                      <a:gd name="T88" fmla="*/ 463 w 568"/>
                      <a:gd name="T89" fmla="*/ 381 h 443"/>
                      <a:gd name="T90" fmla="*/ 484 w 568"/>
                      <a:gd name="T91" fmla="*/ 365 h 443"/>
                      <a:gd name="T92" fmla="*/ 477 w 568"/>
                      <a:gd name="T93" fmla="*/ 332 h 443"/>
                      <a:gd name="T94" fmla="*/ 436 w 568"/>
                      <a:gd name="T95" fmla="*/ 211 h 443"/>
                      <a:gd name="T96" fmla="*/ 395 w 568"/>
                      <a:gd name="T97" fmla="*/ 205 h 443"/>
                      <a:gd name="T98" fmla="*/ 506 w 568"/>
                      <a:gd name="T99" fmla="*/ 140 h 443"/>
                      <a:gd name="T100" fmla="*/ 543 w 568"/>
                      <a:gd name="T101" fmla="*/ 142 h 443"/>
                      <a:gd name="T102" fmla="*/ 540 w 568"/>
                      <a:gd name="T103" fmla="*/ 121 h 443"/>
                      <a:gd name="connsiteX0" fmla="*/ 9507 w 10000"/>
                      <a:gd name="connsiteY0" fmla="*/ 2731 h 10000"/>
                      <a:gd name="connsiteX1" fmla="*/ 9560 w 10000"/>
                      <a:gd name="connsiteY1" fmla="*/ 2506 h 10000"/>
                      <a:gd name="connsiteX2" fmla="*/ 9560 w 10000"/>
                      <a:gd name="connsiteY2" fmla="*/ 2393 h 10000"/>
                      <a:gd name="connsiteX3" fmla="*/ 9296 w 10000"/>
                      <a:gd name="connsiteY3" fmla="*/ 2348 h 10000"/>
                      <a:gd name="connsiteX4" fmla="*/ 9261 w 10000"/>
                      <a:gd name="connsiteY4" fmla="*/ 2348 h 10000"/>
                      <a:gd name="connsiteX5" fmla="*/ 9261 w 10000"/>
                      <a:gd name="connsiteY5" fmla="*/ 2325 h 10000"/>
                      <a:gd name="connsiteX6" fmla="*/ 9155 w 10000"/>
                      <a:gd name="connsiteY6" fmla="*/ 1964 h 10000"/>
                      <a:gd name="connsiteX7" fmla="*/ 8592 w 10000"/>
                      <a:gd name="connsiteY7" fmla="*/ 1422 h 10000"/>
                      <a:gd name="connsiteX8" fmla="*/ 8592 w 10000"/>
                      <a:gd name="connsiteY8" fmla="*/ 1422 h 10000"/>
                      <a:gd name="connsiteX9" fmla="*/ 8574 w 10000"/>
                      <a:gd name="connsiteY9" fmla="*/ 1400 h 10000"/>
                      <a:gd name="connsiteX10" fmla="*/ 8521 w 10000"/>
                      <a:gd name="connsiteY10" fmla="*/ 1174 h 10000"/>
                      <a:gd name="connsiteX11" fmla="*/ 8292 w 10000"/>
                      <a:gd name="connsiteY11" fmla="*/ 406 h 10000"/>
                      <a:gd name="connsiteX12" fmla="*/ 8134 w 10000"/>
                      <a:gd name="connsiteY12" fmla="*/ 384 h 10000"/>
                      <a:gd name="connsiteX13" fmla="*/ 7940 w 10000"/>
                      <a:gd name="connsiteY13" fmla="*/ 519 h 10000"/>
                      <a:gd name="connsiteX14" fmla="*/ 7940 w 10000"/>
                      <a:gd name="connsiteY14" fmla="*/ 519 h 10000"/>
                      <a:gd name="connsiteX15" fmla="*/ 7923 w 10000"/>
                      <a:gd name="connsiteY15" fmla="*/ 519 h 10000"/>
                      <a:gd name="connsiteX16" fmla="*/ 6954 w 10000"/>
                      <a:gd name="connsiteY16" fmla="*/ 542 h 10000"/>
                      <a:gd name="connsiteX17" fmla="*/ 6937 w 10000"/>
                      <a:gd name="connsiteY17" fmla="*/ 542 h 10000"/>
                      <a:gd name="connsiteX18" fmla="*/ 6919 w 10000"/>
                      <a:gd name="connsiteY18" fmla="*/ 542 h 10000"/>
                      <a:gd name="connsiteX19" fmla="*/ 6637 w 10000"/>
                      <a:gd name="connsiteY19" fmla="*/ 135 h 10000"/>
                      <a:gd name="connsiteX20" fmla="*/ 6426 w 10000"/>
                      <a:gd name="connsiteY20" fmla="*/ 113 h 10000"/>
                      <a:gd name="connsiteX21" fmla="*/ 6268 w 10000"/>
                      <a:gd name="connsiteY21" fmla="*/ 339 h 10000"/>
                      <a:gd name="connsiteX22" fmla="*/ 6268 w 10000"/>
                      <a:gd name="connsiteY22" fmla="*/ 361 h 10000"/>
                      <a:gd name="connsiteX23" fmla="*/ 6177 w 10000"/>
                      <a:gd name="connsiteY23" fmla="*/ 48 h 10000"/>
                      <a:gd name="connsiteX24" fmla="*/ 6109 w 10000"/>
                      <a:gd name="connsiteY24" fmla="*/ 406 h 10000"/>
                      <a:gd name="connsiteX25" fmla="*/ 6004 w 10000"/>
                      <a:gd name="connsiteY25" fmla="*/ 519 h 10000"/>
                      <a:gd name="connsiteX26" fmla="*/ 5986 w 10000"/>
                      <a:gd name="connsiteY26" fmla="*/ 542 h 10000"/>
                      <a:gd name="connsiteX27" fmla="*/ 5968 w 10000"/>
                      <a:gd name="connsiteY27" fmla="*/ 542 h 10000"/>
                      <a:gd name="connsiteX28" fmla="*/ 5687 w 10000"/>
                      <a:gd name="connsiteY28" fmla="*/ 542 h 10000"/>
                      <a:gd name="connsiteX29" fmla="*/ 5651 w 10000"/>
                      <a:gd name="connsiteY29" fmla="*/ 542 h 10000"/>
                      <a:gd name="connsiteX30" fmla="*/ 5651 w 10000"/>
                      <a:gd name="connsiteY30" fmla="*/ 519 h 10000"/>
                      <a:gd name="connsiteX31" fmla="*/ 5352 w 10000"/>
                      <a:gd name="connsiteY31" fmla="*/ 158 h 10000"/>
                      <a:gd name="connsiteX32" fmla="*/ 5229 w 10000"/>
                      <a:gd name="connsiteY32" fmla="*/ 271 h 10000"/>
                      <a:gd name="connsiteX33" fmla="*/ 5211 w 10000"/>
                      <a:gd name="connsiteY33" fmla="*/ 271 h 10000"/>
                      <a:gd name="connsiteX34" fmla="*/ 5211 w 10000"/>
                      <a:gd name="connsiteY34" fmla="*/ 271 h 10000"/>
                      <a:gd name="connsiteX35" fmla="*/ 5000 w 10000"/>
                      <a:gd name="connsiteY35" fmla="*/ 316 h 10000"/>
                      <a:gd name="connsiteX36" fmla="*/ 4982 w 10000"/>
                      <a:gd name="connsiteY36" fmla="*/ 316 h 10000"/>
                      <a:gd name="connsiteX37" fmla="*/ 4982 w 10000"/>
                      <a:gd name="connsiteY37" fmla="*/ 293 h 10000"/>
                      <a:gd name="connsiteX38" fmla="*/ 4754 w 10000"/>
                      <a:gd name="connsiteY38" fmla="*/ 135 h 10000"/>
                      <a:gd name="connsiteX39" fmla="*/ 4507 w 10000"/>
                      <a:gd name="connsiteY39" fmla="*/ 0 h 10000"/>
                      <a:gd name="connsiteX40" fmla="*/ 4384 w 10000"/>
                      <a:gd name="connsiteY40" fmla="*/ 0 h 10000"/>
                      <a:gd name="connsiteX41" fmla="*/ 4102 w 10000"/>
                      <a:gd name="connsiteY41" fmla="*/ 135 h 10000"/>
                      <a:gd name="connsiteX42" fmla="*/ 3785 w 10000"/>
                      <a:gd name="connsiteY42" fmla="*/ 361 h 10000"/>
                      <a:gd name="connsiteX43" fmla="*/ 3785 w 10000"/>
                      <a:gd name="connsiteY43" fmla="*/ 361 h 10000"/>
                      <a:gd name="connsiteX44" fmla="*/ 3768 w 10000"/>
                      <a:gd name="connsiteY44" fmla="*/ 361 h 10000"/>
                      <a:gd name="connsiteX45" fmla="*/ 3644 w 10000"/>
                      <a:gd name="connsiteY45" fmla="*/ 406 h 10000"/>
                      <a:gd name="connsiteX46" fmla="*/ 3574 w 10000"/>
                      <a:gd name="connsiteY46" fmla="*/ 655 h 10000"/>
                      <a:gd name="connsiteX47" fmla="*/ 3627 w 10000"/>
                      <a:gd name="connsiteY47" fmla="*/ 722 h 10000"/>
                      <a:gd name="connsiteX48" fmla="*/ 3627 w 10000"/>
                      <a:gd name="connsiteY48" fmla="*/ 722 h 10000"/>
                      <a:gd name="connsiteX49" fmla="*/ 3627 w 10000"/>
                      <a:gd name="connsiteY49" fmla="*/ 745 h 10000"/>
                      <a:gd name="connsiteX50" fmla="*/ 3644 w 10000"/>
                      <a:gd name="connsiteY50" fmla="*/ 1287 h 10000"/>
                      <a:gd name="connsiteX51" fmla="*/ 3662 w 10000"/>
                      <a:gd name="connsiteY51" fmla="*/ 1490 h 10000"/>
                      <a:gd name="connsiteX52" fmla="*/ 3944 w 10000"/>
                      <a:gd name="connsiteY52" fmla="*/ 1354 h 10000"/>
                      <a:gd name="connsiteX53" fmla="*/ 4349 w 10000"/>
                      <a:gd name="connsiteY53" fmla="*/ 1354 h 10000"/>
                      <a:gd name="connsiteX54" fmla="*/ 4525 w 10000"/>
                      <a:gd name="connsiteY54" fmla="*/ 1445 h 10000"/>
                      <a:gd name="connsiteX55" fmla="*/ 4701 w 10000"/>
                      <a:gd name="connsiteY55" fmla="*/ 1512 h 10000"/>
                      <a:gd name="connsiteX56" fmla="*/ 4789 w 10000"/>
                      <a:gd name="connsiteY56" fmla="*/ 1106 h 10000"/>
                      <a:gd name="connsiteX57" fmla="*/ 5070 w 10000"/>
                      <a:gd name="connsiteY57" fmla="*/ 971 h 10000"/>
                      <a:gd name="connsiteX58" fmla="*/ 5264 w 10000"/>
                      <a:gd name="connsiteY58" fmla="*/ 1016 h 10000"/>
                      <a:gd name="connsiteX59" fmla="*/ 5176 w 10000"/>
                      <a:gd name="connsiteY59" fmla="*/ 813 h 10000"/>
                      <a:gd name="connsiteX60" fmla="*/ 5440 w 10000"/>
                      <a:gd name="connsiteY60" fmla="*/ 790 h 10000"/>
                      <a:gd name="connsiteX61" fmla="*/ 5599 w 10000"/>
                      <a:gd name="connsiteY61" fmla="*/ 790 h 10000"/>
                      <a:gd name="connsiteX62" fmla="*/ 5739 w 10000"/>
                      <a:gd name="connsiteY62" fmla="*/ 1061 h 10000"/>
                      <a:gd name="connsiteX63" fmla="*/ 5546 w 10000"/>
                      <a:gd name="connsiteY63" fmla="*/ 1106 h 10000"/>
                      <a:gd name="connsiteX64" fmla="*/ 5511 w 10000"/>
                      <a:gd name="connsiteY64" fmla="*/ 1535 h 10000"/>
                      <a:gd name="connsiteX65" fmla="*/ 5352 w 10000"/>
                      <a:gd name="connsiteY65" fmla="*/ 1716 h 10000"/>
                      <a:gd name="connsiteX66" fmla="*/ 4982 w 10000"/>
                      <a:gd name="connsiteY66" fmla="*/ 1738 h 10000"/>
                      <a:gd name="connsiteX67" fmla="*/ 4824 w 10000"/>
                      <a:gd name="connsiteY67" fmla="*/ 1738 h 10000"/>
                      <a:gd name="connsiteX68" fmla="*/ 4507 w 10000"/>
                      <a:gd name="connsiteY68" fmla="*/ 1941 h 10000"/>
                      <a:gd name="connsiteX69" fmla="*/ 4296 w 10000"/>
                      <a:gd name="connsiteY69" fmla="*/ 1941 h 10000"/>
                      <a:gd name="connsiteX70" fmla="*/ 4225 w 10000"/>
                      <a:gd name="connsiteY70" fmla="*/ 1851 h 10000"/>
                      <a:gd name="connsiteX71" fmla="*/ 3785 w 10000"/>
                      <a:gd name="connsiteY71" fmla="*/ 1851 h 10000"/>
                      <a:gd name="connsiteX72" fmla="*/ 3644 w 10000"/>
                      <a:gd name="connsiteY72" fmla="*/ 1761 h 10000"/>
                      <a:gd name="connsiteX73" fmla="*/ 3380 w 10000"/>
                      <a:gd name="connsiteY73" fmla="*/ 1828 h 10000"/>
                      <a:gd name="connsiteX74" fmla="*/ 3169 w 10000"/>
                      <a:gd name="connsiteY74" fmla="*/ 1919 h 10000"/>
                      <a:gd name="connsiteX75" fmla="*/ 2975 w 10000"/>
                      <a:gd name="connsiteY75" fmla="*/ 1851 h 10000"/>
                      <a:gd name="connsiteX76" fmla="*/ 2271 w 10000"/>
                      <a:gd name="connsiteY76" fmla="*/ 1851 h 10000"/>
                      <a:gd name="connsiteX77" fmla="*/ 2042 w 10000"/>
                      <a:gd name="connsiteY77" fmla="*/ 1964 h 10000"/>
                      <a:gd name="connsiteX78" fmla="*/ 1796 w 10000"/>
                      <a:gd name="connsiteY78" fmla="*/ 1964 h 10000"/>
                      <a:gd name="connsiteX79" fmla="*/ 1585 w 10000"/>
                      <a:gd name="connsiteY79" fmla="*/ 2009 h 10000"/>
                      <a:gd name="connsiteX80" fmla="*/ 1479 w 10000"/>
                      <a:gd name="connsiteY80" fmla="*/ 1964 h 10000"/>
                      <a:gd name="connsiteX81" fmla="*/ 1285 w 10000"/>
                      <a:gd name="connsiteY81" fmla="*/ 2032 h 10000"/>
                      <a:gd name="connsiteX82" fmla="*/ 1180 w 10000"/>
                      <a:gd name="connsiteY82" fmla="*/ 2144 h 10000"/>
                      <a:gd name="connsiteX83" fmla="*/ 933 w 10000"/>
                      <a:gd name="connsiteY83" fmla="*/ 2325 h 10000"/>
                      <a:gd name="connsiteX84" fmla="*/ 739 w 10000"/>
                      <a:gd name="connsiteY84" fmla="*/ 2348 h 10000"/>
                      <a:gd name="connsiteX85" fmla="*/ 669 w 10000"/>
                      <a:gd name="connsiteY85" fmla="*/ 2957 h 10000"/>
                      <a:gd name="connsiteX86" fmla="*/ 493 w 10000"/>
                      <a:gd name="connsiteY86" fmla="*/ 3273 h 10000"/>
                      <a:gd name="connsiteX87" fmla="*/ 264 w 10000"/>
                      <a:gd name="connsiteY87" fmla="*/ 3228 h 10000"/>
                      <a:gd name="connsiteX88" fmla="*/ 88 w 10000"/>
                      <a:gd name="connsiteY88" fmla="*/ 3341 h 10000"/>
                      <a:gd name="connsiteX89" fmla="*/ 88 w 10000"/>
                      <a:gd name="connsiteY89" fmla="*/ 3521 h 10000"/>
                      <a:gd name="connsiteX90" fmla="*/ 194 w 10000"/>
                      <a:gd name="connsiteY90" fmla="*/ 3883 h 10000"/>
                      <a:gd name="connsiteX91" fmla="*/ 123 w 10000"/>
                      <a:gd name="connsiteY91" fmla="*/ 4153 h 10000"/>
                      <a:gd name="connsiteX92" fmla="*/ 0 w 10000"/>
                      <a:gd name="connsiteY92" fmla="*/ 4424 h 10000"/>
                      <a:gd name="connsiteX93" fmla="*/ 18 w 10000"/>
                      <a:gd name="connsiteY93" fmla="*/ 4831 h 10000"/>
                      <a:gd name="connsiteX94" fmla="*/ 53 w 10000"/>
                      <a:gd name="connsiteY94" fmla="*/ 5463 h 10000"/>
                      <a:gd name="connsiteX95" fmla="*/ 88 w 10000"/>
                      <a:gd name="connsiteY95" fmla="*/ 5463 h 10000"/>
                      <a:gd name="connsiteX96" fmla="*/ 158 w 10000"/>
                      <a:gd name="connsiteY96" fmla="*/ 5643 h 10000"/>
                      <a:gd name="connsiteX97" fmla="*/ 581 w 10000"/>
                      <a:gd name="connsiteY97" fmla="*/ 6095 h 10000"/>
                      <a:gd name="connsiteX98" fmla="*/ 581 w 10000"/>
                      <a:gd name="connsiteY98" fmla="*/ 6117 h 10000"/>
                      <a:gd name="connsiteX99" fmla="*/ 581 w 10000"/>
                      <a:gd name="connsiteY99" fmla="*/ 6117 h 10000"/>
                      <a:gd name="connsiteX100" fmla="*/ 651 w 10000"/>
                      <a:gd name="connsiteY100" fmla="*/ 6546 h 10000"/>
                      <a:gd name="connsiteX101" fmla="*/ 1532 w 10000"/>
                      <a:gd name="connsiteY101" fmla="*/ 7111 h 10000"/>
                      <a:gd name="connsiteX102" fmla="*/ 1549 w 10000"/>
                      <a:gd name="connsiteY102" fmla="*/ 7111 h 10000"/>
                      <a:gd name="connsiteX103" fmla="*/ 1549 w 10000"/>
                      <a:gd name="connsiteY103" fmla="*/ 7133 h 10000"/>
                      <a:gd name="connsiteX104" fmla="*/ 1725 w 10000"/>
                      <a:gd name="connsiteY104" fmla="*/ 8172 h 10000"/>
                      <a:gd name="connsiteX105" fmla="*/ 2077 w 10000"/>
                      <a:gd name="connsiteY105" fmla="*/ 9052 h 10000"/>
                      <a:gd name="connsiteX106" fmla="*/ 2201 w 10000"/>
                      <a:gd name="connsiteY106" fmla="*/ 9323 h 10000"/>
                      <a:gd name="connsiteX107" fmla="*/ 2201 w 10000"/>
                      <a:gd name="connsiteY107" fmla="*/ 9323 h 10000"/>
                      <a:gd name="connsiteX108" fmla="*/ 2201 w 10000"/>
                      <a:gd name="connsiteY108" fmla="*/ 9345 h 10000"/>
                      <a:gd name="connsiteX109" fmla="*/ 2183 w 10000"/>
                      <a:gd name="connsiteY109" fmla="*/ 9932 h 10000"/>
                      <a:gd name="connsiteX110" fmla="*/ 2324 w 10000"/>
                      <a:gd name="connsiteY110" fmla="*/ 9932 h 10000"/>
                      <a:gd name="connsiteX111" fmla="*/ 2430 w 10000"/>
                      <a:gd name="connsiteY111" fmla="*/ 9661 h 10000"/>
                      <a:gd name="connsiteX112" fmla="*/ 3363 w 10000"/>
                      <a:gd name="connsiteY112" fmla="*/ 9661 h 10000"/>
                      <a:gd name="connsiteX113" fmla="*/ 3644 w 10000"/>
                      <a:gd name="connsiteY113" fmla="*/ 9436 h 10000"/>
                      <a:gd name="connsiteX114" fmla="*/ 3961 w 10000"/>
                      <a:gd name="connsiteY114" fmla="*/ 9345 h 10000"/>
                      <a:gd name="connsiteX115" fmla="*/ 4278 w 10000"/>
                      <a:gd name="connsiteY115" fmla="*/ 9503 h 10000"/>
                      <a:gd name="connsiteX116" fmla="*/ 4489 w 10000"/>
                      <a:gd name="connsiteY116" fmla="*/ 9436 h 10000"/>
                      <a:gd name="connsiteX117" fmla="*/ 5440 w 10000"/>
                      <a:gd name="connsiteY117" fmla="*/ 9368 h 10000"/>
                      <a:gd name="connsiteX118" fmla="*/ 5792 w 10000"/>
                      <a:gd name="connsiteY118" fmla="*/ 9210 h 10000"/>
                      <a:gd name="connsiteX119" fmla="*/ 5951 w 10000"/>
                      <a:gd name="connsiteY119" fmla="*/ 9368 h 10000"/>
                      <a:gd name="connsiteX120" fmla="*/ 6602 w 10000"/>
                      <a:gd name="connsiteY120" fmla="*/ 9323 h 10000"/>
                      <a:gd name="connsiteX121" fmla="*/ 6743 w 10000"/>
                      <a:gd name="connsiteY121" fmla="*/ 9571 h 10000"/>
                      <a:gd name="connsiteX122" fmla="*/ 6919 w 10000"/>
                      <a:gd name="connsiteY122" fmla="*/ 9774 h 10000"/>
                      <a:gd name="connsiteX123" fmla="*/ 7482 w 10000"/>
                      <a:gd name="connsiteY123" fmla="*/ 9729 h 10000"/>
                      <a:gd name="connsiteX124" fmla="*/ 7658 w 10000"/>
                      <a:gd name="connsiteY124" fmla="*/ 9865 h 10000"/>
                      <a:gd name="connsiteX125" fmla="*/ 7764 w 10000"/>
                      <a:gd name="connsiteY125" fmla="*/ 9910 h 10000"/>
                      <a:gd name="connsiteX126" fmla="*/ 7835 w 10000"/>
                      <a:gd name="connsiteY126" fmla="*/ 9977 h 10000"/>
                      <a:gd name="connsiteX127" fmla="*/ 7940 w 10000"/>
                      <a:gd name="connsiteY127" fmla="*/ 10000 h 10000"/>
                      <a:gd name="connsiteX128" fmla="*/ 8116 w 10000"/>
                      <a:gd name="connsiteY128" fmla="*/ 9932 h 10000"/>
                      <a:gd name="connsiteX129" fmla="*/ 8063 w 10000"/>
                      <a:gd name="connsiteY129" fmla="*/ 9616 h 10000"/>
                      <a:gd name="connsiteX130" fmla="*/ 7887 w 10000"/>
                      <a:gd name="connsiteY130" fmla="*/ 9391 h 10000"/>
                      <a:gd name="connsiteX131" fmla="*/ 7887 w 10000"/>
                      <a:gd name="connsiteY131" fmla="*/ 9007 h 10000"/>
                      <a:gd name="connsiteX132" fmla="*/ 8063 w 10000"/>
                      <a:gd name="connsiteY132" fmla="*/ 8871 h 10000"/>
                      <a:gd name="connsiteX133" fmla="*/ 8275 w 10000"/>
                      <a:gd name="connsiteY133" fmla="*/ 8691 h 10000"/>
                      <a:gd name="connsiteX134" fmla="*/ 8151 w 10000"/>
                      <a:gd name="connsiteY134" fmla="*/ 8600 h 10000"/>
                      <a:gd name="connsiteX135" fmla="*/ 8063 w 10000"/>
                      <a:gd name="connsiteY135" fmla="*/ 8465 h 10000"/>
                      <a:gd name="connsiteX136" fmla="*/ 8204 w 10000"/>
                      <a:gd name="connsiteY136" fmla="*/ 8239 h 10000"/>
                      <a:gd name="connsiteX137" fmla="*/ 8521 w 10000"/>
                      <a:gd name="connsiteY137" fmla="*/ 8239 h 10000"/>
                      <a:gd name="connsiteX138" fmla="*/ 8521 w 10000"/>
                      <a:gd name="connsiteY138" fmla="*/ 7946 h 10000"/>
                      <a:gd name="connsiteX139" fmla="*/ 8310 w 10000"/>
                      <a:gd name="connsiteY139" fmla="*/ 7833 h 10000"/>
                      <a:gd name="connsiteX140" fmla="*/ 8398 w 10000"/>
                      <a:gd name="connsiteY140" fmla="*/ 7494 h 10000"/>
                      <a:gd name="connsiteX141" fmla="*/ 7676 w 10000"/>
                      <a:gd name="connsiteY141" fmla="*/ 6163 h 10000"/>
                      <a:gd name="connsiteX142" fmla="*/ 7518 w 10000"/>
                      <a:gd name="connsiteY142" fmla="*/ 5440 h 10000"/>
                      <a:gd name="connsiteX143" fmla="*/ 7676 w 10000"/>
                      <a:gd name="connsiteY143" fmla="*/ 4763 h 10000"/>
                      <a:gd name="connsiteX144" fmla="*/ 7007 w 10000"/>
                      <a:gd name="connsiteY144" fmla="*/ 4853 h 10000"/>
                      <a:gd name="connsiteX145" fmla="*/ 6972 w 10000"/>
                      <a:gd name="connsiteY145" fmla="*/ 4808 h 10000"/>
                      <a:gd name="connsiteX146" fmla="*/ 6954 w 10000"/>
                      <a:gd name="connsiteY146" fmla="*/ 4628 h 10000"/>
                      <a:gd name="connsiteX147" fmla="*/ 7095 w 10000"/>
                      <a:gd name="connsiteY147" fmla="*/ 4266 h 10000"/>
                      <a:gd name="connsiteX148" fmla="*/ 8468 w 10000"/>
                      <a:gd name="connsiteY148" fmla="*/ 3341 h 10000"/>
                      <a:gd name="connsiteX149" fmla="*/ 8908 w 10000"/>
                      <a:gd name="connsiteY149" fmla="*/ 3160 h 10000"/>
                      <a:gd name="connsiteX150" fmla="*/ 9102 w 10000"/>
                      <a:gd name="connsiteY150" fmla="*/ 3431 h 10000"/>
                      <a:gd name="connsiteX151" fmla="*/ 9313 w 10000"/>
                      <a:gd name="connsiteY151" fmla="*/ 3431 h 10000"/>
                      <a:gd name="connsiteX152" fmla="*/ 9560 w 10000"/>
                      <a:gd name="connsiteY152" fmla="*/ 3205 h 10000"/>
                      <a:gd name="connsiteX153" fmla="*/ 9965 w 10000"/>
                      <a:gd name="connsiteY153" fmla="*/ 3454 h 10000"/>
                      <a:gd name="connsiteX154" fmla="*/ 10000 w 10000"/>
                      <a:gd name="connsiteY154" fmla="*/ 2731 h 10000"/>
                      <a:gd name="connsiteX155" fmla="*/ 9507 w 10000"/>
                      <a:gd name="connsiteY155" fmla="*/ 2731 h 10000"/>
                      <a:gd name="connsiteX0" fmla="*/ 9507 w 10000"/>
                      <a:gd name="connsiteY0" fmla="*/ 2731 h 10000"/>
                      <a:gd name="connsiteX1" fmla="*/ 9560 w 10000"/>
                      <a:gd name="connsiteY1" fmla="*/ 2506 h 10000"/>
                      <a:gd name="connsiteX2" fmla="*/ 9560 w 10000"/>
                      <a:gd name="connsiteY2" fmla="*/ 2393 h 10000"/>
                      <a:gd name="connsiteX3" fmla="*/ 9296 w 10000"/>
                      <a:gd name="connsiteY3" fmla="*/ 2348 h 10000"/>
                      <a:gd name="connsiteX4" fmla="*/ 9261 w 10000"/>
                      <a:gd name="connsiteY4" fmla="*/ 2348 h 10000"/>
                      <a:gd name="connsiteX5" fmla="*/ 9261 w 10000"/>
                      <a:gd name="connsiteY5" fmla="*/ 2325 h 10000"/>
                      <a:gd name="connsiteX6" fmla="*/ 9155 w 10000"/>
                      <a:gd name="connsiteY6" fmla="*/ 1964 h 10000"/>
                      <a:gd name="connsiteX7" fmla="*/ 8592 w 10000"/>
                      <a:gd name="connsiteY7" fmla="*/ 1422 h 10000"/>
                      <a:gd name="connsiteX8" fmla="*/ 8592 w 10000"/>
                      <a:gd name="connsiteY8" fmla="*/ 1422 h 10000"/>
                      <a:gd name="connsiteX9" fmla="*/ 8574 w 10000"/>
                      <a:gd name="connsiteY9" fmla="*/ 1400 h 10000"/>
                      <a:gd name="connsiteX10" fmla="*/ 8521 w 10000"/>
                      <a:gd name="connsiteY10" fmla="*/ 1174 h 10000"/>
                      <a:gd name="connsiteX11" fmla="*/ 8292 w 10000"/>
                      <a:gd name="connsiteY11" fmla="*/ 406 h 10000"/>
                      <a:gd name="connsiteX12" fmla="*/ 8134 w 10000"/>
                      <a:gd name="connsiteY12" fmla="*/ 384 h 10000"/>
                      <a:gd name="connsiteX13" fmla="*/ 7940 w 10000"/>
                      <a:gd name="connsiteY13" fmla="*/ 519 h 10000"/>
                      <a:gd name="connsiteX14" fmla="*/ 7940 w 10000"/>
                      <a:gd name="connsiteY14" fmla="*/ 519 h 10000"/>
                      <a:gd name="connsiteX15" fmla="*/ 7923 w 10000"/>
                      <a:gd name="connsiteY15" fmla="*/ 519 h 10000"/>
                      <a:gd name="connsiteX16" fmla="*/ 6954 w 10000"/>
                      <a:gd name="connsiteY16" fmla="*/ 542 h 10000"/>
                      <a:gd name="connsiteX17" fmla="*/ 6937 w 10000"/>
                      <a:gd name="connsiteY17" fmla="*/ 542 h 10000"/>
                      <a:gd name="connsiteX18" fmla="*/ 6919 w 10000"/>
                      <a:gd name="connsiteY18" fmla="*/ 542 h 10000"/>
                      <a:gd name="connsiteX19" fmla="*/ 6637 w 10000"/>
                      <a:gd name="connsiteY19" fmla="*/ 135 h 10000"/>
                      <a:gd name="connsiteX20" fmla="*/ 6426 w 10000"/>
                      <a:gd name="connsiteY20" fmla="*/ 113 h 10000"/>
                      <a:gd name="connsiteX21" fmla="*/ 6268 w 10000"/>
                      <a:gd name="connsiteY21" fmla="*/ 339 h 10000"/>
                      <a:gd name="connsiteX22" fmla="*/ 6177 w 10000"/>
                      <a:gd name="connsiteY22" fmla="*/ 48 h 10000"/>
                      <a:gd name="connsiteX23" fmla="*/ 6109 w 10000"/>
                      <a:gd name="connsiteY23" fmla="*/ 406 h 10000"/>
                      <a:gd name="connsiteX24" fmla="*/ 6004 w 10000"/>
                      <a:gd name="connsiteY24" fmla="*/ 519 h 10000"/>
                      <a:gd name="connsiteX25" fmla="*/ 5986 w 10000"/>
                      <a:gd name="connsiteY25" fmla="*/ 542 h 10000"/>
                      <a:gd name="connsiteX26" fmla="*/ 5968 w 10000"/>
                      <a:gd name="connsiteY26" fmla="*/ 542 h 10000"/>
                      <a:gd name="connsiteX27" fmla="*/ 5687 w 10000"/>
                      <a:gd name="connsiteY27" fmla="*/ 542 h 10000"/>
                      <a:gd name="connsiteX28" fmla="*/ 5651 w 10000"/>
                      <a:gd name="connsiteY28" fmla="*/ 542 h 10000"/>
                      <a:gd name="connsiteX29" fmla="*/ 5651 w 10000"/>
                      <a:gd name="connsiteY29" fmla="*/ 519 h 10000"/>
                      <a:gd name="connsiteX30" fmla="*/ 5352 w 10000"/>
                      <a:gd name="connsiteY30" fmla="*/ 158 h 10000"/>
                      <a:gd name="connsiteX31" fmla="*/ 5229 w 10000"/>
                      <a:gd name="connsiteY31" fmla="*/ 271 h 10000"/>
                      <a:gd name="connsiteX32" fmla="*/ 5211 w 10000"/>
                      <a:gd name="connsiteY32" fmla="*/ 271 h 10000"/>
                      <a:gd name="connsiteX33" fmla="*/ 5211 w 10000"/>
                      <a:gd name="connsiteY33" fmla="*/ 271 h 10000"/>
                      <a:gd name="connsiteX34" fmla="*/ 5000 w 10000"/>
                      <a:gd name="connsiteY34" fmla="*/ 316 h 10000"/>
                      <a:gd name="connsiteX35" fmla="*/ 4982 w 10000"/>
                      <a:gd name="connsiteY35" fmla="*/ 316 h 10000"/>
                      <a:gd name="connsiteX36" fmla="*/ 4982 w 10000"/>
                      <a:gd name="connsiteY36" fmla="*/ 293 h 10000"/>
                      <a:gd name="connsiteX37" fmla="*/ 4754 w 10000"/>
                      <a:gd name="connsiteY37" fmla="*/ 135 h 10000"/>
                      <a:gd name="connsiteX38" fmla="*/ 4507 w 10000"/>
                      <a:gd name="connsiteY38" fmla="*/ 0 h 10000"/>
                      <a:gd name="connsiteX39" fmla="*/ 4384 w 10000"/>
                      <a:gd name="connsiteY39" fmla="*/ 0 h 10000"/>
                      <a:gd name="connsiteX40" fmla="*/ 4102 w 10000"/>
                      <a:gd name="connsiteY40" fmla="*/ 135 h 10000"/>
                      <a:gd name="connsiteX41" fmla="*/ 3785 w 10000"/>
                      <a:gd name="connsiteY41" fmla="*/ 361 h 10000"/>
                      <a:gd name="connsiteX42" fmla="*/ 3785 w 10000"/>
                      <a:gd name="connsiteY42" fmla="*/ 361 h 10000"/>
                      <a:gd name="connsiteX43" fmla="*/ 3768 w 10000"/>
                      <a:gd name="connsiteY43" fmla="*/ 361 h 10000"/>
                      <a:gd name="connsiteX44" fmla="*/ 3644 w 10000"/>
                      <a:gd name="connsiteY44" fmla="*/ 406 h 10000"/>
                      <a:gd name="connsiteX45" fmla="*/ 3574 w 10000"/>
                      <a:gd name="connsiteY45" fmla="*/ 655 h 10000"/>
                      <a:gd name="connsiteX46" fmla="*/ 3627 w 10000"/>
                      <a:gd name="connsiteY46" fmla="*/ 722 h 10000"/>
                      <a:gd name="connsiteX47" fmla="*/ 3627 w 10000"/>
                      <a:gd name="connsiteY47" fmla="*/ 722 h 10000"/>
                      <a:gd name="connsiteX48" fmla="*/ 3627 w 10000"/>
                      <a:gd name="connsiteY48" fmla="*/ 745 h 10000"/>
                      <a:gd name="connsiteX49" fmla="*/ 3644 w 10000"/>
                      <a:gd name="connsiteY49" fmla="*/ 1287 h 10000"/>
                      <a:gd name="connsiteX50" fmla="*/ 3662 w 10000"/>
                      <a:gd name="connsiteY50" fmla="*/ 1490 h 10000"/>
                      <a:gd name="connsiteX51" fmla="*/ 3944 w 10000"/>
                      <a:gd name="connsiteY51" fmla="*/ 1354 h 10000"/>
                      <a:gd name="connsiteX52" fmla="*/ 4349 w 10000"/>
                      <a:gd name="connsiteY52" fmla="*/ 1354 h 10000"/>
                      <a:gd name="connsiteX53" fmla="*/ 4525 w 10000"/>
                      <a:gd name="connsiteY53" fmla="*/ 1445 h 10000"/>
                      <a:gd name="connsiteX54" fmla="*/ 4701 w 10000"/>
                      <a:gd name="connsiteY54" fmla="*/ 1512 h 10000"/>
                      <a:gd name="connsiteX55" fmla="*/ 4789 w 10000"/>
                      <a:gd name="connsiteY55" fmla="*/ 1106 h 10000"/>
                      <a:gd name="connsiteX56" fmla="*/ 5070 w 10000"/>
                      <a:gd name="connsiteY56" fmla="*/ 971 h 10000"/>
                      <a:gd name="connsiteX57" fmla="*/ 5264 w 10000"/>
                      <a:gd name="connsiteY57" fmla="*/ 1016 h 10000"/>
                      <a:gd name="connsiteX58" fmla="*/ 5176 w 10000"/>
                      <a:gd name="connsiteY58" fmla="*/ 813 h 10000"/>
                      <a:gd name="connsiteX59" fmla="*/ 5440 w 10000"/>
                      <a:gd name="connsiteY59" fmla="*/ 790 h 10000"/>
                      <a:gd name="connsiteX60" fmla="*/ 5599 w 10000"/>
                      <a:gd name="connsiteY60" fmla="*/ 790 h 10000"/>
                      <a:gd name="connsiteX61" fmla="*/ 5739 w 10000"/>
                      <a:gd name="connsiteY61" fmla="*/ 1061 h 10000"/>
                      <a:gd name="connsiteX62" fmla="*/ 5546 w 10000"/>
                      <a:gd name="connsiteY62" fmla="*/ 1106 h 10000"/>
                      <a:gd name="connsiteX63" fmla="*/ 5511 w 10000"/>
                      <a:gd name="connsiteY63" fmla="*/ 1535 h 10000"/>
                      <a:gd name="connsiteX64" fmla="*/ 5352 w 10000"/>
                      <a:gd name="connsiteY64" fmla="*/ 1716 h 10000"/>
                      <a:gd name="connsiteX65" fmla="*/ 4982 w 10000"/>
                      <a:gd name="connsiteY65" fmla="*/ 1738 h 10000"/>
                      <a:gd name="connsiteX66" fmla="*/ 4824 w 10000"/>
                      <a:gd name="connsiteY66" fmla="*/ 1738 h 10000"/>
                      <a:gd name="connsiteX67" fmla="*/ 4507 w 10000"/>
                      <a:gd name="connsiteY67" fmla="*/ 1941 h 10000"/>
                      <a:gd name="connsiteX68" fmla="*/ 4296 w 10000"/>
                      <a:gd name="connsiteY68" fmla="*/ 1941 h 10000"/>
                      <a:gd name="connsiteX69" fmla="*/ 4225 w 10000"/>
                      <a:gd name="connsiteY69" fmla="*/ 1851 h 10000"/>
                      <a:gd name="connsiteX70" fmla="*/ 3785 w 10000"/>
                      <a:gd name="connsiteY70" fmla="*/ 1851 h 10000"/>
                      <a:gd name="connsiteX71" fmla="*/ 3644 w 10000"/>
                      <a:gd name="connsiteY71" fmla="*/ 1761 h 10000"/>
                      <a:gd name="connsiteX72" fmla="*/ 3380 w 10000"/>
                      <a:gd name="connsiteY72" fmla="*/ 1828 h 10000"/>
                      <a:gd name="connsiteX73" fmla="*/ 3169 w 10000"/>
                      <a:gd name="connsiteY73" fmla="*/ 1919 h 10000"/>
                      <a:gd name="connsiteX74" fmla="*/ 2975 w 10000"/>
                      <a:gd name="connsiteY74" fmla="*/ 1851 h 10000"/>
                      <a:gd name="connsiteX75" fmla="*/ 2271 w 10000"/>
                      <a:gd name="connsiteY75" fmla="*/ 1851 h 10000"/>
                      <a:gd name="connsiteX76" fmla="*/ 2042 w 10000"/>
                      <a:gd name="connsiteY76" fmla="*/ 1964 h 10000"/>
                      <a:gd name="connsiteX77" fmla="*/ 1796 w 10000"/>
                      <a:gd name="connsiteY77" fmla="*/ 1964 h 10000"/>
                      <a:gd name="connsiteX78" fmla="*/ 1585 w 10000"/>
                      <a:gd name="connsiteY78" fmla="*/ 2009 h 10000"/>
                      <a:gd name="connsiteX79" fmla="*/ 1479 w 10000"/>
                      <a:gd name="connsiteY79" fmla="*/ 1964 h 10000"/>
                      <a:gd name="connsiteX80" fmla="*/ 1285 w 10000"/>
                      <a:gd name="connsiteY80" fmla="*/ 2032 h 10000"/>
                      <a:gd name="connsiteX81" fmla="*/ 1180 w 10000"/>
                      <a:gd name="connsiteY81" fmla="*/ 2144 h 10000"/>
                      <a:gd name="connsiteX82" fmla="*/ 933 w 10000"/>
                      <a:gd name="connsiteY82" fmla="*/ 2325 h 10000"/>
                      <a:gd name="connsiteX83" fmla="*/ 739 w 10000"/>
                      <a:gd name="connsiteY83" fmla="*/ 2348 h 10000"/>
                      <a:gd name="connsiteX84" fmla="*/ 669 w 10000"/>
                      <a:gd name="connsiteY84" fmla="*/ 2957 h 10000"/>
                      <a:gd name="connsiteX85" fmla="*/ 493 w 10000"/>
                      <a:gd name="connsiteY85" fmla="*/ 3273 h 10000"/>
                      <a:gd name="connsiteX86" fmla="*/ 264 w 10000"/>
                      <a:gd name="connsiteY86" fmla="*/ 3228 h 10000"/>
                      <a:gd name="connsiteX87" fmla="*/ 88 w 10000"/>
                      <a:gd name="connsiteY87" fmla="*/ 3341 h 10000"/>
                      <a:gd name="connsiteX88" fmla="*/ 88 w 10000"/>
                      <a:gd name="connsiteY88" fmla="*/ 3521 h 10000"/>
                      <a:gd name="connsiteX89" fmla="*/ 194 w 10000"/>
                      <a:gd name="connsiteY89" fmla="*/ 3883 h 10000"/>
                      <a:gd name="connsiteX90" fmla="*/ 123 w 10000"/>
                      <a:gd name="connsiteY90" fmla="*/ 4153 h 10000"/>
                      <a:gd name="connsiteX91" fmla="*/ 0 w 10000"/>
                      <a:gd name="connsiteY91" fmla="*/ 4424 h 10000"/>
                      <a:gd name="connsiteX92" fmla="*/ 18 w 10000"/>
                      <a:gd name="connsiteY92" fmla="*/ 4831 h 10000"/>
                      <a:gd name="connsiteX93" fmla="*/ 53 w 10000"/>
                      <a:gd name="connsiteY93" fmla="*/ 5463 h 10000"/>
                      <a:gd name="connsiteX94" fmla="*/ 88 w 10000"/>
                      <a:gd name="connsiteY94" fmla="*/ 5463 h 10000"/>
                      <a:gd name="connsiteX95" fmla="*/ 158 w 10000"/>
                      <a:gd name="connsiteY95" fmla="*/ 5643 h 10000"/>
                      <a:gd name="connsiteX96" fmla="*/ 581 w 10000"/>
                      <a:gd name="connsiteY96" fmla="*/ 6095 h 10000"/>
                      <a:gd name="connsiteX97" fmla="*/ 581 w 10000"/>
                      <a:gd name="connsiteY97" fmla="*/ 6117 h 10000"/>
                      <a:gd name="connsiteX98" fmla="*/ 581 w 10000"/>
                      <a:gd name="connsiteY98" fmla="*/ 6117 h 10000"/>
                      <a:gd name="connsiteX99" fmla="*/ 651 w 10000"/>
                      <a:gd name="connsiteY99" fmla="*/ 6546 h 10000"/>
                      <a:gd name="connsiteX100" fmla="*/ 1532 w 10000"/>
                      <a:gd name="connsiteY100" fmla="*/ 7111 h 10000"/>
                      <a:gd name="connsiteX101" fmla="*/ 1549 w 10000"/>
                      <a:gd name="connsiteY101" fmla="*/ 7111 h 10000"/>
                      <a:gd name="connsiteX102" fmla="*/ 1549 w 10000"/>
                      <a:gd name="connsiteY102" fmla="*/ 7133 h 10000"/>
                      <a:gd name="connsiteX103" fmla="*/ 1725 w 10000"/>
                      <a:gd name="connsiteY103" fmla="*/ 8172 h 10000"/>
                      <a:gd name="connsiteX104" fmla="*/ 2077 w 10000"/>
                      <a:gd name="connsiteY104" fmla="*/ 9052 h 10000"/>
                      <a:gd name="connsiteX105" fmla="*/ 2201 w 10000"/>
                      <a:gd name="connsiteY105" fmla="*/ 9323 h 10000"/>
                      <a:gd name="connsiteX106" fmla="*/ 2201 w 10000"/>
                      <a:gd name="connsiteY106" fmla="*/ 9323 h 10000"/>
                      <a:gd name="connsiteX107" fmla="*/ 2201 w 10000"/>
                      <a:gd name="connsiteY107" fmla="*/ 9345 h 10000"/>
                      <a:gd name="connsiteX108" fmla="*/ 2183 w 10000"/>
                      <a:gd name="connsiteY108" fmla="*/ 9932 h 10000"/>
                      <a:gd name="connsiteX109" fmla="*/ 2324 w 10000"/>
                      <a:gd name="connsiteY109" fmla="*/ 9932 h 10000"/>
                      <a:gd name="connsiteX110" fmla="*/ 2430 w 10000"/>
                      <a:gd name="connsiteY110" fmla="*/ 9661 h 10000"/>
                      <a:gd name="connsiteX111" fmla="*/ 3363 w 10000"/>
                      <a:gd name="connsiteY111" fmla="*/ 9661 h 10000"/>
                      <a:gd name="connsiteX112" fmla="*/ 3644 w 10000"/>
                      <a:gd name="connsiteY112" fmla="*/ 9436 h 10000"/>
                      <a:gd name="connsiteX113" fmla="*/ 3961 w 10000"/>
                      <a:gd name="connsiteY113" fmla="*/ 9345 h 10000"/>
                      <a:gd name="connsiteX114" fmla="*/ 4278 w 10000"/>
                      <a:gd name="connsiteY114" fmla="*/ 9503 h 10000"/>
                      <a:gd name="connsiteX115" fmla="*/ 4489 w 10000"/>
                      <a:gd name="connsiteY115" fmla="*/ 9436 h 10000"/>
                      <a:gd name="connsiteX116" fmla="*/ 5440 w 10000"/>
                      <a:gd name="connsiteY116" fmla="*/ 9368 h 10000"/>
                      <a:gd name="connsiteX117" fmla="*/ 5792 w 10000"/>
                      <a:gd name="connsiteY117" fmla="*/ 9210 h 10000"/>
                      <a:gd name="connsiteX118" fmla="*/ 5951 w 10000"/>
                      <a:gd name="connsiteY118" fmla="*/ 9368 h 10000"/>
                      <a:gd name="connsiteX119" fmla="*/ 6602 w 10000"/>
                      <a:gd name="connsiteY119" fmla="*/ 9323 h 10000"/>
                      <a:gd name="connsiteX120" fmla="*/ 6743 w 10000"/>
                      <a:gd name="connsiteY120" fmla="*/ 9571 h 10000"/>
                      <a:gd name="connsiteX121" fmla="*/ 6919 w 10000"/>
                      <a:gd name="connsiteY121" fmla="*/ 9774 h 10000"/>
                      <a:gd name="connsiteX122" fmla="*/ 7482 w 10000"/>
                      <a:gd name="connsiteY122" fmla="*/ 9729 h 10000"/>
                      <a:gd name="connsiteX123" fmla="*/ 7658 w 10000"/>
                      <a:gd name="connsiteY123" fmla="*/ 9865 h 10000"/>
                      <a:gd name="connsiteX124" fmla="*/ 7764 w 10000"/>
                      <a:gd name="connsiteY124" fmla="*/ 9910 h 10000"/>
                      <a:gd name="connsiteX125" fmla="*/ 7835 w 10000"/>
                      <a:gd name="connsiteY125" fmla="*/ 9977 h 10000"/>
                      <a:gd name="connsiteX126" fmla="*/ 7940 w 10000"/>
                      <a:gd name="connsiteY126" fmla="*/ 10000 h 10000"/>
                      <a:gd name="connsiteX127" fmla="*/ 8116 w 10000"/>
                      <a:gd name="connsiteY127" fmla="*/ 9932 h 10000"/>
                      <a:gd name="connsiteX128" fmla="*/ 8063 w 10000"/>
                      <a:gd name="connsiteY128" fmla="*/ 9616 h 10000"/>
                      <a:gd name="connsiteX129" fmla="*/ 7887 w 10000"/>
                      <a:gd name="connsiteY129" fmla="*/ 9391 h 10000"/>
                      <a:gd name="connsiteX130" fmla="*/ 7887 w 10000"/>
                      <a:gd name="connsiteY130" fmla="*/ 9007 h 10000"/>
                      <a:gd name="connsiteX131" fmla="*/ 8063 w 10000"/>
                      <a:gd name="connsiteY131" fmla="*/ 8871 h 10000"/>
                      <a:gd name="connsiteX132" fmla="*/ 8275 w 10000"/>
                      <a:gd name="connsiteY132" fmla="*/ 8691 h 10000"/>
                      <a:gd name="connsiteX133" fmla="*/ 8151 w 10000"/>
                      <a:gd name="connsiteY133" fmla="*/ 8600 h 10000"/>
                      <a:gd name="connsiteX134" fmla="*/ 8063 w 10000"/>
                      <a:gd name="connsiteY134" fmla="*/ 8465 h 10000"/>
                      <a:gd name="connsiteX135" fmla="*/ 8204 w 10000"/>
                      <a:gd name="connsiteY135" fmla="*/ 8239 h 10000"/>
                      <a:gd name="connsiteX136" fmla="*/ 8521 w 10000"/>
                      <a:gd name="connsiteY136" fmla="*/ 8239 h 10000"/>
                      <a:gd name="connsiteX137" fmla="*/ 8521 w 10000"/>
                      <a:gd name="connsiteY137" fmla="*/ 7946 h 10000"/>
                      <a:gd name="connsiteX138" fmla="*/ 8310 w 10000"/>
                      <a:gd name="connsiteY138" fmla="*/ 7833 h 10000"/>
                      <a:gd name="connsiteX139" fmla="*/ 8398 w 10000"/>
                      <a:gd name="connsiteY139" fmla="*/ 7494 h 10000"/>
                      <a:gd name="connsiteX140" fmla="*/ 7676 w 10000"/>
                      <a:gd name="connsiteY140" fmla="*/ 6163 h 10000"/>
                      <a:gd name="connsiteX141" fmla="*/ 7518 w 10000"/>
                      <a:gd name="connsiteY141" fmla="*/ 5440 h 10000"/>
                      <a:gd name="connsiteX142" fmla="*/ 7676 w 10000"/>
                      <a:gd name="connsiteY142" fmla="*/ 4763 h 10000"/>
                      <a:gd name="connsiteX143" fmla="*/ 7007 w 10000"/>
                      <a:gd name="connsiteY143" fmla="*/ 4853 h 10000"/>
                      <a:gd name="connsiteX144" fmla="*/ 6972 w 10000"/>
                      <a:gd name="connsiteY144" fmla="*/ 4808 h 10000"/>
                      <a:gd name="connsiteX145" fmla="*/ 6954 w 10000"/>
                      <a:gd name="connsiteY145" fmla="*/ 4628 h 10000"/>
                      <a:gd name="connsiteX146" fmla="*/ 7095 w 10000"/>
                      <a:gd name="connsiteY146" fmla="*/ 4266 h 10000"/>
                      <a:gd name="connsiteX147" fmla="*/ 8468 w 10000"/>
                      <a:gd name="connsiteY147" fmla="*/ 3341 h 10000"/>
                      <a:gd name="connsiteX148" fmla="*/ 8908 w 10000"/>
                      <a:gd name="connsiteY148" fmla="*/ 3160 h 10000"/>
                      <a:gd name="connsiteX149" fmla="*/ 9102 w 10000"/>
                      <a:gd name="connsiteY149" fmla="*/ 3431 h 10000"/>
                      <a:gd name="connsiteX150" fmla="*/ 9313 w 10000"/>
                      <a:gd name="connsiteY150" fmla="*/ 3431 h 10000"/>
                      <a:gd name="connsiteX151" fmla="*/ 9560 w 10000"/>
                      <a:gd name="connsiteY151" fmla="*/ 3205 h 10000"/>
                      <a:gd name="connsiteX152" fmla="*/ 9965 w 10000"/>
                      <a:gd name="connsiteY152" fmla="*/ 3454 h 10000"/>
                      <a:gd name="connsiteX153" fmla="*/ 10000 w 10000"/>
                      <a:gd name="connsiteY153" fmla="*/ 2731 h 10000"/>
                      <a:gd name="connsiteX154" fmla="*/ 9507 w 10000"/>
                      <a:gd name="connsiteY154" fmla="*/ 2731 h 10000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264 w 10000"/>
                      <a:gd name="connsiteY56" fmla="*/ 1017 h 10001"/>
                      <a:gd name="connsiteX57" fmla="*/ 5176 w 10000"/>
                      <a:gd name="connsiteY57" fmla="*/ 814 h 10001"/>
                      <a:gd name="connsiteX58" fmla="*/ 5440 w 10000"/>
                      <a:gd name="connsiteY58" fmla="*/ 791 h 10001"/>
                      <a:gd name="connsiteX59" fmla="*/ 5599 w 10000"/>
                      <a:gd name="connsiteY59" fmla="*/ 791 h 10001"/>
                      <a:gd name="connsiteX60" fmla="*/ 5739 w 10000"/>
                      <a:gd name="connsiteY60" fmla="*/ 1062 h 10001"/>
                      <a:gd name="connsiteX61" fmla="*/ 5546 w 10000"/>
                      <a:gd name="connsiteY61" fmla="*/ 1107 h 10001"/>
                      <a:gd name="connsiteX62" fmla="*/ 5511 w 10000"/>
                      <a:gd name="connsiteY62" fmla="*/ 1536 h 10001"/>
                      <a:gd name="connsiteX63" fmla="*/ 5352 w 10000"/>
                      <a:gd name="connsiteY63" fmla="*/ 1717 h 10001"/>
                      <a:gd name="connsiteX64" fmla="*/ 4982 w 10000"/>
                      <a:gd name="connsiteY64" fmla="*/ 1739 h 10001"/>
                      <a:gd name="connsiteX65" fmla="*/ 4824 w 10000"/>
                      <a:gd name="connsiteY65" fmla="*/ 1739 h 10001"/>
                      <a:gd name="connsiteX66" fmla="*/ 4507 w 10000"/>
                      <a:gd name="connsiteY66" fmla="*/ 1942 h 10001"/>
                      <a:gd name="connsiteX67" fmla="*/ 4296 w 10000"/>
                      <a:gd name="connsiteY67" fmla="*/ 1942 h 10001"/>
                      <a:gd name="connsiteX68" fmla="*/ 4225 w 10000"/>
                      <a:gd name="connsiteY68" fmla="*/ 1852 h 10001"/>
                      <a:gd name="connsiteX69" fmla="*/ 3785 w 10000"/>
                      <a:gd name="connsiteY69" fmla="*/ 1852 h 10001"/>
                      <a:gd name="connsiteX70" fmla="*/ 3644 w 10000"/>
                      <a:gd name="connsiteY70" fmla="*/ 1762 h 10001"/>
                      <a:gd name="connsiteX71" fmla="*/ 3380 w 10000"/>
                      <a:gd name="connsiteY71" fmla="*/ 1829 h 10001"/>
                      <a:gd name="connsiteX72" fmla="*/ 3169 w 10000"/>
                      <a:gd name="connsiteY72" fmla="*/ 1920 h 10001"/>
                      <a:gd name="connsiteX73" fmla="*/ 2975 w 10000"/>
                      <a:gd name="connsiteY73" fmla="*/ 1852 h 10001"/>
                      <a:gd name="connsiteX74" fmla="*/ 2271 w 10000"/>
                      <a:gd name="connsiteY74" fmla="*/ 1852 h 10001"/>
                      <a:gd name="connsiteX75" fmla="*/ 2042 w 10000"/>
                      <a:gd name="connsiteY75" fmla="*/ 1965 h 10001"/>
                      <a:gd name="connsiteX76" fmla="*/ 1796 w 10000"/>
                      <a:gd name="connsiteY76" fmla="*/ 1965 h 10001"/>
                      <a:gd name="connsiteX77" fmla="*/ 1585 w 10000"/>
                      <a:gd name="connsiteY77" fmla="*/ 2010 h 10001"/>
                      <a:gd name="connsiteX78" fmla="*/ 1479 w 10000"/>
                      <a:gd name="connsiteY78" fmla="*/ 1965 h 10001"/>
                      <a:gd name="connsiteX79" fmla="*/ 1285 w 10000"/>
                      <a:gd name="connsiteY79" fmla="*/ 2033 h 10001"/>
                      <a:gd name="connsiteX80" fmla="*/ 1180 w 10000"/>
                      <a:gd name="connsiteY80" fmla="*/ 2145 h 10001"/>
                      <a:gd name="connsiteX81" fmla="*/ 933 w 10000"/>
                      <a:gd name="connsiteY81" fmla="*/ 2326 h 10001"/>
                      <a:gd name="connsiteX82" fmla="*/ 739 w 10000"/>
                      <a:gd name="connsiteY82" fmla="*/ 2349 h 10001"/>
                      <a:gd name="connsiteX83" fmla="*/ 669 w 10000"/>
                      <a:gd name="connsiteY83" fmla="*/ 2958 h 10001"/>
                      <a:gd name="connsiteX84" fmla="*/ 493 w 10000"/>
                      <a:gd name="connsiteY84" fmla="*/ 3274 h 10001"/>
                      <a:gd name="connsiteX85" fmla="*/ 264 w 10000"/>
                      <a:gd name="connsiteY85" fmla="*/ 3229 h 10001"/>
                      <a:gd name="connsiteX86" fmla="*/ 88 w 10000"/>
                      <a:gd name="connsiteY86" fmla="*/ 3342 h 10001"/>
                      <a:gd name="connsiteX87" fmla="*/ 88 w 10000"/>
                      <a:gd name="connsiteY87" fmla="*/ 3522 h 10001"/>
                      <a:gd name="connsiteX88" fmla="*/ 194 w 10000"/>
                      <a:gd name="connsiteY88" fmla="*/ 3884 h 10001"/>
                      <a:gd name="connsiteX89" fmla="*/ 123 w 10000"/>
                      <a:gd name="connsiteY89" fmla="*/ 4154 h 10001"/>
                      <a:gd name="connsiteX90" fmla="*/ 0 w 10000"/>
                      <a:gd name="connsiteY90" fmla="*/ 4425 h 10001"/>
                      <a:gd name="connsiteX91" fmla="*/ 18 w 10000"/>
                      <a:gd name="connsiteY91" fmla="*/ 4832 h 10001"/>
                      <a:gd name="connsiteX92" fmla="*/ 53 w 10000"/>
                      <a:gd name="connsiteY92" fmla="*/ 5464 h 10001"/>
                      <a:gd name="connsiteX93" fmla="*/ 88 w 10000"/>
                      <a:gd name="connsiteY93" fmla="*/ 5464 h 10001"/>
                      <a:gd name="connsiteX94" fmla="*/ 158 w 10000"/>
                      <a:gd name="connsiteY94" fmla="*/ 5644 h 10001"/>
                      <a:gd name="connsiteX95" fmla="*/ 581 w 10000"/>
                      <a:gd name="connsiteY95" fmla="*/ 6096 h 10001"/>
                      <a:gd name="connsiteX96" fmla="*/ 581 w 10000"/>
                      <a:gd name="connsiteY96" fmla="*/ 6118 h 10001"/>
                      <a:gd name="connsiteX97" fmla="*/ 581 w 10000"/>
                      <a:gd name="connsiteY97" fmla="*/ 6118 h 10001"/>
                      <a:gd name="connsiteX98" fmla="*/ 651 w 10000"/>
                      <a:gd name="connsiteY98" fmla="*/ 6547 h 10001"/>
                      <a:gd name="connsiteX99" fmla="*/ 1532 w 10000"/>
                      <a:gd name="connsiteY99" fmla="*/ 7112 h 10001"/>
                      <a:gd name="connsiteX100" fmla="*/ 1549 w 10000"/>
                      <a:gd name="connsiteY100" fmla="*/ 7112 h 10001"/>
                      <a:gd name="connsiteX101" fmla="*/ 1549 w 10000"/>
                      <a:gd name="connsiteY101" fmla="*/ 7134 h 10001"/>
                      <a:gd name="connsiteX102" fmla="*/ 1725 w 10000"/>
                      <a:gd name="connsiteY102" fmla="*/ 8173 h 10001"/>
                      <a:gd name="connsiteX103" fmla="*/ 2077 w 10000"/>
                      <a:gd name="connsiteY103" fmla="*/ 9053 h 10001"/>
                      <a:gd name="connsiteX104" fmla="*/ 2201 w 10000"/>
                      <a:gd name="connsiteY104" fmla="*/ 9324 h 10001"/>
                      <a:gd name="connsiteX105" fmla="*/ 2201 w 10000"/>
                      <a:gd name="connsiteY105" fmla="*/ 9324 h 10001"/>
                      <a:gd name="connsiteX106" fmla="*/ 2201 w 10000"/>
                      <a:gd name="connsiteY106" fmla="*/ 9346 h 10001"/>
                      <a:gd name="connsiteX107" fmla="*/ 2183 w 10000"/>
                      <a:gd name="connsiteY107" fmla="*/ 9933 h 10001"/>
                      <a:gd name="connsiteX108" fmla="*/ 2324 w 10000"/>
                      <a:gd name="connsiteY108" fmla="*/ 9933 h 10001"/>
                      <a:gd name="connsiteX109" fmla="*/ 2430 w 10000"/>
                      <a:gd name="connsiteY109" fmla="*/ 9662 h 10001"/>
                      <a:gd name="connsiteX110" fmla="*/ 3363 w 10000"/>
                      <a:gd name="connsiteY110" fmla="*/ 9662 h 10001"/>
                      <a:gd name="connsiteX111" fmla="*/ 3644 w 10000"/>
                      <a:gd name="connsiteY111" fmla="*/ 9437 h 10001"/>
                      <a:gd name="connsiteX112" fmla="*/ 3961 w 10000"/>
                      <a:gd name="connsiteY112" fmla="*/ 9346 h 10001"/>
                      <a:gd name="connsiteX113" fmla="*/ 4278 w 10000"/>
                      <a:gd name="connsiteY113" fmla="*/ 9504 h 10001"/>
                      <a:gd name="connsiteX114" fmla="*/ 4489 w 10000"/>
                      <a:gd name="connsiteY114" fmla="*/ 9437 h 10001"/>
                      <a:gd name="connsiteX115" fmla="*/ 5440 w 10000"/>
                      <a:gd name="connsiteY115" fmla="*/ 9369 h 10001"/>
                      <a:gd name="connsiteX116" fmla="*/ 5792 w 10000"/>
                      <a:gd name="connsiteY116" fmla="*/ 9211 h 10001"/>
                      <a:gd name="connsiteX117" fmla="*/ 5951 w 10000"/>
                      <a:gd name="connsiteY117" fmla="*/ 9369 h 10001"/>
                      <a:gd name="connsiteX118" fmla="*/ 6602 w 10000"/>
                      <a:gd name="connsiteY118" fmla="*/ 9324 h 10001"/>
                      <a:gd name="connsiteX119" fmla="*/ 6743 w 10000"/>
                      <a:gd name="connsiteY119" fmla="*/ 9572 h 10001"/>
                      <a:gd name="connsiteX120" fmla="*/ 6919 w 10000"/>
                      <a:gd name="connsiteY120" fmla="*/ 9775 h 10001"/>
                      <a:gd name="connsiteX121" fmla="*/ 7482 w 10000"/>
                      <a:gd name="connsiteY121" fmla="*/ 9730 h 10001"/>
                      <a:gd name="connsiteX122" fmla="*/ 7658 w 10000"/>
                      <a:gd name="connsiteY122" fmla="*/ 9866 h 10001"/>
                      <a:gd name="connsiteX123" fmla="*/ 7764 w 10000"/>
                      <a:gd name="connsiteY123" fmla="*/ 9911 h 10001"/>
                      <a:gd name="connsiteX124" fmla="*/ 7835 w 10000"/>
                      <a:gd name="connsiteY124" fmla="*/ 9978 h 10001"/>
                      <a:gd name="connsiteX125" fmla="*/ 7940 w 10000"/>
                      <a:gd name="connsiteY125" fmla="*/ 10001 h 10001"/>
                      <a:gd name="connsiteX126" fmla="*/ 8116 w 10000"/>
                      <a:gd name="connsiteY126" fmla="*/ 9933 h 10001"/>
                      <a:gd name="connsiteX127" fmla="*/ 8063 w 10000"/>
                      <a:gd name="connsiteY127" fmla="*/ 9617 h 10001"/>
                      <a:gd name="connsiteX128" fmla="*/ 7887 w 10000"/>
                      <a:gd name="connsiteY128" fmla="*/ 9392 h 10001"/>
                      <a:gd name="connsiteX129" fmla="*/ 7887 w 10000"/>
                      <a:gd name="connsiteY129" fmla="*/ 9008 h 10001"/>
                      <a:gd name="connsiteX130" fmla="*/ 8063 w 10000"/>
                      <a:gd name="connsiteY130" fmla="*/ 8872 h 10001"/>
                      <a:gd name="connsiteX131" fmla="*/ 8275 w 10000"/>
                      <a:gd name="connsiteY131" fmla="*/ 8692 h 10001"/>
                      <a:gd name="connsiteX132" fmla="*/ 8151 w 10000"/>
                      <a:gd name="connsiteY132" fmla="*/ 8601 h 10001"/>
                      <a:gd name="connsiteX133" fmla="*/ 8063 w 10000"/>
                      <a:gd name="connsiteY133" fmla="*/ 8466 h 10001"/>
                      <a:gd name="connsiteX134" fmla="*/ 8204 w 10000"/>
                      <a:gd name="connsiteY134" fmla="*/ 8240 h 10001"/>
                      <a:gd name="connsiteX135" fmla="*/ 8521 w 10000"/>
                      <a:gd name="connsiteY135" fmla="*/ 8240 h 10001"/>
                      <a:gd name="connsiteX136" fmla="*/ 8521 w 10000"/>
                      <a:gd name="connsiteY136" fmla="*/ 7947 h 10001"/>
                      <a:gd name="connsiteX137" fmla="*/ 8310 w 10000"/>
                      <a:gd name="connsiteY137" fmla="*/ 7834 h 10001"/>
                      <a:gd name="connsiteX138" fmla="*/ 8398 w 10000"/>
                      <a:gd name="connsiteY138" fmla="*/ 7495 h 10001"/>
                      <a:gd name="connsiteX139" fmla="*/ 7676 w 10000"/>
                      <a:gd name="connsiteY139" fmla="*/ 6164 h 10001"/>
                      <a:gd name="connsiteX140" fmla="*/ 7518 w 10000"/>
                      <a:gd name="connsiteY140" fmla="*/ 5441 h 10001"/>
                      <a:gd name="connsiteX141" fmla="*/ 7676 w 10000"/>
                      <a:gd name="connsiteY141" fmla="*/ 4764 h 10001"/>
                      <a:gd name="connsiteX142" fmla="*/ 7007 w 10000"/>
                      <a:gd name="connsiteY142" fmla="*/ 4854 h 10001"/>
                      <a:gd name="connsiteX143" fmla="*/ 6972 w 10000"/>
                      <a:gd name="connsiteY143" fmla="*/ 4809 h 10001"/>
                      <a:gd name="connsiteX144" fmla="*/ 6954 w 10000"/>
                      <a:gd name="connsiteY144" fmla="*/ 4629 h 10001"/>
                      <a:gd name="connsiteX145" fmla="*/ 7095 w 10000"/>
                      <a:gd name="connsiteY145" fmla="*/ 4267 h 10001"/>
                      <a:gd name="connsiteX146" fmla="*/ 8468 w 10000"/>
                      <a:gd name="connsiteY146" fmla="*/ 3342 h 10001"/>
                      <a:gd name="connsiteX147" fmla="*/ 8908 w 10000"/>
                      <a:gd name="connsiteY147" fmla="*/ 3161 h 10001"/>
                      <a:gd name="connsiteX148" fmla="*/ 9102 w 10000"/>
                      <a:gd name="connsiteY148" fmla="*/ 3432 h 10001"/>
                      <a:gd name="connsiteX149" fmla="*/ 9313 w 10000"/>
                      <a:gd name="connsiteY149" fmla="*/ 3432 h 10001"/>
                      <a:gd name="connsiteX150" fmla="*/ 9560 w 10000"/>
                      <a:gd name="connsiteY150" fmla="*/ 3206 h 10001"/>
                      <a:gd name="connsiteX151" fmla="*/ 9965 w 10000"/>
                      <a:gd name="connsiteY151" fmla="*/ 3455 h 10001"/>
                      <a:gd name="connsiteX152" fmla="*/ 10000 w 10000"/>
                      <a:gd name="connsiteY152" fmla="*/ 2732 h 10001"/>
                      <a:gd name="connsiteX153" fmla="*/ 9507 w 10000"/>
                      <a:gd name="connsiteY153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264 w 10000"/>
                      <a:gd name="connsiteY56" fmla="*/ 1017 h 10001"/>
                      <a:gd name="connsiteX57" fmla="*/ 5176 w 10000"/>
                      <a:gd name="connsiteY57" fmla="*/ 814 h 10001"/>
                      <a:gd name="connsiteX58" fmla="*/ 5440 w 10000"/>
                      <a:gd name="connsiteY58" fmla="*/ 791 h 10001"/>
                      <a:gd name="connsiteX59" fmla="*/ 5599 w 10000"/>
                      <a:gd name="connsiteY59" fmla="*/ 791 h 10001"/>
                      <a:gd name="connsiteX60" fmla="*/ 5546 w 10000"/>
                      <a:gd name="connsiteY60" fmla="*/ 1107 h 10001"/>
                      <a:gd name="connsiteX61" fmla="*/ 5511 w 10000"/>
                      <a:gd name="connsiteY61" fmla="*/ 1536 h 10001"/>
                      <a:gd name="connsiteX62" fmla="*/ 5352 w 10000"/>
                      <a:gd name="connsiteY62" fmla="*/ 1717 h 10001"/>
                      <a:gd name="connsiteX63" fmla="*/ 4982 w 10000"/>
                      <a:gd name="connsiteY63" fmla="*/ 1739 h 10001"/>
                      <a:gd name="connsiteX64" fmla="*/ 4824 w 10000"/>
                      <a:gd name="connsiteY64" fmla="*/ 1739 h 10001"/>
                      <a:gd name="connsiteX65" fmla="*/ 4507 w 10000"/>
                      <a:gd name="connsiteY65" fmla="*/ 1942 h 10001"/>
                      <a:gd name="connsiteX66" fmla="*/ 4296 w 10000"/>
                      <a:gd name="connsiteY66" fmla="*/ 1942 h 10001"/>
                      <a:gd name="connsiteX67" fmla="*/ 4225 w 10000"/>
                      <a:gd name="connsiteY67" fmla="*/ 1852 h 10001"/>
                      <a:gd name="connsiteX68" fmla="*/ 3785 w 10000"/>
                      <a:gd name="connsiteY68" fmla="*/ 1852 h 10001"/>
                      <a:gd name="connsiteX69" fmla="*/ 3644 w 10000"/>
                      <a:gd name="connsiteY69" fmla="*/ 1762 h 10001"/>
                      <a:gd name="connsiteX70" fmla="*/ 3380 w 10000"/>
                      <a:gd name="connsiteY70" fmla="*/ 1829 h 10001"/>
                      <a:gd name="connsiteX71" fmla="*/ 3169 w 10000"/>
                      <a:gd name="connsiteY71" fmla="*/ 1920 h 10001"/>
                      <a:gd name="connsiteX72" fmla="*/ 2975 w 10000"/>
                      <a:gd name="connsiteY72" fmla="*/ 1852 h 10001"/>
                      <a:gd name="connsiteX73" fmla="*/ 2271 w 10000"/>
                      <a:gd name="connsiteY73" fmla="*/ 1852 h 10001"/>
                      <a:gd name="connsiteX74" fmla="*/ 2042 w 10000"/>
                      <a:gd name="connsiteY74" fmla="*/ 1965 h 10001"/>
                      <a:gd name="connsiteX75" fmla="*/ 1796 w 10000"/>
                      <a:gd name="connsiteY75" fmla="*/ 1965 h 10001"/>
                      <a:gd name="connsiteX76" fmla="*/ 1585 w 10000"/>
                      <a:gd name="connsiteY76" fmla="*/ 2010 h 10001"/>
                      <a:gd name="connsiteX77" fmla="*/ 1479 w 10000"/>
                      <a:gd name="connsiteY77" fmla="*/ 1965 h 10001"/>
                      <a:gd name="connsiteX78" fmla="*/ 1285 w 10000"/>
                      <a:gd name="connsiteY78" fmla="*/ 2033 h 10001"/>
                      <a:gd name="connsiteX79" fmla="*/ 1180 w 10000"/>
                      <a:gd name="connsiteY79" fmla="*/ 2145 h 10001"/>
                      <a:gd name="connsiteX80" fmla="*/ 933 w 10000"/>
                      <a:gd name="connsiteY80" fmla="*/ 2326 h 10001"/>
                      <a:gd name="connsiteX81" fmla="*/ 739 w 10000"/>
                      <a:gd name="connsiteY81" fmla="*/ 2349 h 10001"/>
                      <a:gd name="connsiteX82" fmla="*/ 669 w 10000"/>
                      <a:gd name="connsiteY82" fmla="*/ 2958 h 10001"/>
                      <a:gd name="connsiteX83" fmla="*/ 493 w 10000"/>
                      <a:gd name="connsiteY83" fmla="*/ 3274 h 10001"/>
                      <a:gd name="connsiteX84" fmla="*/ 264 w 10000"/>
                      <a:gd name="connsiteY84" fmla="*/ 3229 h 10001"/>
                      <a:gd name="connsiteX85" fmla="*/ 88 w 10000"/>
                      <a:gd name="connsiteY85" fmla="*/ 3342 h 10001"/>
                      <a:gd name="connsiteX86" fmla="*/ 88 w 10000"/>
                      <a:gd name="connsiteY86" fmla="*/ 3522 h 10001"/>
                      <a:gd name="connsiteX87" fmla="*/ 194 w 10000"/>
                      <a:gd name="connsiteY87" fmla="*/ 3884 h 10001"/>
                      <a:gd name="connsiteX88" fmla="*/ 123 w 10000"/>
                      <a:gd name="connsiteY88" fmla="*/ 4154 h 10001"/>
                      <a:gd name="connsiteX89" fmla="*/ 0 w 10000"/>
                      <a:gd name="connsiteY89" fmla="*/ 4425 h 10001"/>
                      <a:gd name="connsiteX90" fmla="*/ 18 w 10000"/>
                      <a:gd name="connsiteY90" fmla="*/ 4832 h 10001"/>
                      <a:gd name="connsiteX91" fmla="*/ 53 w 10000"/>
                      <a:gd name="connsiteY91" fmla="*/ 5464 h 10001"/>
                      <a:gd name="connsiteX92" fmla="*/ 88 w 10000"/>
                      <a:gd name="connsiteY92" fmla="*/ 5464 h 10001"/>
                      <a:gd name="connsiteX93" fmla="*/ 158 w 10000"/>
                      <a:gd name="connsiteY93" fmla="*/ 5644 h 10001"/>
                      <a:gd name="connsiteX94" fmla="*/ 581 w 10000"/>
                      <a:gd name="connsiteY94" fmla="*/ 6096 h 10001"/>
                      <a:gd name="connsiteX95" fmla="*/ 581 w 10000"/>
                      <a:gd name="connsiteY95" fmla="*/ 6118 h 10001"/>
                      <a:gd name="connsiteX96" fmla="*/ 581 w 10000"/>
                      <a:gd name="connsiteY96" fmla="*/ 6118 h 10001"/>
                      <a:gd name="connsiteX97" fmla="*/ 651 w 10000"/>
                      <a:gd name="connsiteY97" fmla="*/ 6547 h 10001"/>
                      <a:gd name="connsiteX98" fmla="*/ 1532 w 10000"/>
                      <a:gd name="connsiteY98" fmla="*/ 7112 h 10001"/>
                      <a:gd name="connsiteX99" fmla="*/ 1549 w 10000"/>
                      <a:gd name="connsiteY99" fmla="*/ 7112 h 10001"/>
                      <a:gd name="connsiteX100" fmla="*/ 1549 w 10000"/>
                      <a:gd name="connsiteY100" fmla="*/ 7134 h 10001"/>
                      <a:gd name="connsiteX101" fmla="*/ 1725 w 10000"/>
                      <a:gd name="connsiteY101" fmla="*/ 8173 h 10001"/>
                      <a:gd name="connsiteX102" fmla="*/ 2077 w 10000"/>
                      <a:gd name="connsiteY102" fmla="*/ 9053 h 10001"/>
                      <a:gd name="connsiteX103" fmla="*/ 2201 w 10000"/>
                      <a:gd name="connsiteY103" fmla="*/ 9324 h 10001"/>
                      <a:gd name="connsiteX104" fmla="*/ 2201 w 10000"/>
                      <a:gd name="connsiteY104" fmla="*/ 9324 h 10001"/>
                      <a:gd name="connsiteX105" fmla="*/ 2201 w 10000"/>
                      <a:gd name="connsiteY105" fmla="*/ 9346 h 10001"/>
                      <a:gd name="connsiteX106" fmla="*/ 2183 w 10000"/>
                      <a:gd name="connsiteY106" fmla="*/ 9933 h 10001"/>
                      <a:gd name="connsiteX107" fmla="*/ 2324 w 10000"/>
                      <a:gd name="connsiteY107" fmla="*/ 9933 h 10001"/>
                      <a:gd name="connsiteX108" fmla="*/ 2430 w 10000"/>
                      <a:gd name="connsiteY108" fmla="*/ 9662 h 10001"/>
                      <a:gd name="connsiteX109" fmla="*/ 3363 w 10000"/>
                      <a:gd name="connsiteY109" fmla="*/ 9662 h 10001"/>
                      <a:gd name="connsiteX110" fmla="*/ 3644 w 10000"/>
                      <a:gd name="connsiteY110" fmla="*/ 9437 h 10001"/>
                      <a:gd name="connsiteX111" fmla="*/ 3961 w 10000"/>
                      <a:gd name="connsiteY111" fmla="*/ 9346 h 10001"/>
                      <a:gd name="connsiteX112" fmla="*/ 4278 w 10000"/>
                      <a:gd name="connsiteY112" fmla="*/ 9504 h 10001"/>
                      <a:gd name="connsiteX113" fmla="*/ 4489 w 10000"/>
                      <a:gd name="connsiteY113" fmla="*/ 9437 h 10001"/>
                      <a:gd name="connsiteX114" fmla="*/ 5440 w 10000"/>
                      <a:gd name="connsiteY114" fmla="*/ 9369 h 10001"/>
                      <a:gd name="connsiteX115" fmla="*/ 5792 w 10000"/>
                      <a:gd name="connsiteY115" fmla="*/ 9211 h 10001"/>
                      <a:gd name="connsiteX116" fmla="*/ 5951 w 10000"/>
                      <a:gd name="connsiteY116" fmla="*/ 9369 h 10001"/>
                      <a:gd name="connsiteX117" fmla="*/ 6602 w 10000"/>
                      <a:gd name="connsiteY117" fmla="*/ 9324 h 10001"/>
                      <a:gd name="connsiteX118" fmla="*/ 6743 w 10000"/>
                      <a:gd name="connsiteY118" fmla="*/ 9572 h 10001"/>
                      <a:gd name="connsiteX119" fmla="*/ 6919 w 10000"/>
                      <a:gd name="connsiteY119" fmla="*/ 9775 h 10001"/>
                      <a:gd name="connsiteX120" fmla="*/ 7482 w 10000"/>
                      <a:gd name="connsiteY120" fmla="*/ 9730 h 10001"/>
                      <a:gd name="connsiteX121" fmla="*/ 7658 w 10000"/>
                      <a:gd name="connsiteY121" fmla="*/ 9866 h 10001"/>
                      <a:gd name="connsiteX122" fmla="*/ 7764 w 10000"/>
                      <a:gd name="connsiteY122" fmla="*/ 9911 h 10001"/>
                      <a:gd name="connsiteX123" fmla="*/ 7835 w 10000"/>
                      <a:gd name="connsiteY123" fmla="*/ 9978 h 10001"/>
                      <a:gd name="connsiteX124" fmla="*/ 7940 w 10000"/>
                      <a:gd name="connsiteY124" fmla="*/ 10001 h 10001"/>
                      <a:gd name="connsiteX125" fmla="*/ 8116 w 10000"/>
                      <a:gd name="connsiteY125" fmla="*/ 9933 h 10001"/>
                      <a:gd name="connsiteX126" fmla="*/ 8063 w 10000"/>
                      <a:gd name="connsiteY126" fmla="*/ 9617 h 10001"/>
                      <a:gd name="connsiteX127" fmla="*/ 7887 w 10000"/>
                      <a:gd name="connsiteY127" fmla="*/ 9392 h 10001"/>
                      <a:gd name="connsiteX128" fmla="*/ 7887 w 10000"/>
                      <a:gd name="connsiteY128" fmla="*/ 9008 h 10001"/>
                      <a:gd name="connsiteX129" fmla="*/ 8063 w 10000"/>
                      <a:gd name="connsiteY129" fmla="*/ 8872 h 10001"/>
                      <a:gd name="connsiteX130" fmla="*/ 8275 w 10000"/>
                      <a:gd name="connsiteY130" fmla="*/ 8692 h 10001"/>
                      <a:gd name="connsiteX131" fmla="*/ 8151 w 10000"/>
                      <a:gd name="connsiteY131" fmla="*/ 8601 h 10001"/>
                      <a:gd name="connsiteX132" fmla="*/ 8063 w 10000"/>
                      <a:gd name="connsiteY132" fmla="*/ 8466 h 10001"/>
                      <a:gd name="connsiteX133" fmla="*/ 8204 w 10000"/>
                      <a:gd name="connsiteY133" fmla="*/ 8240 h 10001"/>
                      <a:gd name="connsiteX134" fmla="*/ 8521 w 10000"/>
                      <a:gd name="connsiteY134" fmla="*/ 8240 h 10001"/>
                      <a:gd name="connsiteX135" fmla="*/ 8521 w 10000"/>
                      <a:gd name="connsiteY135" fmla="*/ 7947 h 10001"/>
                      <a:gd name="connsiteX136" fmla="*/ 8310 w 10000"/>
                      <a:gd name="connsiteY136" fmla="*/ 7834 h 10001"/>
                      <a:gd name="connsiteX137" fmla="*/ 8398 w 10000"/>
                      <a:gd name="connsiteY137" fmla="*/ 7495 h 10001"/>
                      <a:gd name="connsiteX138" fmla="*/ 7676 w 10000"/>
                      <a:gd name="connsiteY138" fmla="*/ 6164 h 10001"/>
                      <a:gd name="connsiteX139" fmla="*/ 7518 w 10000"/>
                      <a:gd name="connsiteY139" fmla="*/ 5441 h 10001"/>
                      <a:gd name="connsiteX140" fmla="*/ 7676 w 10000"/>
                      <a:gd name="connsiteY140" fmla="*/ 4764 h 10001"/>
                      <a:gd name="connsiteX141" fmla="*/ 7007 w 10000"/>
                      <a:gd name="connsiteY141" fmla="*/ 4854 h 10001"/>
                      <a:gd name="connsiteX142" fmla="*/ 6972 w 10000"/>
                      <a:gd name="connsiteY142" fmla="*/ 4809 h 10001"/>
                      <a:gd name="connsiteX143" fmla="*/ 6954 w 10000"/>
                      <a:gd name="connsiteY143" fmla="*/ 4629 h 10001"/>
                      <a:gd name="connsiteX144" fmla="*/ 7095 w 10000"/>
                      <a:gd name="connsiteY144" fmla="*/ 4267 h 10001"/>
                      <a:gd name="connsiteX145" fmla="*/ 8468 w 10000"/>
                      <a:gd name="connsiteY145" fmla="*/ 3342 h 10001"/>
                      <a:gd name="connsiteX146" fmla="*/ 8908 w 10000"/>
                      <a:gd name="connsiteY146" fmla="*/ 3161 h 10001"/>
                      <a:gd name="connsiteX147" fmla="*/ 9102 w 10000"/>
                      <a:gd name="connsiteY147" fmla="*/ 3432 h 10001"/>
                      <a:gd name="connsiteX148" fmla="*/ 9313 w 10000"/>
                      <a:gd name="connsiteY148" fmla="*/ 3432 h 10001"/>
                      <a:gd name="connsiteX149" fmla="*/ 9560 w 10000"/>
                      <a:gd name="connsiteY149" fmla="*/ 3206 h 10001"/>
                      <a:gd name="connsiteX150" fmla="*/ 9965 w 10000"/>
                      <a:gd name="connsiteY150" fmla="*/ 3455 h 10001"/>
                      <a:gd name="connsiteX151" fmla="*/ 10000 w 10000"/>
                      <a:gd name="connsiteY151" fmla="*/ 2732 h 10001"/>
                      <a:gd name="connsiteX152" fmla="*/ 9507 w 10000"/>
                      <a:gd name="connsiteY15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264 w 10000"/>
                      <a:gd name="connsiteY56" fmla="*/ 1017 h 10001"/>
                      <a:gd name="connsiteX57" fmla="*/ 5176 w 10000"/>
                      <a:gd name="connsiteY57" fmla="*/ 814 h 10001"/>
                      <a:gd name="connsiteX58" fmla="*/ 5440 w 10000"/>
                      <a:gd name="connsiteY58" fmla="*/ 791 h 10001"/>
                      <a:gd name="connsiteX59" fmla="*/ 5599 w 10000"/>
                      <a:gd name="connsiteY59" fmla="*/ 791 h 10001"/>
                      <a:gd name="connsiteX60" fmla="*/ 5511 w 10000"/>
                      <a:gd name="connsiteY60" fmla="*/ 1536 h 10001"/>
                      <a:gd name="connsiteX61" fmla="*/ 5352 w 10000"/>
                      <a:gd name="connsiteY61" fmla="*/ 1717 h 10001"/>
                      <a:gd name="connsiteX62" fmla="*/ 4982 w 10000"/>
                      <a:gd name="connsiteY62" fmla="*/ 1739 h 10001"/>
                      <a:gd name="connsiteX63" fmla="*/ 4824 w 10000"/>
                      <a:gd name="connsiteY63" fmla="*/ 1739 h 10001"/>
                      <a:gd name="connsiteX64" fmla="*/ 4507 w 10000"/>
                      <a:gd name="connsiteY64" fmla="*/ 1942 h 10001"/>
                      <a:gd name="connsiteX65" fmla="*/ 4296 w 10000"/>
                      <a:gd name="connsiteY65" fmla="*/ 1942 h 10001"/>
                      <a:gd name="connsiteX66" fmla="*/ 4225 w 10000"/>
                      <a:gd name="connsiteY66" fmla="*/ 1852 h 10001"/>
                      <a:gd name="connsiteX67" fmla="*/ 3785 w 10000"/>
                      <a:gd name="connsiteY67" fmla="*/ 1852 h 10001"/>
                      <a:gd name="connsiteX68" fmla="*/ 3644 w 10000"/>
                      <a:gd name="connsiteY68" fmla="*/ 1762 h 10001"/>
                      <a:gd name="connsiteX69" fmla="*/ 3380 w 10000"/>
                      <a:gd name="connsiteY69" fmla="*/ 1829 h 10001"/>
                      <a:gd name="connsiteX70" fmla="*/ 3169 w 10000"/>
                      <a:gd name="connsiteY70" fmla="*/ 1920 h 10001"/>
                      <a:gd name="connsiteX71" fmla="*/ 2975 w 10000"/>
                      <a:gd name="connsiteY71" fmla="*/ 1852 h 10001"/>
                      <a:gd name="connsiteX72" fmla="*/ 2271 w 10000"/>
                      <a:gd name="connsiteY72" fmla="*/ 1852 h 10001"/>
                      <a:gd name="connsiteX73" fmla="*/ 2042 w 10000"/>
                      <a:gd name="connsiteY73" fmla="*/ 1965 h 10001"/>
                      <a:gd name="connsiteX74" fmla="*/ 1796 w 10000"/>
                      <a:gd name="connsiteY74" fmla="*/ 1965 h 10001"/>
                      <a:gd name="connsiteX75" fmla="*/ 1585 w 10000"/>
                      <a:gd name="connsiteY75" fmla="*/ 2010 h 10001"/>
                      <a:gd name="connsiteX76" fmla="*/ 1479 w 10000"/>
                      <a:gd name="connsiteY76" fmla="*/ 1965 h 10001"/>
                      <a:gd name="connsiteX77" fmla="*/ 1285 w 10000"/>
                      <a:gd name="connsiteY77" fmla="*/ 2033 h 10001"/>
                      <a:gd name="connsiteX78" fmla="*/ 1180 w 10000"/>
                      <a:gd name="connsiteY78" fmla="*/ 2145 h 10001"/>
                      <a:gd name="connsiteX79" fmla="*/ 933 w 10000"/>
                      <a:gd name="connsiteY79" fmla="*/ 2326 h 10001"/>
                      <a:gd name="connsiteX80" fmla="*/ 739 w 10000"/>
                      <a:gd name="connsiteY80" fmla="*/ 2349 h 10001"/>
                      <a:gd name="connsiteX81" fmla="*/ 669 w 10000"/>
                      <a:gd name="connsiteY81" fmla="*/ 2958 h 10001"/>
                      <a:gd name="connsiteX82" fmla="*/ 493 w 10000"/>
                      <a:gd name="connsiteY82" fmla="*/ 3274 h 10001"/>
                      <a:gd name="connsiteX83" fmla="*/ 264 w 10000"/>
                      <a:gd name="connsiteY83" fmla="*/ 3229 h 10001"/>
                      <a:gd name="connsiteX84" fmla="*/ 88 w 10000"/>
                      <a:gd name="connsiteY84" fmla="*/ 3342 h 10001"/>
                      <a:gd name="connsiteX85" fmla="*/ 88 w 10000"/>
                      <a:gd name="connsiteY85" fmla="*/ 3522 h 10001"/>
                      <a:gd name="connsiteX86" fmla="*/ 194 w 10000"/>
                      <a:gd name="connsiteY86" fmla="*/ 3884 h 10001"/>
                      <a:gd name="connsiteX87" fmla="*/ 123 w 10000"/>
                      <a:gd name="connsiteY87" fmla="*/ 4154 h 10001"/>
                      <a:gd name="connsiteX88" fmla="*/ 0 w 10000"/>
                      <a:gd name="connsiteY88" fmla="*/ 4425 h 10001"/>
                      <a:gd name="connsiteX89" fmla="*/ 18 w 10000"/>
                      <a:gd name="connsiteY89" fmla="*/ 4832 h 10001"/>
                      <a:gd name="connsiteX90" fmla="*/ 53 w 10000"/>
                      <a:gd name="connsiteY90" fmla="*/ 5464 h 10001"/>
                      <a:gd name="connsiteX91" fmla="*/ 88 w 10000"/>
                      <a:gd name="connsiteY91" fmla="*/ 5464 h 10001"/>
                      <a:gd name="connsiteX92" fmla="*/ 158 w 10000"/>
                      <a:gd name="connsiteY92" fmla="*/ 5644 h 10001"/>
                      <a:gd name="connsiteX93" fmla="*/ 581 w 10000"/>
                      <a:gd name="connsiteY93" fmla="*/ 6096 h 10001"/>
                      <a:gd name="connsiteX94" fmla="*/ 581 w 10000"/>
                      <a:gd name="connsiteY94" fmla="*/ 6118 h 10001"/>
                      <a:gd name="connsiteX95" fmla="*/ 581 w 10000"/>
                      <a:gd name="connsiteY95" fmla="*/ 6118 h 10001"/>
                      <a:gd name="connsiteX96" fmla="*/ 651 w 10000"/>
                      <a:gd name="connsiteY96" fmla="*/ 6547 h 10001"/>
                      <a:gd name="connsiteX97" fmla="*/ 1532 w 10000"/>
                      <a:gd name="connsiteY97" fmla="*/ 7112 h 10001"/>
                      <a:gd name="connsiteX98" fmla="*/ 1549 w 10000"/>
                      <a:gd name="connsiteY98" fmla="*/ 7112 h 10001"/>
                      <a:gd name="connsiteX99" fmla="*/ 1549 w 10000"/>
                      <a:gd name="connsiteY99" fmla="*/ 7134 h 10001"/>
                      <a:gd name="connsiteX100" fmla="*/ 1725 w 10000"/>
                      <a:gd name="connsiteY100" fmla="*/ 8173 h 10001"/>
                      <a:gd name="connsiteX101" fmla="*/ 2077 w 10000"/>
                      <a:gd name="connsiteY101" fmla="*/ 9053 h 10001"/>
                      <a:gd name="connsiteX102" fmla="*/ 2201 w 10000"/>
                      <a:gd name="connsiteY102" fmla="*/ 9324 h 10001"/>
                      <a:gd name="connsiteX103" fmla="*/ 2201 w 10000"/>
                      <a:gd name="connsiteY103" fmla="*/ 9324 h 10001"/>
                      <a:gd name="connsiteX104" fmla="*/ 2201 w 10000"/>
                      <a:gd name="connsiteY104" fmla="*/ 9346 h 10001"/>
                      <a:gd name="connsiteX105" fmla="*/ 2183 w 10000"/>
                      <a:gd name="connsiteY105" fmla="*/ 9933 h 10001"/>
                      <a:gd name="connsiteX106" fmla="*/ 2324 w 10000"/>
                      <a:gd name="connsiteY106" fmla="*/ 9933 h 10001"/>
                      <a:gd name="connsiteX107" fmla="*/ 2430 w 10000"/>
                      <a:gd name="connsiteY107" fmla="*/ 9662 h 10001"/>
                      <a:gd name="connsiteX108" fmla="*/ 3363 w 10000"/>
                      <a:gd name="connsiteY108" fmla="*/ 9662 h 10001"/>
                      <a:gd name="connsiteX109" fmla="*/ 3644 w 10000"/>
                      <a:gd name="connsiteY109" fmla="*/ 9437 h 10001"/>
                      <a:gd name="connsiteX110" fmla="*/ 3961 w 10000"/>
                      <a:gd name="connsiteY110" fmla="*/ 9346 h 10001"/>
                      <a:gd name="connsiteX111" fmla="*/ 4278 w 10000"/>
                      <a:gd name="connsiteY111" fmla="*/ 9504 h 10001"/>
                      <a:gd name="connsiteX112" fmla="*/ 4489 w 10000"/>
                      <a:gd name="connsiteY112" fmla="*/ 9437 h 10001"/>
                      <a:gd name="connsiteX113" fmla="*/ 5440 w 10000"/>
                      <a:gd name="connsiteY113" fmla="*/ 9369 h 10001"/>
                      <a:gd name="connsiteX114" fmla="*/ 5792 w 10000"/>
                      <a:gd name="connsiteY114" fmla="*/ 9211 h 10001"/>
                      <a:gd name="connsiteX115" fmla="*/ 5951 w 10000"/>
                      <a:gd name="connsiteY115" fmla="*/ 9369 h 10001"/>
                      <a:gd name="connsiteX116" fmla="*/ 6602 w 10000"/>
                      <a:gd name="connsiteY116" fmla="*/ 9324 h 10001"/>
                      <a:gd name="connsiteX117" fmla="*/ 6743 w 10000"/>
                      <a:gd name="connsiteY117" fmla="*/ 9572 h 10001"/>
                      <a:gd name="connsiteX118" fmla="*/ 6919 w 10000"/>
                      <a:gd name="connsiteY118" fmla="*/ 9775 h 10001"/>
                      <a:gd name="connsiteX119" fmla="*/ 7482 w 10000"/>
                      <a:gd name="connsiteY119" fmla="*/ 9730 h 10001"/>
                      <a:gd name="connsiteX120" fmla="*/ 7658 w 10000"/>
                      <a:gd name="connsiteY120" fmla="*/ 9866 h 10001"/>
                      <a:gd name="connsiteX121" fmla="*/ 7764 w 10000"/>
                      <a:gd name="connsiteY121" fmla="*/ 9911 h 10001"/>
                      <a:gd name="connsiteX122" fmla="*/ 7835 w 10000"/>
                      <a:gd name="connsiteY122" fmla="*/ 9978 h 10001"/>
                      <a:gd name="connsiteX123" fmla="*/ 7940 w 10000"/>
                      <a:gd name="connsiteY123" fmla="*/ 10001 h 10001"/>
                      <a:gd name="connsiteX124" fmla="*/ 8116 w 10000"/>
                      <a:gd name="connsiteY124" fmla="*/ 9933 h 10001"/>
                      <a:gd name="connsiteX125" fmla="*/ 8063 w 10000"/>
                      <a:gd name="connsiteY125" fmla="*/ 9617 h 10001"/>
                      <a:gd name="connsiteX126" fmla="*/ 7887 w 10000"/>
                      <a:gd name="connsiteY126" fmla="*/ 9392 h 10001"/>
                      <a:gd name="connsiteX127" fmla="*/ 7887 w 10000"/>
                      <a:gd name="connsiteY127" fmla="*/ 9008 h 10001"/>
                      <a:gd name="connsiteX128" fmla="*/ 8063 w 10000"/>
                      <a:gd name="connsiteY128" fmla="*/ 8872 h 10001"/>
                      <a:gd name="connsiteX129" fmla="*/ 8275 w 10000"/>
                      <a:gd name="connsiteY129" fmla="*/ 8692 h 10001"/>
                      <a:gd name="connsiteX130" fmla="*/ 8151 w 10000"/>
                      <a:gd name="connsiteY130" fmla="*/ 8601 h 10001"/>
                      <a:gd name="connsiteX131" fmla="*/ 8063 w 10000"/>
                      <a:gd name="connsiteY131" fmla="*/ 8466 h 10001"/>
                      <a:gd name="connsiteX132" fmla="*/ 8204 w 10000"/>
                      <a:gd name="connsiteY132" fmla="*/ 8240 h 10001"/>
                      <a:gd name="connsiteX133" fmla="*/ 8521 w 10000"/>
                      <a:gd name="connsiteY133" fmla="*/ 8240 h 10001"/>
                      <a:gd name="connsiteX134" fmla="*/ 8521 w 10000"/>
                      <a:gd name="connsiteY134" fmla="*/ 7947 h 10001"/>
                      <a:gd name="connsiteX135" fmla="*/ 8310 w 10000"/>
                      <a:gd name="connsiteY135" fmla="*/ 7834 h 10001"/>
                      <a:gd name="connsiteX136" fmla="*/ 8398 w 10000"/>
                      <a:gd name="connsiteY136" fmla="*/ 7495 h 10001"/>
                      <a:gd name="connsiteX137" fmla="*/ 7676 w 10000"/>
                      <a:gd name="connsiteY137" fmla="*/ 6164 h 10001"/>
                      <a:gd name="connsiteX138" fmla="*/ 7518 w 10000"/>
                      <a:gd name="connsiteY138" fmla="*/ 5441 h 10001"/>
                      <a:gd name="connsiteX139" fmla="*/ 7676 w 10000"/>
                      <a:gd name="connsiteY139" fmla="*/ 4764 h 10001"/>
                      <a:gd name="connsiteX140" fmla="*/ 7007 w 10000"/>
                      <a:gd name="connsiteY140" fmla="*/ 4854 h 10001"/>
                      <a:gd name="connsiteX141" fmla="*/ 6972 w 10000"/>
                      <a:gd name="connsiteY141" fmla="*/ 4809 h 10001"/>
                      <a:gd name="connsiteX142" fmla="*/ 6954 w 10000"/>
                      <a:gd name="connsiteY142" fmla="*/ 4629 h 10001"/>
                      <a:gd name="connsiteX143" fmla="*/ 7095 w 10000"/>
                      <a:gd name="connsiteY143" fmla="*/ 4267 h 10001"/>
                      <a:gd name="connsiteX144" fmla="*/ 8468 w 10000"/>
                      <a:gd name="connsiteY144" fmla="*/ 3342 h 10001"/>
                      <a:gd name="connsiteX145" fmla="*/ 8908 w 10000"/>
                      <a:gd name="connsiteY145" fmla="*/ 3161 h 10001"/>
                      <a:gd name="connsiteX146" fmla="*/ 9102 w 10000"/>
                      <a:gd name="connsiteY146" fmla="*/ 3432 h 10001"/>
                      <a:gd name="connsiteX147" fmla="*/ 9313 w 10000"/>
                      <a:gd name="connsiteY147" fmla="*/ 3432 h 10001"/>
                      <a:gd name="connsiteX148" fmla="*/ 9560 w 10000"/>
                      <a:gd name="connsiteY148" fmla="*/ 3206 h 10001"/>
                      <a:gd name="connsiteX149" fmla="*/ 9965 w 10000"/>
                      <a:gd name="connsiteY149" fmla="*/ 3455 h 10001"/>
                      <a:gd name="connsiteX150" fmla="*/ 10000 w 10000"/>
                      <a:gd name="connsiteY150" fmla="*/ 2732 h 10001"/>
                      <a:gd name="connsiteX151" fmla="*/ 9507 w 10000"/>
                      <a:gd name="connsiteY151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264 w 10000"/>
                      <a:gd name="connsiteY56" fmla="*/ 1017 h 10001"/>
                      <a:gd name="connsiteX57" fmla="*/ 5176 w 10000"/>
                      <a:gd name="connsiteY57" fmla="*/ 814 h 10001"/>
                      <a:gd name="connsiteX58" fmla="*/ 5440 w 10000"/>
                      <a:gd name="connsiteY58" fmla="*/ 791 h 10001"/>
                      <a:gd name="connsiteX59" fmla="*/ 5511 w 10000"/>
                      <a:gd name="connsiteY59" fmla="*/ 1536 h 10001"/>
                      <a:gd name="connsiteX60" fmla="*/ 5352 w 10000"/>
                      <a:gd name="connsiteY60" fmla="*/ 1717 h 10001"/>
                      <a:gd name="connsiteX61" fmla="*/ 4982 w 10000"/>
                      <a:gd name="connsiteY61" fmla="*/ 1739 h 10001"/>
                      <a:gd name="connsiteX62" fmla="*/ 4824 w 10000"/>
                      <a:gd name="connsiteY62" fmla="*/ 1739 h 10001"/>
                      <a:gd name="connsiteX63" fmla="*/ 4507 w 10000"/>
                      <a:gd name="connsiteY63" fmla="*/ 1942 h 10001"/>
                      <a:gd name="connsiteX64" fmla="*/ 4296 w 10000"/>
                      <a:gd name="connsiteY64" fmla="*/ 1942 h 10001"/>
                      <a:gd name="connsiteX65" fmla="*/ 4225 w 10000"/>
                      <a:gd name="connsiteY65" fmla="*/ 1852 h 10001"/>
                      <a:gd name="connsiteX66" fmla="*/ 3785 w 10000"/>
                      <a:gd name="connsiteY66" fmla="*/ 1852 h 10001"/>
                      <a:gd name="connsiteX67" fmla="*/ 3644 w 10000"/>
                      <a:gd name="connsiteY67" fmla="*/ 1762 h 10001"/>
                      <a:gd name="connsiteX68" fmla="*/ 3380 w 10000"/>
                      <a:gd name="connsiteY68" fmla="*/ 1829 h 10001"/>
                      <a:gd name="connsiteX69" fmla="*/ 3169 w 10000"/>
                      <a:gd name="connsiteY69" fmla="*/ 1920 h 10001"/>
                      <a:gd name="connsiteX70" fmla="*/ 2975 w 10000"/>
                      <a:gd name="connsiteY70" fmla="*/ 1852 h 10001"/>
                      <a:gd name="connsiteX71" fmla="*/ 2271 w 10000"/>
                      <a:gd name="connsiteY71" fmla="*/ 1852 h 10001"/>
                      <a:gd name="connsiteX72" fmla="*/ 2042 w 10000"/>
                      <a:gd name="connsiteY72" fmla="*/ 1965 h 10001"/>
                      <a:gd name="connsiteX73" fmla="*/ 1796 w 10000"/>
                      <a:gd name="connsiteY73" fmla="*/ 1965 h 10001"/>
                      <a:gd name="connsiteX74" fmla="*/ 1585 w 10000"/>
                      <a:gd name="connsiteY74" fmla="*/ 2010 h 10001"/>
                      <a:gd name="connsiteX75" fmla="*/ 1479 w 10000"/>
                      <a:gd name="connsiteY75" fmla="*/ 1965 h 10001"/>
                      <a:gd name="connsiteX76" fmla="*/ 1285 w 10000"/>
                      <a:gd name="connsiteY76" fmla="*/ 2033 h 10001"/>
                      <a:gd name="connsiteX77" fmla="*/ 1180 w 10000"/>
                      <a:gd name="connsiteY77" fmla="*/ 2145 h 10001"/>
                      <a:gd name="connsiteX78" fmla="*/ 933 w 10000"/>
                      <a:gd name="connsiteY78" fmla="*/ 2326 h 10001"/>
                      <a:gd name="connsiteX79" fmla="*/ 739 w 10000"/>
                      <a:gd name="connsiteY79" fmla="*/ 2349 h 10001"/>
                      <a:gd name="connsiteX80" fmla="*/ 669 w 10000"/>
                      <a:gd name="connsiteY80" fmla="*/ 2958 h 10001"/>
                      <a:gd name="connsiteX81" fmla="*/ 493 w 10000"/>
                      <a:gd name="connsiteY81" fmla="*/ 3274 h 10001"/>
                      <a:gd name="connsiteX82" fmla="*/ 264 w 10000"/>
                      <a:gd name="connsiteY82" fmla="*/ 3229 h 10001"/>
                      <a:gd name="connsiteX83" fmla="*/ 88 w 10000"/>
                      <a:gd name="connsiteY83" fmla="*/ 3342 h 10001"/>
                      <a:gd name="connsiteX84" fmla="*/ 88 w 10000"/>
                      <a:gd name="connsiteY84" fmla="*/ 3522 h 10001"/>
                      <a:gd name="connsiteX85" fmla="*/ 194 w 10000"/>
                      <a:gd name="connsiteY85" fmla="*/ 3884 h 10001"/>
                      <a:gd name="connsiteX86" fmla="*/ 123 w 10000"/>
                      <a:gd name="connsiteY86" fmla="*/ 4154 h 10001"/>
                      <a:gd name="connsiteX87" fmla="*/ 0 w 10000"/>
                      <a:gd name="connsiteY87" fmla="*/ 4425 h 10001"/>
                      <a:gd name="connsiteX88" fmla="*/ 18 w 10000"/>
                      <a:gd name="connsiteY88" fmla="*/ 4832 h 10001"/>
                      <a:gd name="connsiteX89" fmla="*/ 53 w 10000"/>
                      <a:gd name="connsiteY89" fmla="*/ 5464 h 10001"/>
                      <a:gd name="connsiteX90" fmla="*/ 88 w 10000"/>
                      <a:gd name="connsiteY90" fmla="*/ 5464 h 10001"/>
                      <a:gd name="connsiteX91" fmla="*/ 158 w 10000"/>
                      <a:gd name="connsiteY91" fmla="*/ 5644 h 10001"/>
                      <a:gd name="connsiteX92" fmla="*/ 581 w 10000"/>
                      <a:gd name="connsiteY92" fmla="*/ 6096 h 10001"/>
                      <a:gd name="connsiteX93" fmla="*/ 581 w 10000"/>
                      <a:gd name="connsiteY93" fmla="*/ 6118 h 10001"/>
                      <a:gd name="connsiteX94" fmla="*/ 581 w 10000"/>
                      <a:gd name="connsiteY94" fmla="*/ 6118 h 10001"/>
                      <a:gd name="connsiteX95" fmla="*/ 651 w 10000"/>
                      <a:gd name="connsiteY95" fmla="*/ 6547 h 10001"/>
                      <a:gd name="connsiteX96" fmla="*/ 1532 w 10000"/>
                      <a:gd name="connsiteY96" fmla="*/ 7112 h 10001"/>
                      <a:gd name="connsiteX97" fmla="*/ 1549 w 10000"/>
                      <a:gd name="connsiteY97" fmla="*/ 7112 h 10001"/>
                      <a:gd name="connsiteX98" fmla="*/ 1549 w 10000"/>
                      <a:gd name="connsiteY98" fmla="*/ 7134 h 10001"/>
                      <a:gd name="connsiteX99" fmla="*/ 1725 w 10000"/>
                      <a:gd name="connsiteY99" fmla="*/ 8173 h 10001"/>
                      <a:gd name="connsiteX100" fmla="*/ 2077 w 10000"/>
                      <a:gd name="connsiteY100" fmla="*/ 9053 h 10001"/>
                      <a:gd name="connsiteX101" fmla="*/ 2201 w 10000"/>
                      <a:gd name="connsiteY101" fmla="*/ 9324 h 10001"/>
                      <a:gd name="connsiteX102" fmla="*/ 2201 w 10000"/>
                      <a:gd name="connsiteY102" fmla="*/ 9324 h 10001"/>
                      <a:gd name="connsiteX103" fmla="*/ 2201 w 10000"/>
                      <a:gd name="connsiteY103" fmla="*/ 9346 h 10001"/>
                      <a:gd name="connsiteX104" fmla="*/ 2183 w 10000"/>
                      <a:gd name="connsiteY104" fmla="*/ 9933 h 10001"/>
                      <a:gd name="connsiteX105" fmla="*/ 2324 w 10000"/>
                      <a:gd name="connsiteY105" fmla="*/ 9933 h 10001"/>
                      <a:gd name="connsiteX106" fmla="*/ 2430 w 10000"/>
                      <a:gd name="connsiteY106" fmla="*/ 9662 h 10001"/>
                      <a:gd name="connsiteX107" fmla="*/ 3363 w 10000"/>
                      <a:gd name="connsiteY107" fmla="*/ 9662 h 10001"/>
                      <a:gd name="connsiteX108" fmla="*/ 3644 w 10000"/>
                      <a:gd name="connsiteY108" fmla="*/ 9437 h 10001"/>
                      <a:gd name="connsiteX109" fmla="*/ 3961 w 10000"/>
                      <a:gd name="connsiteY109" fmla="*/ 9346 h 10001"/>
                      <a:gd name="connsiteX110" fmla="*/ 4278 w 10000"/>
                      <a:gd name="connsiteY110" fmla="*/ 9504 h 10001"/>
                      <a:gd name="connsiteX111" fmla="*/ 4489 w 10000"/>
                      <a:gd name="connsiteY111" fmla="*/ 9437 h 10001"/>
                      <a:gd name="connsiteX112" fmla="*/ 5440 w 10000"/>
                      <a:gd name="connsiteY112" fmla="*/ 9369 h 10001"/>
                      <a:gd name="connsiteX113" fmla="*/ 5792 w 10000"/>
                      <a:gd name="connsiteY113" fmla="*/ 9211 h 10001"/>
                      <a:gd name="connsiteX114" fmla="*/ 5951 w 10000"/>
                      <a:gd name="connsiteY114" fmla="*/ 9369 h 10001"/>
                      <a:gd name="connsiteX115" fmla="*/ 6602 w 10000"/>
                      <a:gd name="connsiteY115" fmla="*/ 9324 h 10001"/>
                      <a:gd name="connsiteX116" fmla="*/ 6743 w 10000"/>
                      <a:gd name="connsiteY116" fmla="*/ 9572 h 10001"/>
                      <a:gd name="connsiteX117" fmla="*/ 6919 w 10000"/>
                      <a:gd name="connsiteY117" fmla="*/ 9775 h 10001"/>
                      <a:gd name="connsiteX118" fmla="*/ 7482 w 10000"/>
                      <a:gd name="connsiteY118" fmla="*/ 9730 h 10001"/>
                      <a:gd name="connsiteX119" fmla="*/ 7658 w 10000"/>
                      <a:gd name="connsiteY119" fmla="*/ 9866 h 10001"/>
                      <a:gd name="connsiteX120" fmla="*/ 7764 w 10000"/>
                      <a:gd name="connsiteY120" fmla="*/ 9911 h 10001"/>
                      <a:gd name="connsiteX121" fmla="*/ 7835 w 10000"/>
                      <a:gd name="connsiteY121" fmla="*/ 9978 h 10001"/>
                      <a:gd name="connsiteX122" fmla="*/ 7940 w 10000"/>
                      <a:gd name="connsiteY122" fmla="*/ 10001 h 10001"/>
                      <a:gd name="connsiteX123" fmla="*/ 8116 w 10000"/>
                      <a:gd name="connsiteY123" fmla="*/ 9933 h 10001"/>
                      <a:gd name="connsiteX124" fmla="*/ 8063 w 10000"/>
                      <a:gd name="connsiteY124" fmla="*/ 9617 h 10001"/>
                      <a:gd name="connsiteX125" fmla="*/ 7887 w 10000"/>
                      <a:gd name="connsiteY125" fmla="*/ 9392 h 10001"/>
                      <a:gd name="connsiteX126" fmla="*/ 7887 w 10000"/>
                      <a:gd name="connsiteY126" fmla="*/ 9008 h 10001"/>
                      <a:gd name="connsiteX127" fmla="*/ 8063 w 10000"/>
                      <a:gd name="connsiteY127" fmla="*/ 8872 h 10001"/>
                      <a:gd name="connsiteX128" fmla="*/ 8275 w 10000"/>
                      <a:gd name="connsiteY128" fmla="*/ 8692 h 10001"/>
                      <a:gd name="connsiteX129" fmla="*/ 8151 w 10000"/>
                      <a:gd name="connsiteY129" fmla="*/ 8601 h 10001"/>
                      <a:gd name="connsiteX130" fmla="*/ 8063 w 10000"/>
                      <a:gd name="connsiteY130" fmla="*/ 8466 h 10001"/>
                      <a:gd name="connsiteX131" fmla="*/ 8204 w 10000"/>
                      <a:gd name="connsiteY131" fmla="*/ 8240 h 10001"/>
                      <a:gd name="connsiteX132" fmla="*/ 8521 w 10000"/>
                      <a:gd name="connsiteY132" fmla="*/ 8240 h 10001"/>
                      <a:gd name="connsiteX133" fmla="*/ 8521 w 10000"/>
                      <a:gd name="connsiteY133" fmla="*/ 7947 h 10001"/>
                      <a:gd name="connsiteX134" fmla="*/ 8310 w 10000"/>
                      <a:gd name="connsiteY134" fmla="*/ 7834 h 10001"/>
                      <a:gd name="connsiteX135" fmla="*/ 8398 w 10000"/>
                      <a:gd name="connsiteY135" fmla="*/ 7495 h 10001"/>
                      <a:gd name="connsiteX136" fmla="*/ 7676 w 10000"/>
                      <a:gd name="connsiteY136" fmla="*/ 6164 h 10001"/>
                      <a:gd name="connsiteX137" fmla="*/ 7518 w 10000"/>
                      <a:gd name="connsiteY137" fmla="*/ 5441 h 10001"/>
                      <a:gd name="connsiteX138" fmla="*/ 7676 w 10000"/>
                      <a:gd name="connsiteY138" fmla="*/ 4764 h 10001"/>
                      <a:gd name="connsiteX139" fmla="*/ 7007 w 10000"/>
                      <a:gd name="connsiteY139" fmla="*/ 4854 h 10001"/>
                      <a:gd name="connsiteX140" fmla="*/ 6972 w 10000"/>
                      <a:gd name="connsiteY140" fmla="*/ 4809 h 10001"/>
                      <a:gd name="connsiteX141" fmla="*/ 6954 w 10000"/>
                      <a:gd name="connsiteY141" fmla="*/ 4629 h 10001"/>
                      <a:gd name="connsiteX142" fmla="*/ 7095 w 10000"/>
                      <a:gd name="connsiteY142" fmla="*/ 4267 h 10001"/>
                      <a:gd name="connsiteX143" fmla="*/ 8468 w 10000"/>
                      <a:gd name="connsiteY143" fmla="*/ 3342 h 10001"/>
                      <a:gd name="connsiteX144" fmla="*/ 8908 w 10000"/>
                      <a:gd name="connsiteY144" fmla="*/ 3161 h 10001"/>
                      <a:gd name="connsiteX145" fmla="*/ 9102 w 10000"/>
                      <a:gd name="connsiteY145" fmla="*/ 3432 h 10001"/>
                      <a:gd name="connsiteX146" fmla="*/ 9313 w 10000"/>
                      <a:gd name="connsiteY146" fmla="*/ 3432 h 10001"/>
                      <a:gd name="connsiteX147" fmla="*/ 9560 w 10000"/>
                      <a:gd name="connsiteY147" fmla="*/ 3206 h 10001"/>
                      <a:gd name="connsiteX148" fmla="*/ 9965 w 10000"/>
                      <a:gd name="connsiteY148" fmla="*/ 3455 h 10001"/>
                      <a:gd name="connsiteX149" fmla="*/ 10000 w 10000"/>
                      <a:gd name="connsiteY149" fmla="*/ 2732 h 10001"/>
                      <a:gd name="connsiteX150" fmla="*/ 9507 w 10000"/>
                      <a:gd name="connsiteY150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264 w 10000"/>
                      <a:gd name="connsiteY56" fmla="*/ 1017 h 10001"/>
                      <a:gd name="connsiteX57" fmla="*/ 5176 w 10000"/>
                      <a:gd name="connsiteY57" fmla="*/ 814 h 10001"/>
                      <a:gd name="connsiteX58" fmla="*/ 5440 w 10000"/>
                      <a:gd name="connsiteY58" fmla="*/ 791 h 10001"/>
                      <a:gd name="connsiteX59" fmla="*/ 5352 w 10000"/>
                      <a:gd name="connsiteY59" fmla="*/ 1717 h 10001"/>
                      <a:gd name="connsiteX60" fmla="*/ 4982 w 10000"/>
                      <a:gd name="connsiteY60" fmla="*/ 1739 h 10001"/>
                      <a:gd name="connsiteX61" fmla="*/ 4824 w 10000"/>
                      <a:gd name="connsiteY61" fmla="*/ 1739 h 10001"/>
                      <a:gd name="connsiteX62" fmla="*/ 4507 w 10000"/>
                      <a:gd name="connsiteY62" fmla="*/ 1942 h 10001"/>
                      <a:gd name="connsiteX63" fmla="*/ 4296 w 10000"/>
                      <a:gd name="connsiteY63" fmla="*/ 1942 h 10001"/>
                      <a:gd name="connsiteX64" fmla="*/ 4225 w 10000"/>
                      <a:gd name="connsiteY64" fmla="*/ 1852 h 10001"/>
                      <a:gd name="connsiteX65" fmla="*/ 3785 w 10000"/>
                      <a:gd name="connsiteY65" fmla="*/ 1852 h 10001"/>
                      <a:gd name="connsiteX66" fmla="*/ 3644 w 10000"/>
                      <a:gd name="connsiteY66" fmla="*/ 1762 h 10001"/>
                      <a:gd name="connsiteX67" fmla="*/ 3380 w 10000"/>
                      <a:gd name="connsiteY67" fmla="*/ 1829 h 10001"/>
                      <a:gd name="connsiteX68" fmla="*/ 3169 w 10000"/>
                      <a:gd name="connsiteY68" fmla="*/ 1920 h 10001"/>
                      <a:gd name="connsiteX69" fmla="*/ 2975 w 10000"/>
                      <a:gd name="connsiteY69" fmla="*/ 1852 h 10001"/>
                      <a:gd name="connsiteX70" fmla="*/ 2271 w 10000"/>
                      <a:gd name="connsiteY70" fmla="*/ 1852 h 10001"/>
                      <a:gd name="connsiteX71" fmla="*/ 2042 w 10000"/>
                      <a:gd name="connsiteY71" fmla="*/ 1965 h 10001"/>
                      <a:gd name="connsiteX72" fmla="*/ 1796 w 10000"/>
                      <a:gd name="connsiteY72" fmla="*/ 1965 h 10001"/>
                      <a:gd name="connsiteX73" fmla="*/ 1585 w 10000"/>
                      <a:gd name="connsiteY73" fmla="*/ 2010 h 10001"/>
                      <a:gd name="connsiteX74" fmla="*/ 1479 w 10000"/>
                      <a:gd name="connsiteY74" fmla="*/ 1965 h 10001"/>
                      <a:gd name="connsiteX75" fmla="*/ 1285 w 10000"/>
                      <a:gd name="connsiteY75" fmla="*/ 2033 h 10001"/>
                      <a:gd name="connsiteX76" fmla="*/ 1180 w 10000"/>
                      <a:gd name="connsiteY76" fmla="*/ 2145 h 10001"/>
                      <a:gd name="connsiteX77" fmla="*/ 933 w 10000"/>
                      <a:gd name="connsiteY77" fmla="*/ 2326 h 10001"/>
                      <a:gd name="connsiteX78" fmla="*/ 739 w 10000"/>
                      <a:gd name="connsiteY78" fmla="*/ 2349 h 10001"/>
                      <a:gd name="connsiteX79" fmla="*/ 669 w 10000"/>
                      <a:gd name="connsiteY79" fmla="*/ 2958 h 10001"/>
                      <a:gd name="connsiteX80" fmla="*/ 493 w 10000"/>
                      <a:gd name="connsiteY80" fmla="*/ 3274 h 10001"/>
                      <a:gd name="connsiteX81" fmla="*/ 264 w 10000"/>
                      <a:gd name="connsiteY81" fmla="*/ 3229 h 10001"/>
                      <a:gd name="connsiteX82" fmla="*/ 88 w 10000"/>
                      <a:gd name="connsiteY82" fmla="*/ 3342 h 10001"/>
                      <a:gd name="connsiteX83" fmla="*/ 88 w 10000"/>
                      <a:gd name="connsiteY83" fmla="*/ 3522 h 10001"/>
                      <a:gd name="connsiteX84" fmla="*/ 194 w 10000"/>
                      <a:gd name="connsiteY84" fmla="*/ 3884 h 10001"/>
                      <a:gd name="connsiteX85" fmla="*/ 123 w 10000"/>
                      <a:gd name="connsiteY85" fmla="*/ 4154 h 10001"/>
                      <a:gd name="connsiteX86" fmla="*/ 0 w 10000"/>
                      <a:gd name="connsiteY86" fmla="*/ 4425 h 10001"/>
                      <a:gd name="connsiteX87" fmla="*/ 18 w 10000"/>
                      <a:gd name="connsiteY87" fmla="*/ 4832 h 10001"/>
                      <a:gd name="connsiteX88" fmla="*/ 53 w 10000"/>
                      <a:gd name="connsiteY88" fmla="*/ 5464 h 10001"/>
                      <a:gd name="connsiteX89" fmla="*/ 88 w 10000"/>
                      <a:gd name="connsiteY89" fmla="*/ 5464 h 10001"/>
                      <a:gd name="connsiteX90" fmla="*/ 158 w 10000"/>
                      <a:gd name="connsiteY90" fmla="*/ 5644 h 10001"/>
                      <a:gd name="connsiteX91" fmla="*/ 581 w 10000"/>
                      <a:gd name="connsiteY91" fmla="*/ 6096 h 10001"/>
                      <a:gd name="connsiteX92" fmla="*/ 581 w 10000"/>
                      <a:gd name="connsiteY92" fmla="*/ 6118 h 10001"/>
                      <a:gd name="connsiteX93" fmla="*/ 581 w 10000"/>
                      <a:gd name="connsiteY93" fmla="*/ 6118 h 10001"/>
                      <a:gd name="connsiteX94" fmla="*/ 651 w 10000"/>
                      <a:gd name="connsiteY94" fmla="*/ 6547 h 10001"/>
                      <a:gd name="connsiteX95" fmla="*/ 1532 w 10000"/>
                      <a:gd name="connsiteY95" fmla="*/ 7112 h 10001"/>
                      <a:gd name="connsiteX96" fmla="*/ 1549 w 10000"/>
                      <a:gd name="connsiteY96" fmla="*/ 7112 h 10001"/>
                      <a:gd name="connsiteX97" fmla="*/ 1549 w 10000"/>
                      <a:gd name="connsiteY97" fmla="*/ 7134 h 10001"/>
                      <a:gd name="connsiteX98" fmla="*/ 1725 w 10000"/>
                      <a:gd name="connsiteY98" fmla="*/ 8173 h 10001"/>
                      <a:gd name="connsiteX99" fmla="*/ 2077 w 10000"/>
                      <a:gd name="connsiteY99" fmla="*/ 9053 h 10001"/>
                      <a:gd name="connsiteX100" fmla="*/ 2201 w 10000"/>
                      <a:gd name="connsiteY100" fmla="*/ 9324 h 10001"/>
                      <a:gd name="connsiteX101" fmla="*/ 2201 w 10000"/>
                      <a:gd name="connsiteY101" fmla="*/ 9324 h 10001"/>
                      <a:gd name="connsiteX102" fmla="*/ 2201 w 10000"/>
                      <a:gd name="connsiteY102" fmla="*/ 9346 h 10001"/>
                      <a:gd name="connsiteX103" fmla="*/ 2183 w 10000"/>
                      <a:gd name="connsiteY103" fmla="*/ 9933 h 10001"/>
                      <a:gd name="connsiteX104" fmla="*/ 2324 w 10000"/>
                      <a:gd name="connsiteY104" fmla="*/ 9933 h 10001"/>
                      <a:gd name="connsiteX105" fmla="*/ 2430 w 10000"/>
                      <a:gd name="connsiteY105" fmla="*/ 9662 h 10001"/>
                      <a:gd name="connsiteX106" fmla="*/ 3363 w 10000"/>
                      <a:gd name="connsiteY106" fmla="*/ 9662 h 10001"/>
                      <a:gd name="connsiteX107" fmla="*/ 3644 w 10000"/>
                      <a:gd name="connsiteY107" fmla="*/ 9437 h 10001"/>
                      <a:gd name="connsiteX108" fmla="*/ 3961 w 10000"/>
                      <a:gd name="connsiteY108" fmla="*/ 9346 h 10001"/>
                      <a:gd name="connsiteX109" fmla="*/ 4278 w 10000"/>
                      <a:gd name="connsiteY109" fmla="*/ 9504 h 10001"/>
                      <a:gd name="connsiteX110" fmla="*/ 4489 w 10000"/>
                      <a:gd name="connsiteY110" fmla="*/ 9437 h 10001"/>
                      <a:gd name="connsiteX111" fmla="*/ 5440 w 10000"/>
                      <a:gd name="connsiteY111" fmla="*/ 9369 h 10001"/>
                      <a:gd name="connsiteX112" fmla="*/ 5792 w 10000"/>
                      <a:gd name="connsiteY112" fmla="*/ 9211 h 10001"/>
                      <a:gd name="connsiteX113" fmla="*/ 5951 w 10000"/>
                      <a:gd name="connsiteY113" fmla="*/ 9369 h 10001"/>
                      <a:gd name="connsiteX114" fmla="*/ 6602 w 10000"/>
                      <a:gd name="connsiteY114" fmla="*/ 9324 h 10001"/>
                      <a:gd name="connsiteX115" fmla="*/ 6743 w 10000"/>
                      <a:gd name="connsiteY115" fmla="*/ 9572 h 10001"/>
                      <a:gd name="connsiteX116" fmla="*/ 6919 w 10000"/>
                      <a:gd name="connsiteY116" fmla="*/ 9775 h 10001"/>
                      <a:gd name="connsiteX117" fmla="*/ 7482 w 10000"/>
                      <a:gd name="connsiteY117" fmla="*/ 9730 h 10001"/>
                      <a:gd name="connsiteX118" fmla="*/ 7658 w 10000"/>
                      <a:gd name="connsiteY118" fmla="*/ 9866 h 10001"/>
                      <a:gd name="connsiteX119" fmla="*/ 7764 w 10000"/>
                      <a:gd name="connsiteY119" fmla="*/ 9911 h 10001"/>
                      <a:gd name="connsiteX120" fmla="*/ 7835 w 10000"/>
                      <a:gd name="connsiteY120" fmla="*/ 9978 h 10001"/>
                      <a:gd name="connsiteX121" fmla="*/ 7940 w 10000"/>
                      <a:gd name="connsiteY121" fmla="*/ 10001 h 10001"/>
                      <a:gd name="connsiteX122" fmla="*/ 8116 w 10000"/>
                      <a:gd name="connsiteY122" fmla="*/ 9933 h 10001"/>
                      <a:gd name="connsiteX123" fmla="*/ 8063 w 10000"/>
                      <a:gd name="connsiteY123" fmla="*/ 9617 h 10001"/>
                      <a:gd name="connsiteX124" fmla="*/ 7887 w 10000"/>
                      <a:gd name="connsiteY124" fmla="*/ 9392 h 10001"/>
                      <a:gd name="connsiteX125" fmla="*/ 7887 w 10000"/>
                      <a:gd name="connsiteY125" fmla="*/ 9008 h 10001"/>
                      <a:gd name="connsiteX126" fmla="*/ 8063 w 10000"/>
                      <a:gd name="connsiteY126" fmla="*/ 8872 h 10001"/>
                      <a:gd name="connsiteX127" fmla="*/ 8275 w 10000"/>
                      <a:gd name="connsiteY127" fmla="*/ 8692 h 10001"/>
                      <a:gd name="connsiteX128" fmla="*/ 8151 w 10000"/>
                      <a:gd name="connsiteY128" fmla="*/ 8601 h 10001"/>
                      <a:gd name="connsiteX129" fmla="*/ 8063 w 10000"/>
                      <a:gd name="connsiteY129" fmla="*/ 8466 h 10001"/>
                      <a:gd name="connsiteX130" fmla="*/ 8204 w 10000"/>
                      <a:gd name="connsiteY130" fmla="*/ 8240 h 10001"/>
                      <a:gd name="connsiteX131" fmla="*/ 8521 w 10000"/>
                      <a:gd name="connsiteY131" fmla="*/ 8240 h 10001"/>
                      <a:gd name="connsiteX132" fmla="*/ 8521 w 10000"/>
                      <a:gd name="connsiteY132" fmla="*/ 7947 h 10001"/>
                      <a:gd name="connsiteX133" fmla="*/ 8310 w 10000"/>
                      <a:gd name="connsiteY133" fmla="*/ 7834 h 10001"/>
                      <a:gd name="connsiteX134" fmla="*/ 8398 w 10000"/>
                      <a:gd name="connsiteY134" fmla="*/ 7495 h 10001"/>
                      <a:gd name="connsiteX135" fmla="*/ 7676 w 10000"/>
                      <a:gd name="connsiteY135" fmla="*/ 6164 h 10001"/>
                      <a:gd name="connsiteX136" fmla="*/ 7518 w 10000"/>
                      <a:gd name="connsiteY136" fmla="*/ 5441 h 10001"/>
                      <a:gd name="connsiteX137" fmla="*/ 7676 w 10000"/>
                      <a:gd name="connsiteY137" fmla="*/ 4764 h 10001"/>
                      <a:gd name="connsiteX138" fmla="*/ 7007 w 10000"/>
                      <a:gd name="connsiteY138" fmla="*/ 4854 h 10001"/>
                      <a:gd name="connsiteX139" fmla="*/ 6972 w 10000"/>
                      <a:gd name="connsiteY139" fmla="*/ 4809 h 10001"/>
                      <a:gd name="connsiteX140" fmla="*/ 6954 w 10000"/>
                      <a:gd name="connsiteY140" fmla="*/ 4629 h 10001"/>
                      <a:gd name="connsiteX141" fmla="*/ 7095 w 10000"/>
                      <a:gd name="connsiteY141" fmla="*/ 4267 h 10001"/>
                      <a:gd name="connsiteX142" fmla="*/ 8468 w 10000"/>
                      <a:gd name="connsiteY142" fmla="*/ 3342 h 10001"/>
                      <a:gd name="connsiteX143" fmla="*/ 8908 w 10000"/>
                      <a:gd name="connsiteY143" fmla="*/ 3161 h 10001"/>
                      <a:gd name="connsiteX144" fmla="*/ 9102 w 10000"/>
                      <a:gd name="connsiteY144" fmla="*/ 3432 h 10001"/>
                      <a:gd name="connsiteX145" fmla="*/ 9313 w 10000"/>
                      <a:gd name="connsiteY145" fmla="*/ 3432 h 10001"/>
                      <a:gd name="connsiteX146" fmla="*/ 9560 w 10000"/>
                      <a:gd name="connsiteY146" fmla="*/ 3206 h 10001"/>
                      <a:gd name="connsiteX147" fmla="*/ 9965 w 10000"/>
                      <a:gd name="connsiteY147" fmla="*/ 3455 h 10001"/>
                      <a:gd name="connsiteX148" fmla="*/ 10000 w 10000"/>
                      <a:gd name="connsiteY148" fmla="*/ 2732 h 10001"/>
                      <a:gd name="connsiteX149" fmla="*/ 9507 w 10000"/>
                      <a:gd name="connsiteY149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264 w 10000"/>
                      <a:gd name="connsiteY56" fmla="*/ 1017 h 10001"/>
                      <a:gd name="connsiteX57" fmla="*/ 5176 w 10000"/>
                      <a:gd name="connsiteY57" fmla="*/ 814 h 10001"/>
                      <a:gd name="connsiteX58" fmla="*/ 5440 w 10000"/>
                      <a:gd name="connsiteY58" fmla="*/ 791 h 10001"/>
                      <a:gd name="connsiteX59" fmla="*/ 4982 w 10000"/>
                      <a:gd name="connsiteY59" fmla="*/ 1739 h 10001"/>
                      <a:gd name="connsiteX60" fmla="*/ 4824 w 10000"/>
                      <a:gd name="connsiteY60" fmla="*/ 1739 h 10001"/>
                      <a:gd name="connsiteX61" fmla="*/ 4507 w 10000"/>
                      <a:gd name="connsiteY61" fmla="*/ 1942 h 10001"/>
                      <a:gd name="connsiteX62" fmla="*/ 4296 w 10000"/>
                      <a:gd name="connsiteY62" fmla="*/ 1942 h 10001"/>
                      <a:gd name="connsiteX63" fmla="*/ 4225 w 10000"/>
                      <a:gd name="connsiteY63" fmla="*/ 1852 h 10001"/>
                      <a:gd name="connsiteX64" fmla="*/ 3785 w 10000"/>
                      <a:gd name="connsiteY64" fmla="*/ 1852 h 10001"/>
                      <a:gd name="connsiteX65" fmla="*/ 3644 w 10000"/>
                      <a:gd name="connsiteY65" fmla="*/ 1762 h 10001"/>
                      <a:gd name="connsiteX66" fmla="*/ 3380 w 10000"/>
                      <a:gd name="connsiteY66" fmla="*/ 1829 h 10001"/>
                      <a:gd name="connsiteX67" fmla="*/ 3169 w 10000"/>
                      <a:gd name="connsiteY67" fmla="*/ 1920 h 10001"/>
                      <a:gd name="connsiteX68" fmla="*/ 2975 w 10000"/>
                      <a:gd name="connsiteY68" fmla="*/ 1852 h 10001"/>
                      <a:gd name="connsiteX69" fmla="*/ 2271 w 10000"/>
                      <a:gd name="connsiteY69" fmla="*/ 1852 h 10001"/>
                      <a:gd name="connsiteX70" fmla="*/ 2042 w 10000"/>
                      <a:gd name="connsiteY70" fmla="*/ 1965 h 10001"/>
                      <a:gd name="connsiteX71" fmla="*/ 1796 w 10000"/>
                      <a:gd name="connsiteY71" fmla="*/ 1965 h 10001"/>
                      <a:gd name="connsiteX72" fmla="*/ 1585 w 10000"/>
                      <a:gd name="connsiteY72" fmla="*/ 2010 h 10001"/>
                      <a:gd name="connsiteX73" fmla="*/ 1479 w 10000"/>
                      <a:gd name="connsiteY73" fmla="*/ 1965 h 10001"/>
                      <a:gd name="connsiteX74" fmla="*/ 1285 w 10000"/>
                      <a:gd name="connsiteY74" fmla="*/ 2033 h 10001"/>
                      <a:gd name="connsiteX75" fmla="*/ 1180 w 10000"/>
                      <a:gd name="connsiteY75" fmla="*/ 2145 h 10001"/>
                      <a:gd name="connsiteX76" fmla="*/ 933 w 10000"/>
                      <a:gd name="connsiteY76" fmla="*/ 2326 h 10001"/>
                      <a:gd name="connsiteX77" fmla="*/ 739 w 10000"/>
                      <a:gd name="connsiteY77" fmla="*/ 2349 h 10001"/>
                      <a:gd name="connsiteX78" fmla="*/ 669 w 10000"/>
                      <a:gd name="connsiteY78" fmla="*/ 2958 h 10001"/>
                      <a:gd name="connsiteX79" fmla="*/ 493 w 10000"/>
                      <a:gd name="connsiteY79" fmla="*/ 3274 h 10001"/>
                      <a:gd name="connsiteX80" fmla="*/ 264 w 10000"/>
                      <a:gd name="connsiteY80" fmla="*/ 3229 h 10001"/>
                      <a:gd name="connsiteX81" fmla="*/ 88 w 10000"/>
                      <a:gd name="connsiteY81" fmla="*/ 3342 h 10001"/>
                      <a:gd name="connsiteX82" fmla="*/ 88 w 10000"/>
                      <a:gd name="connsiteY82" fmla="*/ 3522 h 10001"/>
                      <a:gd name="connsiteX83" fmla="*/ 194 w 10000"/>
                      <a:gd name="connsiteY83" fmla="*/ 3884 h 10001"/>
                      <a:gd name="connsiteX84" fmla="*/ 123 w 10000"/>
                      <a:gd name="connsiteY84" fmla="*/ 4154 h 10001"/>
                      <a:gd name="connsiteX85" fmla="*/ 0 w 10000"/>
                      <a:gd name="connsiteY85" fmla="*/ 4425 h 10001"/>
                      <a:gd name="connsiteX86" fmla="*/ 18 w 10000"/>
                      <a:gd name="connsiteY86" fmla="*/ 4832 h 10001"/>
                      <a:gd name="connsiteX87" fmla="*/ 53 w 10000"/>
                      <a:gd name="connsiteY87" fmla="*/ 5464 h 10001"/>
                      <a:gd name="connsiteX88" fmla="*/ 88 w 10000"/>
                      <a:gd name="connsiteY88" fmla="*/ 5464 h 10001"/>
                      <a:gd name="connsiteX89" fmla="*/ 158 w 10000"/>
                      <a:gd name="connsiteY89" fmla="*/ 5644 h 10001"/>
                      <a:gd name="connsiteX90" fmla="*/ 581 w 10000"/>
                      <a:gd name="connsiteY90" fmla="*/ 6096 h 10001"/>
                      <a:gd name="connsiteX91" fmla="*/ 581 w 10000"/>
                      <a:gd name="connsiteY91" fmla="*/ 6118 h 10001"/>
                      <a:gd name="connsiteX92" fmla="*/ 581 w 10000"/>
                      <a:gd name="connsiteY92" fmla="*/ 6118 h 10001"/>
                      <a:gd name="connsiteX93" fmla="*/ 651 w 10000"/>
                      <a:gd name="connsiteY93" fmla="*/ 6547 h 10001"/>
                      <a:gd name="connsiteX94" fmla="*/ 1532 w 10000"/>
                      <a:gd name="connsiteY94" fmla="*/ 7112 h 10001"/>
                      <a:gd name="connsiteX95" fmla="*/ 1549 w 10000"/>
                      <a:gd name="connsiteY95" fmla="*/ 7112 h 10001"/>
                      <a:gd name="connsiteX96" fmla="*/ 1549 w 10000"/>
                      <a:gd name="connsiteY96" fmla="*/ 7134 h 10001"/>
                      <a:gd name="connsiteX97" fmla="*/ 1725 w 10000"/>
                      <a:gd name="connsiteY97" fmla="*/ 8173 h 10001"/>
                      <a:gd name="connsiteX98" fmla="*/ 2077 w 10000"/>
                      <a:gd name="connsiteY98" fmla="*/ 9053 h 10001"/>
                      <a:gd name="connsiteX99" fmla="*/ 2201 w 10000"/>
                      <a:gd name="connsiteY99" fmla="*/ 9324 h 10001"/>
                      <a:gd name="connsiteX100" fmla="*/ 2201 w 10000"/>
                      <a:gd name="connsiteY100" fmla="*/ 9324 h 10001"/>
                      <a:gd name="connsiteX101" fmla="*/ 2201 w 10000"/>
                      <a:gd name="connsiteY101" fmla="*/ 9346 h 10001"/>
                      <a:gd name="connsiteX102" fmla="*/ 2183 w 10000"/>
                      <a:gd name="connsiteY102" fmla="*/ 9933 h 10001"/>
                      <a:gd name="connsiteX103" fmla="*/ 2324 w 10000"/>
                      <a:gd name="connsiteY103" fmla="*/ 9933 h 10001"/>
                      <a:gd name="connsiteX104" fmla="*/ 2430 w 10000"/>
                      <a:gd name="connsiteY104" fmla="*/ 9662 h 10001"/>
                      <a:gd name="connsiteX105" fmla="*/ 3363 w 10000"/>
                      <a:gd name="connsiteY105" fmla="*/ 9662 h 10001"/>
                      <a:gd name="connsiteX106" fmla="*/ 3644 w 10000"/>
                      <a:gd name="connsiteY106" fmla="*/ 9437 h 10001"/>
                      <a:gd name="connsiteX107" fmla="*/ 3961 w 10000"/>
                      <a:gd name="connsiteY107" fmla="*/ 9346 h 10001"/>
                      <a:gd name="connsiteX108" fmla="*/ 4278 w 10000"/>
                      <a:gd name="connsiteY108" fmla="*/ 9504 h 10001"/>
                      <a:gd name="connsiteX109" fmla="*/ 4489 w 10000"/>
                      <a:gd name="connsiteY109" fmla="*/ 9437 h 10001"/>
                      <a:gd name="connsiteX110" fmla="*/ 5440 w 10000"/>
                      <a:gd name="connsiteY110" fmla="*/ 9369 h 10001"/>
                      <a:gd name="connsiteX111" fmla="*/ 5792 w 10000"/>
                      <a:gd name="connsiteY111" fmla="*/ 9211 h 10001"/>
                      <a:gd name="connsiteX112" fmla="*/ 5951 w 10000"/>
                      <a:gd name="connsiteY112" fmla="*/ 9369 h 10001"/>
                      <a:gd name="connsiteX113" fmla="*/ 6602 w 10000"/>
                      <a:gd name="connsiteY113" fmla="*/ 9324 h 10001"/>
                      <a:gd name="connsiteX114" fmla="*/ 6743 w 10000"/>
                      <a:gd name="connsiteY114" fmla="*/ 9572 h 10001"/>
                      <a:gd name="connsiteX115" fmla="*/ 6919 w 10000"/>
                      <a:gd name="connsiteY115" fmla="*/ 9775 h 10001"/>
                      <a:gd name="connsiteX116" fmla="*/ 7482 w 10000"/>
                      <a:gd name="connsiteY116" fmla="*/ 9730 h 10001"/>
                      <a:gd name="connsiteX117" fmla="*/ 7658 w 10000"/>
                      <a:gd name="connsiteY117" fmla="*/ 9866 h 10001"/>
                      <a:gd name="connsiteX118" fmla="*/ 7764 w 10000"/>
                      <a:gd name="connsiteY118" fmla="*/ 9911 h 10001"/>
                      <a:gd name="connsiteX119" fmla="*/ 7835 w 10000"/>
                      <a:gd name="connsiteY119" fmla="*/ 9978 h 10001"/>
                      <a:gd name="connsiteX120" fmla="*/ 7940 w 10000"/>
                      <a:gd name="connsiteY120" fmla="*/ 10001 h 10001"/>
                      <a:gd name="connsiteX121" fmla="*/ 8116 w 10000"/>
                      <a:gd name="connsiteY121" fmla="*/ 9933 h 10001"/>
                      <a:gd name="connsiteX122" fmla="*/ 8063 w 10000"/>
                      <a:gd name="connsiteY122" fmla="*/ 9617 h 10001"/>
                      <a:gd name="connsiteX123" fmla="*/ 7887 w 10000"/>
                      <a:gd name="connsiteY123" fmla="*/ 9392 h 10001"/>
                      <a:gd name="connsiteX124" fmla="*/ 7887 w 10000"/>
                      <a:gd name="connsiteY124" fmla="*/ 9008 h 10001"/>
                      <a:gd name="connsiteX125" fmla="*/ 8063 w 10000"/>
                      <a:gd name="connsiteY125" fmla="*/ 8872 h 10001"/>
                      <a:gd name="connsiteX126" fmla="*/ 8275 w 10000"/>
                      <a:gd name="connsiteY126" fmla="*/ 8692 h 10001"/>
                      <a:gd name="connsiteX127" fmla="*/ 8151 w 10000"/>
                      <a:gd name="connsiteY127" fmla="*/ 8601 h 10001"/>
                      <a:gd name="connsiteX128" fmla="*/ 8063 w 10000"/>
                      <a:gd name="connsiteY128" fmla="*/ 8466 h 10001"/>
                      <a:gd name="connsiteX129" fmla="*/ 8204 w 10000"/>
                      <a:gd name="connsiteY129" fmla="*/ 8240 h 10001"/>
                      <a:gd name="connsiteX130" fmla="*/ 8521 w 10000"/>
                      <a:gd name="connsiteY130" fmla="*/ 8240 h 10001"/>
                      <a:gd name="connsiteX131" fmla="*/ 8521 w 10000"/>
                      <a:gd name="connsiteY131" fmla="*/ 7947 h 10001"/>
                      <a:gd name="connsiteX132" fmla="*/ 8310 w 10000"/>
                      <a:gd name="connsiteY132" fmla="*/ 7834 h 10001"/>
                      <a:gd name="connsiteX133" fmla="*/ 8398 w 10000"/>
                      <a:gd name="connsiteY133" fmla="*/ 7495 h 10001"/>
                      <a:gd name="connsiteX134" fmla="*/ 7676 w 10000"/>
                      <a:gd name="connsiteY134" fmla="*/ 6164 h 10001"/>
                      <a:gd name="connsiteX135" fmla="*/ 7518 w 10000"/>
                      <a:gd name="connsiteY135" fmla="*/ 5441 h 10001"/>
                      <a:gd name="connsiteX136" fmla="*/ 7676 w 10000"/>
                      <a:gd name="connsiteY136" fmla="*/ 4764 h 10001"/>
                      <a:gd name="connsiteX137" fmla="*/ 7007 w 10000"/>
                      <a:gd name="connsiteY137" fmla="*/ 4854 h 10001"/>
                      <a:gd name="connsiteX138" fmla="*/ 6972 w 10000"/>
                      <a:gd name="connsiteY138" fmla="*/ 4809 h 10001"/>
                      <a:gd name="connsiteX139" fmla="*/ 6954 w 10000"/>
                      <a:gd name="connsiteY139" fmla="*/ 4629 h 10001"/>
                      <a:gd name="connsiteX140" fmla="*/ 7095 w 10000"/>
                      <a:gd name="connsiteY140" fmla="*/ 4267 h 10001"/>
                      <a:gd name="connsiteX141" fmla="*/ 8468 w 10000"/>
                      <a:gd name="connsiteY141" fmla="*/ 3342 h 10001"/>
                      <a:gd name="connsiteX142" fmla="*/ 8908 w 10000"/>
                      <a:gd name="connsiteY142" fmla="*/ 3161 h 10001"/>
                      <a:gd name="connsiteX143" fmla="*/ 9102 w 10000"/>
                      <a:gd name="connsiteY143" fmla="*/ 3432 h 10001"/>
                      <a:gd name="connsiteX144" fmla="*/ 9313 w 10000"/>
                      <a:gd name="connsiteY144" fmla="*/ 3432 h 10001"/>
                      <a:gd name="connsiteX145" fmla="*/ 9560 w 10000"/>
                      <a:gd name="connsiteY145" fmla="*/ 3206 h 10001"/>
                      <a:gd name="connsiteX146" fmla="*/ 9965 w 10000"/>
                      <a:gd name="connsiteY146" fmla="*/ 3455 h 10001"/>
                      <a:gd name="connsiteX147" fmla="*/ 10000 w 10000"/>
                      <a:gd name="connsiteY147" fmla="*/ 2732 h 10001"/>
                      <a:gd name="connsiteX148" fmla="*/ 9507 w 10000"/>
                      <a:gd name="connsiteY148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176 w 10000"/>
                      <a:gd name="connsiteY56" fmla="*/ 814 h 10001"/>
                      <a:gd name="connsiteX57" fmla="*/ 5440 w 10000"/>
                      <a:gd name="connsiteY57" fmla="*/ 791 h 10001"/>
                      <a:gd name="connsiteX58" fmla="*/ 4982 w 10000"/>
                      <a:gd name="connsiteY58" fmla="*/ 1739 h 10001"/>
                      <a:gd name="connsiteX59" fmla="*/ 4824 w 10000"/>
                      <a:gd name="connsiteY59" fmla="*/ 1739 h 10001"/>
                      <a:gd name="connsiteX60" fmla="*/ 4507 w 10000"/>
                      <a:gd name="connsiteY60" fmla="*/ 1942 h 10001"/>
                      <a:gd name="connsiteX61" fmla="*/ 4296 w 10000"/>
                      <a:gd name="connsiteY61" fmla="*/ 1942 h 10001"/>
                      <a:gd name="connsiteX62" fmla="*/ 4225 w 10000"/>
                      <a:gd name="connsiteY62" fmla="*/ 1852 h 10001"/>
                      <a:gd name="connsiteX63" fmla="*/ 3785 w 10000"/>
                      <a:gd name="connsiteY63" fmla="*/ 1852 h 10001"/>
                      <a:gd name="connsiteX64" fmla="*/ 3644 w 10000"/>
                      <a:gd name="connsiteY64" fmla="*/ 1762 h 10001"/>
                      <a:gd name="connsiteX65" fmla="*/ 3380 w 10000"/>
                      <a:gd name="connsiteY65" fmla="*/ 1829 h 10001"/>
                      <a:gd name="connsiteX66" fmla="*/ 3169 w 10000"/>
                      <a:gd name="connsiteY66" fmla="*/ 1920 h 10001"/>
                      <a:gd name="connsiteX67" fmla="*/ 2975 w 10000"/>
                      <a:gd name="connsiteY67" fmla="*/ 1852 h 10001"/>
                      <a:gd name="connsiteX68" fmla="*/ 2271 w 10000"/>
                      <a:gd name="connsiteY68" fmla="*/ 1852 h 10001"/>
                      <a:gd name="connsiteX69" fmla="*/ 2042 w 10000"/>
                      <a:gd name="connsiteY69" fmla="*/ 1965 h 10001"/>
                      <a:gd name="connsiteX70" fmla="*/ 1796 w 10000"/>
                      <a:gd name="connsiteY70" fmla="*/ 1965 h 10001"/>
                      <a:gd name="connsiteX71" fmla="*/ 1585 w 10000"/>
                      <a:gd name="connsiteY71" fmla="*/ 2010 h 10001"/>
                      <a:gd name="connsiteX72" fmla="*/ 1479 w 10000"/>
                      <a:gd name="connsiteY72" fmla="*/ 1965 h 10001"/>
                      <a:gd name="connsiteX73" fmla="*/ 1285 w 10000"/>
                      <a:gd name="connsiteY73" fmla="*/ 2033 h 10001"/>
                      <a:gd name="connsiteX74" fmla="*/ 1180 w 10000"/>
                      <a:gd name="connsiteY74" fmla="*/ 2145 h 10001"/>
                      <a:gd name="connsiteX75" fmla="*/ 933 w 10000"/>
                      <a:gd name="connsiteY75" fmla="*/ 2326 h 10001"/>
                      <a:gd name="connsiteX76" fmla="*/ 739 w 10000"/>
                      <a:gd name="connsiteY76" fmla="*/ 2349 h 10001"/>
                      <a:gd name="connsiteX77" fmla="*/ 669 w 10000"/>
                      <a:gd name="connsiteY77" fmla="*/ 2958 h 10001"/>
                      <a:gd name="connsiteX78" fmla="*/ 493 w 10000"/>
                      <a:gd name="connsiteY78" fmla="*/ 3274 h 10001"/>
                      <a:gd name="connsiteX79" fmla="*/ 264 w 10000"/>
                      <a:gd name="connsiteY79" fmla="*/ 3229 h 10001"/>
                      <a:gd name="connsiteX80" fmla="*/ 88 w 10000"/>
                      <a:gd name="connsiteY80" fmla="*/ 3342 h 10001"/>
                      <a:gd name="connsiteX81" fmla="*/ 88 w 10000"/>
                      <a:gd name="connsiteY81" fmla="*/ 3522 h 10001"/>
                      <a:gd name="connsiteX82" fmla="*/ 194 w 10000"/>
                      <a:gd name="connsiteY82" fmla="*/ 3884 h 10001"/>
                      <a:gd name="connsiteX83" fmla="*/ 123 w 10000"/>
                      <a:gd name="connsiteY83" fmla="*/ 4154 h 10001"/>
                      <a:gd name="connsiteX84" fmla="*/ 0 w 10000"/>
                      <a:gd name="connsiteY84" fmla="*/ 4425 h 10001"/>
                      <a:gd name="connsiteX85" fmla="*/ 18 w 10000"/>
                      <a:gd name="connsiteY85" fmla="*/ 4832 h 10001"/>
                      <a:gd name="connsiteX86" fmla="*/ 53 w 10000"/>
                      <a:gd name="connsiteY86" fmla="*/ 5464 h 10001"/>
                      <a:gd name="connsiteX87" fmla="*/ 88 w 10000"/>
                      <a:gd name="connsiteY87" fmla="*/ 5464 h 10001"/>
                      <a:gd name="connsiteX88" fmla="*/ 158 w 10000"/>
                      <a:gd name="connsiteY88" fmla="*/ 5644 h 10001"/>
                      <a:gd name="connsiteX89" fmla="*/ 581 w 10000"/>
                      <a:gd name="connsiteY89" fmla="*/ 6096 h 10001"/>
                      <a:gd name="connsiteX90" fmla="*/ 581 w 10000"/>
                      <a:gd name="connsiteY90" fmla="*/ 6118 h 10001"/>
                      <a:gd name="connsiteX91" fmla="*/ 581 w 10000"/>
                      <a:gd name="connsiteY91" fmla="*/ 6118 h 10001"/>
                      <a:gd name="connsiteX92" fmla="*/ 651 w 10000"/>
                      <a:gd name="connsiteY92" fmla="*/ 6547 h 10001"/>
                      <a:gd name="connsiteX93" fmla="*/ 1532 w 10000"/>
                      <a:gd name="connsiteY93" fmla="*/ 7112 h 10001"/>
                      <a:gd name="connsiteX94" fmla="*/ 1549 w 10000"/>
                      <a:gd name="connsiteY94" fmla="*/ 7112 h 10001"/>
                      <a:gd name="connsiteX95" fmla="*/ 1549 w 10000"/>
                      <a:gd name="connsiteY95" fmla="*/ 7134 h 10001"/>
                      <a:gd name="connsiteX96" fmla="*/ 1725 w 10000"/>
                      <a:gd name="connsiteY96" fmla="*/ 8173 h 10001"/>
                      <a:gd name="connsiteX97" fmla="*/ 2077 w 10000"/>
                      <a:gd name="connsiteY97" fmla="*/ 9053 h 10001"/>
                      <a:gd name="connsiteX98" fmla="*/ 2201 w 10000"/>
                      <a:gd name="connsiteY98" fmla="*/ 9324 h 10001"/>
                      <a:gd name="connsiteX99" fmla="*/ 2201 w 10000"/>
                      <a:gd name="connsiteY99" fmla="*/ 9324 h 10001"/>
                      <a:gd name="connsiteX100" fmla="*/ 2201 w 10000"/>
                      <a:gd name="connsiteY100" fmla="*/ 9346 h 10001"/>
                      <a:gd name="connsiteX101" fmla="*/ 2183 w 10000"/>
                      <a:gd name="connsiteY101" fmla="*/ 9933 h 10001"/>
                      <a:gd name="connsiteX102" fmla="*/ 2324 w 10000"/>
                      <a:gd name="connsiteY102" fmla="*/ 9933 h 10001"/>
                      <a:gd name="connsiteX103" fmla="*/ 2430 w 10000"/>
                      <a:gd name="connsiteY103" fmla="*/ 9662 h 10001"/>
                      <a:gd name="connsiteX104" fmla="*/ 3363 w 10000"/>
                      <a:gd name="connsiteY104" fmla="*/ 9662 h 10001"/>
                      <a:gd name="connsiteX105" fmla="*/ 3644 w 10000"/>
                      <a:gd name="connsiteY105" fmla="*/ 9437 h 10001"/>
                      <a:gd name="connsiteX106" fmla="*/ 3961 w 10000"/>
                      <a:gd name="connsiteY106" fmla="*/ 9346 h 10001"/>
                      <a:gd name="connsiteX107" fmla="*/ 4278 w 10000"/>
                      <a:gd name="connsiteY107" fmla="*/ 9504 h 10001"/>
                      <a:gd name="connsiteX108" fmla="*/ 4489 w 10000"/>
                      <a:gd name="connsiteY108" fmla="*/ 9437 h 10001"/>
                      <a:gd name="connsiteX109" fmla="*/ 5440 w 10000"/>
                      <a:gd name="connsiteY109" fmla="*/ 9369 h 10001"/>
                      <a:gd name="connsiteX110" fmla="*/ 5792 w 10000"/>
                      <a:gd name="connsiteY110" fmla="*/ 9211 h 10001"/>
                      <a:gd name="connsiteX111" fmla="*/ 5951 w 10000"/>
                      <a:gd name="connsiteY111" fmla="*/ 9369 h 10001"/>
                      <a:gd name="connsiteX112" fmla="*/ 6602 w 10000"/>
                      <a:gd name="connsiteY112" fmla="*/ 9324 h 10001"/>
                      <a:gd name="connsiteX113" fmla="*/ 6743 w 10000"/>
                      <a:gd name="connsiteY113" fmla="*/ 9572 h 10001"/>
                      <a:gd name="connsiteX114" fmla="*/ 6919 w 10000"/>
                      <a:gd name="connsiteY114" fmla="*/ 9775 h 10001"/>
                      <a:gd name="connsiteX115" fmla="*/ 7482 w 10000"/>
                      <a:gd name="connsiteY115" fmla="*/ 9730 h 10001"/>
                      <a:gd name="connsiteX116" fmla="*/ 7658 w 10000"/>
                      <a:gd name="connsiteY116" fmla="*/ 9866 h 10001"/>
                      <a:gd name="connsiteX117" fmla="*/ 7764 w 10000"/>
                      <a:gd name="connsiteY117" fmla="*/ 9911 h 10001"/>
                      <a:gd name="connsiteX118" fmla="*/ 7835 w 10000"/>
                      <a:gd name="connsiteY118" fmla="*/ 9978 h 10001"/>
                      <a:gd name="connsiteX119" fmla="*/ 7940 w 10000"/>
                      <a:gd name="connsiteY119" fmla="*/ 10001 h 10001"/>
                      <a:gd name="connsiteX120" fmla="*/ 8116 w 10000"/>
                      <a:gd name="connsiteY120" fmla="*/ 9933 h 10001"/>
                      <a:gd name="connsiteX121" fmla="*/ 8063 w 10000"/>
                      <a:gd name="connsiteY121" fmla="*/ 9617 h 10001"/>
                      <a:gd name="connsiteX122" fmla="*/ 7887 w 10000"/>
                      <a:gd name="connsiteY122" fmla="*/ 9392 h 10001"/>
                      <a:gd name="connsiteX123" fmla="*/ 7887 w 10000"/>
                      <a:gd name="connsiteY123" fmla="*/ 9008 h 10001"/>
                      <a:gd name="connsiteX124" fmla="*/ 8063 w 10000"/>
                      <a:gd name="connsiteY124" fmla="*/ 8872 h 10001"/>
                      <a:gd name="connsiteX125" fmla="*/ 8275 w 10000"/>
                      <a:gd name="connsiteY125" fmla="*/ 8692 h 10001"/>
                      <a:gd name="connsiteX126" fmla="*/ 8151 w 10000"/>
                      <a:gd name="connsiteY126" fmla="*/ 8601 h 10001"/>
                      <a:gd name="connsiteX127" fmla="*/ 8063 w 10000"/>
                      <a:gd name="connsiteY127" fmla="*/ 8466 h 10001"/>
                      <a:gd name="connsiteX128" fmla="*/ 8204 w 10000"/>
                      <a:gd name="connsiteY128" fmla="*/ 8240 h 10001"/>
                      <a:gd name="connsiteX129" fmla="*/ 8521 w 10000"/>
                      <a:gd name="connsiteY129" fmla="*/ 8240 h 10001"/>
                      <a:gd name="connsiteX130" fmla="*/ 8521 w 10000"/>
                      <a:gd name="connsiteY130" fmla="*/ 7947 h 10001"/>
                      <a:gd name="connsiteX131" fmla="*/ 8310 w 10000"/>
                      <a:gd name="connsiteY131" fmla="*/ 7834 h 10001"/>
                      <a:gd name="connsiteX132" fmla="*/ 8398 w 10000"/>
                      <a:gd name="connsiteY132" fmla="*/ 7495 h 10001"/>
                      <a:gd name="connsiteX133" fmla="*/ 7676 w 10000"/>
                      <a:gd name="connsiteY133" fmla="*/ 6164 h 10001"/>
                      <a:gd name="connsiteX134" fmla="*/ 7518 w 10000"/>
                      <a:gd name="connsiteY134" fmla="*/ 5441 h 10001"/>
                      <a:gd name="connsiteX135" fmla="*/ 7676 w 10000"/>
                      <a:gd name="connsiteY135" fmla="*/ 4764 h 10001"/>
                      <a:gd name="connsiteX136" fmla="*/ 7007 w 10000"/>
                      <a:gd name="connsiteY136" fmla="*/ 4854 h 10001"/>
                      <a:gd name="connsiteX137" fmla="*/ 6972 w 10000"/>
                      <a:gd name="connsiteY137" fmla="*/ 4809 h 10001"/>
                      <a:gd name="connsiteX138" fmla="*/ 6954 w 10000"/>
                      <a:gd name="connsiteY138" fmla="*/ 4629 h 10001"/>
                      <a:gd name="connsiteX139" fmla="*/ 7095 w 10000"/>
                      <a:gd name="connsiteY139" fmla="*/ 4267 h 10001"/>
                      <a:gd name="connsiteX140" fmla="*/ 8468 w 10000"/>
                      <a:gd name="connsiteY140" fmla="*/ 3342 h 10001"/>
                      <a:gd name="connsiteX141" fmla="*/ 8908 w 10000"/>
                      <a:gd name="connsiteY141" fmla="*/ 3161 h 10001"/>
                      <a:gd name="connsiteX142" fmla="*/ 9102 w 10000"/>
                      <a:gd name="connsiteY142" fmla="*/ 3432 h 10001"/>
                      <a:gd name="connsiteX143" fmla="*/ 9313 w 10000"/>
                      <a:gd name="connsiteY143" fmla="*/ 3432 h 10001"/>
                      <a:gd name="connsiteX144" fmla="*/ 9560 w 10000"/>
                      <a:gd name="connsiteY144" fmla="*/ 3206 h 10001"/>
                      <a:gd name="connsiteX145" fmla="*/ 9965 w 10000"/>
                      <a:gd name="connsiteY145" fmla="*/ 3455 h 10001"/>
                      <a:gd name="connsiteX146" fmla="*/ 10000 w 10000"/>
                      <a:gd name="connsiteY146" fmla="*/ 2732 h 10001"/>
                      <a:gd name="connsiteX147" fmla="*/ 9507 w 10000"/>
                      <a:gd name="connsiteY147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070 w 10000"/>
                      <a:gd name="connsiteY55" fmla="*/ 972 h 10001"/>
                      <a:gd name="connsiteX56" fmla="*/ 5440 w 10000"/>
                      <a:gd name="connsiteY56" fmla="*/ 791 h 10001"/>
                      <a:gd name="connsiteX57" fmla="*/ 4982 w 10000"/>
                      <a:gd name="connsiteY57" fmla="*/ 1739 h 10001"/>
                      <a:gd name="connsiteX58" fmla="*/ 4824 w 10000"/>
                      <a:gd name="connsiteY58" fmla="*/ 1739 h 10001"/>
                      <a:gd name="connsiteX59" fmla="*/ 4507 w 10000"/>
                      <a:gd name="connsiteY59" fmla="*/ 1942 h 10001"/>
                      <a:gd name="connsiteX60" fmla="*/ 4296 w 10000"/>
                      <a:gd name="connsiteY60" fmla="*/ 1942 h 10001"/>
                      <a:gd name="connsiteX61" fmla="*/ 4225 w 10000"/>
                      <a:gd name="connsiteY61" fmla="*/ 1852 h 10001"/>
                      <a:gd name="connsiteX62" fmla="*/ 3785 w 10000"/>
                      <a:gd name="connsiteY62" fmla="*/ 1852 h 10001"/>
                      <a:gd name="connsiteX63" fmla="*/ 3644 w 10000"/>
                      <a:gd name="connsiteY63" fmla="*/ 1762 h 10001"/>
                      <a:gd name="connsiteX64" fmla="*/ 3380 w 10000"/>
                      <a:gd name="connsiteY64" fmla="*/ 1829 h 10001"/>
                      <a:gd name="connsiteX65" fmla="*/ 3169 w 10000"/>
                      <a:gd name="connsiteY65" fmla="*/ 1920 h 10001"/>
                      <a:gd name="connsiteX66" fmla="*/ 2975 w 10000"/>
                      <a:gd name="connsiteY66" fmla="*/ 1852 h 10001"/>
                      <a:gd name="connsiteX67" fmla="*/ 2271 w 10000"/>
                      <a:gd name="connsiteY67" fmla="*/ 1852 h 10001"/>
                      <a:gd name="connsiteX68" fmla="*/ 2042 w 10000"/>
                      <a:gd name="connsiteY68" fmla="*/ 1965 h 10001"/>
                      <a:gd name="connsiteX69" fmla="*/ 1796 w 10000"/>
                      <a:gd name="connsiteY69" fmla="*/ 1965 h 10001"/>
                      <a:gd name="connsiteX70" fmla="*/ 1585 w 10000"/>
                      <a:gd name="connsiteY70" fmla="*/ 2010 h 10001"/>
                      <a:gd name="connsiteX71" fmla="*/ 1479 w 10000"/>
                      <a:gd name="connsiteY71" fmla="*/ 1965 h 10001"/>
                      <a:gd name="connsiteX72" fmla="*/ 1285 w 10000"/>
                      <a:gd name="connsiteY72" fmla="*/ 2033 h 10001"/>
                      <a:gd name="connsiteX73" fmla="*/ 1180 w 10000"/>
                      <a:gd name="connsiteY73" fmla="*/ 2145 h 10001"/>
                      <a:gd name="connsiteX74" fmla="*/ 933 w 10000"/>
                      <a:gd name="connsiteY74" fmla="*/ 2326 h 10001"/>
                      <a:gd name="connsiteX75" fmla="*/ 739 w 10000"/>
                      <a:gd name="connsiteY75" fmla="*/ 2349 h 10001"/>
                      <a:gd name="connsiteX76" fmla="*/ 669 w 10000"/>
                      <a:gd name="connsiteY76" fmla="*/ 2958 h 10001"/>
                      <a:gd name="connsiteX77" fmla="*/ 493 w 10000"/>
                      <a:gd name="connsiteY77" fmla="*/ 3274 h 10001"/>
                      <a:gd name="connsiteX78" fmla="*/ 264 w 10000"/>
                      <a:gd name="connsiteY78" fmla="*/ 3229 h 10001"/>
                      <a:gd name="connsiteX79" fmla="*/ 88 w 10000"/>
                      <a:gd name="connsiteY79" fmla="*/ 3342 h 10001"/>
                      <a:gd name="connsiteX80" fmla="*/ 88 w 10000"/>
                      <a:gd name="connsiteY80" fmla="*/ 3522 h 10001"/>
                      <a:gd name="connsiteX81" fmla="*/ 194 w 10000"/>
                      <a:gd name="connsiteY81" fmla="*/ 3884 h 10001"/>
                      <a:gd name="connsiteX82" fmla="*/ 123 w 10000"/>
                      <a:gd name="connsiteY82" fmla="*/ 4154 h 10001"/>
                      <a:gd name="connsiteX83" fmla="*/ 0 w 10000"/>
                      <a:gd name="connsiteY83" fmla="*/ 4425 h 10001"/>
                      <a:gd name="connsiteX84" fmla="*/ 18 w 10000"/>
                      <a:gd name="connsiteY84" fmla="*/ 4832 h 10001"/>
                      <a:gd name="connsiteX85" fmla="*/ 53 w 10000"/>
                      <a:gd name="connsiteY85" fmla="*/ 5464 h 10001"/>
                      <a:gd name="connsiteX86" fmla="*/ 88 w 10000"/>
                      <a:gd name="connsiteY86" fmla="*/ 5464 h 10001"/>
                      <a:gd name="connsiteX87" fmla="*/ 158 w 10000"/>
                      <a:gd name="connsiteY87" fmla="*/ 5644 h 10001"/>
                      <a:gd name="connsiteX88" fmla="*/ 581 w 10000"/>
                      <a:gd name="connsiteY88" fmla="*/ 6096 h 10001"/>
                      <a:gd name="connsiteX89" fmla="*/ 581 w 10000"/>
                      <a:gd name="connsiteY89" fmla="*/ 6118 h 10001"/>
                      <a:gd name="connsiteX90" fmla="*/ 581 w 10000"/>
                      <a:gd name="connsiteY90" fmla="*/ 6118 h 10001"/>
                      <a:gd name="connsiteX91" fmla="*/ 651 w 10000"/>
                      <a:gd name="connsiteY91" fmla="*/ 6547 h 10001"/>
                      <a:gd name="connsiteX92" fmla="*/ 1532 w 10000"/>
                      <a:gd name="connsiteY92" fmla="*/ 7112 h 10001"/>
                      <a:gd name="connsiteX93" fmla="*/ 1549 w 10000"/>
                      <a:gd name="connsiteY93" fmla="*/ 7112 h 10001"/>
                      <a:gd name="connsiteX94" fmla="*/ 1549 w 10000"/>
                      <a:gd name="connsiteY94" fmla="*/ 7134 h 10001"/>
                      <a:gd name="connsiteX95" fmla="*/ 1725 w 10000"/>
                      <a:gd name="connsiteY95" fmla="*/ 8173 h 10001"/>
                      <a:gd name="connsiteX96" fmla="*/ 2077 w 10000"/>
                      <a:gd name="connsiteY96" fmla="*/ 9053 h 10001"/>
                      <a:gd name="connsiteX97" fmla="*/ 2201 w 10000"/>
                      <a:gd name="connsiteY97" fmla="*/ 9324 h 10001"/>
                      <a:gd name="connsiteX98" fmla="*/ 2201 w 10000"/>
                      <a:gd name="connsiteY98" fmla="*/ 9324 h 10001"/>
                      <a:gd name="connsiteX99" fmla="*/ 2201 w 10000"/>
                      <a:gd name="connsiteY99" fmla="*/ 9346 h 10001"/>
                      <a:gd name="connsiteX100" fmla="*/ 2183 w 10000"/>
                      <a:gd name="connsiteY100" fmla="*/ 9933 h 10001"/>
                      <a:gd name="connsiteX101" fmla="*/ 2324 w 10000"/>
                      <a:gd name="connsiteY101" fmla="*/ 9933 h 10001"/>
                      <a:gd name="connsiteX102" fmla="*/ 2430 w 10000"/>
                      <a:gd name="connsiteY102" fmla="*/ 9662 h 10001"/>
                      <a:gd name="connsiteX103" fmla="*/ 3363 w 10000"/>
                      <a:gd name="connsiteY103" fmla="*/ 9662 h 10001"/>
                      <a:gd name="connsiteX104" fmla="*/ 3644 w 10000"/>
                      <a:gd name="connsiteY104" fmla="*/ 9437 h 10001"/>
                      <a:gd name="connsiteX105" fmla="*/ 3961 w 10000"/>
                      <a:gd name="connsiteY105" fmla="*/ 9346 h 10001"/>
                      <a:gd name="connsiteX106" fmla="*/ 4278 w 10000"/>
                      <a:gd name="connsiteY106" fmla="*/ 9504 h 10001"/>
                      <a:gd name="connsiteX107" fmla="*/ 4489 w 10000"/>
                      <a:gd name="connsiteY107" fmla="*/ 9437 h 10001"/>
                      <a:gd name="connsiteX108" fmla="*/ 5440 w 10000"/>
                      <a:gd name="connsiteY108" fmla="*/ 9369 h 10001"/>
                      <a:gd name="connsiteX109" fmla="*/ 5792 w 10000"/>
                      <a:gd name="connsiteY109" fmla="*/ 9211 h 10001"/>
                      <a:gd name="connsiteX110" fmla="*/ 5951 w 10000"/>
                      <a:gd name="connsiteY110" fmla="*/ 9369 h 10001"/>
                      <a:gd name="connsiteX111" fmla="*/ 6602 w 10000"/>
                      <a:gd name="connsiteY111" fmla="*/ 9324 h 10001"/>
                      <a:gd name="connsiteX112" fmla="*/ 6743 w 10000"/>
                      <a:gd name="connsiteY112" fmla="*/ 9572 h 10001"/>
                      <a:gd name="connsiteX113" fmla="*/ 6919 w 10000"/>
                      <a:gd name="connsiteY113" fmla="*/ 9775 h 10001"/>
                      <a:gd name="connsiteX114" fmla="*/ 7482 w 10000"/>
                      <a:gd name="connsiteY114" fmla="*/ 9730 h 10001"/>
                      <a:gd name="connsiteX115" fmla="*/ 7658 w 10000"/>
                      <a:gd name="connsiteY115" fmla="*/ 9866 h 10001"/>
                      <a:gd name="connsiteX116" fmla="*/ 7764 w 10000"/>
                      <a:gd name="connsiteY116" fmla="*/ 9911 h 10001"/>
                      <a:gd name="connsiteX117" fmla="*/ 7835 w 10000"/>
                      <a:gd name="connsiteY117" fmla="*/ 9978 h 10001"/>
                      <a:gd name="connsiteX118" fmla="*/ 7940 w 10000"/>
                      <a:gd name="connsiteY118" fmla="*/ 10001 h 10001"/>
                      <a:gd name="connsiteX119" fmla="*/ 8116 w 10000"/>
                      <a:gd name="connsiteY119" fmla="*/ 9933 h 10001"/>
                      <a:gd name="connsiteX120" fmla="*/ 8063 w 10000"/>
                      <a:gd name="connsiteY120" fmla="*/ 9617 h 10001"/>
                      <a:gd name="connsiteX121" fmla="*/ 7887 w 10000"/>
                      <a:gd name="connsiteY121" fmla="*/ 9392 h 10001"/>
                      <a:gd name="connsiteX122" fmla="*/ 7887 w 10000"/>
                      <a:gd name="connsiteY122" fmla="*/ 9008 h 10001"/>
                      <a:gd name="connsiteX123" fmla="*/ 8063 w 10000"/>
                      <a:gd name="connsiteY123" fmla="*/ 8872 h 10001"/>
                      <a:gd name="connsiteX124" fmla="*/ 8275 w 10000"/>
                      <a:gd name="connsiteY124" fmla="*/ 8692 h 10001"/>
                      <a:gd name="connsiteX125" fmla="*/ 8151 w 10000"/>
                      <a:gd name="connsiteY125" fmla="*/ 8601 h 10001"/>
                      <a:gd name="connsiteX126" fmla="*/ 8063 w 10000"/>
                      <a:gd name="connsiteY126" fmla="*/ 8466 h 10001"/>
                      <a:gd name="connsiteX127" fmla="*/ 8204 w 10000"/>
                      <a:gd name="connsiteY127" fmla="*/ 8240 h 10001"/>
                      <a:gd name="connsiteX128" fmla="*/ 8521 w 10000"/>
                      <a:gd name="connsiteY128" fmla="*/ 8240 h 10001"/>
                      <a:gd name="connsiteX129" fmla="*/ 8521 w 10000"/>
                      <a:gd name="connsiteY129" fmla="*/ 7947 h 10001"/>
                      <a:gd name="connsiteX130" fmla="*/ 8310 w 10000"/>
                      <a:gd name="connsiteY130" fmla="*/ 7834 h 10001"/>
                      <a:gd name="connsiteX131" fmla="*/ 8398 w 10000"/>
                      <a:gd name="connsiteY131" fmla="*/ 7495 h 10001"/>
                      <a:gd name="connsiteX132" fmla="*/ 7676 w 10000"/>
                      <a:gd name="connsiteY132" fmla="*/ 6164 h 10001"/>
                      <a:gd name="connsiteX133" fmla="*/ 7518 w 10000"/>
                      <a:gd name="connsiteY133" fmla="*/ 5441 h 10001"/>
                      <a:gd name="connsiteX134" fmla="*/ 7676 w 10000"/>
                      <a:gd name="connsiteY134" fmla="*/ 4764 h 10001"/>
                      <a:gd name="connsiteX135" fmla="*/ 7007 w 10000"/>
                      <a:gd name="connsiteY135" fmla="*/ 4854 h 10001"/>
                      <a:gd name="connsiteX136" fmla="*/ 6972 w 10000"/>
                      <a:gd name="connsiteY136" fmla="*/ 4809 h 10001"/>
                      <a:gd name="connsiteX137" fmla="*/ 6954 w 10000"/>
                      <a:gd name="connsiteY137" fmla="*/ 4629 h 10001"/>
                      <a:gd name="connsiteX138" fmla="*/ 7095 w 10000"/>
                      <a:gd name="connsiteY138" fmla="*/ 4267 h 10001"/>
                      <a:gd name="connsiteX139" fmla="*/ 8468 w 10000"/>
                      <a:gd name="connsiteY139" fmla="*/ 3342 h 10001"/>
                      <a:gd name="connsiteX140" fmla="*/ 8908 w 10000"/>
                      <a:gd name="connsiteY140" fmla="*/ 3161 h 10001"/>
                      <a:gd name="connsiteX141" fmla="*/ 9102 w 10000"/>
                      <a:gd name="connsiteY141" fmla="*/ 3432 h 10001"/>
                      <a:gd name="connsiteX142" fmla="*/ 9313 w 10000"/>
                      <a:gd name="connsiteY142" fmla="*/ 3432 h 10001"/>
                      <a:gd name="connsiteX143" fmla="*/ 9560 w 10000"/>
                      <a:gd name="connsiteY143" fmla="*/ 3206 h 10001"/>
                      <a:gd name="connsiteX144" fmla="*/ 9965 w 10000"/>
                      <a:gd name="connsiteY144" fmla="*/ 3455 h 10001"/>
                      <a:gd name="connsiteX145" fmla="*/ 10000 w 10000"/>
                      <a:gd name="connsiteY145" fmla="*/ 2732 h 10001"/>
                      <a:gd name="connsiteX146" fmla="*/ 9507 w 10000"/>
                      <a:gd name="connsiteY146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4789 w 10000"/>
                      <a:gd name="connsiteY54" fmla="*/ 1107 h 10001"/>
                      <a:gd name="connsiteX55" fmla="*/ 5440 w 10000"/>
                      <a:gd name="connsiteY55" fmla="*/ 791 h 10001"/>
                      <a:gd name="connsiteX56" fmla="*/ 4982 w 10000"/>
                      <a:gd name="connsiteY56" fmla="*/ 1739 h 10001"/>
                      <a:gd name="connsiteX57" fmla="*/ 4824 w 10000"/>
                      <a:gd name="connsiteY57" fmla="*/ 1739 h 10001"/>
                      <a:gd name="connsiteX58" fmla="*/ 4507 w 10000"/>
                      <a:gd name="connsiteY58" fmla="*/ 1942 h 10001"/>
                      <a:gd name="connsiteX59" fmla="*/ 4296 w 10000"/>
                      <a:gd name="connsiteY59" fmla="*/ 1942 h 10001"/>
                      <a:gd name="connsiteX60" fmla="*/ 4225 w 10000"/>
                      <a:gd name="connsiteY60" fmla="*/ 1852 h 10001"/>
                      <a:gd name="connsiteX61" fmla="*/ 3785 w 10000"/>
                      <a:gd name="connsiteY61" fmla="*/ 1852 h 10001"/>
                      <a:gd name="connsiteX62" fmla="*/ 3644 w 10000"/>
                      <a:gd name="connsiteY62" fmla="*/ 1762 h 10001"/>
                      <a:gd name="connsiteX63" fmla="*/ 3380 w 10000"/>
                      <a:gd name="connsiteY63" fmla="*/ 1829 h 10001"/>
                      <a:gd name="connsiteX64" fmla="*/ 3169 w 10000"/>
                      <a:gd name="connsiteY64" fmla="*/ 1920 h 10001"/>
                      <a:gd name="connsiteX65" fmla="*/ 2975 w 10000"/>
                      <a:gd name="connsiteY65" fmla="*/ 1852 h 10001"/>
                      <a:gd name="connsiteX66" fmla="*/ 2271 w 10000"/>
                      <a:gd name="connsiteY66" fmla="*/ 1852 h 10001"/>
                      <a:gd name="connsiteX67" fmla="*/ 2042 w 10000"/>
                      <a:gd name="connsiteY67" fmla="*/ 1965 h 10001"/>
                      <a:gd name="connsiteX68" fmla="*/ 1796 w 10000"/>
                      <a:gd name="connsiteY68" fmla="*/ 1965 h 10001"/>
                      <a:gd name="connsiteX69" fmla="*/ 1585 w 10000"/>
                      <a:gd name="connsiteY69" fmla="*/ 2010 h 10001"/>
                      <a:gd name="connsiteX70" fmla="*/ 1479 w 10000"/>
                      <a:gd name="connsiteY70" fmla="*/ 1965 h 10001"/>
                      <a:gd name="connsiteX71" fmla="*/ 1285 w 10000"/>
                      <a:gd name="connsiteY71" fmla="*/ 2033 h 10001"/>
                      <a:gd name="connsiteX72" fmla="*/ 1180 w 10000"/>
                      <a:gd name="connsiteY72" fmla="*/ 2145 h 10001"/>
                      <a:gd name="connsiteX73" fmla="*/ 933 w 10000"/>
                      <a:gd name="connsiteY73" fmla="*/ 2326 h 10001"/>
                      <a:gd name="connsiteX74" fmla="*/ 739 w 10000"/>
                      <a:gd name="connsiteY74" fmla="*/ 2349 h 10001"/>
                      <a:gd name="connsiteX75" fmla="*/ 669 w 10000"/>
                      <a:gd name="connsiteY75" fmla="*/ 2958 h 10001"/>
                      <a:gd name="connsiteX76" fmla="*/ 493 w 10000"/>
                      <a:gd name="connsiteY76" fmla="*/ 3274 h 10001"/>
                      <a:gd name="connsiteX77" fmla="*/ 264 w 10000"/>
                      <a:gd name="connsiteY77" fmla="*/ 3229 h 10001"/>
                      <a:gd name="connsiteX78" fmla="*/ 88 w 10000"/>
                      <a:gd name="connsiteY78" fmla="*/ 3342 h 10001"/>
                      <a:gd name="connsiteX79" fmla="*/ 88 w 10000"/>
                      <a:gd name="connsiteY79" fmla="*/ 3522 h 10001"/>
                      <a:gd name="connsiteX80" fmla="*/ 194 w 10000"/>
                      <a:gd name="connsiteY80" fmla="*/ 3884 h 10001"/>
                      <a:gd name="connsiteX81" fmla="*/ 123 w 10000"/>
                      <a:gd name="connsiteY81" fmla="*/ 4154 h 10001"/>
                      <a:gd name="connsiteX82" fmla="*/ 0 w 10000"/>
                      <a:gd name="connsiteY82" fmla="*/ 4425 h 10001"/>
                      <a:gd name="connsiteX83" fmla="*/ 18 w 10000"/>
                      <a:gd name="connsiteY83" fmla="*/ 4832 h 10001"/>
                      <a:gd name="connsiteX84" fmla="*/ 53 w 10000"/>
                      <a:gd name="connsiteY84" fmla="*/ 5464 h 10001"/>
                      <a:gd name="connsiteX85" fmla="*/ 88 w 10000"/>
                      <a:gd name="connsiteY85" fmla="*/ 5464 h 10001"/>
                      <a:gd name="connsiteX86" fmla="*/ 158 w 10000"/>
                      <a:gd name="connsiteY86" fmla="*/ 5644 h 10001"/>
                      <a:gd name="connsiteX87" fmla="*/ 581 w 10000"/>
                      <a:gd name="connsiteY87" fmla="*/ 6096 h 10001"/>
                      <a:gd name="connsiteX88" fmla="*/ 581 w 10000"/>
                      <a:gd name="connsiteY88" fmla="*/ 6118 h 10001"/>
                      <a:gd name="connsiteX89" fmla="*/ 581 w 10000"/>
                      <a:gd name="connsiteY89" fmla="*/ 6118 h 10001"/>
                      <a:gd name="connsiteX90" fmla="*/ 651 w 10000"/>
                      <a:gd name="connsiteY90" fmla="*/ 6547 h 10001"/>
                      <a:gd name="connsiteX91" fmla="*/ 1532 w 10000"/>
                      <a:gd name="connsiteY91" fmla="*/ 7112 h 10001"/>
                      <a:gd name="connsiteX92" fmla="*/ 1549 w 10000"/>
                      <a:gd name="connsiteY92" fmla="*/ 7112 h 10001"/>
                      <a:gd name="connsiteX93" fmla="*/ 1549 w 10000"/>
                      <a:gd name="connsiteY93" fmla="*/ 7134 h 10001"/>
                      <a:gd name="connsiteX94" fmla="*/ 1725 w 10000"/>
                      <a:gd name="connsiteY94" fmla="*/ 8173 h 10001"/>
                      <a:gd name="connsiteX95" fmla="*/ 2077 w 10000"/>
                      <a:gd name="connsiteY95" fmla="*/ 9053 h 10001"/>
                      <a:gd name="connsiteX96" fmla="*/ 2201 w 10000"/>
                      <a:gd name="connsiteY96" fmla="*/ 9324 h 10001"/>
                      <a:gd name="connsiteX97" fmla="*/ 2201 w 10000"/>
                      <a:gd name="connsiteY97" fmla="*/ 9324 h 10001"/>
                      <a:gd name="connsiteX98" fmla="*/ 2201 w 10000"/>
                      <a:gd name="connsiteY98" fmla="*/ 9346 h 10001"/>
                      <a:gd name="connsiteX99" fmla="*/ 2183 w 10000"/>
                      <a:gd name="connsiteY99" fmla="*/ 9933 h 10001"/>
                      <a:gd name="connsiteX100" fmla="*/ 2324 w 10000"/>
                      <a:gd name="connsiteY100" fmla="*/ 9933 h 10001"/>
                      <a:gd name="connsiteX101" fmla="*/ 2430 w 10000"/>
                      <a:gd name="connsiteY101" fmla="*/ 9662 h 10001"/>
                      <a:gd name="connsiteX102" fmla="*/ 3363 w 10000"/>
                      <a:gd name="connsiteY102" fmla="*/ 9662 h 10001"/>
                      <a:gd name="connsiteX103" fmla="*/ 3644 w 10000"/>
                      <a:gd name="connsiteY103" fmla="*/ 9437 h 10001"/>
                      <a:gd name="connsiteX104" fmla="*/ 3961 w 10000"/>
                      <a:gd name="connsiteY104" fmla="*/ 9346 h 10001"/>
                      <a:gd name="connsiteX105" fmla="*/ 4278 w 10000"/>
                      <a:gd name="connsiteY105" fmla="*/ 9504 h 10001"/>
                      <a:gd name="connsiteX106" fmla="*/ 4489 w 10000"/>
                      <a:gd name="connsiteY106" fmla="*/ 9437 h 10001"/>
                      <a:gd name="connsiteX107" fmla="*/ 5440 w 10000"/>
                      <a:gd name="connsiteY107" fmla="*/ 9369 h 10001"/>
                      <a:gd name="connsiteX108" fmla="*/ 5792 w 10000"/>
                      <a:gd name="connsiteY108" fmla="*/ 9211 h 10001"/>
                      <a:gd name="connsiteX109" fmla="*/ 5951 w 10000"/>
                      <a:gd name="connsiteY109" fmla="*/ 9369 h 10001"/>
                      <a:gd name="connsiteX110" fmla="*/ 6602 w 10000"/>
                      <a:gd name="connsiteY110" fmla="*/ 9324 h 10001"/>
                      <a:gd name="connsiteX111" fmla="*/ 6743 w 10000"/>
                      <a:gd name="connsiteY111" fmla="*/ 9572 h 10001"/>
                      <a:gd name="connsiteX112" fmla="*/ 6919 w 10000"/>
                      <a:gd name="connsiteY112" fmla="*/ 9775 h 10001"/>
                      <a:gd name="connsiteX113" fmla="*/ 7482 w 10000"/>
                      <a:gd name="connsiteY113" fmla="*/ 9730 h 10001"/>
                      <a:gd name="connsiteX114" fmla="*/ 7658 w 10000"/>
                      <a:gd name="connsiteY114" fmla="*/ 9866 h 10001"/>
                      <a:gd name="connsiteX115" fmla="*/ 7764 w 10000"/>
                      <a:gd name="connsiteY115" fmla="*/ 9911 h 10001"/>
                      <a:gd name="connsiteX116" fmla="*/ 7835 w 10000"/>
                      <a:gd name="connsiteY116" fmla="*/ 9978 h 10001"/>
                      <a:gd name="connsiteX117" fmla="*/ 7940 w 10000"/>
                      <a:gd name="connsiteY117" fmla="*/ 10001 h 10001"/>
                      <a:gd name="connsiteX118" fmla="*/ 8116 w 10000"/>
                      <a:gd name="connsiteY118" fmla="*/ 9933 h 10001"/>
                      <a:gd name="connsiteX119" fmla="*/ 8063 w 10000"/>
                      <a:gd name="connsiteY119" fmla="*/ 9617 h 10001"/>
                      <a:gd name="connsiteX120" fmla="*/ 7887 w 10000"/>
                      <a:gd name="connsiteY120" fmla="*/ 9392 h 10001"/>
                      <a:gd name="connsiteX121" fmla="*/ 7887 w 10000"/>
                      <a:gd name="connsiteY121" fmla="*/ 9008 h 10001"/>
                      <a:gd name="connsiteX122" fmla="*/ 8063 w 10000"/>
                      <a:gd name="connsiteY122" fmla="*/ 8872 h 10001"/>
                      <a:gd name="connsiteX123" fmla="*/ 8275 w 10000"/>
                      <a:gd name="connsiteY123" fmla="*/ 8692 h 10001"/>
                      <a:gd name="connsiteX124" fmla="*/ 8151 w 10000"/>
                      <a:gd name="connsiteY124" fmla="*/ 8601 h 10001"/>
                      <a:gd name="connsiteX125" fmla="*/ 8063 w 10000"/>
                      <a:gd name="connsiteY125" fmla="*/ 8466 h 10001"/>
                      <a:gd name="connsiteX126" fmla="*/ 8204 w 10000"/>
                      <a:gd name="connsiteY126" fmla="*/ 8240 h 10001"/>
                      <a:gd name="connsiteX127" fmla="*/ 8521 w 10000"/>
                      <a:gd name="connsiteY127" fmla="*/ 8240 h 10001"/>
                      <a:gd name="connsiteX128" fmla="*/ 8521 w 10000"/>
                      <a:gd name="connsiteY128" fmla="*/ 7947 h 10001"/>
                      <a:gd name="connsiteX129" fmla="*/ 8310 w 10000"/>
                      <a:gd name="connsiteY129" fmla="*/ 7834 h 10001"/>
                      <a:gd name="connsiteX130" fmla="*/ 8398 w 10000"/>
                      <a:gd name="connsiteY130" fmla="*/ 7495 h 10001"/>
                      <a:gd name="connsiteX131" fmla="*/ 7676 w 10000"/>
                      <a:gd name="connsiteY131" fmla="*/ 6164 h 10001"/>
                      <a:gd name="connsiteX132" fmla="*/ 7518 w 10000"/>
                      <a:gd name="connsiteY132" fmla="*/ 5441 h 10001"/>
                      <a:gd name="connsiteX133" fmla="*/ 7676 w 10000"/>
                      <a:gd name="connsiteY133" fmla="*/ 4764 h 10001"/>
                      <a:gd name="connsiteX134" fmla="*/ 7007 w 10000"/>
                      <a:gd name="connsiteY134" fmla="*/ 4854 h 10001"/>
                      <a:gd name="connsiteX135" fmla="*/ 6972 w 10000"/>
                      <a:gd name="connsiteY135" fmla="*/ 4809 h 10001"/>
                      <a:gd name="connsiteX136" fmla="*/ 6954 w 10000"/>
                      <a:gd name="connsiteY136" fmla="*/ 4629 h 10001"/>
                      <a:gd name="connsiteX137" fmla="*/ 7095 w 10000"/>
                      <a:gd name="connsiteY137" fmla="*/ 4267 h 10001"/>
                      <a:gd name="connsiteX138" fmla="*/ 8468 w 10000"/>
                      <a:gd name="connsiteY138" fmla="*/ 3342 h 10001"/>
                      <a:gd name="connsiteX139" fmla="*/ 8908 w 10000"/>
                      <a:gd name="connsiteY139" fmla="*/ 3161 h 10001"/>
                      <a:gd name="connsiteX140" fmla="*/ 9102 w 10000"/>
                      <a:gd name="connsiteY140" fmla="*/ 3432 h 10001"/>
                      <a:gd name="connsiteX141" fmla="*/ 9313 w 10000"/>
                      <a:gd name="connsiteY141" fmla="*/ 3432 h 10001"/>
                      <a:gd name="connsiteX142" fmla="*/ 9560 w 10000"/>
                      <a:gd name="connsiteY142" fmla="*/ 3206 h 10001"/>
                      <a:gd name="connsiteX143" fmla="*/ 9965 w 10000"/>
                      <a:gd name="connsiteY143" fmla="*/ 3455 h 10001"/>
                      <a:gd name="connsiteX144" fmla="*/ 10000 w 10000"/>
                      <a:gd name="connsiteY144" fmla="*/ 2732 h 10001"/>
                      <a:gd name="connsiteX145" fmla="*/ 9507 w 10000"/>
                      <a:gd name="connsiteY145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4701 w 10000"/>
                      <a:gd name="connsiteY53" fmla="*/ 1513 h 10001"/>
                      <a:gd name="connsiteX54" fmla="*/ 5440 w 10000"/>
                      <a:gd name="connsiteY54" fmla="*/ 791 h 10001"/>
                      <a:gd name="connsiteX55" fmla="*/ 4982 w 10000"/>
                      <a:gd name="connsiteY55" fmla="*/ 1739 h 10001"/>
                      <a:gd name="connsiteX56" fmla="*/ 4824 w 10000"/>
                      <a:gd name="connsiteY56" fmla="*/ 1739 h 10001"/>
                      <a:gd name="connsiteX57" fmla="*/ 4507 w 10000"/>
                      <a:gd name="connsiteY57" fmla="*/ 1942 h 10001"/>
                      <a:gd name="connsiteX58" fmla="*/ 4296 w 10000"/>
                      <a:gd name="connsiteY58" fmla="*/ 1942 h 10001"/>
                      <a:gd name="connsiteX59" fmla="*/ 4225 w 10000"/>
                      <a:gd name="connsiteY59" fmla="*/ 1852 h 10001"/>
                      <a:gd name="connsiteX60" fmla="*/ 3785 w 10000"/>
                      <a:gd name="connsiteY60" fmla="*/ 1852 h 10001"/>
                      <a:gd name="connsiteX61" fmla="*/ 3644 w 10000"/>
                      <a:gd name="connsiteY61" fmla="*/ 1762 h 10001"/>
                      <a:gd name="connsiteX62" fmla="*/ 3380 w 10000"/>
                      <a:gd name="connsiteY62" fmla="*/ 1829 h 10001"/>
                      <a:gd name="connsiteX63" fmla="*/ 3169 w 10000"/>
                      <a:gd name="connsiteY63" fmla="*/ 1920 h 10001"/>
                      <a:gd name="connsiteX64" fmla="*/ 2975 w 10000"/>
                      <a:gd name="connsiteY64" fmla="*/ 1852 h 10001"/>
                      <a:gd name="connsiteX65" fmla="*/ 2271 w 10000"/>
                      <a:gd name="connsiteY65" fmla="*/ 1852 h 10001"/>
                      <a:gd name="connsiteX66" fmla="*/ 2042 w 10000"/>
                      <a:gd name="connsiteY66" fmla="*/ 1965 h 10001"/>
                      <a:gd name="connsiteX67" fmla="*/ 1796 w 10000"/>
                      <a:gd name="connsiteY67" fmla="*/ 1965 h 10001"/>
                      <a:gd name="connsiteX68" fmla="*/ 1585 w 10000"/>
                      <a:gd name="connsiteY68" fmla="*/ 2010 h 10001"/>
                      <a:gd name="connsiteX69" fmla="*/ 1479 w 10000"/>
                      <a:gd name="connsiteY69" fmla="*/ 1965 h 10001"/>
                      <a:gd name="connsiteX70" fmla="*/ 1285 w 10000"/>
                      <a:gd name="connsiteY70" fmla="*/ 2033 h 10001"/>
                      <a:gd name="connsiteX71" fmla="*/ 1180 w 10000"/>
                      <a:gd name="connsiteY71" fmla="*/ 2145 h 10001"/>
                      <a:gd name="connsiteX72" fmla="*/ 933 w 10000"/>
                      <a:gd name="connsiteY72" fmla="*/ 2326 h 10001"/>
                      <a:gd name="connsiteX73" fmla="*/ 739 w 10000"/>
                      <a:gd name="connsiteY73" fmla="*/ 2349 h 10001"/>
                      <a:gd name="connsiteX74" fmla="*/ 669 w 10000"/>
                      <a:gd name="connsiteY74" fmla="*/ 2958 h 10001"/>
                      <a:gd name="connsiteX75" fmla="*/ 493 w 10000"/>
                      <a:gd name="connsiteY75" fmla="*/ 3274 h 10001"/>
                      <a:gd name="connsiteX76" fmla="*/ 264 w 10000"/>
                      <a:gd name="connsiteY76" fmla="*/ 3229 h 10001"/>
                      <a:gd name="connsiteX77" fmla="*/ 88 w 10000"/>
                      <a:gd name="connsiteY77" fmla="*/ 3342 h 10001"/>
                      <a:gd name="connsiteX78" fmla="*/ 88 w 10000"/>
                      <a:gd name="connsiteY78" fmla="*/ 3522 h 10001"/>
                      <a:gd name="connsiteX79" fmla="*/ 194 w 10000"/>
                      <a:gd name="connsiteY79" fmla="*/ 3884 h 10001"/>
                      <a:gd name="connsiteX80" fmla="*/ 123 w 10000"/>
                      <a:gd name="connsiteY80" fmla="*/ 4154 h 10001"/>
                      <a:gd name="connsiteX81" fmla="*/ 0 w 10000"/>
                      <a:gd name="connsiteY81" fmla="*/ 4425 h 10001"/>
                      <a:gd name="connsiteX82" fmla="*/ 18 w 10000"/>
                      <a:gd name="connsiteY82" fmla="*/ 4832 h 10001"/>
                      <a:gd name="connsiteX83" fmla="*/ 53 w 10000"/>
                      <a:gd name="connsiteY83" fmla="*/ 5464 h 10001"/>
                      <a:gd name="connsiteX84" fmla="*/ 88 w 10000"/>
                      <a:gd name="connsiteY84" fmla="*/ 5464 h 10001"/>
                      <a:gd name="connsiteX85" fmla="*/ 158 w 10000"/>
                      <a:gd name="connsiteY85" fmla="*/ 5644 h 10001"/>
                      <a:gd name="connsiteX86" fmla="*/ 581 w 10000"/>
                      <a:gd name="connsiteY86" fmla="*/ 6096 h 10001"/>
                      <a:gd name="connsiteX87" fmla="*/ 581 w 10000"/>
                      <a:gd name="connsiteY87" fmla="*/ 6118 h 10001"/>
                      <a:gd name="connsiteX88" fmla="*/ 581 w 10000"/>
                      <a:gd name="connsiteY88" fmla="*/ 6118 h 10001"/>
                      <a:gd name="connsiteX89" fmla="*/ 651 w 10000"/>
                      <a:gd name="connsiteY89" fmla="*/ 6547 h 10001"/>
                      <a:gd name="connsiteX90" fmla="*/ 1532 w 10000"/>
                      <a:gd name="connsiteY90" fmla="*/ 7112 h 10001"/>
                      <a:gd name="connsiteX91" fmla="*/ 1549 w 10000"/>
                      <a:gd name="connsiteY91" fmla="*/ 7112 h 10001"/>
                      <a:gd name="connsiteX92" fmla="*/ 1549 w 10000"/>
                      <a:gd name="connsiteY92" fmla="*/ 7134 h 10001"/>
                      <a:gd name="connsiteX93" fmla="*/ 1725 w 10000"/>
                      <a:gd name="connsiteY93" fmla="*/ 8173 h 10001"/>
                      <a:gd name="connsiteX94" fmla="*/ 2077 w 10000"/>
                      <a:gd name="connsiteY94" fmla="*/ 9053 h 10001"/>
                      <a:gd name="connsiteX95" fmla="*/ 2201 w 10000"/>
                      <a:gd name="connsiteY95" fmla="*/ 9324 h 10001"/>
                      <a:gd name="connsiteX96" fmla="*/ 2201 w 10000"/>
                      <a:gd name="connsiteY96" fmla="*/ 9324 h 10001"/>
                      <a:gd name="connsiteX97" fmla="*/ 2201 w 10000"/>
                      <a:gd name="connsiteY97" fmla="*/ 9346 h 10001"/>
                      <a:gd name="connsiteX98" fmla="*/ 2183 w 10000"/>
                      <a:gd name="connsiteY98" fmla="*/ 9933 h 10001"/>
                      <a:gd name="connsiteX99" fmla="*/ 2324 w 10000"/>
                      <a:gd name="connsiteY99" fmla="*/ 9933 h 10001"/>
                      <a:gd name="connsiteX100" fmla="*/ 2430 w 10000"/>
                      <a:gd name="connsiteY100" fmla="*/ 9662 h 10001"/>
                      <a:gd name="connsiteX101" fmla="*/ 3363 w 10000"/>
                      <a:gd name="connsiteY101" fmla="*/ 9662 h 10001"/>
                      <a:gd name="connsiteX102" fmla="*/ 3644 w 10000"/>
                      <a:gd name="connsiteY102" fmla="*/ 9437 h 10001"/>
                      <a:gd name="connsiteX103" fmla="*/ 3961 w 10000"/>
                      <a:gd name="connsiteY103" fmla="*/ 9346 h 10001"/>
                      <a:gd name="connsiteX104" fmla="*/ 4278 w 10000"/>
                      <a:gd name="connsiteY104" fmla="*/ 9504 h 10001"/>
                      <a:gd name="connsiteX105" fmla="*/ 4489 w 10000"/>
                      <a:gd name="connsiteY105" fmla="*/ 9437 h 10001"/>
                      <a:gd name="connsiteX106" fmla="*/ 5440 w 10000"/>
                      <a:gd name="connsiteY106" fmla="*/ 9369 h 10001"/>
                      <a:gd name="connsiteX107" fmla="*/ 5792 w 10000"/>
                      <a:gd name="connsiteY107" fmla="*/ 9211 h 10001"/>
                      <a:gd name="connsiteX108" fmla="*/ 5951 w 10000"/>
                      <a:gd name="connsiteY108" fmla="*/ 9369 h 10001"/>
                      <a:gd name="connsiteX109" fmla="*/ 6602 w 10000"/>
                      <a:gd name="connsiteY109" fmla="*/ 9324 h 10001"/>
                      <a:gd name="connsiteX110" fmla="*/ 6743 w 10000"/>
                      <a:gd name="connsiteY110" fmla="*/ 9572 h 10001"/>
                      <a:gd name="connsiteX111" fmla="*/ 6919 w 10000"/>
                      <a:gd name="connsiteY111" fmla="*/ 9775 h 10001"/>
                      <a:gd name="connsiteX112" fmla="*/ 7482 w 10000"/>
                      <a:gd name="connsiteY112" fmla="*/ 9730 h 10001"/>
                      <a:gd name="connsiteX113" fmla="*/ 7658 w 10000"/>
                      <a:gd name="connsiteY113" fmla="*/ 9866 h 10001"/>
                      <a:gd name="connsiteX114" fmla="*/ 7764 w 10000"/>
                      <a:gd name="connsiteY114" fmla="*/ 9911 h 10001"/>
                      <a:gd name="connsiteX115" fmla="*/ 7835 w 10000"/>
                      <a:gd name="connsiteY115" fmla="*/ 9978 h 10001"/>
                      <a:gd name="connsiteX116" fmla="*/ 7940 w 10000"/>
                      <a:gd name="connsiteY116" fmla="*/ 10001 h 10001"/>
                      <a:gd name="connsiteX117" fmla="*/ 8116 w 10000"/>
                      <a:gd name="connsiteY117" fmla="*/ 9933 h 10001"/>
                      <a:gd name="connsiteX118" fmla="*/ 8063 w 10000"/>
                      <a:gd name="connsiteY118" fmla="*/ 9617 h 10001"/>
                      <a:gd name="connsiteX119" fmla="*/ 7887 w 10000"/>
                      <a:gd name="connsiteY119" fmla="*/ 9392 h 10001"/>
                      <a:gd name="connsiteX120" fmla="*/ 7887 w 10000"/>
                      <a:gd name="connsiteY120" fmla="*/ 9008 h 10001"/>
                      <a:gd name="connsiteX121" fmla="*/ 8063 w 10000"/>
                      <a:gd name="connsiteY121" fmla="*/ 8872 h 10001"/>
                      <a:gd name="connsiteX122" fmla="*/ 8275 w 10000"/>
                      <a:gd name="connsiteY122" fmla="*/ 8692 h 10001"/>
                      <a:gd name="connsiteX123" fmla="*/ 8151 w 10000"/>
                      <a:gd name="connsiteY123" fmla="*/ 8601 h 10001"/>
                      <a:gd name="connsiteX124" fmla="*/ 8063 w 10000"/>
                      <a:gd name="connsiteY124" fmla="*/ 8466 h 10001"/>
                      <a:gd name="connsiteX125" fmla="*/ 8204 w 10000"/>
                      <a:gd name="connsiteY125" fmla="*/ 8240 h 10001"/>
                      <a:gd name="connsiteX126" fmla="*/ 8521 w 10000"/>
                      <a:gd name="connsiteY126" fmla="*/ 8240 h 10001"/>
                      <a:gd name="connsiteX127" fmla="*/ 8521 w 10000"/>
                      <a:gd name="connsiteY127" fmla="*/ 7947 h 10001"/>
                      <a:gd name="connsiteX128" fmla="*/ 8310 w 10000"/>
                      <a:gd name="connsiteY128" fmla="*/ 7834 h 10001"/>
                      <a:gd name="connsiteX129" fmla="*/ 8398 w 10000"/>
                      <a:gd name="connsiteY129" fmla="*/ 7495 h 10001"/>
                      <a:gd name="connsiteX130" fmla="*/ 7676 w 10000"/>
                      <a:gd name="connsiteY130" fmla="*/ 6164 h 10001"/>
                      <a:gd name="connsiteX131" fmla="*/ 7518 w 10000"/>
                      <a:gd name="connsiteY131" fmla="*/ 5441 h 10001"/>
                      <a:gd name="connsiteX132" fmla="*/ 7676 w 10000"/>
                      <a:gd name="connsiteY132" fmla="*/ 4764 h 10001"/>
                      <a:gd name="connsiteX133" fmla="*/ 7007 w 10000"/>
                      <a:gd name="connsiteY133" fmla="*/ 4854 h 10001"/>
                      <a:gd name="connsiteX134" fmla="*/ 6972 w 10000"/>
                      <a:gd name="connsiteY134" fmla="*/ 4809 h 10001"/>
                      <a:gd name="connsiteX135" fmla="*/ 6954 w 10000"/>
                      <a:gd name="connsiteY135" fmla="*/ 4629 h 10001"/>
                      <a:gd name="connsiteX136" fmla="*/ 7095 w 10000"/>
                      <a:gd name="connsiteY136" fmla="*/ 4267 h 10001"/>
                      <a:gd name="connsiteX137" fmla="*/ 8468 w 10000"/>
                      <a:gd name="connsiteY137" fmla="*/ 3342 h 10001"/>
                      <a:gd name="connsiteX138" fmla="*/ 8908 w 10000"/>
                      <a:gd name="connsiteY138" fmla="*/ 3161 h 10001"/>
                      <a:gd name="connsiteX139" fmla="*/ 9102 w 10000"/>
                      <a:gd name="connsiteY139" fmla="*/ 3432 h 10001"/>
                      <a:gd name="connsiteX140" fmla="*/ 9313 w 10000"/>
                      <a:gd name="connsiteY140" fmla="*/ 3432 h 10001"/>
                      <a:gd name="connsiteX141" fmla="*/ 9560 w 10000"/>
                      <a:gd name="connsiteY141" fmla="*/ 3206 h 10001"/>
                      <a:gd name="connsiteX142" fmla="*/ 9965 w 10000"/>
                      <a:gd name="connsiteY142" fmla="*/ 3455 h 10001"/>
                      <a:gd name="connsiteX143" fmla="*/ 10000 w 10000"/>
                      <a:gd name="connsiteY143" fmla="*/ 2732 h 10001"/>
                      <a:gd name="connsiteX144" fmla="*/ 9507 w 10000"/>
                      <a:gd name="connsiteY144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4525 w 10000"/>
                      <a:gd name="connsiteY52" fmla="*/ 1446 h 10001"/>
                      <a:gd name="connsiteX53" fmla="*/ 5440 w 10000"/>
                      <a:gd name="connsiteY53" fmla="*/ 791 h 10001"/>
                      <a:gd name="connsiteX54" fmla="*/ 4982 w 10000"/>
                      <a:gd name="connsiteY54" fmla="*/ 1739 h 10001"/>
                      <a:gd name="connsiteX55" fmla="*/ 4824 w 10000"/>
                      <a:gd name="connsiteY55" fmla="*/ 1739 h 10001"/>
                      <a:gd name="connsiteX56" fmla="*/ 4507 w 10000"/>
                      <a:gd name="connsiteY56" fmla="*/ 1942 h 10001"/>
                      <a:gd name="connsiteX57" fmla="*/ 4296 w 10000"/>
                      <a:gd name="connsiteY57" fmla="*/ 1942 h 10001"/>
                      <a:gd name="connsiteX58" fmla="*/ 4225 w 10000"/>
                      <a:gd name="connsiteY58" fmla="*/ 1852 h 10001"/>
                      <a:gd name="connsiteX59" fmla="*/ 3785 w 10000"/>
                      <a:gd name="connsiteY59" fmla="*/ 1852 h 10001"/>
                      <a:gd name="connsiteX60" fmla="*/ 3644 w 10000"/>
                      <a:gd name="connsiteY60" fmla="*/ 1762 h 10001"/>
                      <a:gd name="connsiteX61" fmla="*/ 3380 w 10000"/>
                      <a:gd name="connsiteY61" fmla="*/ 1829 h 10001"/>
                      <a:gd name="connsiteX62" fmla="*/ 3169 w 10000"/>
                      <a:gd name="connsiteY62" fmla="*/ 1920 h 10001"/>
                      <a:gd name="connsiteX63" fmla="*/ 2975 w 10000"/>
                      <a:gd name="connsiteY63" fmla="*/ 1852 h 10001"/>
                      <a:gd name="connsiteX64" fmla="*/ 2271 w 10000"/>
                      <a:gd name="connsiteY64" fmla="*/ 1852 h 10001"/>
                      <a:gd name="connsiteX65" fmla="*/ 2042 w 10000"/>
                      <a:gd name="connsiteY65" fmla="*/ 1965 h 10001"/>
                      <a:gd name="connsiteX66" fmla="*/ 1796 w 10000"/>
                      <a:gd name="connsiteY66" fmla="*/ 1965 h 10001"/>
                      <a:gd name="connsiteX67" fmla="*/ 1585 w 10000"/>
                      <a:gd name="connsiteY67" fmla="*/ 2010 h 10001"/>
                      <a:gd name="connsiteX68" fmla="*/ 1479 w 10000"/>
                      <a:gd name="connsiteY68" fmla="*/ 1965 h 10001"/>
                      <a:gd name="connsiteX69" fmla="*/ 1285 w 10000"/>
                      <a:gd name="connsiteY69" fmla="*/ 2033 h 10001"/>
                      <a:gd name="connsiteX70" fmla="*/ 1180 w 10000"/>
                      <a:gd name="connsiteY70" fmla="*/ 2145 h 10001"/>
                      <a:gd name="connsiteX71" fmla="*/ 933 w 10000"/>
                      <a:gd name="connsiteY71" fmla="*/ 2326 h 10001"/>
                      <a:gd name="connsiteX72" fmla="*/ 739 w 10000"/>
                      <a:gd name="connsiteY72" fmla="*/ 2349 h 10001"/>
                      <a:gd name="connsiteX73" fmla="*/ 669 w 10000"/>
                      <a:gd name="connsiteY73" fmla="*/ 2958 h 10001"/>
                      <a:gd name="connsiteX74" fmla="*/ 493 w 10000"/>
                      <a:gd name="connsiteY74" fmla="*/ 3274 h 10001"/>
                      <a:gd name="connsiteX75" fmla="*/ 264 w 10000"/>
                      <a:gd name="connsiteY75" fmla="*/ 3229 h 10001"/>
                      <a:gd name="connsiteX76" fmla="*/ 88 w 10000"/>
                      <a:gd name="connsiteY76" fmla="*/ 3342 h 10001"/>
                      <a:gd name="connsiteX77" fmla="*/ 88 w 10000"/>
                      <a:gd name="connsiteY77" fmla="*/ 3522 h 10001"/>
                      <a:gd name="connsiteX78" fmla="*/ 194 w 10000"/>
                      <a:gd name="connsiteY78" fmla="*/ 3884 h 10001"/>
                      <a:gd name="connsiteX79" fmla="*/ 123 w 10000"/>
                      <a:gd name="connsiteY79" fmla="*/ 4154 h 10001"/>
                      <a:gd name="connsiteX80" fmla="*/ 0 w 10000"/>
                      <a:gd name="connsiteY80" fmla="*/ 4425 h 10001"/>
                      <a:gd name="connsiteX81" fmla="*/ 18 w 10000"/>
                      <a:gd name="connsiteY81" fmla="*/ 4832 h 10001"/>
                      <a:gd name="connsiteX82" fmla="*/ 53 w 10000"/>
                      <a:gd name="connsiteY82" fmla="*/ 5464 h 10001"/>
                      <a:gd name="connsiteX83" fmla="*/ 88 w 10000"/>
                      <a:gd name="connsiteY83" fmla="*/ 5464 h 10001"/>
                      <a:gd name="connsiteX84" fmla="*/ 158 w 10000"/>
                      <a:gd name="connsiteY84" fmla="*/ 5644 h 10001"/>
                      <a:gd name="connsiteX85" fmla="*/ 581 w 10000"/>
                      <a:gd name="connsiteY85" fmla="*/ 6096 h 10001"/>
                      <a:gd name="connsiteX86" fmla="*/ 581 w 10000"/>
                      <a:gd name="connsiteY86" fmla="*/ 6118 h 10001"/>
                      <a:gd name="connsiteX87" fmla="*/ 581 w 10000"/>
                      <a:gd name="connsiteY87" fmla="*/ 6118 h 10001"/>
                      <a:gd name="connsiteX88" fmla="*/ 651 w 10000"/>
                      <a:gd name="connsiteY88" fmla="*/ 6547 h 10001"/>
                      <a:gd name="connsiteX89" fmla="*/ 1532 w 10000"/>
                      <a:gd name="connsiteY89" fmla="*/ 7112 h 10001"/>
                      <a:gd name="connsiteX90" fmla="*/ 1549 w 10000"/>
                      <a:gd name="connsiteY90" fmla="*/ 7112 h 10001"/>
                      <a:gd name="connsiteX91" fmla="*/ 1549 w 10000"/>
                      <a:gd name="connsiteY91" fmla="*/ 7134 h 10001"/>
                      <a:gd name="connsiteX92" fmla="*/ 1725 w 10000"/>
                      <a:gd name="connsiteY92" fmla="*/ 8173 h 10001"/>
                      <a:gd name="connsiteX93" fmla="*/ 2077 w 10000"/>
                      <a:gd name="connsiteY93" fmla="*/ 9053 h 10001"/>
                      <a:gd name="connsiteX94" fmla="*/ 2201 w 10000"/>
                      <a:gd name="connsiteY94" fmla="*/ 9324 h 10001"/>
                      <a:gd name="connsiteX95" fmla="*/ 2201 w 10000"/>
                      <a:gd name="connsiteY95" fmla="*/ 9324 h 10001"/>
                      <a:gd name="connsiteX96" fmla="*/ 2201 w 10000"/>
                      <a:gd name="connsiteY96" fmla="*/ 9346 h 10001"/>
                      <a:gd name="connsiteX97" fmla="*/ 2183 w 10000"/>
                      <a:gd name="connsiteY97" fmla="*/ 9933 h 10001"/>
                      <a:gd name="connsiteX98" fmla="*/ 2324 w 10000"/>
                      <a:gd name="connsiteY98" fmla="*/ 9933 h 10001"/>
                      <a:gd name="connsiteX99" fmla="*/ 2430 w 10000"/>
                      <a:gd name="connsiteY99" fmla="*/ 9662 h 10001"/>
                      <a:gd name="connsiteX100" fmla="*/ 3363 w 10000"/>
                      <a:gd name="connsiteY100" fmla="*/ 9662 h 10001"/>
                      <a:gd name="connsiteX101" fmla="*/ 3644 w 10000"/>
                      <a:gd name="connsiteY101" fmla="*/ 9437 h 10001"/>
                      <a:gd name="connsiteX102" fmla="*/ 3961 w 10000"/>
                      <a:gd name="connsiteY102" fmla="*/ 9346 h 10001"/>
                      <a:gd name="connsiteX103" fmla="*/ 4278 w 10000"/>
                      <a:gd name="connsiteY103" fmla="*/ 9504 h 10001"/>
                      <a:gd name="connsiteX104" fmla="*/ 4489 w 10000"/>
                      <a:gd name="connsiteY104" fmla="*/ 9437 h 10001"/>
                      <a:gd name="connsiteX105" fmla="*/ 5440 w 10000"/>
                      <a:gd name="connsiteY105" fmla="*/ 9369 h 10001"/>
                      <a:gd name="connsiteX106" fmla="*/ 5792 w 10000"/>
                      <a:gd name="connsiteY106" fmla="*/ 9211 h 10001"/>
                      <a:gd name="connsiteX107" fmla="*/ 5951 w 10000"/>
                      <a:gd name="connsiteY107" fmla="*/ 9369 h 10001"/>
                      <a:gd name="connsiteX108" fmla="*/ 6602 w 10000"/>
                      <a:gd name="connsiteY108" fmla="*/ 9324 h 10001"/>
                      <a:gd name="connsiteX109" fmla="*/ 6743 w 10000"/>
                      <a:gd name="connsiteY109" fmla="*/ 9572 h 10001"/>
                      <a:gd name="connsiteX110" fmla="*/ 6919 w 10000"/>
                      <a:gd name="connsiteY110" fmla="*/ 9775 h 10001"/>
                      <a:gd name="connsiteX111" fmla="*/ 7482 w 10000"/>
                      <a:gd name="connsiteY111" fmla="*/ 9730 h 10001"/>
                      <a:gd name="connsiteX112" fmla="*/ 7658 w 10000"/>
                      <a:gd name="connsiteY112" fmla="*/ 9866 h 10001"/>
                      <a:gd name="connsiteX113" fmla="*/ 7764 w 10000"/>
                      <a:gd name="connsiteY113" fmla="*/ 9911 h 10001"/>
                      <a:gd name="connsiteX114" fmla="*/ 7835 w 10000"/>
                      <a:gd name="connsiteY114" fmla="*/ 9978 h 10001"/>
                      <a:gd name="connsiteX115" fmla="*/ 7940 w 10000"/>
                      <a:gd name="connsiteY115" fmla="*/ 10001 h 10001"/>
                      <a:gd name="connsiteX116" fmla="*/ 8116 w 10000"/>
                      <a:gd name="connsiteY116" fmla="*/ 9933 h 10001"/>
                      <a:gd name="connsiteX117" fmla="*/ 8063 w 10000"/>
                      <a:gd name="connsiteY117" fmla="*/ 9617 h 10001"/>
                      <a:gd name="connsiteX118" fmla="*/ 7887 w 10000"/>
                      <a:gd name="connsiteY118" fmla="*/ 9392 h 10001"/>
                      <a:gd name="connsiteX119" fmla="*/ 7887 w 10000"/>
                      <a:gd name="connsiteY119" fmla="*/ 9008 h 10001"/>
                      <a:gd name="connsiteX120" fmla="*/ 8063 w 10000"/>
                      <a:gd name="connsiteY120" fmla="*/ 8872 h 10001"/>
                      <a:gd name="connsiteX121" fmla="*/ 8275 w 10000"/>
                      <a:gd name="connsiteY121" fmla="*/ 8692 h 10001"/>
                      <a:gd name="connsiteX122" fmla="*/ 8151 w 10000"/>
                      <a:gd name="connsiteY122" fmla="*/ 8601 h 10001"/>
                      <a:gd name="connsiteX123" fmla="*/ 8063 w 10000"/>
                      <a:gd name="connsiteY123" fmla="*/ 8466 h 10001"/>
                      <a:gd name="connsiteX124" fmla="*/ 8204 w 10000"/>
                      <a:gd name="connsiteY124" fmla="*/ 8240 h 10001"/>
                      <a:gd name="connsiteX125" fmla="*/ 8521 w 10000"/>
                      <a:gd name="connsiteY125" fmla="*/ 8240 h 10001"/>
                      <a:gd name="connsiteX126" fmla="*/ 8521 w 10000"/>
                      <a:gd name="connsiteY126" fmla="*/ 7947 h 10001"/>
                      <a:gd name="connsiteX127" fmla="*/ 8310 w 10000"/>
                      <a:gd name="connsiteY127" fmla="*/ 7834 h 10001"/>
                      <a:gd name="connsiteX128" fmla="*/ 8398 w 10000"/>
                      <a:gd name="connsiteY128" fmla="*/ 7495 h 10001"/>
                      <a:gd name="connsiteX129" fmla="*/ 7676 w 10000"/>
                      <a:gd name="connsiteY129" fmla="*/ 6164 h 10001"/>
                      <a:gd name="connsiteX130" fmla="*/ 7518 w 10000"/>
                      <a:gd name="connsiteY130" fmla="*/ 5441 h 10001"/>
                      <a:gd name="connsiteX131" fmla="*/ 7676 w 10000"/>
                      <a:gd name="connsiteY131" fmla="*/ 4764 h 10001"/>
                      <a:gd name="connsiteX132" fmla="*/ 7007 w 10000"/>
                      <a:gd name="connsiteY132" fmla="*/ 4854 h 10001"/>
                      <a:gd name="connsiteX133" fmla="*/ 6972 w 10000"/>
                      <a:gd name="connsiteY133" fmla="*/ 4809 h 10001"/>
                      <a:gd name="connsiteX134" fmla="*/ 6954 w 10000"/>
                      <a:gd name="connsiteY134" fmla="*/ 4629 h 10001"/>
                      <a:gd name="connsiteX135" fmla="*/ 7095 w 10000"/>
                      <a:gd name="connsiteY135" fmla="*/ 4267 h 10001"/>
                      <a:gd name="connsiteX136" fmla="*/ 8468 w 10000"/>
                      <a:gd name="connsiteY136" fmla="*/ 3342 h 10001"/>
                      <a:gd name="connsiteX137" fmla="*/ 8908 w 10000"/>
                      <a:gd name="connsiteY137" fmla="*/ 3161 h 10001"/>
                      <a:gd name="connsiteX138" fmla="*/ 9102 w 10000"/>
                      <a:gd name="connsiteY138" fmla="*/ 3432 h 10001"/>
                      <a:gd name="connsiteX139" fmla="*/ 9313 w 10000"/>
                      <a:gd name="connsiteY139" fmla="*/ 3432 h 10001"/>
                      <a:gd name="connsiteX140" fmla="*/ 9560 w 10000"/>
                      <a:gd name="connsiteY140" fmla="*/ 3206 h 10001"/>
                      <a:gd name="connsiteX141" fmla="*/ 9965 w 10000"/>
                      <a:gd name="connsiteY141" fmla="*/ 3455 h 10001"/>
                      <a:gd name="connsiteX142" fmla="*/ 10000 w 10000"/>
                      <a:gd name="connsiteY142" fmla="*/ 2732 h 10001"/>
                      <a:gd name="connsiteX143" fmla="*/ 9507 w 10000"/>
                      <a:gd name="connsiteY143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4349 w 10000"/>
                      <a:gd name="connsiteY51" fmla="*/ 1355 h 10001"/>
                      <a:gd name="connsiteX52" fmla="*/ 5440 w 10000"/>
                      <a:gd name="connsiteY52" fmla="*/ 791 h 10001"/>
                      <a:gd name="connsiteX53" fmla="*/ 4982 w 10000"/>
                      <a:gd name="connsiteY53" fmla="*/ 1739 h 10001"/>
                      <a:gd name="connsiteX54" fmla="*/ 4824 w 10000"/>
                      <a:gd name="connsiteY54" fmla="*/ 1739 h 10001"/>
                      <a:gd name="connsiteX55" fmla="*/ 4507 w 10000"/>
                      <a:gd name="connsiteY55" fmla="*/ 1942 h 10001"/>
                      <a:gd name="connsiteX56" fmla="*/ 4296 w 10000"/>
                      <a:gd name="connsiteY56" fmla="*/ 1942 h 10001"/>
                      <a:gd name="connsiteX57" fmla="*/ 4225 w 10000"/>
                      <a:gd name="connsiteY57" fmla="*/ 1852 h 10001"/>
                      <a:gd name="connsiteX58" fmla="*/ 3785 w 10000"/>
                      <a:gd name="connsiteY58" fmla="*/ 1852 h 10001"/>
                      <a:gd name="connsiteX59" fmla="*/ 3644 w 10000"/>
                      <a:gd name="connsiteY59" fmla="*/ 1762 h 10001"/>
                      <a:gd name="connsiteX60" fmla="*/ 3380 w 10000"/>
                      <a:gd name="connsiteY60" fmla="*/ 1829 h 10001"/>
                      <a:gd name="connsiteX61" fmla="*/ 3169 w 10000"/>
                      <a:gd name="connsiteY61" fmla="*/ 1920 h 10001"/>
                      <a:gd name="connsiteX62" fmla="*/ 2975 w 10000"/>
                      <a:gd name="connsiteY62" fmla="*/ 1852 h 10001"/>
                      <a:gd name="connsiteX63" fmla="*/ 2271 w 10000"/>
                      <a:gd name="connsiteY63" fmla="*/ 1852 h 10001"/>
                      <a:gd name="connsiteX64" fmla="*/ 2042 w 10000"/>
                      <a:gd name="connsiteY64" fmla="*/ 1965 h 10001"/>
                      <a:gd name="connsiteX65" fmla="*/ 1796 w 10000"/>
                      <a:gd name="connsiteY65" fmla="*/ 1965 h 10001"/>
                      <a:gd name="connsiteX66" fmla="*/ 1585 w 10000"/>
                      <a:gd name="connsiteY66" fmla="*/ 2010 h 10001"/>
                      <a:gd name="connsiteX67" fmla="*/ 1479 w 10000"/>
                      <a:gd name="connsiteY67" fmla="*/ 1965 h 10001"/>
                      <a:gd name="connsiteX68" fmla="*/ 1285 w 10000"/>
                      <a:gd name="connsiteY68" fmla="*/ 2033 h 10001"/>
                      <a:gd name="connsiteX69" fmla="*/ 1180 w 10000"/>
                      <a:gd name="connsiteY69" fmla="*/ 2145 h 10001"/>
                      <a:gd name="connsiteX70" fmla="*/ 933 w 10000"/>
                      <a:gd name="connsiteY70" fmla="*/ 2326 h 10001"/>
                      <a:gd name="connsiteX71" fmla="*/ 739 w 10000"/>
                      <a:gd name="connsiteY71" fmla="*/ 2349 h 10001"/>
                      <a:gd name="connsiteX72" fmla="*/ 669 w 10000"/>
                      <a:gd name="connsiteY72" fmla="*/ 2958 h 10001"/>
                      <a:gd name="connsiteX73" fmla="*/ 493 w 10000"/>
                      <a:gd name="connsiteY73" fmla="*/ 3274 h 10001"/>
                      <a:gd name="connsiteX74" fmla="*/ 264 w 10000"/>
                      <a:gd name="connsiteY74" fmla="*/ 3229 h 10001"/>
                      <a:gd name="connsiteX75" fmla="*/ 88 w 10000"/>
                      <a:gd name="connsiteY75" fmla="*/ 3342 h 10001"/>
                      <a:gd name="connsiteX76" fmla="*/ 88 w 10000"/>
                      <a:gd name="connsiteY76" fmla="*/ 3522 h 10001"/>
                      <a:gd name="connsiteX77" fmla="*/ 194 w 10000"/>
                      <a:gd name="connsiteY77" fmla="*/ 3884 h 10001"/>
                      <a:gd name="connsiteX78" fmla="*/ 123 w 10000"/>
                      <a:gd name="connsiteY78" fmla="*/ 4154 h 10001"/>
                      <a:gd name="connsiteX79" fmla="*/ 0 w 10000"/>
                      <a:gd name="connsiteY79" fmla="*/ 4425 h 10001"/>
                      <a:gd name="connsiteX80" fmla="*/ 18 w 10000"/>
                      <a:gd name="connsiteY80" fmla="*/ 4832 h 10001"/>
                      <a:gd name="connsiteX81" fmla="*/ 53 w 10000"/>
                      <a:gd name="connsiteY81" fmla="*/ 5464 h 10001"/>
                      <a:gd name="connsiteX82" fmla="*/ 88 w 10000"/>
                      <a:gd name="connsiteY82" fmla="*/ 5464 h 10001"/>
                      <a:gd name="connsiteX83" fmla="*/ 158 w 10000"/>
                      <a:gd name="connsiteY83" fmla="*/ 5644 h 10001"/>
                      <a:gd name="connsiteX84" fmla="*/ 581 w 10000"/>
                      <a:gd name="connsiteY84" fmla="*/ 6096 h 10001"/>
                      <a:gd name="connsiteX85" fmla="*/ 581 w 10000"/>
                      <a:gd name="connsiteY85" fmla="*/ 6118 h 10001"/>
                      <a:gd name="connsiteX86" fmla="*/ 581 w 10000"/>
                      <a:gd name="connsiteY86" fmla="*/ 6118 h 10001"/>
                      <a:gd name="connsiteX87" fmla="*/ 651 w 10000"/>
                      <a:gd name="connsiteY87" fmla="*/ 6547 h 10001"/>
                      <a:gd name="connsiteX88" fmla="*/ 1532 w 10000"/>
                      <a:gd name="connsiteY88" fmla="*/ 7112 h 10001"/>
                      <a:gd name="connsiteX89" fmla="*/ 1549 w 10000"/>
                      <a:gd name="connsiteY89" fmla="*/ 7112 h 10001"/>
                      <a:gd name="connsiteX90" fmla="*/ 1549 w 10000"/>
                      <a:gd name="connsiteY90" fmla="*/ 7134 h 10001"/>
                      <a:gd name="connsiteX91" fmla="*/ 1725 w 10000"/>
                      <a:gd name="connsiteY91" fmla="*/ 8173 h 10001"/>
                      <a:gd name="connsiteX92" fmla="*/ 2077 w 10000"/>
                      <a:gd name="connsiteY92" fmla="*/ 9053 h 10001"/>
                      <a:gd name="connsiteX93" fmla="*/ 2201 w 10000"/>
                      <a:gd name="connsiteY93" fmla="*/ 9324 h 10001"/>
                      <a:gd name="connsiteX94" fmla="*/ 2201 w 10000"/>
                      <a:gd name="connsiteY94" fmla="*/ 9324 h 10001"/>
                      <a:gd name="connsiteX95" fmla="*/ 2201 w 10000"/>
                      <a:gd name="connsiteY95" fmla="*/ 9346 h 10001"/>
                      <a:gd name="connsiteX96" fmla="*/ 2183 w 10000"/>
                      <a:gd name="connsiteY96" fmla="*/ 9933 h 10001"/>
                      <a:gd name="connsiteX97" fmla="*/ 2324 w 10000"/>
                      <a:gd name="connsiteY97" fmla="*/ 9933 h 10001"/>
                      <a:gd name="connsiteX98" fmla="*/ 2430 w 10000"/>
                      <a:gd name="connsiteY98" fmla="*/ 9662 h 10001"/>
                      <a:gd name="connsiteX99" fmla="*/ 3363 w 10000"/>
                      <a:gd name="connsiteY99" fmla="*/ 9662 h 10001"/>
                      <a:gd name="connsiteX100" fmla="*/ 3644 w 10000"/>
                      <a:gd name="connsiteY100" fmla="*/ 9437 h 10001"/>
                      <a:gd name="connsiteX101" fmla="*/ 3961 w 10000"/>
                      <a:gd name="connsiteY101" fmla="*/ 9346 h 10001"/>
                      <a:gd name="connsiteX102" fmla="*/ 4278 w 10000"/>
                      <a:gd name="connsiteY102" fmla="*/ 9504 h 10001"/>
                      <a:gd name="connsiteX103" fmla="*/ 4489 w 10000"/>
                      <a:gd name="connsiteY103" fmla="*/ 9437 h 10001"/>
                      <a:gd name="connsiteX104" fmla="*/ 5440 w 10000"/>
                      <a:gd name="connsiteY104" fmla="*/ 9369 h 10001"/>
                      <a:gd name="connsiteX105" fmla="*/ 5792 w 10000"/>
                      <a:gd name="connsiteY105" fmla="*/ 9211 h 10001"/>
                      <a:gd name="connsiteX106" fmla="*/ 5951 w 10000"/>
                      <a:gd name="connsiteY106" fmla="*/ 9369 h 10001"/>
                      <a:gd name="connsiteX107" fmla="*/ 6602 w 10000"/>
                      <a:gd name="connsiteY107" fmla="*/ 9324 h 10001"/>
                      <a:gd name="connsiteX108" fmla="*/ 6743 w 10000"/>
                      <a:gd name="connsiteY108" fmla="*/ 9572 h 10001"/>
                      <a:gd name="connsiteX109" fmla="*/ 6919 w 10000"/>
                      <a:gd name="connsiteY109" fmla="*/ 9775 h 10001"/>
                      <a:gd name="connsiteX110" fmla="*/ 7482 w 10000"/>
                      <a:gd name="connsiteY110" fmla="*/ 9730 h 10001"/>
                      <a:gd name="connsiteX111" fmla="*/ 7658 w 10000"/>
                      <a:gd name="connsiteY111" fmla="*/ 9866 h 10001"/>
                      <a:gd name="connsiteX112" fmla="*/ 7764 w 10000"/>
                      <a:gd name="connsiteY112" fmla="*/ 9911 h 10001"/>
                      <a:gd name="connsiteX113" fmla="*/ 7835 w 10000"/>
                      <a:gd name="connsiteY113" fmla="*/ 9978 h 10001"/>
                      <a:gd name="connsiteX114" fmla="*/ 7940 w 10000"/>
                      <a:gd name="connsiteY114" fmla="*/ 10001 h 10001"/>
                      <a:gd name="connsiteX115" fmla="*/ 8116 w 10000"/>
                      <a:gd name="connsiteY115" fmla="*/ 9933 h 10001"/>
                      <a:gd name="connsiteX116" fmla="*/ 8063 w 10000"/>
                      <a:gd name="connsiteY116" fmla="*/ 9617 h 10001"/>
                      <a:gd name="connsiteX117" fmla="*/ 7887 w 10000"/>
                      <a:gd name="connsiteY117" fmla="*/ 9392 h 10001"/>
                      <a:gd name="connsiteX118" fmla="*/ 7887 w 10000"/>
                      <a:gd name="connsiteY118" fmla="*/ 9008 h 10001"/>
                      <a:gd name="connsiteX119" fmla="*/ 8063 w 10000"/>
                      <a:gd name="connsiteY119" fmla="*/ 8872 h 10001"/>
                      <a:gd name="connsiteX120" fmla="*/ 8275 w 10000"/>
                      <a:gd name="connsiteY120" fmla="*/ 8692 h 10001"/>
                      <a:gd name="connsiteX121" fmla="*/ 8151 w 10000"/>
                      <a:gd name="connsiteY121" fmla="*/ 8601 h 10001"/>
                      <a:gd name="connsiteX122" fmla="*/ 8063 w 10000"/>
                      <a:gd name="connsiteY122" fmla="*/ 8466 h 10001"/>
                      <a:gd name="connsiteX123" fmla="*/ 8204 w 10000"/>
                      <a:gd name="connsiteY123" fmla="*/ 8240 h 10001"/>
                      <a:gd name="connsiteX124" fmla="*/ 8521 w 10000"/>
                      <a:gd name="connsiteY124" fmla="*/ 8240 h 10001"/>
                      <a:gd name="connsiteX125" fmla="*/ 8521 w 10000"/>
                      <a:gd name="connsiteY125" fmla="*/ 7947 h 10001"/>
                      <a:gd name="connsiteX126" fmla="*/ 8310 w 10000"/>
                      <a:gd name="connsiteY126" fmla="*/ 7834 h 10001"/>
                      <a:gd name="connsiteX127" fmla="*/ 8398 w 10000"/>
                      <a:gd name="connsiteY127" fmla="*/ 7495 h 10001"/>
                      <a:gd name="connsiteX128" fmla="*/ 7676 w 10000"/>
                      <a:gd name="connsiteY128" fmla="*/ 6164 h 10001"/>
                      <a:gd name="connsiteX129" fmla="*/ 7518 w 10000"/>
                      <a:gd name="connsiteY129" fmla="*/ 5441 h 10001"/>
                      <a:gd name="connsiteX130" fmla="*/ 7676 w 10000"/>
                      <a:gd name="connsiteY130" fmla="*/ 4764 h 10001"/>
                      <a:gd name="connsiteX131" fmla="*/ 7007 w 10000"/>
                      <a:gd name="connsiteY131" fmla="*/ 4854 h 10001"/>
                      <a:gd name="connsiteX132" fmla="*/ 6972 w 10000"/>
                      <a:gd name="connsiteY132" fmla="*/ 4809 h 10001"/>
                      <a:gd name="connsiteX133" fmla="*/ 6954 w 10000"/>
                      <a:gd name="connsiteY133" fmla="*/ 4629 h 10001"/>
                      <a:gd name="connsiteX134" fmla="*/ 7095 w 10000"/>
                      <a:gd name="connsiteY134" fmla="*/ 4267 h 10001"/>
                      <a:gd name="connsiteX135" fmla="*/ 8468 w 10000"/>
                      <a:gd name="connsiteY135" fmla="*/ 3342 h 10001"/>
                      <a:gd name="connsiteX136" fmla="*/ 8908 w 10000"/>
                      <a:gd name="connsiteY136" fmla="*/ 3161 h 10001"/>
                      <a:gd name="connsiteX137" fmla="*/ 9102 w 10000"/>
                      <a:gd name="connsiteY137" fmla="*/ 3432 h 10001"/>
                      <a:gd name="connsiteX138" fmla="*/ 9313 w 10000"/>
                      <a:gd name="connsiteY138" fmla="*/ 3432 h 10001"/>
                      <a:gd name="connsiteX139" fmla="*/ 9560 w 10000"/>
                      <a:gd name="connsiteY139" fmla="*/ 3206 h 10001"/>
                      <a:gd name="connsiteX140" fmla="*/ 9965 w 10000"/>
                      <a:gd name="connsiteY140" fmla="*/ 3455 h 10001"/>
                      <a:gd name="connsiteX141" fmla="*/ 10000 w 10000"/>
                      <a:gd name="connsiteY141" fmla="*/ 2732 h 10001"/>
                      <a:gd name="connsiteX142" fmla="*/ 9507 w 10000"/>
                      <a:gd name="connsiteY14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944 w 10000"/>
                      <a:gd name="connsiteY50" fmla="*/ 1355 h 10001"/>
                      <a:gd name="connsiteX51" fmla="*/ 5440 w 10000"/>
                      <a:gd name="connsiteY51" fmla="*/ 791 h 10001"/>
                      <a:gd name="connsiteX52" fmla="*/ 4982 w 10000"/>
                      <a:gd name="connsiteY52" fmla="*/ 1739 h 10001"/>
                      <a:gd name="connsiteX53" fmla="*/ 4824 w 10000"/>
                      <a:gd name="connsiteY53" fmla="*/ 1739 h 10001"/>
                      <a:gd name="connsiteX54" fmla="*/ 4507 w 10000"/>
                      <a:gd name="connsiteY54" fmla="*/ 1942 h 10001"/>
                      <a:gd name="connsiteX55" fmla="*/ 4296 w 10000"/>
                      <a:gd name="connsiteY55" fmla="*/ 1942 h 10001"/>
                      <a:gd name="connsiteX56" fmla="*/ 4225 w 10000"/>
                      <a:gd name="connsiteY56" fmla="*/ 1852 h 10001"/>
                      <a:gd name="connsiteX57" fmla="*/ 3785 w 10000"/>
                      <a:gd name="connsiteY57" fmla="*/ 1852 h 10001"/>
                      <a:gd name="connsiteX58" fmla="*/ 3644 w 10000"/>
                      <a:gd name="connsiteY58" fmla="*/ 1762 h 10001"/>
                      <a:gd name="connsiteX59" fmla="*/ 3380 w 10000"/>
                      <a:gd name="connsiteY59" fmla="*/ 1829 h 10001"/>
                      <a:gd name="connsiteX60" fmla="*/ 3169 w 10000"/>
                      <a:gd name="connsiteY60" fmla="*/ 1920 h 10001"/>
                      <a:gd name="connsiteX61" fmla="*/ 2975 w 10000"/>
                      <a:gd name="connsiteY61" fmla="*/ 1852 h 10001"/>
                      <a:gd name="connsiteX62" fmla="*/ 2271 w 10000"/>
                      <a:gd name="connsiteY62" fmla="*/ 1852 h 10001"/>
                      <a:gd name="connsiteX63" fmla="*/ 2042 w 10000"/>
                      <a:gd name="connsiteY63" fmla="*/ 1965 h 10001"/>
                      <a:gd name="connsiteX64" fmla="*/ 1796 w 10000"/>
                      <a:gd name="connsiteY64" fmla="*/ 1965 h 10001"/>
                      <a:gd name="connsiteX65" fmla="*/ 1585 w 10000"/>
                      <a:gd name="connsiteY65" fmla="*/ 2010 h 10001"/>
                      <a:gd name="connsiteX66" fmla="*/ 1479 w 10000"/>
                      <a:gd name="connsiteY66" fmla="*/ 1965 h 10001"/>
                      <a:gd name="connsiteX67" fmla="*/ 1285 w 10000"/>
                      <a:gd name="connsiteY67" fmla="*/ 2033 h 10001"/>
                      <a:gd name="connsiteX68" fmla="*/ 1180 w 10000"/>
                      <a:gd name="connsiteY68" fmla="*/ 2145 h 10001"/>
                      <a:gd name="connsiteX69" fmla="*/ 933 w 10000"/>
                      <a:gd name="connsiteY69" fmla="*/ 2326 h 10001"/>
                      <a:gd name="connsiteX70" fmla="*/ 739 w 10000"/>
                      <a:gd name="connsiteY70" fmla="*/ 2349 h 10001"/>
                      <a:gd name="connsiteX71" fmla="*/ 669 w 10000"/>
                      <a:gd name="connsiteY71" fmla="*/ 2958 h 10001"/>
                      <a:gd name="connsiteX72" fmla="*/ 493 w 10000"/>
                      <a:gd name="connsiteY72" fmla="*/ 3274 h 10001"/>
                      <a:gd name="connsiteX73" fmla="*/ 264 w 10000"/>
                      <a:gd name="connsiteY73" fmla="*/ 3229 h 10001"/>
                      <a:gd name="connsiteX74" fmla="*/ 88 w 10000"/>
                      <a:gd name="connsiteY74" fmla="*/ 3342 h 10001"/>
                      <a:gd name="connsiteX75" fmla="*/ 88 w 10000"/>
                      <a:gd name="connsiteY75" fmla="*/ 3522 h 10001"/>
                      <a:gd name="connsiteX76" fmla="*/ 194 w 10000"/>
                      <a:gd name="connsiteY76" fmla="*/ 3884 h 10001"/>
                      <a:gd name="connsiteX77" fmla="*/ 123 w 10000"/>
                      <a:gd name="connsiteY77" fmla="*/ 4154 h 10001"/>
                      <a:gd name="connsiteX78" fmla="*/ 0 w 10000"/>
                      <a:gd name="connsiteY78" fmla="*/ 4425 h 10001"/>
                      <a:gd name="connsiteX79" fmla="*/ 18 w 10000"/>
                      <a:gd name="connsiteY79" fmla="*/ 4832 h 10001"/>
                      <a:gd name="connsiteX80" fmla="*/ 53 w 10000"/>
                      <a:gd name="connsiteY80" fmla="*/ 5464 h 10001"/>
                      <a:gd name="connsiteX81" fmla="*/ 88 w 10000"/>
                      <a:gd name="connsiteY81" fmla="*/ 5464 h 10001"/>
                      <a:gd name="connsiteX82" fmla="*/ 158 w 10000"/>
                      <a:gd name="connsiteY82" fmla="*/ 5644 h 10001"/>
                      <a:gd name="connsiteX83" fmla="*/ 581 w 10000"/>
                      <a:gd name="connsiteY83" fmla="*/ 6096 h 10001"/>
                      <a:gd name="connsiteX84" fmla="*/ 581 w 10000"/>
                      <a:gd name="connsiteY84" fmla="*/ 6118 h 10001"/>
                      <a:gd name="connsiteX85" fmla="*/ 581 w 10000"/>
                      <a:gd name="connsiteY85" fmla="*/ 6118 h 10001"/>
                      <a:gd name="connsiteX86" fmla="*/ 651 w 10000"/>
                      <a:gd name="connsiteY86" fmla="*/ 6547 h 10001"/>
                      <a:gd name="connsiteX87" fmla="*/ 1532 w 10000"/>
                      <a:gd name="connsiteY87" fmla="*/ 7112 h 10001"/>
                      <a:gd name="connsiteX88" fmla="*/ 1549 w 10000"/>
                      <a:gd name="connsiteY88" fmla="*/ 7112 h 10001"/>
                      <a:gd name="connsiteX89" fmla="*/ 1549 w 10000"/>
                      <a:gd name="connsiteY89" fmla="*/ 7134 h 10001"/>
                      <a:gd name="connsiteX90" fmla="*/ 1725 w 10000"/>
                      <a:gd name="connsiteY90" fmla="*/ 8173 h 10001"/>
                      <a:gd name="connsiteX91" fmla="*/ 2077 w 10000"/>
                      <a:gd name="connsiteY91" fmla="*/ 9053 h 10001"/>
                      <a:gd name="connsiteX92" fmla="*/ 2201 w 10000"/>
                      <a:gd name="connsiteY92" fmla="*/ 9324 h 10001"/>
                      <a:gd name="connsiteX93" fmla="*/ 2201 w 10000"/>
                      <a:gd name="connsiteY93" fmla="*/ 9324 h 10001"/>
                      <a:gd name="connsiteX94" fmla="*/ 2201 w 10000"/>
                      <a:gd name="connsiteY94" fmla="*/ 9346 h 10001"/>
                      <a:gd name="connsiteX95" fmla="*/ 2183 w 10000"/>
                      <a:gd name="connsiteY95" fmla="*/ 9933 h 10001"/>
                      <a:gd name="connsiteX96" fmla="*/ 2324 w 10000"/>
                      <a:gd name="connsiteY96" fmla="*/ 9933 h 10001"/>
                      <a:gd name="connsiteX97" fmla="*/ 2430 w 10000"/>
                      <a:gd name="connsiteY97" fmla="*/ 9662 h 10001"/>
                      <a:gd name="connsiteX98" fmla="*/ 3363 w 10000"/>
                      <a:gd name="connsiteY98" fmla="*/ 9662 h 10001"/>
                      <a:gd name="connsiteX99" fmla="*/ 3644 w 10000"/>
                      <a:gd name="connsiteY99" fmla="*/ 9437 h 10001"/>
                      <a:gd name="connsiteX100" fmla="*/ 3961 w 10000"/>
                      <a:gd name="connsiteY100" fmla="*/ 9346 h 10001"/>
                      <a:gd name="connsiteX101" fmla="*/ 4278 w 10000"/>
                      <a:gd name="connsiteY101" fmla="*/ 9504 h 10001"/>
                      <a:gd name="connsiteX102" fmla="*/ 4489 w 10000"/>
                      <a:gd name="connsiteY102" fmla="*/ 9437 h 10001"/>
                      <a:gd name="connsiteX103" fmla="*/ 5440 w 10000"/>
                      <a:gd name="connsiteY103" fmla="*/ 9369 h 10001"/>
                      <a:gd name="connsiteX104" fmla="*/ 5792 w 10000"/>
                      <a:gd name="connsiteY104" fmla="*/ 9211 h 10001"/>
                      <a:gd name="connsiteX105" fmla="*/ 5951 w 10000"/>
                      <a:gd name="connsiteY105" fmla="*/ 9369 h 10001"/>
                      <a:gd name="connsiteX106" fmla="*/ 6602 w 10000"/>
                      <a:gd name="connsiteY106" fmla="*/ 9324 h 10001"/>
                      <a:gd name="connsiteX107" fmla="*/ 6743 w 10000"/>
                      <a:gd name="connsiteY107" fmla="*/ 9572 h 10001"/>
                      <a:gd name="connsiteX108" fmla="*/ 6919 w 10000"/>
                      <a:gd name="connsiteY108" fmla="*/ 9775 h 10001"/>
                      <a:gd name="connsiteX109" fmla="*/ 7482 w 10000"/>
                      <a:gd name="connsiteY109" fmla="*/ 9730 h 10001"/>
                      <a:gd name="connsiteX110" fmla="*/ 7658 w 10000"/>
                      <a:gd name="connsiteY110" fmla="*/ 9866 h 10001"/>
                      <a:gd name="connsiteX111" fmla="*/ 7764 w 10000"/>
                      <a:gd name="connsiteY111" fmla="*/ 9911 h 10001"/>
                      <a:gd name="connsiteX112" fmla="*/ 7835 w 10000"/>
                      <a:gd name="connsiteY112" fmla="*/ 9978 h 10001"/>
                      <a:gd name="connsiteX113" fmla="*/ 7940 w 10000"/>
                      <a:gd name="connsiteY113" fmla="*/ 10001 h 10001"/>
                      <a:gd name="connsiteX114" fmla="*/ 8116 w 10000"/>
                      <a:gd name="connsiteY114" fmla="*/ 9933 h 10001"/>
                      <a:gd name="connsiteX115" fmla="*/ 8063 w 10000"/>
                      <a:gd name="connsiteY115" fmla="*/ 9617 h 10001"/>
                      <a:gd name="connsiteX116" fmla="*/ 7887 w 10000"/>
                      <a:gd name="connsiteY116" fmla="*/ 9392 h 10001"/>
                      <a:gd name="connsiteX117" fmla="*/ 7887 w 10000"/>
                      <a:gd name="connsiteY117" fmla="*/ 9008 h 10001"/>
                      <a:gd name="connsiteX118" fmla="*/ 8063 w 10000"/>
                      <a:gd name="connsiteY118" fmla="*/ 8872 h 10001"/>
                      <a:gd name="connsiteX119" fmla="*/ 8275 w 10000"/>
                      <a:gd name="connsiteY119" fmla="*/ 8692 h 10001"/>
                      <a:gd name="connsiteX120" fmla="*/ 8151 w 10000"/>
                      <a:gd name="connsiteY120" fmla="*/ 8601 h 10001"/>
                      <a:gd name="connsiteX121" fmla="*/ 8063 w 10000"/>
                      <a:gd name="connsiteY121" fmla="*/ 8466 h 10001"/>
                      <a:gd name="connsiteX122" fmla="*/ 8204 w 10000"/>
                      <a:gd name="connsiteY122" fmla="*/ 8240 h 10001"/>
                      <a:gd name="connsiteX123" fmla="*/ 8521 w 10000"/>
                      <a:gd name="connsiteY123" fmla="*/ 8240 h 10001"/>
                      <a:gd name="connsiteX124" fmla="*/ 8521 w 10000"/>
                      <a:gd name="connsiteY124" fmla="*/ 7947 h 10001"/>
                      <a:gd name="connsiteX125" fmla="*/ 8310 w 10000"/>
                      <a:gd name="connsiteY125" fmla="*/ 7834 h 10001"/>
                      <a:gd name="connsiteX126" fmla="*/ 8398 w 10000"/>
                      <a:gd name="connsiteY126" fmla="*/ 7495 h 10001"/>
                      <a:gd name="connsiteX127" fmla="*/ 7676 w 10000"/>
                      <a:gd name="connsiteY127" fmla="*/ 6164 h 10001"/>
                      <a:gd name="connsiteX128" fmla="*/ 7518 w 10000"/>
                      <a:gd name="connsiteY128" fmla="*/ 5441 h 10001"/>
                      <a:gd name="connsiteX129" fmla="*/ 7676 w 10000"/>
                      <a:gd name="connsiteY129" fmla="*/ 4764 h 10001"/>
                      <a:gd name="connsiteX130" fmla="*/ 7007 w 10000"/>
                      <a:gd name="connsiteY130" fmla="*/ 4854 h 10001"/>
                      <a:gd name="connsiteX131" fmla="*/ 6972 w 10000"/>
                      <a:gd name="connsiteY131" fmla="*/ 4809 h 10001"/>
                      <a:gd name="connsiteX132" fmla="*/ 6954 w 10000"/>
                      <a:gd name="connsiteY132" fmla="*/ 4629 h 10001"/>
                      <a:gd name="connsiteX133" fmla="*/ 7095 w 10000"/>
                      <a:gd name="connsiteY133" fmla="*/ 4267 h 10001"/>
                      <a:gd name="connsiteX134" fmla="*/ 8468 w 10000"/>
                      <a:gd name="connsiteY134" fmla="*/ 3342 h 10001"/>
                      <a:gd name="connsiteX135" fmla="*/ 8908 w 10000"/>
                      <a:gd name="connsiteY135" fmla="*/ 3161 h 10001"/>
                      <a:gd name="connsiteX136" fmla="*/ 9102 w 10000"/>
                      <a:gd name="connsiteY136" fmla="*/ 3432 h 10001"/>
                      <a:gd name="connsiteX137" fmla="*/ 9313 w 10000"/>
                      <a:gd name="connsiteY137" fmla="*/ 3432 h 10001"/>
                      <a:gd name="connsiteX138" fmla="*/ 9560 w 10000"/>
                      <a:gd name="connsiteY138" fmla="*/ 3206 h 10001"/>
                      <a:gd name="connsiteX139" fmla="*/ 9965 w 10000"/>
                      <a:gd name="connsiteY139" fmla="*/ 3455 h 10001"/>
                      <a:gd name="connsiteX140" fmla="*/ 10000 w 10000"/>
                      <a:gd name="connsiteY140" fmla="*/ 2732 h 10001"/>
                      <a:gd name="connsiteX141" fmla="*/ 9507 w 10000"/>
                      <a:gd name="connsiteY141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5440 w 10000"/>
                      <a:gd name="connsiteY50" fmla="*/ 791 h 10001"/>
                      <a:gd name="connsiteX51" fmla="*/ 4982 w 10000"/>
                      <a:gd name="connsiteY51" fmla="*/ 1739 h 10001"/>
                      <a:gd name="connsiteX52" fmla="*/ 4824 w 10000"/>
                      <a:gd name="connsiteY52" fmla="*/ 1739 h 10001"/>
                      <a:gd name="connsiteX53" fmla="*/ 4507 w 10000"/>
                      <a:gd name="connsiteY53" fmla="*/ 1942 h 10001"/>
                      <a:gd name="connsiteX54" fmla="*/ 4296 w 10000"/>
                      <a:gd name="connsiteY54" fmla="*/ 1942 h 10001"/>
                      <a:gd name="connsiteX55" fmla="*/ 4225 w 10000"/>
                      <a:gd name="connsiteY55" fmla="*/ 1852 h 10001"/>
                      <a:gd name="connsiteX56" fmla="*/ 3785 w 10000"/>
                      <a:gd name="connsiteY56" fmla="*/ 1852 h 10001"/>
                      <a:gd name="connsiteX57" fmla="*/ 3644 w 10000"/>
                      <a:gd name="connsiteY57" fmla="*/ 1762 h 10001"/>
                      <a:gd name="connsiteX58" fmla="*/ 3380 w 10000"/>
                      <a:gd name="connsiteY58" fmla="*/ 1829 h 10001"/>
                      <a:gd name="connsiteX59" fmla="*/ 3169 w 10000"/>
                      <a:gd name="connsiteY59" fmla="*/ 1920 h 10001"/>
                      <a:gd name="connsiteX60" fmla="*/ 2975 w 10000"/>
                      <a:gd name="connsiteY60" fmla="*/ 1852 h 10001"/>
                      <a:gd name="connsiteX61" fmla="*/ 2271 w 10000"/>
                      <a:gd name="connsiteY61" fmla="*/ 1852 h 10001"/>
                      <a:gd name="connsiteX62" fmla="*/ 2042 w 10000"/>
                      <a:gd name="connsiteY62" fmla="*/ 1965 h 10001"/>
                      <a:gd name="connsiteX63" fmla="*/ 1796 w 10000"/>
                      <a:gd name="connsiteY63" fmla="*/ 1965 h 10001"/>
                      <a:gd name="connsiteX64" fmla="*/ 1585 w 10000"/>
                      <a:gd name="connsiteY64" fmla="*/ 2010 h 10001"/>
                      <a:gd name="connsiteX65" fmla="*/ 1479 w 10000"/>
                      <a:gd name="connsiteY65" fmla="*/ 1965 h 10001"/>
                      <a:gd name="connsiteX66" fmla="*/ 1285 w 10000"/>
                      <a:gd name="connsiteY66" fmla="*/ 2033 h 10001"/>
                      <a:gd name="connsiteX67" fmla="*/ 1180 w 10000"/>
                      <a:gd name="connsiteY67" fmla="*/ 2145 h 10001"/>
                      <a:gd name="connsiteX68" fmla="*/ 933 w 10000"/>
                      <a:gd name="connsiteY68" fmla="*/ 2326 h 10001"/>
                      <a:gd name="connsiteX69" fmla="*/ 739 w 10000"/>
                      <a:gd name="connsiteY69" fmla="*/ 2349 h 10001"/>
                      <a:gd name="connsiteX70" fmla="*/ 669 w 10000"/>
                      <a:gd name="connsiteY70" fmla="*/ 2958 h 10001"/>
                      <a:gd name="connsiteX71" fmla="*/ 493 w 10000"/>
                      <a:gd name="connsiteY71" fmla="*/ 3274 h 10001"/>
                      <a:gd name="connsiteX72" fmla="*/ 264 w 10000"/>
                      <a:gd name="connsiteY72" fmla="*/ 3229 h 10001"/>
                      <a:gd name="connsiteX73" fmla="*/ 88 w 10000"/>
                      <a:gd name="connsiteY73" fmla="*/ 3342 h 10001"/>
                      <a:gd name="connsiteX74" fmla="*/ 88 w 10000"/>
                      <a:gd name="connsiteY74" fmla="*/ 3522 h 10001"/>
                      <a:gd name="connsiteX75" fmla="*/ 194 w 10000"/>
                      <a:gd name="connsiteY75" fmla="*/ 3884 h 10001"/>
                      <a:gd name="connsiteX76" fmla="*/ 123 w 10000"/>
                      <a:gd name="connsiteY76" fmla="*/ 4154 h 10001"/>
                      <a:gd name="connsiteX77" fmla="*/ 0 w 10000"/>
                      <a:gd name="connsiteY77" fmla="*/ 4425 h 10001"/>
                      <a:gd name="connsiteX78" fmla="*/ 18 w 10000"/>
                      <a:gd name="connsiteY78" fmla="*/ 4832 h 10001"/>
                      <a:gd name="connsiteX79" fmla="*/ 53 w 10000"/>
                      <a:gd name="connsiteY79" fmla="*/ 5464 h 10001"/>
                      <a:gd name="connsiteX80" fmla="*/ 88 w 10000"/>
                      <a:gd name="connsiteY80" fmla="*/ 5464 h 10001"/>
                      <a:gd name="connsiteX81" fmla="*/ 158 w 10000"/>
                      <a:gd name="connsiteY81" fmla="*/ 5644 h 10001"/>
                      <a:gd name="connsiteX82" fmla="*/ 581 w 10000"/>
                      <a:gd name="connsiteY82" fmla="*/ 6096 h 10001"/>
                      <a:gd name="connsiteX83" fmla="*/ 581 w 10000"/>
                      <a:gd name="connsiteY83" fmla="*/ 6118 h 10001"/>
                      <a:gd name="connsiteX84" fmla="*/ 581 w 10000"/>
                      <a:gd name="connsiteY84" fmla="*/ 6118 h 10001"/>
                      <a:gd name="connsiteX85" fmla="*/ 651 w 10000"/>
                      <a:gd name="connsiteY85" fmla="*/ 6547 h 10001"/>
                      <a:gd name="connsiteX86" fmla="*/ 1532 w 10000"/>
                      <a:gd name="connsiteY86" fmla="*/ 7112 h 10001"/>
                      <a:gd name="connsiteX87" fmla="*/ 1549 w 10000"/>
                      <a:gd name="connsiteY87" fmla="*/ 7112 h 10001"/>
                      <a:gd name="connsiteX88" fmla="*/ 1549 w 10000"/>
                      <a:gd name="connsiteY88" fmla="*/ 7134 h 10001"/>
                      <a:gd name="connsiteX89" fmla="*/ 1725 w 10000"/>
                      <a:gd name="connsiteY89" fmla="*/ 8173 h 10001"/>
                      <a:gd name="connsiteX90" fmla="*/ 2077 w 10000"/>
                      <a:gd name="connsiteY90" fmla="*/ 9053 h 10001"/>
                      <a:gd name="connsiteX91" fmla="*/ 2201 w 10000"/>
                      <a:gd name="connsiteY91" fmla="*/ 9324 h 10001"/>
                      <a:gd name="connsiteX92" fmla="*/ 2201 w 10000"/>
                      <a:gd name="connsiteY92" fmla="*/ 9324 h 10001"/>
                      <a:gd name="connsiteX93" fmla="*/ 2201 w 10000"/>
                      <a:gd name="connsiteY93" fmla="*/ 9346 h 10001"/>
                      <a:gd name="connsiteX94" fmla="*/ 2183 w 10000"/>
                      <a:gd name="connsiteY94" fmla="*/ 9933 h 10001"/>
                      <a:gd name="connsiteX95" fmla="*/ 2324 w 10000"/>
                      <a:gd name="connsiteY95" fmla="*/ 9933 h 10001"/>
                      <a:gd name="connsiteX96" fmla="*/ 2430 w 10000"/>
                      <a:gd name="connsiteY96" fmla="*/ 9662 h 10001"/>
                      <a:gd name="connsiteX97" fmla="*/ 3363 w 10000"/>
                      <a:gd name="connsiteY97" fmla="*/ 9662 h 10001"/>
                      <a:gd name="connsiteX98" fmla="*/ 3644 w 10000"/>
                      <a:gd name="connsiteY98" fmla="*/ 9437 h 10001"/>
                      <a:gd name="connsiteX99" fmla="*/ 3961 w 10000"/>
                      <a:gd name="connsiteY99" fmla="*/ 9346 h 10001"/>
                      <a:gd name="connsiteX100" fmla="*/ 4278 w 10000"/>
                      <a:gd name="connsiteY100" fmla="*/ 9504 h 10001"/>
                      <a:gd name="connsiteX101" fmla="*/ 4489 w 10000"/>
                      <a:gd name="connsiteY101" fmla="*/ 9437 h 10001"/>
                      <a:gd name="connsiteX102" fmla="*/ 5440 w 10000"/>
                      <a:gd name="connsiteY102" fmla="*/ 9369 h 10001"/>
                      <a:gd name="connsiteX103" fmla="*/ 5792 w 10000"/>
                      <a:gd name="connsiteY103" fmla="*/ 9211 h 10001"/>
                      <a:gd name="connsiteX104" fmla="*/ 5951 w 10000"/>
                      <a:gd name="connsiteY104" fmla="*/ 9369 h 10001"/>
                      <a:gd name="connsiteX105" fmla="*/ 6602 w 10000"/>
                      <a:gd name="connsiteY105" fmla="*/ 9324 h 10001"/>
                      <a:gd name="connsiteX106" fmla="*/ 6743 w 10000"/>
                      <a:gd name="connsiteY106" fmla="*/ 9572 h 10001"/>
                      <a:gd name="connsiteX107" fmla="*/ 6919 w 10000"/>
                      <a:gd name="connsiteY107" fmla="*/ 9775 h 10001"/>
                      <a:gd name="connsiteX108" fmla="*/ 7482 w 10000"/>
                      <a:gd name="connsiteY108" fmla="*/ 9730 h 10001"/>
                      <a:gd name="connsiteX109" fmla="*/ 7658 w 10000"/>
                      <a:gd name="connsiteY109" fmla="*/ 9866 h 10001"/>
                      <a:gd name="connsiteX110" fmla="*/ 7764 w 10000"/>
                      <a:gd name="connsiteY110" fmla="*/ 9911 h 10001"/>
                      <a:gd name="connsiteX111" fmla="*/ 7835 w 10000"/>
                      <a:gd name="connsiteY111" fmla="*/ 9978 h 10001"/>
                      <a:gd name="connsiteX112" fmla="*/ 7940 w 10000"/>
                      <a:gd name="connsiteY112" fmla="*/ 10001 h 10001"/>
                      <a:gd name="connsiteX113" fmla="*/ 8116 w 10000"/>
                      <a:gd name="connsiteY113" fmla="*/ 9933 h 10001"/>
                      <a:gd name="connsiteX114" fmla="*/ 8063 w 10000"/>
                      <a:gd name="connsiteY114" fmla="*/ 9617 h 10001"/>
                      <a:gd name="connsiteX115" fmla="*/ 7887 w 10000"/>
                      <a:gd name="connsiteY115" fmla="*/ 9392 h 10001"/>
                      <a:gd name="connsiteX116" fmla="*/ 7887 w 10000"/>
                      <a:gd name="connsiteY116" fmla="*/ 9008 h 10001"/>
                      <a:gd name="connsiteX117" fmla="*/ 8063 w 10000"/>
                      <a:gd name="connsiteY117" fmla="*/ 8872 h 10001"/>
                      <a:gd name="connsiteX118" fmla="*/ 8275 w 10000"/>
                      <a:gd name="connsiteY118" fmla="*/ 8692 h 10001"/>
                      <a:gd name="connsiteX119" fmla="*/ 8151 w 10000"/>
                      <a:gd name="connsiteY119" fmla="*/ 8601 h 10001"/>
                      <a:gd name="connsiteX120" fmla="*/ 8063 w 10000"/>
                      <a:gd name="connsiteY120" fmla="*/ 8466 h 10001"/>
                      <a:gd name="connsiteX121" fmla="*/ 8204 w 10000"/>
                      <a:gd name="connsiteY121" fmla="*/ 8240 h 10001"/>
                      <a:gd name="connsiteX122" fmla="*/ 8521 w 10000"/>
                      <a:gd name="connsiteY122" fmla="*/ 8240 h 10001"/>
                      <a:gd name="connsiteX123" fmla="*/ 8521 w 10000"/>
                      <a:gd name="connsiteY123" fmla="*/ 7947 h 10001"/>
                      <a:gd name="connsiteX124" fmla="*/ 8310 w 10000"/>
                      <a:gd name="connsiteY124" fmla="*/ 7834 h 10001"/>
                      <a:gd name="connsiteX125" fmla="*/ 8398 w 10000"/>
                      <a:gd name="connsiteY125" fmla="*/ 7495 h 10001"/>
                      <a:gd name="connsiteX126" fmla="*/ 7676 w 10000"/>
                      <a:gd name="connsiteY126" fmla="*/ 6164 h 10001"/>
                      <a:gd name="connsiteX127" fmla="*/ 7518 w 10000"/>
                      <a:gd name="connsiteY127" fmla="*/ 5441 h 10001"/>
                      <a:gd name="connsiteX128" fmla="*/ 7676 w 10000"/>
                      <a:gd name="connsiteY128" fmla="*/ 4764 h 10001"/>
                      <a:gd name="connsiteX129" fmla="*/ 7007 w 10000"/>
                      <a:gd name="connsiteY129" fmla="*/ 4854 h 10001"/>
                      <a:gd name="connsiteX130" fmla="*/ 6972 w 10000"/>
                      <a:gd name="connsiteY130" fmla="*/ 4809 h 10001"/>
                      <a:gd name="connsiteX131" fmla="*/ 6954 w 10000"/>
                      <a:gd name="connsiteY131" fmla="*/ 4629 h 10001"/>
                      <a:gd name="connsiteX132" fmla="*/ 7095 w 10000"/>
                      <a:gd name="connsiteY132" fmla="*/ 4267 h 10001"/>
                      <a:gd name="connsiteX133" fmla="*/ 8468 w 10000"/>
                      <a:gd name="connsiteY133" fmla="*/ 3342 h 10001"/>
                      <a:gd name="connsiteX134" fmla="*/ 8908 w 10000"/>
                      <a:gd name="connsiteY134" fmla="*/ 3161 h 10001"/>
                      <a:gd name="connsiteX135" fmla="*/ 9102 w 10000"/>
                      <a:gd name="connsiteY135" fmla="*/ 3432 h 10001"/>
                      <a:gd name="connsiteX136" fmla="*/ 9313 w 10000"/>
                      <a:gd name="connsiteY136" fmla="*/ 3432 h 10001"/>
                      <a:gd name="connsiteX137" fmla="*/ 9560 w 10000"/>
                      <a:gd name="connsiteY137" fmla="*/ 3206 h 10001"/>
                      <a:gd name="connsiteX138" fmla="*/ 9965 w 10000"/>
                      <a:gd name="connsiteY138" fmla="*/ 3455 h 10001"/>
                      <a:gd name="connsiteX139" fmla="*/ 10000 w 10000"/>
                      <a:gd name="connsiteY139" fmla="*/ 2732 h 10001"/>
                      <a:gd name="connsiteX140" fmla="*/ 9507 w 10000"/>
                      <a:gd name="connsiteY140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4982 w 10000"/>
                      <a:gd name="connsiteY50" fmla="*/ 1739 h 10001"/>
                      <a:gd name="connsiteX51" fmla="*/ 4824 w 10000"/>
                      <a:gd name="connsiteY51" fmla="*/ 1739 h 10001"/>
                      <a:gd name="connsiteX52" fmla="*/ 4507 w 10000"/>
                      <a:gd name="connsiteY52" fmla="*/ 1942 h 10001"/>
                      <a:gd name="connsiteX53" fmla="*/ 4296 w 10000"/>
                      <a:gd name="connsiteY53" fmla="*/ 1942 h 10001"/>
                      <a:gd name="connsiteX54" fmla="*/ 4225 w 10000"/>
                      <a:gd name="connsiteY54" fmla="*/ 1852 h 10001"/>
                      <a:gd name="connsiteX55" fmla="*/ 3785 w 10000"/>
                      <a:gd name="connsiteY55" fmla="*/ 1852 h 10001"/>
                      <a:gd name="connsiteX56" fmla="*/ 3644 w 10000"/>
                      <a:gd name="connsiteY56" fmla="*/ 1762 h 10001"/>
                      <a:gd name="connsiteX57" fmla="*/ 3380 w 10000"/>
                      <a:gd name="connsiteY57" fmla="*/ 1829 h 10001"/>
                      <a:gd name="connsiteX58" fmla="*/ 3169 w 10000"/>
                      <a:gd name="connsiteY58" fmla="*/ 1920 h 10001"/>
                      <a:gd name="connsiteX59" fmla="*/ 2975 w 10000"/>
                      <a:gd name="connsiteY59" fmla="*/ 1852 h 10001"/>
                      <a:gd name="connsiteX60" fmla="*/ 2271 w 10000"/>
                      <a:gd name="connsiteY60" fmla="*/ 1852 h 10001"/>
                      <a:gd name="connsiteX61" fmla="*/ 2042 w 10000"/>
                      <a:gd name="connsiteY61" fmla="*/ 1965 h 10001"/>
                      <a:gd name="connsiteX62" fmla="*/ 1796 w 10000"/>
                      <a:gd name="connsiteY62" fmla="*/ 1965 h 10001"/>
                      <a:gd name="connsiteX63" fmla="*/ 1585 w 10000"/>
                      <a:gd name="connsiteY63" fmla="*/ 2010 h 10001"/>
                      <a:gd name="connsiteX64" fmla="*/ 1479 w 10000"/>
                      <a:gd name="connsiteY64" fmla="*/ 1965 h 10001"/>
                      <a:gd name="connsiteX65" fmla="*/ 1285 w 10000"/>
                      <a:gd name="connsiteY65" fmla="*/ 2033 h 10001"/>
                      <a:gd name="connsiteX66" fmla="*/ 1180 w 10000"/>
                      <a:gd name="connsiteY66" fmla="*/ 2145 h 10001"/>
                      <a:gd name="connsiteX67" fmla="*/ 933 w 10000"/>
                      <a:gd name="connsiteY67" fmla="*/ 2326 h 10001"/>
                      <a:gd name="connsiteX68" fmla="*/ 739 w 10000"/>
                      <a:gd name="connsiteY68" fmla="*/ 2349 h 10001"/>
                      <a:gd name="connsiteX69" fmla="*/ 669 w 10000"/>
                      <a:gd name="connsiteY69" fmla="*/ 2958 h 10001"/>
                      <a:gd name="connsiteX70" fmla="*/ 493 w 10000"/>
                      <a:gd name="connsiteY70" fmla="*/ 3274 h 10001"/>
                      <a:gd name="connsiteX71" fmla="*/ 264 w 10000"/>
                      <a:gd name="connsiteY71" fmla="*/ 3229 h 10001"/>
                      <a:gd name="connsiteX72" fmla="*/ 88 w 10000"/>
                      <a:gd name="connsiteY72" fmla="*/ 3342 h 10001"/>
                      <a:gd name="connsiteX73" fmla="*/ 88 w 10000"/>
                      <a:gd name="connsiteY73" fmla="*/ 3522 h 10001"/>
                      <a:gd name="connsiteX74" fmla="*/ 194 w 10000"/>
                      <a:gd name="connsiteY74" fmla="*/ 3884 h 10001"/>
                      <a:gd name="connsiteX75" fmla="*/ 123 w 10000"/>
                      <a:gd name="connsiteY75" fmla="*/ 4154 h 10001"/>
                      <a:gd name="connsiteX76" fmla="*/ 0 w 10000"/>
                      <a:gd name="connsiteY76" fmla="*/ 4425 h 10001"/>
                      <a:gd name="connsiteX77" fmla="*/ 18 w 10000"/>
                      <a:gd name="connsiteY77" fmla="*/ 4832 h 10001"/>
                      <a:gd name="connsiteX78" fmla="*/ 53 w 10000"/>
                      <a:gd name="connsiteY78" fmla="*/ 5464 h 10001"/>
                      <a:gd name="connsiteX79" fmla="*/ 88 w 10000"/>
                      <a:gd name="connsiteY79" fmla="*/ 5464 h 10001"/>
                      <a:gd name="connsiteX80" fmla="*/ 158 w 10000"/>
                      <a:gd name="connsiteY80" fmla="*/ 5644 h 10001"/>
                      <a:gd name="connsiteX81" fmla="*/ 581 w 10000"/>
                      <a:gd name="connsiteY81" fmla="*/ 6096 h 10001"/>
                      <a:gd name="connsiteX82" fmla="*/ 581 w 10000"/>
                      <a:gd name="connsiteY82" fmla="*/ 6118 h 10001"/>
                      <a:gd name="connsiteX83" fmla="*/ 581 w 10000"/>
                      <a:gd name="connsiteY83" fmla="*/ 6118 h 10001"/>
                      <a:gd name="connsiteX84" fmla="*/ 651 w 10000"/>
                      <a:gd name="connsiteY84" fmla="*/ 6547 h 10001"/>
                      <a:gd name="connsiteX85" fmla="*/ 1532 w 10000"/>
                      <a:gd name="connsiteY85" fmla="*/ 7112 h 10001"/>
                      <a:gd name="connsiteX86" fmla="*/ 1549 w 10000"/>
                      <a:gd name="connsiteY86" fmla="*/ 7112 h 10001"/>
                      <a:gd name="connsiteX87" fmla="*/ 1549 w 10000"/>
                      <a:gd name="connsiteY87" fmla="*/ 7134 h 10001"/>
                      <a:gd name="connsiteX88" fmla="*/ 1725 w 10000"/>
                      <a:gd name="connsiteY88" fmla="*/ 8173 h 10001"/>
                      <a:gd name="connsiteX89" fmla="*/ 2077 w 10000"/>
                      <a:gd name="connsiteY89" fmla="*/ 9053 h 10001"/>
                      <a:gd name="connsiteX90" fmla="*/ 2201 w 10000"/>
                      <a:gd name="connsiteY90" fmla="*/ 9324 h 10001"/>
                      <a:gd name="connsiteX91" fmla="*/ 2201 w 10000"/>
                      <a:gd name="connsiteY91" fmla="*/ 9324 h 10001"/>
                      <a:gd name="connsiteX92" fmla="*/ 2201 w 10000"/>
                      <a:gd name="connsiteY92" fmla="*/ 9346 h 10001"/>
                      <a:gd name="connsiteX93" fmla="*/ 2183 w 10000"/>
                      <a:gd name="connsiteY93" fmla="*/ 9933 h 10001"/>
                      <a:gd name="connsiteX94" fmla="*/ 2324 w 10000"/>
                      <a:gd name="connsiteY94" fmla="*/ 9933 h 10001"/>
                      <a:gd name="connsiteX95" fmla="*/ 2430 w 10000"/>
                      <a:gd name="connsiteY95" fmla="*/ 9662 h 10001"/>
                      <a:gd name="connsiteX96" fmla="*/ 3363 w 10000"/>
                      <a:gd name="connsiteY96" fmla="*/ 9662 h 10001"/>
                      <a:gd name="connsiteX97" fmla="*/ 3644 w 10000"/>
                      <a:gd name="connsiteY97" fmla="*/ 9437 h 10001"/>
                      <a:gd name="connsiteX98" fmla="*/ 3961 w 10000"/>
                      <a:gd name="connsiteY98" fmla="*/ 9346 h 10001"/>
                      <a:gd name="connsiteX99" fmla="*/ 4278 w 10000"/>
                      <a:gd name="connsiteY99" fmla="*/ 9504 h 10001"/>
                      <a:gd name="connsiteX100" fmla="*/ 4489 w 10000"/>
                      <a:gd name="connsiteY100" fmla="*/ 9437 h 10001"/>
                      <a:gd name="connsiteX101" fmla="*/ 5440 w 10000"/>
                      <a:gd name="connsiteY101" fmla="*/ 9369 h 10001"/>
                      <a:gd name="connsiteX102" fmla="*/ 5792 w 10000"/>
                      <a:gd name="connsiteY102" fmla="*/ 9211 h 10001"/>
                      <a:gd name="connsiteX103" fmla="*/ 5951 w 10000"/>
                      <a:gd name="connsiteY103" fmla="*/ 9369 h 10001"/>
                      <a:gd name="connsiteX104" fmla="*/ 6602 w 10000"/>
                      <a:gd name="connsiteY104" fmla="*/ 9324 h 10001"/>
                      <a:gd name="connsiteX105" fmla="*/ 6743 w 10000"/>
                      <a:gd name="connsiteY105" fmla="*/ 9572 h 10001"/>
                      <a:gd name="connsiteX106" fmla="*/ 6919 w 10000"/>
                      <a:gd name="connsiteY106" fmla="*/ 9775 h 10001"/>
                      <a:gd name="connsiteX107" fmla="*/ 7482 w 10000"/>
                      <a:gd name="connsiteY107" fmla="*/ 9730 h 10001"/>
                      <a:gd name="connsiteX108" fmla="*/ 7658 w 10000"/>
                      <a:gd name="connsiteY108" fmla="*/ 9866 h 10001"/>
                      <a:gd name="connsiteX109" fmla="*/ 7764 w 10000"/>
                      <a:gd name="connsiteY109" fmla="*/ 9911 h 10001"/>
                      <a:gd name="connsiteX110" fmla="*/ 7835 w 10000"/>
                      <a:gd name="connsiteY110" fmla="*/ 9978 h 10001"/>
                      <a:gd name="connsiteX111" fmla="*/ 7940 w 10000"/>
                      <a:gd name="connsiteY111" fmla="*/ 10001 h 10001"/>
                      <a:gd name="connsiteX112" fmla="*/ 8116 w 10000"/>
                      <a:gd name="connsiteY112" fmla="*/ 9933 h 10001"/>
                      <a:gd name="connsiteX113" fmla="*/ 8063 w 10000"/>
                      <a:gd name="connsiteY113" fmla="*/ 9617 h 10001"/>
                      <a:gd name="connsiteX114" fmla="*/ 7887 w 10000"/>
                      <a:gd name="connsiteY114" fmla="*/ 9392 h 10001"/>
                      <a:gd name="connsiteX115" fmla="*/ 7887 w 10000"/>
                      <a:gd name="connsiteY115" fmla="*/ 9008 h 10001"/>
                      <a:gd name="connsiteX116" fmla="*/ 8063 w 10000"/>
                      <a:gd name="connsiteY116" fmla="*/ 8872 h 10001"/>
                      <a:gd name="connsiteX117" fmla="*/ 8275 w 10000"/>
                      <a:gd name="connsiteY117" fmla="*/ 8692 h 10001"/>
                      <a:gd name="connsiteX118" fmla="*/ 8151 w 10000"/>
                      <a:gd name="connsiteY118" fmla="*/ 8601 h 10001"/>
                      <a:gd name="connsiteX119" fmla="*/ 8063 w 10000"/>
                      <a:gd name="connsiteY119" fmla="*/ 8466 h 10001"/>
                      <a:gd name="connsiteX120" fmla="*/ 8204 w 10000"/>
                      <a:gd name="connsiteY120" fmla="*/ 8240 h 10001"/>
                      <a:gd name="connsiteX121" fmla="*/ 8521 w 10000"/>
                      <a:gd name="connsiteY121" fmla="*/ 8240 h 10001"/>
                      <a:gd name="connsiteX122" fmla="*/ 8521 w 10000"/>
                      <a:gd name="connsiteY122" fmla="*/ 7947 h 10001"/>
                      <a:gd name="connsiteX123" fmla="*/ 8310 w 10000"/>
                      <a:gd name="connsiteY123" fmla="*/ 7834 h 10001"/>
                      <a:gd name="connsiteX124" fmla="*/ 8398 w 10000"/>
                      <a:gd name="connsiteY124" fmla="*/ 7495 h 10001"/>
                      <a:gd name="connsiteX125" fmla="*/ 7676 w 10000"/>
                      <a:gd name="connsiteY125" fmla="*/ 6164 h 10001"/>
                      <a:gd name="connsiteX126" fmla="*/ 7518 w 10000"/>
                      <a:gd name="connsiteY126" fmla="*/ 5441 h 10001"/>
                      <a:gd name="connsiteX127" fmla="*/ 7676 w 10000"/>
                      <a:gd name="connsiteY127" fmla="*/ 4764 h 10001"/>
                      <a:gd name="connsiteX128" fmla="*/ 7007 w 10000"/>
                      <a:gd name="connsiteY128" fmla="*/ 4854 h 10001"/>
                      <a:gd name="connsiteX129" fmla="*/ 6972 w 10000"/>
                      <a:gd name="connsiteY129" fmla="*/ 4809 h 10001"/>
                      <a:gd name="connsiteX130" fmla="*/ 6954 w 10000"/>
                      <a:gd name="connsiteY130" fmla="*/ 4629 h 10001"/>
                      <a:gd name="connsiteX131" fmla="*/ 7095 w 10000"/>
                      <a:gd name="connsiteY131" fmla="*/ 4267 h 10001"/>
                      <a:gd name="connsiteX132" fmla="*/ 8468 w 10000"/>
                      <a:gd name="connsiteY132" fmla="*/ 3342 h 10001"/>
                      <a:gd name="connsiteX133" fmla="*/ 8908 w 10000"/>
                      <a:gd name="connsiteY133" fmla="*/ 3161 h 10001"/>
                      <a:gd name="connsiteX134" fmla="*/ 9102 w 10000"/>
                      <a:gd name="connsiteY134" fmla="*/ 3432 h 10001"/>
                      <a:gd name="connsiteX135" fmla="*/ 9313 w 10000"/>
                      <a:gd name="connsiteY135" fmla="*/ 3432 h 10001"/>
                      <a:gd name="connsiteX136" fmla="*/ 9560 w 10000"/>
                      <a:gd name="connsiteY136" fmla="*/ 3206 h 10001"/>
                      <a:gd name="connsiteX137" fmla="*/ 9965 w 10000"/>
                      <a:gd name="connsiteY137" fmla="*/ 3455 h 10001"/>
                      <a:gd name="connsiteX138" fmla="*/ 10000 w 10000"/>
                      <a:gd name="connsiteY138" fmla="*/ 2732 h 10001"/>
                      <a:gd name="connsiteX139" fmla="*/ 9507 w 10000"/>
                      <a:gd name="connsiteY139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4982 w 10000"/>
                      <a:gd name="connsiteY50" fmla="*/ 1739 h 10001"/>
                      <a:gd name="connsiteX51" fmla="*/ 4507 w 10000"/>
                      <a:gd name="connsiteY51" fmla="*/ 1942 h 10001"/>
                      <a:gd name="connsiteX52" fmla="*/ 4296 w 10000"/>
                      <a:gd name="connsiteY52" fmla="*/ 1942 h 10001"/>
                      <a:gd name="connsiteX53" fmla="*/ 4225 w 10000"/>
                      <a:gd name="connsiteY53" fmla="*/ 1852 h 10001"/>
                      <a:gd name="connsiteX54" fmla="*/ 3785 w 10000"/>
                      <a:gd name="connsiteY54" fmla="*/ 1852 h 10001"/>
                      <a:gd name="connsiteX55" fmla="*/ 3644 w 10000"/>
                      <a:gd name="connsiteY55" fmla="*/ 1762 h 10001"/>
                      <a:gd name="connsiteX56" fmla="*/ 3380 w 10000"/>
                      <a:gd name="connsiteY56" fmla="*/ 1829 h 10001"/>
                      <a:gd name="connsiteX57" fmla="*/ 3169 w 10000"/>
                      <a:gd name="connsiteY57" fmla="*/ 1920 h 10001"/>
                      <a:gd name="connsiteX58" fmla="*/ 2975 w 10000"/>
                      <a:gd name="connsiteY58" fmla="*/ 1852 h 10001"/>
                      <a:gd name="connsiteX59" fmla="*/ 2271 w 10000"/>
                      <a:gd name="connsiteY59" fmla="*/ 1852 h 10001"/>
                      <a:gd name="connsiteX60" fmla="*/ 2042 w 10000"/>
                      <a:gd name="connsiteY60" fmla="*/ 1965 h 10001"/>
                      <a:gd name="connsiteX61" fmla="*/ 1796 w 10000"/>
                      <a:gd name="connsiteY61" fmla="*/ 1965 h 10001"/>
                      <a:gd name="connsiteX62" fmla="*/ 1585 w 10000"/>
                      <a:gd name="connsiteY62" fmla="*/ 2010 h 10001"/>
                      <a:gd name="connsiteX63" fmla="*/ 1479 w 10000"/>
                      <a:gd name="connsiteY63" fmla="*/ 1965 h 10001"/>
                      <a:gd name="connsiteX64" fmla="*/ 1285 w 10000"/>
                      <a:gd name="connsiteY64" fmla="*/ 2033 h 10001"/>
                      <a:gd name="connsiteX65" fmla="*/ 1180 w 10000"/>
                      <a:gd name="connsiteY65" fmla="*/ 2145 h 10001"/>
                      <a:gd name="connsiteX66" fmla="*/ 933 w 10000"/>
                      <a:gd name="connsiteY66" fmla="*/ 2326 h 10001"/>
                      <a:gd name="connsiteX67" fmla="*/ 739 w 10000"/>
                      <a:gd name="connsiteY67" fmla="*/ 2349 h 10001"/>
                      <a:gd name="connsiteX68" fmla="*/ 669 w 10000"/>
                      <a:gd name="connsiteY68" fmla="*/ 2958 h 10001"/>
                      <a:gd name="connsiteX69" fmla="*/ 493 w 10000"/>
                      <a:gd name="connsiteY69" fmla="*/ 3274 h 10001"/>
                      <a:gd name="connsiteX70" fmla="*/ 264 w 10000"/>
                      <a:gd name="connsiteY70" fmla="*/ 3229 h 10001"/>
                      <a:gd name="connsiteX71" fmla="*/ 88 w 10000"/>
                      <a:gd name="connsiteY71" fmla="*/ 3342 h 10001"/>
                      <a:gd name="connsiteX72" fmla="*/ 88 w 10000"/>
                      <a:gd name="connsiteY72" fmla="*/ 3522 h 10001"/>
                      <a:gd name="connsiteX73" fmla="*/ 194 w 10000"/>
                      <a:gd name="connsiteY73" fmla="*/ 3884 h 10001"/>
                      <a:gd name="connsiteX74" fmla="*/ 123 w 10000"/>
                      <a:gd name="connsiteY74" fmla="*/ 4154 h 10001"/>
                      <a:gd name="connsiteX75" fmla="*/ 0 w 10000"/>
                      <a:gd name="connsiteY75" fmla="*/ 4425 h 10001"/>
                      <a:gd name="connsiteX76" fmla="*/ 18 w 10000"/>
                      <a:gd name="connsiteY76" fmla="*/ 4832 h 10001"/>
                      <a:gd name="connsiteX77" fmla="*/ 53 w 10000"/>
                      <a:gd name="connsiteY77" fmla="*/ 5464 h 10001"/>
                      <a:gd name="connsiteX78" fmla="*/ 88 w 10000"/>
                      <a:gd name="connsiteY78" fmla="*/ 5464 h 10001"/>
                      <a:gd name="connsiteX79" fmla="*/ 158 w 10000"/>
                      <a:gd name="connsiteY79" fmla="*/ 5644 h 10001"/>
                      <a:gd name="connsiteX80" fmla="*/ 581 w 10000"/>
                      <a:gd name="connsiteY80" fmla="*/ 6096 h 10001"/>
                      <a:gd name="connsiteX81" fmla="*/ 581 w 10000"/>
                      <a:gd name="connsiteY81" fmla="*/ 6118 h 10001"/>
                      <a:gd name="connsiteX82" fmla="*/ 581 w 10000"/>
                      <a:gd name="connsiteY82" fmla="*/ 6118 h 10001"/>
                      <a:gd name="connsiteX83" fmla="*/ 651 w 10000"/>
                      <a:gd name="connsiteY83" fmla="*/ 6547 h 10001"/>
                      <a:gd name="connsiteX84" fmla="*/ 1532 w 10000"/>
                      <a:gd name="connsiteY84" fmla="*/ 7112 h 10001"/>
                      <a:gd name="connsiteX85" fmla="*/ 1549 w 10000"/>
                      <a:gd name="connsiteY85" fmla="*/ 7112 h 10001"/>
                      <a:gd name="connsiteX86" fmla="*/ 1549 w 10000"/>
                      <a:gd name="connsiteY86" fmla="*/ 7134 h 10001"/>
                      <a:gd name="connsiteX87" fmla="*/ 1725 w 10000"/>
                      <a:gd name="connsiteY87" fmla="*/ 8173 h 10001"/>
                      <a:gd name="connsiteX88" fmla="*/ 2077 w 10000"/>
                      <a:gd name="connsiteY88" fmla="*/ 9053 h 10001"/>
                      <a:gd name="connsiteX89" fmla="*/ 2201 w 10000"/>
                      <a:gd name="connsiteY89" fmla="*/ 9324 h 10001"/>
                      <a:gd name="connsiteX90" fmla="*/ 2201 w 10000"/>
                      <a:gd name="connsiteY90" fmla="*/ 9324 h 10001"/>
                      <a:gd name="connsiteX91" fmla="*/ 2201 w 10000"/>
                      <a:gd name="connsiteY91" fmla="*/ 9346 h 10001"/>
                      <a:gd name="connsiteX92" fmla="*/ 2183 w 10000"/>
                      <a:gd name="connsiteY92" fmla="*/ 9933 h 10001"/>
                      <a:gd name="connsiteX93" fmla="*/ 2324 w 10000"/>
                      <a:gd name="connsiteY93" fmla="*/ 9933 h 10001"/>
                      <a:gd name="connsiteX94" fmla="*/ 2430 w 10000"/>
                      <a:gd name="connsiteY94" fmla="*/ 9662 h 10001"/>
                      <a:gd name="connsiteX95" fmla="*/ 3363 w 10000"/>
                      <a:gd name="connsiteY95" fmla="*/ 9662 h 10001"/>
                      <a:gd name="connsiteX96" fmla="*/ 3644 w 10000"/>
                      <a:gd name="connsiteY96" fmla="*/ 9437 h 10001"/>
                      <a:gd name="connsiteX97" fmla="*/ 3961 w 10000"/>
                      <a:gd name="connsiteY97" fmla="*/ 9346 h 10001"/>
                      <a:gd name="connsiteX98" fmla="*/ 4278 w 10000"/>
                      <a:gd name="connsiteY98" fmla="*/ 9504 h 10001"/>
                      <a:gd name="connsiteX99" fmla="*/ 4489 w 10000"/>
                      <a:gd name="connsiteY99" fmla="*/ 9437 h 10001"/>
                      <a:gd name="connsiteX100" fmla="*/ 5440 w 10000"/>
                      <a:gd name="connsiteY100" fmla="*/ 9369 h 10001"/>
                      <a:gd name="connsiteX101" fmla="*/ 5792 w 10000"/>
                      <a:gd name="connsiteY101" fmla="*/ 9211 h 10001"/>
                      <a:gd name="connsiteX102" fmla="*/ 5951 w 10000"/>
                      <a:gd name="connsiteY102" fmla="*/ 9369 h 10001"/>
                      <a:gd name="connsiteX103" fmla="*/ 6602 w 10000"/>
                      <a:gd name="connsiteY103" fmla="*/ 9324 h 10001"/>
                      <a:gd name="connsiteX104" fmla="*/ 6743 w 10000"/>
                      <a:gd name="connsiteY104" fmla="*/ 9572 h 10001"/>
                      <a:gd name="connsiteX105" fmla="*/ 6919 w 10000"/>
                      <a:gd name="connsiteY105" fmla="*/ 9775 h 10001"/>
                      <a:gd name="connsiteX106" fmla="*/ 7482 w 10000"/>
                      <a:gd name="connsiteY106" fmla="*/ 9730 h 10001"/>
                      <a:gd name="connsiteX107" fmla="*/ 7658 w 10000"/>
                      <a:gd name="connsiteY107" fmla="*/ 9866 h 10001"/>
                      <a:gd name="connsiteX108" fmla="*/ 7764 w 10000"/>
                      <a:gd name="connsiteY108" fmla="*/ 9911 h 10001"/>
                      <a:gd name="connsiteX109" fmla="*/ 7835 w 10000"/>
                      <a:gd name="connsiteY109" fmla="*/ 9978 h 10001"/>
                      <a:gd name="connsiteX110" fmla="*/ 7940 w 10000"/>
                      <a:gd name="connsiteY110" fmla="*/ 10001 h 10001"/>
                      <a:gd name="connsiteX111" fmla="*/ 8116 w 10000"/>
                      <a:gd name="connsiteY111" fmla="*/ 9933 h 10001"/>
                      <a:gd name="connsiteX112" fmla="*/ 8063 w 10000"/>
                      <a:gd name="connsiteY112" fmla="*/ 9617 h 10001"/>
                      <a:gd name="connsiteX113" fmla="*/ 7887 w 10000"/>
                      <a:gd name="connsiteY113" fmla="*/ 9392 h 10001"/>
                      <a:gd name="connsiteX114" fmla="*/ 7887 w 10000"/>
                      <a:gd name="connsiteY114" fmla="*/ 9008 h 10001"/>
                      <a:gd name="connsiteX115" fmla="*/ 8063 w 10000"/>
                      <a:gd name="connsiteY115" fmla="*/ 8872 h 10001"/>
                      <a:gd name="connsiteX116" fmla="*/ 8275 w 10000"/>
                      <a:gd name="connsiteY116" fmla="*/ 8692 h 10001"/>
                      <a:gd name="connsiteX117" fmla="*/ 8151 w 10000"/>
                      <a:gd name="connsiteY117" fmla="*/ 8601 h 10001"/>
                      <a:gd name="connsiteX118" fmla="*/ 8063 w 10000"/>
                      <a:gd name="connsiteY118" fmla="*/ 8466 h 10001"/>
                      <a:gd name="connsiteX119" fmla="*/ 8204 w 10000"/>
                      <a:gd name="connsiteY119" fmla="*/ 8240 h 10001"/>
                      <a:gd name="connsiteX120" fmla="*/ 8521 w 10000"/>
                      <a:gd name="connsiteY120" fmla="*/ 8240 h 10001"/>
                      <a:gd name="connsiteX121" fmla="*/ 8521 w 10000"/>
                      <a:gd name="connsiteY121" fmla="*/ 7947 h 10001"/>
                      <a:gd name="connsiteX122" fmla="*/ 8310 w 10000"/>
                      <a:gd name="connsiteY122" fmla="*/ 7834 h 10001"/>
                      <a:gd name="connsiteX123" fmla="*/ 8398 w 10000"/>
                      <a:gd name="connsiteY123" fmla="*/ 7495 h 10001"/>
                      <a:gd name="connsiteX124" fmla="*/ 7676 w 10000"/>
                      <a:gd name="connsiteY124" fmla="*/ 6164 h 10001"/>
                      <a:gd name="connsiteX125" fmla="*/ 7518 w 10000"/>
                      <a:gd name="connsiteY125" fmla="*/ 5441 h 10001"/>
                      <a:gd name="connsiteX126" fmla="*/ 7676 w 10000"/>
                      <a:gd name="connsiteY126" fmla="*/ 4764 h 10001"/>
                      <a:gd name="connsiteX127" fmla="*/ 7007 w 10000"/>
                      <a:gd name="connsiteY127" fmla="*/ 4854 h 10001"/>
                      <a:gd name="connsiteX128" fmla="*/ 6972 w 10000"/>
                      <a:gd name="connsiteY128" fmla="*/ 4809 h 10001"/>
                      <a:gd name="connsiteX129" fmla="*/ 6954 w 10000"/>
                      <a:gd name="connsiteY129" fmla="*/ 4629 h 10001"/>
                      <a:gd name="connsiteX130" fmla="*/ 7095 w 10000"/>
                      <a:gd name="connsiteY130" fmla="*/ 4267 h 10001"/>
                      <a:gd name="connsiteX131" fmla="*/ 8468 w 10000"/>
                      <a:gd name="connsiteY131" fmla="*/ 3342 h 10001"/>
                      <a:gd name="connsiteX132" fmla="*/ 8908 w 10000"/>
                      <a:gd name="connsiteY132" fmla="*/ 3161 h 10001"/>
                      <a:gd name="connsiteX133" fmla="*/ 9102 w 10000"/>
                      <a:gd name="connsiteY133" fmla="*/ 3432 h 10001"/>
                      <a:gd name="connsiteX134" fmla="*/ 9313 w 10000"/>
                      <a:gd name="connsiteY134" fmla="*/ 3432 h 10001"/>
                      <a:gd name="connsiteX135" fmla="*/ 9560 w 10000"/>
                      <a:gd name="connsiteY135" fmla="*/ 3206 h 10001"/>
                      <a:gd name="connsiteX136" fmla="*/ 9965 w 10000"/>
                      <a:gd name="connsiteY136" fmla="*/ 3455 h 10001"/>
                      <a:gd name="connsiteX137" fmla="*/ 10000 w 10000"/>
                      <a:gd name="connsiteY137" fmla="*/ 2732 h 10001"/>
                      <a:gd name="connsiteX138" fmla="*/ 9507 w 10000"/>
                      <a:gd name="connsiteY138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4507 w 10000"/>
                      <a:gd name="connsiteY50" fmla="*/ 1942 h 10001"/>
                      <a:gd name="connsiteX51" fmla="*/ 4296 w 10000"/>
                      <a:gd name="connsiteY51" fmla="*/ 1942 h 10001"/>
                      <a:gd name="connsiteX52" fmla="*/ 4225 w 10000"/>
                      <a:gd name="connsiteY52" fmla="*/ 1852 h 10001"/>
                      <a:gd name="connsiteX53" fmla="*/ 3785 w 10000"/>
                      <a:gd name="connsiteY53" fmla="*/ 1852 h 10001"/>
                      <a:gd name="connsiteX54" fmla="*/ 3644 w 10000"/>
                      <a:gd name="connsiteY54" fmla="*/ 1762 h 10001"/>
                      <a:gd name="connsiteX55" fmla="*/ 3380 w 10000"/>
                      <a:gd name="connsiteY55" fmla="*/ 1829 h 10001"/>
                      <a:gd name="connsiteX56" fmla="*/ 3169 w 10000"/>
                      <a:gd name="connsiteY56" fmla="*/ 1920 h 10001"/>
                      <a:gd name="connsiteX57" fmla="*/ 2975 w 10000"/>
                      <a:gd name="connsiteY57" fmla="*/ 1852 h 10001"/>
                      <a:gd name="connsiteX58" fmla="*/ 2271 w 10000"/>
                      <a:gd name="connsiteY58" fmla="*/ 1852 h 10001"/>
                      <a:gd name="connsiteX59" fmla="*/ 2042 w 10000"/>
                      <a:gd name="connsiteY59" fmla="*/ 1965 h 10001"/>
                      <a:gd name="connsiteX60" fmla="*/ 1796 w 10000"/>
                      <a:gd name="connsiteY60" fmla="*/ 1965 h 10001"/>
                      <a:gd name="connsiteX61" fmla="*/ 1585 w 10000"/>
                      <a:gd name="connsiteY61" fmla="*/ 2010 h 10001"/>
                      <a:gd name="connsiteX62" fmla="*/ 1479 w 10000"/>
                      <a:gd name="connsiteY62" fmla="*/ 1965 h 10001"/>
                      <a:gd name="connsiteX63" fmla="*/ 1285 w 10000"/>
                      <a:gd name="connsiteY63" fmla="*/ 2033 h 10001"/>
                      <a:gd name="connsiteX64" fmla="*/ 1180 w 10000"/>
                      <a:gd name="connsiteY64" fmla="*/ 2145 h 10001"/>
                      <a:gd name="connsiteX65" fmla="*/ 933 w 10000"/>
                      <a:gd name="connsiteY65" fmla="*/ 2326 h 10001"/>
                      <a:gd name="connsiteX66" fmla="*/ 739 w 10000"/>
                      <a:gd name="connsiteY66" fmla="*/ 2349 h 10001"/>
                      <a:gd name="connsiteX67" fmla="*/ 669 w 10000"/>
                      <a:gd name="connsiteY67" fmla="*/ 2958 h 10001"/>
                      <a:gd name="connsiteX68" fmla="*/ 493 w 10000"/>
                      <a:gd name="connsiteY68" fmla="*/ 3274 h 10001"/>
                      <a:gd name="connsiteX69" fmla="*/ 264 w 10000"/>
                      <a:gd name="connsiteY69" fmla="*/ 3229 h 10001"/>
                      <a:gd name="connsiteX70" fmla="*/ 88 w 10000"/>
                      <a:gd name="connsiteY70" fmla="*/ 3342 h 10001"/>
                      <a:gd name="connsiteX71" fmla="*/ 88 w 10000"/>
                      <a:gd name="connsiteY71" fmla="*/ 3522 h 10001"/>
                      <a:gd name="connsiteX72" fmla="*/ 194 w 10000"/>
                      <a:gd name="connsiteY72" fmla="*/ 3884 h 10001"/>
                      <a:gd name="connsiteX73" fmla="*/ 123 w 10000"/>
                      <a:gd name="connsiteY73" fmla="*/ 4154 h 10001"/>
                      <a:gd name="connsiteX74" fmla="*/ 0 w 10000"/>
                      <a:gd name="connsiteY74" fmla="*/ 4425 h 10001"/>
                      <a:gd name="connsiteX75" fmla="*/ 18 w 10000"/>
                      <a:gd name="connsiteY75" fmla="*/ 4832 h 10001"/>
                      <a:gd name="connsiteX76" fmla="*/ 53 w 10000"/>
                      <a:gd name="connsiteY76" fmla="*/ 5464 h 10001"/>
                      <a:gd name="connsiteX77" fmla="*/ 88 w 10000"/>
                      <a:gd name="connsiteY77" fmla="*/ 5464 h 10001"/>
                      <a:gd name="connsiteX78" fmla="*/ 158 w 10000"/>
                      <a:gd name="connsiteY78" fmla="*/ 5644 h 10001"/>
                      <a:gd name="connsiteX79" fmla="*/ 581 w 10000"/>
                      <a:gd name="connsiteY79" fmla="*/ 6096 h 10001"/>
                      <a:gd name="connsiteX80" fmla="*/ 581 w 10000"/>
                      <a:gd name="connsiteY80" fmla="*/ 6118 h 10001"/>
                      <a:gd name="connsiteX81" fmla="*/ 581 w 10000"/>
                      <a:gd name="connsiteY81" fmla="*/ 6118 h 10001"/>
                      <a:gd name="connsiteX82" fmla="*/ 651 w 10000"/>
                      <a:gd name="connsiteY82" fmla="*/ 6547 h 10001"/>
                      <a:gd name="connsiteX83" fmla="*/ 1532 w 10000"/>
                      <a:gd name="connsiteY83" fmla="*/ 7112 h 10001"/>
                      <a:gd name="connsiteX84" fmla="*/ 1549 w 10000"/>
                      <a:gd name="connsiteY84" fmla="*/ 7112 h 10001"/>
                      <a:gd name="connsiteX85" fmla="*/ 1549 w 10000"/>
                      <a:gd name="connsiteY85" fmla="*/ 7134 h 10001"/>
                      <a:gd name="connsiteX86" fmla="*/ 1725 w 10000"/>
                      <a:gd name="connsiteY86" fmla="*/ 8173 h 10001"/>
                      <a:gd name="connsiteX87" fmla="*/ 2077 w 10000"/>
                      <a:gd name="connsiteY87" fmla="*/ 9053 h 10001"/>
                      <a:gd name="connsiteX88" fmla="*/ 2201 w 10000"/>
                      <a:gd name="connsiteY88" fmla="*/ 9324 h 10001"/>
                      <a:gd name="connsiteX89" fmla="*/ 2201 w 10000"/>
                      <a:gd name="connsiteY89" fmla="*/ 9324 h 10001"/>
                      <a:gd name="connsiteX90" fmla="*/ 2201 w 10000"/>
                      <a:gd name="connsiteY90" fmla="*/ 9346 h 10001"/>
                      <a:gd name="connsiteX91" fmla="*/ 2183 w 10000"/>
                      <a:gd name="connsiteY91" fmla="*/ 9933 h 10001"/>
                      <a:gd name="connsiteX92" fmla="*/ 2324 w 10000"/>
                      <a:gd name="connsiteY92" fmla="*/ 9933 h 10001"/>
                      <a:gd name="connsiteX93" fmla="*/ 2430 w 10000"/>
                      <a:gd name="connsiteY93" fmla="*/ 9662 h 10001"/>
                      <a:gd name="connsiteX94" fmla="*/ 3363 w 10000"/>
                      <a:gd name="connsiteY94" fmla="*/ 9662 h 10001"/>
                      <a:gd name="connsiteX95" fmla="*/ 3644 w 10000"/>
                      <a:gd name="connsiteY95" fmla="*/ 9437 h 10001"/>
                      <a:gd name="connsiteX96" fmla="*/ 3961 w 10000"/>
                      <a:gd name="connsiteY96" fmla="*/ 9346 h 10001"/>
                      <a:gd name="connsiteX97" fmla="*/ 4278 w 10000"/>
                      <a:gd name="connsiteY97" fmla="*/ 9504 h 10001"/>
                      <a:gd name="connsiteX98" fmla="*/ 4489 w 10000"/>
                      <a:gd name="connsiteY98" fmla="*/ 9437 h 10001"/>
                      <a:gd name="connsiteX99" fmla="*/ 5440 w 10000"/>
                      <a:gd name="connsiteY99" fmla="*/ 9369 h 10001"/>
                      <a:gd name="connsiteX100" fmla="*/ 5792 w 10000"/>
                      <a:gd name="connsiteY100" fmla="*/ 9211 h 10001"/>
                      <a:gd name="connsiteX101" fmla="*/ 5951 w 10000"/>
                      <a:gd name="connsiteY101" fmla="*/ 9369 h 10001"/>
                      <a:gd name="connsiteX102" fmla="*/ 6602 w 10000"/>
                      <a:gd name="connsiteY102" fmla="*/ 9324 h 10001"/>
                      <a:gd name="connsiteX103" fmla="*/ 6743 w 10000"/>
                      <a:gd name="connsiteY103" fmla="*/ 9572 h 10001"/>
                      <a:gd name="connsiteX104" fmla="*/ 6919 w 10000"/>
                      <a:gd name="connsiteY104" fmla="*/ 9775 h 10001"/>
                      <a:gd name="connsiteX105" fmla="*/ 7482 w 10000"/>
                      <a:gd name="connsiteY105" fmla="*/ 9730 h 10001"/>
                      <a:gd name="connsiteX106" fmla="*/ 7658 w 10000"/>
                      <a:gd name="connsiteY106" fmla="*/ 9866 h 10001"/>
                      <a:gd name="connsiteX107" fmla="*/ 7764 w 10000"/>
                      <a:gd name="connsiteY107" fmla="*/ 9911 h 10001"/>
                      <a:gd name="connsiteX108" fmla="*/ 7835 w 10000"/>
                      <a:gd name="connsiteY108" fmla="*/ 9978 h 10001"/>
                      <a:gd name="connsiteX109" fmla="*/ 7940 w 10000"/>
                      <a:gd name="connsiteY109" fmla="*/ 10001 h 10001"/>
                      <a:gd name="connsiteX110" fmla="*/ 8116 w 10000"/>
                      <a:gd name="connsiteY110" fmla="*/ 9933 h 10001"/>
                      <a:gd name="connsiteX111" fmla="*/ 8063 w 10000"/>
                      <a:gd name="connsiteY111" fmla="*/ 9617 h 10001"/>
                      <a:gd name="connsiteX112" fmla="*/ 7887 w 10000"/>
                      <a:gd name="connsiteY112" fmla="*/ 9392 h 10001"/>
                      <a:gd name="connsiteX113" fmla="*/ 7887 w 10000"/>
                      <a:gd name="connsiteY113" fmla="*/ 9008 h 10001"/>
                      <a:gd name="connsiteX114" fmla="*/ 8063 w 10000"/>
                      <a:gd name="connsiteY114" fmla="*/ 8872 h 10001"/>
                      <a:gd name="connsiteX115" fmla="*/ 8275 w 10000"/>
                      <a:gd name="connsiteY115" fmla="*/ 8692 h 10001"/>
                      <a:gd name="connsiteX116" fmla="*/ 8151 w 10000"/>
                      <a:gd name="connsiteY116" fmla="*/ 8601 h 10001"/>
                      <a:gd name="connsiteX117" fmla="*/ 8063 w 10000"/>
                      <a:gd name="connsiteY117" fmla="*/ 8466 h 10001"/>
                      <a:gd name="connsiteX118" fmla="*/ 8204 w 10000"/>
                      <a:gd name="connsiteY118" fmla="*/ 8240 h 10001"/>
                      <a:gd name="connsiteX119" fmla="*/ 8521 w 10000"/>
                      <a:gd name="connsiteY119" fmla="*/ 8240 h 10001"/>
                      <a:gd name="connsiteX120" fmla="*/ 8521 w 10000"/>
                      <a:gd name="connsiteY120" fmla="*/ 7947 h 10001"/>
                      <a:gd name="connsiteX121" fmla="*/ 8310 w 10000"/>
                      <a:gd name="connsiteY121" fmla="*/ 7834 h 10001"/>
                      <a:gd name="connsiteX122" fmla="*/ 8398 w 10000"/>
                      <a:gd name="connsiteY122" fmla="*/ 7495 h 10001"/>
                      <a:gd name="connsiteX123" fmla="*/ 7676 w 10000"/>
                      <a:gd name="connsiteY123" fmla="*/ 6164 h 10001"/>
                      <a:gd name="connsiteX124" fmla="*/ 7518 w 10000"/>
                      <a:gd name="connsiteY124" fmla="*/ 5441 h 10001"/>
                      <a:gd name="connsiteX125" fmla="*/ 7676 w 10000"/>
                      <a:gd name="connsiteY125" fmla="*/ 4764 h 10001"/>
                      <a:gd name="connsiteX126" fmla="*/ 7007 w 10000"/>
                      <a:gd name="connsiteY126" fmla="*/ 4854 h 10001"/>
                      <a:gd name="connsiteX127" fmla="*/ 6972 w 10000"/>
                      <a:gd name="connsiteY127" fmla="*/ 4809 h 10001"/>
                      <a:gd name="connsiteX128" fmla="*/ 6954 w 10000"/>
                      <a:gd name="connsiteY128" fmla="*/ 4629 h 10001"/>
                      <a:gd name="connsiteX129" fmla="*/ 7095 w 10000"/>
                      <a:gd name="connsiteY129" fmla="*/ 4267 h 10001"/>
                      <a:gd name="connsiteX130" fmla="*/ 8468 w 10000"/>
                      <a:gd name="connsiteY130" fmla="*/ 3342 h 10001"/>
                      <a:gd name="connsiteX131" fmla="*/ 8908 w 10000"/>
                      <a:gd name="connsiteY131" fmla="*/ 3161 h 10001"/>
                      <a:gd name="connsiteX132" fmla="*/ 9102 w 10000"/>
                      <a:gd name="connsiteY132" fmla="*/ 3432 h 10001"/>
                      <a:gd name="connsiteX133" fmla="*/ 9313 w 10000"/>
                      <a:gd name="connsiteY133" fmla="*/ 3432 h 10001"/>
                      <a:gd name="connsiteX134" fmla="*/ 9560 w 10000"/>
                      <a:gd name="connsiteY134" fmla="*/ 3206 h 10001"/>
                      <a:gd name="connsiteX135" fmla="*/ 9965 w 10000"/>
                      <a:gd name="connsiteY135" fmla="*/ 3455 h 10001"/>
                      <a:gd name="connsiteX136" fmla="*/ 10000 w 10000"/>
                      <a:gd name="connsiteY136" fmla="*/ 2732 h 10001"/>
                      <a:gd name="connsiteX137" fmla="*/ 9507 w 10000"/>
                      <a:gd name="connsiteY137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4296 w 10000"/>
                      <a:gd name="connsiteY50" fmla="*/ 1942 h 10001"/>
                      <a:gd name="connsiteX51" fmla="*/ 4225 w 10000"/>
                      <a:gd name="connsiteY51" fmla="*/ 1852 h 10001"/>
                      <a:gd name="connsiteX52" fmla="*/ 3785 w 10000"/>
                      <a:gd name="connsiteY52" fmla="*/ 1852 h 10001"/>
                      <a:gd name="connsiteX53" fmla="*/ 3644 w 10000"/>
                      <a:gd name="connsiteY53" fmla="*/ 1762 h 10001"/>
                      <a:gd name="connsiteX54" fmla="*/ 3380 w 10000"/>
                      <a:gd name="connsiteY54" fmla="*/ 1829 h 10001"/>
                      <a:gd name="connsiteX55" fmla="*/ 3169 w 10000"/>
                      <a:gd name="connsiteY55" fmla="*/ 1920 h 10001"/>
                      <a:gd name="connsiteX56" fmla="*/ 2975 w 10000"/>
                      <a:gd name="connsiteY56" fmla="*/ 1852 h 10001"/>
                      <a:gd name="connsiteX57" fmla="*/ 2271 w 10000"/>
                      <a:gd name="connsiteY57" fmla="*/ 1852 h 10001"/>
                      <a:gd name="connsiteX58" fmla="*/ 2042 w 10000"/>
                      <a:gd name="connsiteY58" fmla="*/ 1965 h 10001"/>
                      <a:gd name="connsiteX59" fmla="*/ 1796 w 10000"/>
                      <a:gd name="connsiteY59" fmla="*/ 1965 h 10001"/>
                      <a:gd name="connsiteX60" fmla="*/ 1585 w 10000"/>
                      <a:gd name="connsiteY60" fmla="*/ 2010 h 10001"/>
                      <a:gd name="connsiteX61" fmla="*/ 1479 w 10000"/>
                      <a:gd name="connsiteY61" fmla="*/ 1965 h 10001"/>
                      <a:gd name="connsiteX62" fmla="*/ 1285 w 10000"/>
                      <a:gd name="connsiteY62" fmla="*/ 2033 h 10001"/>
                      <a:gd name="connsiteX63" fmla="*/ 1180 w 10000"/>
                      <a:gd name="connsiteY63" fmla="*/ 2145 h 10001"/>
                      <a:gd name="connsiteX64" fmla="*/ 933 w 10000"/>
                      <a:gd name="connsiteY64" fmla="*/ 2326 h 10001"/>
                      <a:gd name="connsiteX65" fmla="*/ 739 w 10000"/>
                      <a:gd name="connsiteY65" fmla="*/ 2349 h 10001"/>
                      <a:gd name="connsiteX66" fmla="*/ 669 w 10000"/>
                      <a:gd name="connsiteY66" fmla="*/ 2958 h 10001"/>
                      <a:gd name="connsiteX67" fmla="*/ 493 w 10000"/>
                      <a:gd name="connsiteY67" fmla="*/ 3274 h 10001"/>
                      <a:gd name="connsiteX68" fmla="*/ 264 w 10000"/>
                      <a:gd name="connsiteY68" fmla="*/ 3229 h 10001"/>
                      <a:gd name="connsiteX69" fmla="*/ 88 w 10000"/>
                      <a:gd name="connsiteY69" fmla="*/ 3342 h 10001"/>
                      <a:gd name="connsiteX70" fmla="*/ 88 w 10000"/>
                      <a:gd name="connsiteY70" fmla="*/ 3522 h 10001"/>
                      <a:gd name="connsiteX71" fmla="*/ 194 w 10000"/>
                      <a:gd name="connsiteY71" fmla="*/ 3884 h 10001"/>
                      <a:gd name="connsiteX72" fmla="*/ 123 w 10000"/>
                      <a:gd name="connsiteY72" fmla="*/ 4154 h 10001"/>
                      <a:gd name="connsiteX73" fmla="*/ 0 w 10000"/>
                      <a:gd name="connsiteY73" fmla="*/ 4425 h 10001"/>
                      <a:gd name="connsiteX74" fmla="*/ 18 w 10000"/>
                      <a:gd name="connsiteY74" fmla="*/ 4832 h 10001"/>
                      <a:gd name="connsiteX75" fmla="*/ 53 w 10000"/>
                      <a:gd name="connsiteY75" fmla="*/ 5464 h 10001"/>
                      <a:gd name="connsiteX76" fmla="*/ 88 w 10000"/>
                      <a:gd name="connsiteY76" fmla="*/ 5464 h 10001"/>
                      <a:gd name="connsiteX77" fmla="*/ 158 w 10000"/>
                      <a:gd name="connsiteY77" fmla="*/ 5644 h 10001"/>
                      <a:gd name="connsiteX78" fmla="*/ 581 w 10000"/>
                      <a:gd name="connsiteY78" fmla="*/ 6096 h 10001"/>
                      <a:gd name="connsiteX79" fmla="*/ 581 w 10000"/>
                      <a:gd name="connsiteY79" fmla="*/ 6118 h 10001"/>
                      <a:gd name="connsiteX80" fmla="*/ 581 w 10000"/>
                      <a:gd name="connsiteY80" fmla="*/ 6118 h 10001"/>
                      <a:gd name="connsiteX81" fmla="*/ 651 w 10000"/>
                      <a:gd name="connsiteY81" fmla="*/ 6547 h 10001"/>
                      <a:gd name="connsiteX82" fmla="*/ 1532 w 10000"/>
                      <a:gd name="connsiteY82" fmla="*/ 7112 h 10001"/>
                      <a:gd name="connsiteX83" fmla="*/ 1549 w 10000"/>
                      <a:gd name="connsiteY83" fmla="*/ 7112 h 10001"/>
                      <a:gd name="connsiteX84" fmla="*/ 1549 w 10000"/>
                      <a:gd name="connsiteY84" fmla="*/ 7134 h 10001"/>
                      <a:gd name="connsiteX85" fmla="*/ 1725 w 10000"/>
                      <a:gd name="connsiteY85" fmla="*/ 8173 h 10001"/>
                      <a:gd name="connsiteX86" fmla="*/ 2077 w 10000"/>
                      <a:gd name="connsiteY86" fmla="*/ 9053 h 10001"/>
                      <a:gd name="connsiteX87" fmla="*/ 2201 w 10000"/>
                      <a:gd name="connsiteY87" fmla="*/ 9324 h 10001"/>
                      <a:gd name="connsiteX88" fmla="*/ 2201 w 10000"/>
                      <a:gd name="connsiteY88" fmla="*/ 9324 h 10001"/>
                      <a:gd name="connsiteX89" fmla="*/ 2201 w 10000"/>
                      <a:gd name="connsiteY89" fmla="*/ 9346 h 10001"/>
                      <a:gd name="connsiteX90" fmla="*/ 2183 w 10000"/>
                      <a:gd name="connsiteY90" fmla="*/ 9933 h 10001"/>
                      <a:gd name="connsiteX91" fmla="*/ 2324 w 10000"/>
                      <a:gd name="connsiteY91" fmla="*/ 9933 h 10001"/>
                      <a:gd name="connsiteX92" fmla="*/ 2430 w 10000"/>
                      <a:gd name="connsiteY92" fmla="*/ 9662 h 10001"/>
                      <a:gd name="connsiteX93" fmla="*/ 3363 w 10000"/>
                      <a:gd name="connsiteY93" fmla="*/ 9662 h 10001"/>
                      <a:gd name="connsiteX94" fmla="*/ 3644 w 10000"/>
                      <a:gd name="connsiteY94" fmla="*/ 9437 h 10001"/>
                      <a:gd name="connsiteX95" fmla="*/ 3961 w 10000"/>
                      <a:gd name="connsiteY95" fmla="*/ 9346 h 10001"/>
                      <a:gd name="connsiteX96" fmla="*/ 4278 w 10000"/>
                      <a:gd name="connsiteY96" fmla="*/ 9504 h 10001"/>
                      <a:gd name="connsiteX97" fmla="*/ 4489 w 10000"/>
                      <a:gd name="connsiteY97" fmla="*/ 9437 h 10001"/>
                      <a:gd name="connsiteX98" fmla="*/ 5440 w 10000"/>
                      <a:gd name="connsiteY98" fmla="*/ 9369 h 10001"/>
                      <a:gd name="connsiteX99" fmla="*/ 5792 w 10000"/>
                      <a:gd name="connsiteY99" fmla="*/ 9211 h 10001"/>
                      <a:gd name="connsiteX100" fmla="*/ 5951 w 10000"/>
                      <a:gd name="connsiteY100" fmla="*/ 9369 h 10001"/>
                      <a:gd name="connsiteX101" fmla="*/ 6602 w 10000"/>
                      <a:gd name="connsiteY101" fmla="*/ 9324 h 10001"/>
                      <a:gd name="connsiteX102" fmla="*/ 6743 w 10000"/>
                      <a:gd name="connsiteY102" fmla="*/ 9572 h 10001"/>
                      <a:gd name="connsiteX103" fmla="*/ 6919 w 10000"/>
                      <a:gd name="connsiteY103" fmla="*/ 9775 h 10001"/>
                      <a:gd name="connsiteX104" fmla="*/ 7482 w 10000"/>
                      <a:gd name="connsiteY104" fmla="*/ 9730 h 10001"/>
                      <a:gd name="connsiteX105" fmla="*/ 7658 w 10000"/>
                      <a:gd name="connsiteY105" fmla="*/ 9866 h 10001"/>
                      <a:gd name="connsiteX106" fmla="*/ 7764 w 10000"/>
                      <a:gd name="connsiteY106" fmla="*/ 9911 h 10001"/>
                      <a:gd name="connsiteX107" fmla="*/ 7835 w 10000"/>
                      <a:gd name="connsiteY107" fmla="*/ 9978 h 10001"/>
                      <a:gd name="connsiteX108" fmla="*/ 7940 w 10000"/>
                      <a:gd name="connsiteY108" fmla="*/ 10001 h 10001"/>
                      <a:gd name="connsiteX109" fmla="*/ 8116 w 10000"/>
                      <a:gd name="connsiteY109" fmla="*/ 9933 h 10001"/>
                      <a:gd name="connsiteX110" fmla="*/ 8063 w 10000"/>
                      <a:gd name="connsiteY110" fmla="*/ 9617 h 10001"/>
                      <a:gd name="connsiteX111" fmla="*/ 7887 w 10000"/>
                      <a:gd name="connsiteY111" fmla="*/ 9392 h 10001"/>
                      <a:gd name="connsiteX112" fmla="*/ 7887 w 10000"/>
                      <a:gd name="connsiteY112" fmla="*/ 9008 h 10001"/>
                      <a:gd name="connsiteX113" fmla="*/ 8063 w 10000"/>
                      <a:gd name="connsiteY113" fmla="*/ 8872 h 10001"/>
                      <a:gd name="connsiteX114" fmla="*/ 8275 w 10000"/>
                      <a:gd name="connsiteY114" fmla="*/ 8692 h 10001"/>
                      <a:gd name="connsiteX115" fmla="*/ 8151 w 10000"/>
                      <a:gd name="connsiteY115" fmla="*/ 8601 h 10001"/>
                      <a:gd name="connsiteX116" fmla="*/ 8063 w 10000"/>
                      <a:gd name="connsiteY116" fmla="*/ 8466 h 10001"/>
                      <a:gd name="connsiteX117" fmla="*/ 8204 w 10000"/>
                      <a:gd name="connsiteY117" fmla="*/ 8240 h 10001"/>
                      <a:gd name="connsiteX118" fmla="*/ 8521 w 10000"/>
                      <a:gd name="connsiteY118" fmla="*/ 8240 h 10001"/>
                      <a:gd name="connsiteX119" fmla="*/ 8521 w 10000"/>
                      <a:gd name="connsiteY119" fmla="*/ 7947 h 10001"/>
                      <a:gd name="connsiteX120" fmla="*/ 8310 w 10000"/>
                      <a:gd name="connsiteY120" fmla="*/ 7834 h 10001"/>
                      <a:gd name="connsiteX121" fmla="*/ 8398 w 10000"/>
                      <a:gd name="connsiteY121" fmla="*/ 7495 h 10001"/>
                      <a:gd name="connsiteX122" fmla="*/ 7676 w 10000"/>
                      <a:gd name="connsiteY122" fmla="*/ 6164 h 10001"/>
                      <a:gd name="connsiteX123" fmla="*/ 7518 w 10000"/>
                      <a:gd name="connsiteY123" fmla="*/ 5441 h 10001"/>
                      <a:gd name="connsiteX124" fmla="*/ 7676 w 10000"/>
                      <a:gd name="connsiteY124" fmla="*/ 4764 h 10001"/>
                      <a:gd name="connsiteX125" fmla="*/ 7007 w 10000"/>
                      <a:gd name="connsiteY125" fmla="*/ 4854 h 10001"/>
                      <a:gd name="connsiteX126" fmla="*/ 6972 w 10000"/>
                      <a:gd name="connsiteY126" fmla="*/ 4809 h 10001"/>
                      <a:gd name="connsiteX127" fmla="*/ 6954 w 10000"/>
                      <a:gd name="connsiteY127" fmla="*/ 4629 h 10001"/>
                      <a:gd name="connsiteX128" fmla="*/ 7095 w 10000"/>
                      <a:gd name="connsiteY128" fmla="*/ 4267 h 10001"/>
                      <a:gd name="connsiteX129" fmla="*/ 8468 w 10000"/>
                      <a:gd name="connsiteY129" fmla="*/ 3342 h 10001"/>
                      <a:gd name="connsiteX130" fmla="*/ 8908 w 10000"/>
                      <a:gd name="connsiteY130" fmla="*/ 3161 h 10001"/>
                      <a:gd name="connsiteX131" fmla="*/ 9102 w 10000"/>
                      <a:gd name="connsiteY131" fmla="*/ 3432 h 10001"/>
                      <a:gd name="connsiteX132" fmla="*/ 9313 w 10000"/>
                      <a:gd name="connsiteY132" fmla="*/ 3432 h 10001"/>
                      <a:gd name="connsiteX133" fmla="*/ 9560 w 10000"/>
                      <a:gd name="connsiteY133" fmla="*/ 3206 h 10001"/>
                      <a:gd name="connsiteX134" fmla="*/ 9965 w 10000"/>
                      <a:gd name="connsiteY134" fmla="*/ 3455 h 10001"/>
                      <a:gd name="connsiteX135" fmla="*/ 10000 w 10000"/>
                      <a:gd name="connsiteY135" fmla="*/ 2732 h 10001"/>
                      <a:gd name="connsiteX136" fmla="*/ 9507 w 10000"/>
                      <a:gd name="connsiteY136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4225 w 10000"/>
                      <a:gd name="connsiteY50" fmla="*/ 1852 h 10001"/>
                      <a:gd name="connsiteX51" fmla="*/ 3785 w 10000"/>
                      <a:gd name="connsiteY51" fmla="*/ 1852 h 10001"/>
                      <a:gd name="connsiteX52" fmla="*/ 3644 w 10000"/>
                      <a:gd name="connsiteY52" fmla="*/ 1762 h 10001"/>
                      <a:gd name="connsiteX53" fmla="*/ 3380 w 10000"/>
                      <a:gd name="connsiteY53" fmla="*/ 1829 h 10001"/>
                      <a:gd name="connsiteX54" fmla="*/ 3169 w 10000"/>
                      <a:gd name="connsiteY54" fmla="*/ 1920 h 10001"/>
                      <a:gd name="connsiteX55" fmla="*/ 2975 w 10000"/>
                      <a:gd name="connsiteY55" fmla="*/ 1852 h 10001"/>
                      <a:gd name="connsiteX56" fmla="*/ 2271 w 10000"/>
                      <a:gd name="connsiteY56" fmla="*/ 1852 h 10001"/>
                      <a:gd name="connsiteX57" fmla="*/ 2042 w 10000"/>
                      <a:gd name="connsiteY57" fmla="*/ 1965 h 10001"/>
                      <a:gd name="connsiteX58" fmla="*/ 1796 w 10000"/>
                      <a:gd name="connsiteY58" fmla="*/ 1965 h 10001"/>
                      <a:gd name="connsiteX59" fmla="*/ 1585 w 10000"/>
                      <a:gd name="connsiteY59" fmla="*/ 2010 h 10001"/>
                      <a:gd name="connsiteX60" fmla="*/ 1479 w 10000"/>
                      <a:gd name="connsiteY60" fmla="*/ 1965 h 10001"/>
                      <a:gd name="connsiteX61" fmla="*/ 1285 w 10000"/>
                      <a:gd name="connsiteY61" fmla="*/ 2033 h 10001"/>
                      <a:gd name="connsiteX62" fmla="*/ 1180 w 10000"/>
                      <a:gd name="connsiteY62" fmla="*/ 2145 h 10001"/>
                      <a:gd name="connsiteX63" fmla="*/ 933 w 10000"/>
                      <a:gd name="connsiteY63" fmla="*/ 2326 h 10001"/>
                      <a:gd name="connsiteX64" fmla="*/ 739 w 10000"/>
                      <a:gd name="connsiteY64" fmla="*/ 2349 h 10001"/>
                      <a:gd name="connsiteX65" fmla="*/ 669 w 10000"/>
                      <a:gd name="connsiteY65" fmla="*/ 2958 h 10001"/>
                      <a:gd name="connsiteX66" fmla="*/ 493 w 10000"/>
                      <a:gd name="connsiteY66" fmla="*/ 3274 h 10001"/>
                      <a:gd name="connsiteX67" fmla="*/ 264 w 10000"/>
                      <a:gd name="connsiteY67" fmla="*/ 3229 h 10001"/>
                      <a:gd name="connsiteX68" fmla="*/ 88 w 10000"/>
                      <a:gd name="connsiteY68" fmla="*/ 3342 h 10001"/>
                      <a:gd name="connsiteX69" fmla="*/ 88 w 10000"/>
                      <a:gd name="connsiteY69" fmla="*/ 3522 h 10001"/>
                      <a:gd name="connsiteX70" fmla="*/ 194 w 10000"/>
                      <a:gd name="connsiteY70" fmla="*/ 3884 h 10001"/>
                      <a:gd name="connsiteX71" fmla="*/ 123 w 10000"/>
                      <a:gd name="connsiteY71" fmla="*/ 4154 h 10001"/>
                      <a:gd name="connsiteX72" fmla="*/ 0 w 10000"/>
                      <a:gd name="connsiteY72" fmla="*/ 4425 h 10001"/>
                      <a:gd name="connsiteX73" fmla="*/ 18 w 10000"/>
                      <a:gd name="connsiteY73" fmla="*/ 4832 h 10001"/>
                      <a:gd name="connsiteX74" fmla="*/ 53 w 10000"/>
                      <a:gd name="connsiteY74" fmla="*/ 5464 h 10001"/>
                      <a:gd name="connsiteX75" fmla="*/ 88 w 10000"/>
                      <a:gd name="connsiteY75" fmla="*/ 5464 h 10001"/>
                      <a:gd name="connsiteX76" fmla="*/ 158 w 10000"/>
                      <a:gd name="connsiteY76" fmla="*/ 5644 h 10001"/>
                      <a:gd name="connsiteX77" fmla="*/ 581 w 10000"/>
                      <a:gd name="connsiteY77" fmla="*/ 6096 h 10001"/>
                      <a:gd name="connsiteX78" fmla="*/ 581 w 10000"/>
                      <a:gd name="connsiteY78" fmla="*/ 6118 h 10001"/>
                      <a:gd name="connsiteX79" fmla="*/ 581 w 10000"/>
                      <a:gd name="connsiteY79" fmla="*/ 6118 h 10001"/>
                      <a:gd name="connsiteX80" fmla="*/ 651 w 10000"/>
                      <a:gd name="connsiteY80" fmla="*/ 6547 h 10001"/>
                      <a:gd name="connsiteX81" fmla="*/ 1532 w 10000"/>
                      <a:gd name="connsiteY81" fmla="*/ 7112 h 10001"/>
                      <a:gd name="connsiteX82" fmla="*/ 1549 w 10000"/>
                      <a:gd name="connsiteY82" fmla="*/ 7112 h 10001"/>
                      <a:gd name="connsiteX83" fmla="*/ 1549 w 10000"/>
                      <a:gd name="connsiteY83" fmla="*/ 7134 h 10001"/>
                      <a:gd name="connsiteX84" fmla="*/ 1725 w 10000"/>
                      <a:gd name="connsiteY84" fmla="*/ 8173 h 10001"/>
                      <a:gd name="connsiteX85" fmla="*/ 2077 w 10000"/>
                      <a:gd name="connsiteY85" fmla="*/ 9053 h 10001"/>
                      <a:gd name="connsiteX86" fmla="*/ 2201 w 10000"/>
                      <a:gd name="connsiteY86" fmla="*/ 9324 h 10001"/>
                      <a:gd name="connsiteX87" fmla="*/ 2201 w 10000"/>
                      <a:gd name="connsiteY87" fmla="*/ 9324 h 10001"/>
                      <a:gd name="connsiteX88" fmla="*/ 2201 w 10000"/>
                      <a:gd name="connsiteY88" fmla="*/ 9346 h 10001"/>
                      <a:gd name="connsiteX89" fmla="*/ 2183 w 10000"/>
                      <a:gd name="connsiteY89" fmla="*/ 9933 h 10001"/>
                      <a:gd name="connsiteX90" fmla="*/ 2324 w 10000"/>
                      <a:gd name="connsiteY90" fmla="*/ 9933 h 10001"/>
                      <a:gd name="connsiteX91" fmla="*/ 2430 w 10000"/>
                      <a:gd name="connsiteY91" fmla="*/ 9662 h 10001"/>
                      <a:gd name="connsiteX92" fmla="*/ 3363 w 10000"/>
                      <a:gd name="connsiteY92" fmla="*/ 9662 h 10001"/>
                      <a:gd name="connsiteX93" fmla="*/ 3644 w 10000"/>
                      <a:gd name="connsiteY93" fmla="*/ 9437 h 10001"/>
                      <a:gd name="connsiteX94" fmla="*/ 3961 w 10000"/>
                      <a:gd name="connsiteY94" fmla="*/ 9346 h 10001"/>
                      <a:gd name="connsiteX95" fmla="*/ 4278 w 10000"/>
                      <a:gd name="connsiteY95" fmla="*/ 9504 h 10001"/>
                      <a:gd name="connsiteX96" fmla="*/ 4489 w 10000"/>
                      <a:gd name="connsiteY96" fmla="*/ 9437 h 10001"/>
                      <a:gd name="connsiteX97" fmla="*/ 5440 w 10000"/>
                      <a:gd name="connsiteY97" fmla="*/ 9369 h 10001"/>
                      <a:gd name="connsiteX98" fmla="*/ 5792 w 10000"/>
                      <a:gd name="connsiteY98" fmla="*/ 9211 h 10001"/>
                      <a:gd name="connsiteX99" fmla="*/ 5951 w 10000"/>
                      <a:gd name="connsiteY99" fmla="*/ 9369 h 10001"/>
                      <a:gd name="connsiteX100" fmla="*/ 6602 w 10000"/>
                      <a:gd name="connsiteY100" fmla="*/ 9324 h 10001"/>
                      <a:gd name="connsiteX101" fmla="*/ 6743 w 10000"/>
                      <a:gd name="connsiteY101" fmla="*/ 9572 h 10001"/>
                      <a:gd name="connsiteX102" fmla="*/ 6919 w 10000"/>
                      <a:gd name="connsiteY102" fmla="*/ 9775 h 10001"/>
                      <a:gd name="connsiteX103" fmla="*/ 7482 w 10000"/>
                      <a:gd name="connsiteY103" fmla="*/ 9730 h 10001"/>
                      <a:gd name="connsiteX104" fmla="*/ 7658 w 10000"/>
                      <a:gd name="connsiteY104" fmla="*/ 9866 h 10001"/>
                      <a:gd name="connsiteX105" fmla="*/ 7764 w 10000"/>
                      <a:gd name="connsiteY105" fmla="*/ 9911 h 10001"/>
                      <a:gd name="connsiteX106" fmla="*/ 7835 w 10000"/>
                      <a:gd name="connsiteY106" fmla="*/ 9978 h 10001"/>
                      <a:gd name="connsiteX107" fmla="*/ 7940 w 10000"/>
                      <a:gd name="connsiteY107" fmla="*/ 10001 h 10001"/>
                      <a:gd name="connsiteX108" fmla="*/ 8116 w 10000"/>
                      <a:gd name="connsiteY108" fmla="*/ 9933 h 10001"/>
                      <a:gd name="connsiteX109" fmla="*/ 8063 w 10000"/>
                      <a:gd name="connsiteY109" fmla="*/ 9617 h 10001"/>
                      <a:gd name="connsiteX110" fmla="*/ 7887 w 10000"/>
                      <a:gd name="connsiteY110" fmla="*/ 9392 h 10001"/>
                      <a:gd name="connsiteX111" fmla="*/ 7887 w 10000"/>
                      <a:gd name="connsiteY111" fmla="*/ 9008 h 10001"/>
                      <a:gd name="connsiteX112" fmla="*/ 8063 w 10000"/>
                      <a:gd name="connsiteY112" fmla="*/ 8872 h 10001"/>
                      <a:gd name="connsiteX113" fmla="*/ 8275 w 10000"/>
                      <a:gd name="connsiteY113" fmla="*/ 8692 h 10001"/>
                      <a:gd name="connsiteX114" fmla="*/ 8151 w 10000"/>
                      <a:gd name="connsiteY114" fmla="*/ 8601 h 10001"/>
                      <a:gd name="connsiteX115" fmla="*/ 8063 w 10000"/>
                      <a:gd name="connsiteY115" fmla="*/ 8466 h 10001"/>
                      <a:gd name="connsiteX116" fmla="*/ 8204 w 10000"/>
                      <a:gd name="connsiteY116" fmla="*/ 8240 h 10001"/>
                      <a:gd name="connsiteX117" fmla="*/ 8521 w 10000"/>
                      <a:gd name="connsiteY117" fmla="*/ 8240 h 10001"/>
                      <a:gd name="connsiteX118" fmla="*/ 8521 w 10000"/>
                      <a:gd name="connsiteY118" fmla="*/ 7947 h 10001"/>
                      <a:gd name="connsiteX119" fmla="*/ 8310 w 10000"/>
                      <a:gd name="connsiteY119" fmla="*/ 7834 h 10001"/>
                      <a:gd name="connsiteX120" fmla="*/ 8398 w 10000"/>
                      <a:gd name="connsiteY120" fmla="*/ 7495 h 10001"/>
                      <a:gd name="connsiteX121" fmla="*/ 7676 w 10000"/>
                      <a:gd name="connsiteY121" fmla="*/ 6164 h 10001"/>
                      <a:gd name="connsiteX122" fmla="*/ 7518 w 10000"/>
                      <a:gd name="connsiteY122" fmla="*/ 5441 h 10001"/>
                      <a:gd name="connsiteX123" fmla="*/ 7676 w 10000"/>
                      <a:gd name="connsiteY123" fmla="*/ 4764 h 10001"/>
                      <a:gd name="connsiteX124" fmla="*/ 7007 w 10000"/>
                      <a:gd name="connsiteY124" fmla="*/ 4854 h 10001"/>
                      <a:gd name="connsiteX125" fmla="*/ 6972 w 10000"/>
                      <a:gd name="connsiteY125" fmla="*/ 4809 h 10001"/>
                      <a:gd name="connsiteX126" fmla="*/ 6954 w 10000"/>
                      <a:gd name="connsiteY126" fmla="*/ 4629 h 10001"/>
                      <a:gd name="connsiteX127" fmla="*/ 7095 w 10000"/>
                      <a:gd name="connsiteY127" fmla="*/ 4267 h 10001"/>
                      <a:gd name="connsiteX128" fmla="*/ 8468 w 10000"/>
                      <a:gd name="connsiteY128" fmla="*/ 3342 h 10001"/>
                      <a:gd name="connsiteX129" fmla="*/ 8908 w 10000"/>
                      <a:gd name="connsiteY129" fmla="*/ 3161 h 10001"/>
                      <a:gd name="connsiteX130" fmla="*/ 9102 w 10000"/>
                      <a:gd name="connsiteY130" fmla="*/ 3432 h 10001"/>
                      <a:gd name="connsiteX131" fmla="*/ 9313 w 10000"/>
                      <a:gd name="connsiteY131" fmla="*/ 3432 h 10001"/>
                      <a:gd name="connsiteX132" fmla="*/ 9560 w 10000"/>
                      <a:gd name="connsiteY132" fmla="*/ 3206 h 10001"/>
                      <a:gd name="connsiteX133" fmla="*/ 9965 w 10000"/>
                      <a:gd name="connsiteY133" fmla="*/ 3455 h 10001"/>
                      <a:gd name="connsiteX134" fmla="*/ 10000 w 10000"/>
                      <a:gd name="connsiteY134" fmla="*/ 2732 h 10001"/>
                      <a:gd name="connsiteX135" fmla="*/ 9507 w 10000"/>
                      <a:gd name="connsiteY135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785 w 10000"/>
                      <a:gd name="connsiteY50" fmla="*/ 1852 h 10001"/>
                      <a:gd name="connsiteX51" fmla="*/ 3644 w 10000"/>
                      <a:gd name="connsiteY51" fmla="*/ 1762 h 10001"/>
                      <a:gd name="connsiteX52" fmla="*/ 3380 w 10000"/>
                      <a:gd name="connsiteY52" fmla="*/ 1829 h 10001"/>
                      <a:gd name="connsiteX53" fmla="*/ 3169 w 10000"/>
                      <a:gd name="connsiteY53" fmla="*/ 1920 h 10001"/>
                      <a:gd name="connsiteX54" fmla="*/ 2975 w 10000"/>
                      <a:gd name="connsiteY54" fmla="*/ 1852 h 10001"/>
                      <a:gd name="connsiteX55" fmla="*/ 2271 w 10000"/>
                      <a:gd name="connsiteY55" fmla="*/ 1852 h 10001"/>
                      <a:gd name="connsiteX56" fmla="*/ 2042 w 10000"/>
                      <a:gd name="connsiteY56" fmla="*/ 1965 h 10001"/>
                      <a:gd name="connsiteX57" fmla="*/ 1796 w 10000"/>
                      <a:gd name="connsiteY57" fmla="*/ 1965 h 10001"/>
                      <a:gd name="connsiteX58" fmla="*/ 1585 w 10000"/>
                      <a:gd name="connsiteY58" fmla="*/ 2010 h 10001"/>
                      <a:gd name="connsiteX59" fmla="*/ 1479 w 10000"/>
                      <a:gd name="connsiteY59" fmla="*/ 1965 h 10001"/>
                      <a:gd name="connsiteX60" fmla="*/ 1285 w 10000"/>
                      <a:gd name="connsiteY60" fmla="*/ 2033 h 10001"/>
                      <a:gd name="connsiteX61" fmla="*/ 1180 w 10000"/>
                      <a:gd name="connsiteY61" fmla="*/ 2145 h 10001"/>
                      <a:gd name="connsiteX62" fmla="*/ 933 w 10000"/>
                      <a:gd name="connsiteY62" fmla="*/ 2326 h 10001"/>
                      <a:gd name="connsiteX63" fmla="*/ 739 w 10000"/>
                      <a:gd name="connsiteY63" fmla="*/ 2349 h 10001"/>
                      <a:gd name="connsiteX64" fmla="*/ 669 w 10000"/>
                      <a:gd name="connsiteY64" fmla="*/ 2958 h 10001"/>
                      <a:gd name="connsiteX65" fmla="*/ 493 w 10000"/>
                      <a:gd name="connsiteY65" fmla="*/ 3274 h 10001"/>
                      <a:gd name="connsiteX66" fmla="*/ 264 w 10000"/>
                      <a:gd name="connsiteY66" fmla="*/ 3229 h 10001"/>
                      <a:gd name="connsiteX67" fmla="*/ 88 w 10000"/>
                      <a:gd name="connsiteY67" fmla="*/ 3342 h 10001"/>
                      <a:gd name="connsiteX68" fmla="*/ 88 w 10000"/>
                      <a:gd name="connsiteY68" fmla="*/ 3522 h 10001"/>
                      <a:gd name="connsiteX69" fmla="*/ 194 w 10000"/>
                      <a:gd name="connsiteY69" fmla="*/ 3884 h 10001"/>
                      <a:gd name="connsiteX70" fmla="*/ 123 w 10000"/>
                      <a:gd name="connsiteY70" fmla="*/ 4154 h 10001"/>
                      <a:gd name="connsiteX71" fmla="*/ 0 w 10000"/>
                      <a:gd name="connsiteY71" fmla="*/ 4425 h 10001"/>
                      <a:gd name="connsiteX72" fmla="*/ 18 w 10000"/>
                      <a:gd name="connsiteY72" fmla="*/ 4832 h 10001"/>
                      <a:gd name="connsiteX73" fmla="*/ 53 w 10000"/>
                      <a:gd name="connsiteY73" fmla="*/ 5464 h 10001"/>
                      <a:gd name="connsiteX74" fmla="*/ 88 w 10000"/>
                      <a:gd name="connsiteY74" fmla="*/ 5464 h 10001"/>
                      <a:gd name="connsiteX75" fmla="*/ 158 w 10000"/>
                      <a:gd name="connsiteY75" fmla="*/ 5644 h 10001"/>
                      <a:gd name="connsiteX76" fmla="*/ 581 w 10000"/>
                      <a:gd name="connsiteY76" fmla="*/ 6096 h 10001"/>
                      <a:gd name="connsiteX77" fmla="*/ 581 w 10000"/>
                      <a:gd name="connsiteY77" fmla="*/ 6118 h 10001"/>
                      <a:gd name="connsiteX78" fmla="*/ 581 w 10000"/>
                      <a:gd name="connsiteY78" fmla="*/ 6118 h 10001"/>
                      <a:gd name="connsiteX79" fmla="*/ 651 w 10000"/>
                      <a:gd name="connsiteY79" fmla="*/ 6547 h 10001"/>
                      <a:gd name="connsiteX80" fmla="*/ 1532 w 10000"/>
                      <a:gd name="connsiteY80" fmla="*/ 7112 h 10001"/>
                      <a:gd name="connsiteX81" fmla="*/ 1549 w 10000"/>
                      <a:gd name="connsiteY81" fmla="*/ 7112 h 10001"/>
                      <a:gd name="connsiteX82" fmla="*/ 1549 w 10000"/>
                      <a:gd name="connsiteY82" fmla="*/ 7134 h 10001"/>
                      <a:gd name="connsiteX83" fmla="*/ 1725 w 10000"/>
                      <a:gd name="connsiteY83" fmla="*/ 8173 h 10001"/>
                      <a:gd name="connsiteX84" fmla="*/ 2077 w 10000"/>
                      <a:gd name="connsiteY84" fmla="*/ 9053 h 10001"/>
                      <a:gd name="connsiteX85" fmla="*/ 2201 w 10000"/>
                      <a:gd name="connsiteY85" fmla="*/ 9324 h 10001"/>
                      <a:gd name="connsiteX86" fmla="*/ 2201 w 10000"/>
                      <a:gd name="connsiteY86" fmla="*/ 9324 h 10001"/>
                      <a:gd name="connsiteX87" fmla="*/ 2201 w 10000"/>
                      <a:gd name="connsiteY87" fmla="*/ 9346 h 10001"/>
                      <a:gd name="connsiteX88" fmla="*/ 2183 w 10000"/>
                      <a:gd name="connsiteY88" fmla="*/ 9933 h 10001"/>
                      <a:gd name="connsiteX89" fmla="*/ 2324 w 10000"/>
                      <a:gd name="connsiteY89" fmla="*/ 9933 h 10001"/>
                      <a:gd name="connsiteX90" fmla="*/ 2430 w 10000"/>
                      <a:gd name="connsiteY90" fmla="*/ 9662 h 10001"/>
                      <a:gd name="connsiteX91" fmla="*/ 3363 w 10000"/>
                      <a:gd name="connsiteY91" fmla="*/ 9662 h 10001"/>
                      <a:gd name="connsiteX92" fmla="*/ 3644 w 10000"/>
                      <a:gd name="connsiteY92" fmla="*/ 9437 h 10001"/>
                      <a:gd name="connsiteX93" fmla="*/ 3961 w 10000"/>
                      <a:gd name="connsiteY93" fmla="*/ 9346 h 10001"/>
                      <a:gd name="connsiteX94" fmla="*/ 4278 w 10000"/>
                      <a:gd name="connsiteY94" fmla="*/ 9504 h 10001"/>
                      <a:gd name="connsiteX95" fmla="*/ 4489 w 10000"/>
                      <a:gd name="connsiteY95" fmla="*/ 9437 h 10001"/>
                      <a:gd name="connsiteX96" fmla="*/ 5440 w 10000"/>
                      <a:gd name="connsiteY96" fmla="*/ 9369 h 10001"/>
                      <a:gd name="connsiteX97" fmla="*/ 5792 w 10000"/>
                      <a:gd name="connsiteY97" fmla="*/ 9211 h 10001"/>
                      <a:gd name="connsiteX98" fmla="*/ 5951 w 10000"/>
                      <a:gd name="connsiteY98" fmla="*/ 9369 h 10001"/>
                      <a:gd name="connsiteX99" fmla="*/ 6602 w 10000"/>
                      <a:gd name="connsiteY99" fmla="*/ 9324 h 10001"/>
                      <a:gd name="connsiteX100" fmla="*/ 6743 w 10000"/>
                      <a:gd name="connsiteY100" fmla="*/ 9572 h 10001"/>
                      <a:gd name="connsiteX101" fmla="*/ 6919 w 10000"/>
                      <a:gd name="connsiteY101" fmla="*/ 9775 h 10001"/>
                      <a:gd name="connsiteX102" fmla="*/ 7482 w 10000"/>
                      <a:gd name="connsiteY102" fmla="*/ 9730 h 10001"/>
                      <a:gd name="connsiteX103" fmla="*/ 7658 w 10000"/>
                      <a:gd name="connsiteY103" fmla="*/ 9866 h 10001"/>
                      <a:gd name="connsiteX104" fmla="*/ 7764 w 10000"/>
                      <a:gd name="connsiteY104" fmla="*/ 9911 h 10001"/>
                      <a:gd name="connsiteX105" fmla="*/ 7835 w 10000"/>
                      <a:gd name="connsiteY105" fmla="*/ 9978 h 10001"/>
                      <a:gd name="connsiteX106" fmla="*/ 7940 w 10000"/>
                      <a:gd name="connsiteY106" fmla="*/ 10001 h 10001"/>
                      <a:gd name="connsiteX107" fmla="*/ 8116 w 10000"/>
                      <a:gd name="connsiteY107" fmla="*/ 9933 h 10001"/>
                      <a:gd name="connsiteX108" fmla="*/ 8063 w 10000"/>
                      <a:gd name="connsiteY108" fmla="*/ 9617 h 10001"/>
                      <a:gd name="connsiteX109" fmla="*/ 7887 w 10000"/>
                      <a:gd name="connsiteY109" fmla="*/ 9392 h 10001"/>
                      <a:gd name="connsiteX110" fmla="*/ 7887 w 10000"/>
                      <a:gd name="connsiteY110" fmla="*/ 9008 h 10001"/>
                      <a:gd name="connsiteX111" fmla="*/ 8063 w 10000"/>
                      <a:gd name="connsiteY111" fmla="*/ 8872 h 10001"/>
                      <a:gd name="connsiteX112" fmla="*/ 8275 w 10000"/>
                      <a:gd name="connsiteY112" fmla="*/ 8692 h 10001"/>
                      <a:gd name="connsiteX113" fmla="*/ 8151 w 10000"/>
                      <a:gd name="connsiteY113" fmla="*/ 8601 h 10001"/>
                      <a:gd name="connsiteX114" fmla="*/ 8063 w 10000"/>
                      <a:gd name="connsiteY114" fmla="*/ 8466 h 10001"/>
                      <a:gd name="connsiteX115" fmla="*/ 8204 w 10000"/>
                      <a:gd name="connsiteY115" fmla="*/ 8240 h 10001"/>
                      <a:gd name="connsiteX116" fmla="*/ 8521 w 10000"/>
                      <a:gd name="connsiteY116" fmla="*/ 8240 h 10001"/>
                      <a:gd name="connsiteX117" fmla="*/ 8521 w 10000"/>
                      <a:gd name="connsiteY117" fmla="*/ 7947 h 10001"/>
                      <a:gd name="connsiteX118" fmla="*/ 8310 w 10000"/>
                      <a:gd name="connsiteY118" fmla="*/ 7834 h 10001"/>
                      <a:gd name="connsiteX119" fmla="*/ 8398 w 10000"/>
                      <a:gd name="connsiteY119" fmla="*/ 7495 h 10001"/>
                      <a:gd name="connsiteX120" fmla="*/ 7676 w 10000"/>
                      <a:gd name="connsiteY120" fmla="*/ 6164 h 10001"/>
                      <a:gd name="connsiteX121" fmla="*/ 7518 w 10000"/>
                      <a:gd name="connsiteY121" fmla="*/ 5441 h 10001"/>
                      <a:gd name="connsiteX122" fmla="*/ 7676 w 10000"/>
                      <a:gd name="connsiteY122" fmla="*/ 4764 h 10001"/>
                      <a:gd name="connsiteX123" fmla="*/ 7007 w 10000"/>
                      <a:gd name="connsiteY123" fmla="*/ 4854 h 10001"/>
                      <a:gd name="connsiteX124" fmla="*/ 6972 w 10000"/>
                      <a:gd name="connsiteY124" fmla="*/ 4809 h 10001"/>
                      <a:gd name="connsiteX125" fmla="*/ 6954 w 10000"/>
                      <a:gd name="connsiteY125" fmla="*/ 4629 h 10001"/>
                      <a:gd name="connsiteX126" fmla="*/ 7095 w 10000"/>
                      <a:gd name="connsiteY126" fmla="*/ 4267 h 10001"/>
                      <a:gd name="connsiteX127" fmla="*/ 8468 w 10000"/>
                      <a:gd name="connsiteY127" fmla="*/ 3342 h 10001"/>
                      <a:gd name="connsiteX128" fmla="*/ 8908 w 10000"/>
                      <a:gd name="connsiteY128" fmla="*/ 3161 h 10001"/>
                      <a:gd name="connsiteX129" fmla="*/ 9102 w 10000"/>
                      <a:gd name="connsiteY129" fmla="*/ 3432 h 10001"/>
                      <a:gd name="connsiteX130" fmla="*/ 9313 w 10000"/>
                      <a:gd name="connsiteY130" fmla="*/ 3432 h 10001"/>
                      <a:gd name="connsiteX131" fmla="*/ 9560 w 10000"/>
                      <a:gd name="connsiteY131" fmla="*/ 3206 h 10001"/>
                      <a:gd name="connsiteX132" fmla="*/ 9965 w 10000"/>
                      <a:gd name="connsiteY132" fmla="*/ 3455 h 10001"/>
                      <a:gd name="connsiteX133" fmla="*/ 10000 w 10000"/>
                      <a:gd name="connsiteY133" fmla="*/ 2732 h 10001"/>
                      <a:gd name="connsiteX134" fmla="*/ 9507 w 10000"/>
                      <a:gd name="connsiteY134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644 w 10000"/>
                      <a:gd name="connsiteY50" fmla="*/ 1762 h 10001"/>
                      <a:gd name="connsiteX51" fmla="*/ 3380 w 10000"/>
                      <a:gd name="connsiteY51" fmla="*/ 1829 h 10001"/>
                      <a:gd name="connsiteX52" fmla="*/ 3169 w 10000"/>
                      <a:gd name="connsiteY52" fmla="*/ 1920 h 10001"/>
                      <a:gd name="connsiteX53" fmla="*/ 2975 w 10000"/>
                      <a:gd name="connsiteY53" fmla="*/ 1852 h 10001"/>
                      <a:gd name="connsiteX54" fmla="*/ 2271 w 10000"/>
                      <a:gd name="connsiteY54" fmla="*/ 1852 h 10001"/>
                      <a:gd name="connsiteX55" fmla="*/ 2042 w 10000"/>
                      <a:gd name="connsiteY55" fmla="*/ 1965 h 10001"/>
                      <a:gd name="connsiteX56" fmla="*/ 1796 w 10000"/>
                      <a:gd name="connsiteY56" fmla="*/ 1965 h 10001"/>
                      <a:gd name="connsiteX57" fmla="*/ 1585 w 10000"/>
                      <a:gd name="connsiteY57" fmla="*/ 2010 h 10001"/>
                      <a:gd name="connsiteX58" fmla="*/ 1479 w 10000"/>
                      <a:gd name="connsiteY58" fmla="*/ 1965 h 10001"/>
                      <a:gd name="connsiteX59" fmla="*/ 1285 w 10000"/>
                      <a:gd name="connsiteY59" fmla="*/ 2033 h 10001"/>
                      <a:gd name="connsiteX60" fmla="*/ 1180 w 10000"/>
                      <a:gd name="connsiteY60" fmla="*/ 2145 h 10001"/>
                      <a:gd name="connsiteX61" fmla="*/ 933 w 10000"/>
                      <a:gd name="connsiteY61" fmla="*/ 2326 h 10001"/>
                      <a:gd name="connsiteX62" fmla="*/ 739 w 10000"/>
                      <a:gd name="connsiteY62" fmla="*/ 2349 h 10001"/>
                      <a:gd name="connsiteX63" fmla="*/ 669 w 10000"/>
                      <a:gd name="connsiteY63" fmla="*/ 2958 h 10001"/>
                      <a:gd name="connsiteX64" fmla="*/ 493 w 10000"/>
                      <a:gd name="connsiteY64" fmla="*/ 3274 h 10001"/>
                      <a:gd name="connsiteX65" fmla="*/ 264 w 10000"/>
                      <a:gd name="connsiteY65" fmla="*/ 3229 h 10001"/>
                      <a:gd name="connsiteX66" fmla="*/ 88 w 10000"/>
                      <a:gd name="connsiteY66" fmla="*/ 3342 h 10001"/>
                      <a:gd name="connsiteX67" fmla="*/ 88 w 10000"/>
                      <a:gd name="connsiteY67" fmla="*/ 3522 h 10001"/>
                      <a:gd name="connsiteX68" fmla="*/ 194 w 10000"/>
                      <a:gd name="connsiteY68" fmla="*/ 3884 h 10001"/>
                      <a:gd name="connsiteX69" fmla="*/ 123 w 10000"/>
                      <a:gd name="connsiteY69" fmla="*/ 4154 h 10001"/>
                      <a:gd name="connsiteX70" fmla="*/ 0 w 10000"/>
                      <a:gd name="connsiteY70" fmla="*/ 4425 h 10001"/>
                      <a:gd name="connsiteX71" fmla="*/ 18 w 10000"/>
                      <a:gd name="connsiteY71" fmla="*/ 4832 h 10001"/>
                      <a:gd name="connsiteX72" fmla="*/ 53 w 10000"/>
                      <a:gd name="connsiteY72" fmla="*/ 5464 h 10001"/>
                      <a:gd name="connsiteX73" fmla="*/ 88 w 10000"/>
                      <a:gd name="connsiteY73" fmla="*/ 5464 h 10001"/>
                      <a:gd name="connsiteX74" fmla="*/ 158 w 10000"/>
                      <a:gd name="connsiteY74" fmla="*/ 5644 h 10001"/>
                      <a:gd name="connsiteX75" fmla="*/ 581 w 10000"/>
                      <a:gd name="connsiteY75" fmla="*/ 6096 h 10001"/>
                      <a:gd name="connsiteX76" fmla="*/ 581 w 10000"/>
                      <a:gd name="connsiteY76" fmla="*/ 6118 h 10001"/>
                      <a:gd name="connsiteX77" fmla="*/ 581 w 10000"/>
                      <a:gd name="connsiteY77" fmla="*/ 6118 h 10001"/>
                      <a:gd name="connsiteX78" fmla="*/ 651 w 10000"/>
                      <a:gd name="connsiteY78" fmla="*/ 6547 h 10001"/>
                      <a:gd name="connsiteX79" fmla="*/ 1532 w 10000"/>
                      <a:gd name="connsiteY79" fmla="*/ 7112 h 10001"/>
                      <a:gd name="connsiteX80" fmla="*/ 1549 w 10000"/>
                      <a:gd name="connsiteY80" fmla="*/ 7112 h 10001"/>
                      <a:gd name="connsiteX81" fmla="*/ 1549 w 10000"/>
                      <a:gd name="connsiteY81" fmla="*/ 7134 h 10001"/>
                      <a:gd name="connsiteX82" fmla="*/ 1725 w 10000"/>
                      <a:gd name="connsiteY82" fmla="*/ 8173 h 10001"/>
                      <a:gd name="connsiteX83" fmla="*/ 2077 w 10000"/>
                      <a:gd name="connsiteY83" fmla="*/ 9053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24 h 10001"/>
                      <a:gd name="connsiteX86" fmla="*/ 2201 w 10000"/>
                      <a:gd name="connsiteY86" fmla="*/ 9346 h 10001"/>
                      <a:gd name="connsiteX87" fmla="*/ 2183 w 10000"/>
                      <a:gd name="connsiteY87" fmla="*/ 9933 h 10001"/>
                      <a:gd name="connsiteX88" fmla="*/ 2324 w 10000"/>
                      <a:gd name="connsiteY88" fmla="*/ 9933 h 10001"/>
                      <a:gd name="connsiteX89" fmla="*/ 2430 w 10000"/>
                      <a:gd name="connsiteY89" fmla="*/ 9662 h 10001"/>
                      <a:gd name="connsiteX90" fmla="*/ 3363 w 10000"/>
                      <a:gd name="connsiteY90" fmla="*/ 9662 h 10001"/>
                      <a:gd name="connsiteX91" fmla="*/ 3644 w 10000"/>
                      <a:gd name="connsiteY91" fmla="*/ 9437 h 10001"/>
                      <a:gd name="connsiteX92" fmla="*/ 3961 w 10000"/>
                      <a:gd name="connsiteY92" fmla="*/ 9346 h 10001"/>
                      <a:gd name="connsiteX93" fmla="*/ 4278 w 10000"/>
                      <a:gd name="connsiteY93" fmla="*/ 9504 h 10001"/>
                      <a:gd name="connsiteX94" fmla="*/ 4489 w 10000"/>
                      <a:gd name="connsiteY94" fmla="*/ 9437 h 10001"/>
                      <a:gd name="connsiteX95" fmla="*/ 5440 w 10000"/>
                      <a:gd name="connsiteY95" fmla="*/ 9369 h 10001"/>
                      <a:gd name="connsiteX96" fmla="*/ 5792 w 10000"/>
                      <a:gd name="connsiteY96" fmla="*/ 9211 h 10001"/>
                      <a:gd name="connsiteX97" fmla="*/ 5951 w 10000"/>
                      <a:gd name="connsiteY97" fmla="*/ 9369 h 10001"/>
                      <a:gd name="connsiteX98" fmla="*/ 6602 w 10000"/>
                      <a:gd name="connsiteY98" fmla="*/ 9324 h 10001"/>
                      <a:gd name="connsiteX99" fmla="*/ 6743 w 10000"/>
                      <a:gd name="connsiteY99" fmla="*/ 9572 h 10001"/>
                      <a:gd name="connsiteX100" fmla="*/ 6919 w 10000"/>
                      <a:gd name="connsiteY100" fmla="*/ 9775 h 10001"/>
                      <a:gd name="connsiteX101" fmla="*/ 7482 w 10000"/>
                      <a:gd name="connsiteY101" fmla="*/ 9730 h 10001"/>
                      <a:gd name="connsiteX102" fmla="*/ 7658 w 10000"/>
                      <a:gd name="connsiteY102" fmla="*/ 9866 h 10001"/>
                      <a:gd name="connsiteX103" fmla="*/ 7764 w 10000"/>
                      <a:gd name="connsiteY103" fmla="*/ 9911 h 10001"/>
                      <a:gd name="connsiteX104" fmla="*/ 7835 w 10000"/>
                      <a:gd name="connsiteY104" fmla="*/ 9978 h 10001"/>
                      <a:gd name="connsiteX105" fmla="*/ 7940 w 10000"/>
                      <a:gd name="connsiteY105" fmla="*/ 10001 h 10001"/>
                      <a:gd name="connsiteX106" fmla="*/ 8116 w 10000"/>
                      <a:gd name="connsiteY106" fmla="*/ 9933 h 10001"/>
                      <a:gd name="connsiteX107" fmla="*/ 8063 w 10000"/>
                      <a:gd name="connsiteY107" fmla="*/ 9617 h 10001"/>
                      <a:gd name="connsiteX108" fmla="*/ 7887 w 10000"/>
                      <a:gd name="connsiteY108" fmla="*/ 9392 h 10001"/>
                      <a:gd name="connsiteX109" fmla="*/ 7887 w 10000"/>
                      <a:gd name="connsiteY109" fmla="*/ 9008 h 10001"/>
                      <a:gd name="connsiteX110" fmla="*/ 8063 w 10000"/>
                      <a:gd name="connsiteY110" fmla="*/ 8872 h 10001"/>
                      <a:gd name="connsiteX111" fmla="*/ 8275 w 10000"/>
                      <a:gd name="connsiteY111" fmla="*/ 8692 h 10001"/>
                      <a:gd name="connsiteX112" fmla="*/ 8151 w 10000"/>
                      <a:gd name="connsiteY112" fmla="*/ 8601 h 10001"/>
                      <a:gd name="connsiteX113" fmla="*/ 8063 w 10000"/>
                      <a:gd name="connsiteY113" fmla="*/ 8466 h 10001"/>
                      <a:gd name="connsiteX114" fmla="*/ 8204 w 10000"/>
                      <a:gd name="connsiteY114" fmla="*/ 8240 h 10001"/>
                      <a:gd name="connsiteX115" fmla="*/ 8521 w 10000"/>
                      <a:gd name="connsiteY115" fmla="*/ 8240 h 10001"/>
                      <a:gd name="connsiteX116" fmla="*/ 8521 w 10000"/>
                      <a:gd name="connsiteY116" fmla="*/ 7947 h 10001"/>
                      <a:gd name="connsiteX117" fmla="*/ 8310 w 10000"/>
                      <a:gd name="connsiteY117" fmla="*/ 7834 h 10001"/>
                      <a:gd name="connsiteX118" fmla="*/ 8398 w 10000"/>
                      <a:gd name="connsiteY118" fmla="*/ 7495 h 10001"/>
                      <a:gd name="connsiteX119" fmla="*/ 7676 w 10000"/>
                      <a:gd name="connsiteY119" fmla="*/ 6164 h 10001"/>
                      <a:gd name="connsiteX120" fmla="*/ 7518 w 10000"/>
                      <a:gd name="connsiteY120" fmla="*/ 5441 h 10001"/>
                      <a:gd name="connsiteX121" fmla="*/ 7676 w 10000"/>
                      <a:gd name="connsiteY121" fmla="*/ 4764 h 10001"/>
                      <a:gd name="connsiteX122" fmla="*/ 7007 w 10000"/>
                      <a:gd name="connsiteY122" fmla="*/ 4854 h 10001"/>
                      <a:gd name="connsiteX123" fmla="*/ 6972 w 10000"/>
                      <a:gd name="connsiteY123" fmla="*/ 4809 h 10001"/>
                      <a:gd name="connsiteX124" fmla="*/ 6954 w 10000"/>
                      <a:gd name="connsiteY124" fmla="*/ 4629 h 10001"/>
                      <a:gd name="connsiteX125" fmla="*/ 7095 w 10000"/>
                      <a:gd name="connsiteY125" fmla="*/ 4267 h 10001"/>
                      <a:gd name="connsiteX126" fmla="*/ 8468 w 10000"/>
                      <a:gd name="connsiteY126" fmla="*/ 3342 h 10001"/>
                      <a:gd name="connsiteX127" fmla="*/ 8908 w 10000"/>
                      <a:gd name="connsiteY127" fmla="*/ 3161 h 10001"/>
                      <a:gd name="connsiteX128" fmla="*/ 9102 w 10000"/>
                      <a:gd name="connsiteY128" fmla="*/ 3432 h 10001"/>
                      <a:gd name="connsiteX129" fmla="*/ 9313 w 10000"/>
                      <a:gd name="connsiteY129" fmla="*/ 3432 h 10001"/>
                      <a:gd name="connsiteX130" fmla="*/ 9560 w 10000"/>
                      <a:gd name="connsiteY130" fmla="*/ 3206 h 10001"/>
                      <a:gd name="connsiteX131" fmla="*/ 9965 w 10000"/>
                      <a:gd name="connsiteY131" fmla="*/ 3455 h 10001"/>
                      <a:gd name="connsiteX132" fmla="*/ 10000 w 10000"/>
                      <a:gd name="connsiteY132" fmla="*/ 2732 h 10001"/>
                      <a:gd name="connsiteX133" fmla="*/ 9507 w 10000"/>
                      <a:gd name="connsiteY133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61 w 10000"/>
                      <a:gd name="connsiteY50" fmla="*/ 1399 h 10001"/>
                      <a:gd name="connsiteX51" fmla="*/ 3380 w 10000"/>
                      <a:gd name="connsiteY51" fmla="*/ 1829 h 10001"/>
                      <a:gd name="connsiteX52" fmla="*/ 3169 w 10000"/>
                      <a:gd name="connsiteY52" fmla="*/ 1920 h 10001"/>
                      <a:gd name="connsiteX53" fmla="*/ 2975 w 10000"/>
                      <a:gd name="connsiteY53" fmla="*/ 1852 h 10001"/>
                      <a:gd name="connsiteX54" fmla="*/ 2271 w 10000"/>
                      <a:gd name="connsiteY54" fmla="*/ 1852 h 10001"/>
                      <a:gd name="connsiteX55" fmla="*/ 2042 w 10000"/>
                      <a:gd name="connsiteY55" fmla="*/ 1965 h 10001"/>
                      <a:gd name="connsiteX56" fmla="*/ 1796 w 10000"/>
                      <a:gd name="connsiteY56" fmla="*/ 1965 h 10001"/>
                      <a:gd name="connsiteX57" fmla="*/ 1585 w 10000"/>
                      <a:gd name="connsiteY57" fmla="*/ 2010 h 10001"/>
                      <a:gd name="connsiteX58" fmla="*/ 1479 w 10000"/>
                      <a:gd name="connsiteY58" fmla="*/ 1965 h 10001"/>
                      <a:gd name="connsiteX59" fmla="*/ 1285 w 10000"/>
                      <a:gd name="connsiteY59" fmla="*/ 2033 h 10001"/>
                      <a:gd name="connsiteX60" fmla="*/ 1180 w 10000"/>
                      <a:gd name="connsiteY60" fmla="*/ 2145 h 10001"/>
                      <a:gd name="connsiteX61" fmla="*/ 933 w 10000"/>
                      <a:gd name="connsiteY61" fmla="*/ 2326 h 10001"/>
                      <a:gd name="connsiteX62" fmla="*/ 739 w 10000"/>
                      <a:gd name="connsiteY62" fmla="*/ 2349 h 10001"/>
                      <a:gd name="connsiteX63" fmla="*/ 669 w 10000"/>
                      <a:gd name="connsiteY63" fmla="*/ 2958 h 10001"/>
                      <a:gd name="connsiteX64" fmla="*/ 493 w 10000"/>
                      <a:gd name="connsiteY64" fmla="*/ 3274 h 10001"/>
                      <a:gd name="connsiteX65" fmla="*/ 264 w 10000"/>
                      <a:gd name="connsiteY65" fmla="*/ 3229 h 10001"/>
                      <a:gd name="connsiteX66" fmla="*/ 88 w 10000"/>
                      <a:gd name="connsiteY66" fmla="*/ 3342 h 10001"/>
                      <a:gd name="connsiteX67" fmla="*/ 88 w 10000"/>
                      <a:gd name="connsiteY67" fmla="*/ 3522 h 10001"/>
                      <a:gd name="connsiteX68" fmla="*/ 194 w 10000"/>
                      <a:gd name="connsiteY68" fmla="*/ 3884 h 10001"/>
                      <a:gd name="connsiteX69" fmla="*/ 123 w 10000"/>
                      <a:gd name="connsiteY69" fmla="*/ 4154 h 10001"/>
                      <a:gd name="connsiteX70" fmla="*/ 0 w 10000"/>
                      <a:gd name="connsiteY70" fmla="*/ 4425 h 10001"/>
                      <a:gd name="connsiteX71" fmla="*/ 18 w 10000"/>
                      <a:gd name="connsiteY71" fmla="*/ 4832 h 10001"/>
                      <a:gd name="connsiteX72" fmla="*/ 53 w 10000"/>
                      <a:gd name="connsiteY72" fmla="*/ 5464 h 10001"/>
                      <a:gd name="connsiteX73" fmla="*/ 88 w 10000"/>
                      <a:gd name="connsiteY73" fmla="*/ 5464 h 10001"/>
                      <a:gd name="connsiteX74" fmla="*/ 158 w 10000"/>
                      <a:gd name="connsiteY74" fmla="*/ 5644 h 10001"/>
                      <a:gd name="connsiteX75" fmla="*/ 581 w 10000"/>
                      <a:gd name="connsiteY75" fmla="*/ 6096 h 10001"/>
                      <a:gd name="connsiteX76" fmla="*/ 581 w 10000"/>
                      <a:gd name="connsiteY76" fmla="*/ 6118 h 10001"/>
                      <a:gd name="connsiteX77" fmla="*/ 581 w 10000"/>
                      <a:gd name="connsiteY77" fmla="*/ 6118 h 10001"/>
                      <a:gd name="connsiteX78" fmla="*/ 651 w 10000"/>
                      <a:gd name="connsiteY78" fmla="*/ 6547 h 10001"/>
                      <a:gd name="connsiteX79" fmla="*/ 1532 w 10000"/>
                      <a:gd name="connsiteY79" fmla="*/ 7112 h 10001"/>
                      <a:gd name="connsiteX80" fmla="*/ 1549 w 10000"/>
                      <a:gd name="connsiteY80" fmla="*/ 7112 h 10001"/>
                      <a:gd name="connsiteX81" fmla="*/ 1549 w 10000"/>
                      <a:gd name="connsiteY81" fmla="*/ 7134 h 10001"/>
                      <a:gd name="connsiteX82" fmla="*/ 1725 w 10000"/>
                      <a:gd name="connsiteY82" fmla="*/ 8173 h 10001"/>
                      <a:gd name="connsiteX83" fmla="*/ 2077 w 10000"/>
                      <a:gd name="connsiteY83" fmla="*/ 9053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24 h 10001"/>
                      <a:gd name="connsiteX86" fmla="*/ 2201 w 10000"/>
                      <a:gd name="connsiteY86" fmla="*/ 9346 h 10001"/>
                      <a:gd name="connsiteX87" fmla="*/ 2183 w 10000"/>
                      <a:gd name="connsiteY87" fmla="*/ 9933 h 10001"/>
                      <a:gd name="connsiteX88" fmla="*/ 2324 w 10000"/>
                      <a:gd name="connsiteY88" fmla="*/ 9933 h 10001"/>
                      <a:gd name="connsiteX89" fmla="*/ 2430 w 10000"/>
                      <a:gd name="connsiteY89" fmla="*/ 9662 h 10001"/>
                      <a:gd name="connsiteX90" fmla="*/ 3363 w 10000"/>
                      <a:gd name="connsiteY90" fmla="*/ 9662 h 10001"/>
                      <a:gd name="connsiteX91" fmla="*/ 3644 w 10000"/>
                      <a:gd name="connsiteY91" fmla="*/ 9437 h 10001"/>
                      <a:gd name="connsiteX92" fmla="*/ 3961 w 10000"/>
                      <a:gd name="connsiteY92" fmla="*/ 9346 h 10001"/>
                      <a:gd name="connsiteX93" fmla="*/ 4278 w 10000"/>
                      <a:gd name="connsiteY93" fmla="*/ 9504 h 10001"/>
                      <a:gd name="connsiteX94" fmla="*/ 4489 w 10000"/>
                      <a:gd name="connsiteY94" fmla="*/ 9437 h 10001"/>
                      <a:gd name="connsiteX95" fmla="*/ 5440 w 10000"/>
                      <a:gd name="connsiteY95" fmla="*/ 9369 h 10001"/>
                      <a:gd name="connsiteX96" fmla="*/ 5792 w 10000"/>
                      <a:gd name="connsiteY96" fmla="*/ 9211 h 10001"/>
                      <a:gd name="connsiteX97" fmla="*/ 5951 w 10000"/>
                      <a:gd name="connsiteY97" fmla="*/ 9369 h 10001"/>
                      <a:gd name="connsiteX98" fmla="*/ 6602 w 10000"/>
                      <a:gd name="connsiteY98" fmla="*/ 9324 h 10001"/>
                      <a:gd name="connsiteX99" fmla="*/ 6743 w 10000"/>
                      <a:gd name="connsiteY99" fmla="*/ 9572 h 10001"/>
                      <a:gd name="connsiteX100" fmla="*/ 6919 w 10000"/>
                      <a:gd name="connsiteY100" fmla="*/ 9775 h 10001"/>
                      <a:gd name="connsiteX101" fmla="*/ 7482 w 10000"/>
                      <a:gd name="connsiteY101" fmla="*/ 9730 h 10001"/>
                      <a:gd name="connsiteX102" fmla="*/ 7658 w 10000"/>
                      <a:gd name="connsiteY102" fmla="*/ 9866 h 10001"/>
                      <a:gd name="connsiteX103" fmla="*/ 7764 w 10000"/>
                      <a:gd name="connsiteY103" fmla="*/ 9911 h 10001"/>
                      <a:gd name="connsiteX104" fmla="*/ 7835 w 10000"/>
                      <a:gd name="connsiteY104" fmla="*/ 9978 h 10001"/>
                      <a:gd name="connsiteX105" fmla="*/ 7940 w 10000"/>
                      <a:gd name="connsiteY105" fmla="*/ 10001 h 10001"/>
                      <a:gd name="connsiteX106" fmla="*/ 8116 w 10000"/>
                      <a:gd name="connsiteY106" fmla="*/ 9933 h 10001"/>
                      <a:gd name="connsiteX107" fmla="*/ 8063 w 10000"/>
                      <a:gd name="connsiteY107" fmla="*/ 9617 h 10001"/>
                      <a:gd name="connsiteX108" fmla="*/ 7887 w 10000"/>
                      <a:gd name="connsiteY108" fmla="*/ 9392 h 10001"/>
                      <a:gd name="connsiteX109" fmla="*/ 7887 w 10000"/>
                      <a:gd name="connsiteY109" fmla="*/ 9008 h 10001"/>
                      <a:gd name="connsiteX110" fmla="*/ 8063 w 10000"/>
                      <a:gd name="connsiteY110" fmla="*/ 8872 h 10001"/>
                      <a:gd name="connsiteX111" fmla="*/ 8275 w 10000"/>
                      <a:gd name="connsiteY111" fmla="*/ 8692 h 10001"/>
                      <a:gd name="connsiteX112" fmla="*/ 8151 w 10000"/>
                      <a:gd name="connsiteY112" fmla="*/ 8601 h 10001"/>
                      <a:gd name="connsiteX113" fmla="*/ 8063 w 10000"/>
                      <a:gd name="connsiteY113" fmla="*/ 8466 h 10001"/>
                      <a:gd name="connsiteX114" fmla="*/ 8204 w 10000"/>
                      <a:gd name="connsiteY114" fmla="*/ 8240 h 10001"/>
                      <a:gd name="connsiteX115" fmla="*/ 8521 w 10000"/>
                      <a:gd name="connsiteY115" fmla="*/ 8240 h 10001"/>
                      <a:gd name="connsiteX116" fmla="*/ 8521 w 10000"/>
                      <a:gd name="connsiteY116" fmla="*/ 7947 h 10001"/>
                      <a:gd name="connsiteX117" fmla="*/ 8310 w 10000"/>
                      <a:gd name="connsiteY117" fmla="*/ 7834 h 10001"/>
                      <a:gd name="connsiteX118" fmla="*/ 8398 w 10000"/>
                      <a:gd name="connsiteY118" fmla="*/ 7495 h 10001"/>
                      <a:gd name="connsiteX119" fmla="*/ 7676 w 10000"/>
                      <a:gd name="connsiteY119" fmla="*/ 6164 h 10001"/>
                      <a:gd name="connsiteX120" fmla="*/ 7518 w 10000"/>
                      <a:gd name="connsiteY120" fmla="*/ 5441 h 10001"/>
                      <a:gd name="connsiteX121" fmla="*/ 7676 w 10000"/>
                      <a:gd name="connsiteY121" fmla="*/ 4764 h 10001"/>
                      <a:gd name="connsiteX122" fmla="*/ 7007 w 10000"/>
                      <a:gd name="connsiteY122" fmla="*/ 4854 h 10001"/>
                      <a:gd name="connsiteX123" fmla="*/ 6972 w 10000"/>
                      <a:gd name="connsiteY123" fmla="*/ 4809 h 10001"/>
                      <a:gd name="connsiteX124" fmla="*/ 6954 w 10000"/>
                      <a:gd name="connsiteY124" fmla="*/ 4629 h 10001"/>
                      <a:gd name="connsiteX125" fmla="*/ 7095 w 10000"/>
                      <a:gd name="connsiteY125" fmla="*/ 4267 h 10001"/>
                      <a:gd name="connsiteX126" fmla="*/ 8468 w 10000"/>
                      <a:gd name="connsiteY126" fmla="*/ 3342 h 10001"/>
                      <a:gd name="connsiteX127" fmla="*/ 8908 w 10000"/>
                      <a:gd name="connsiteY127" fmla="*/ 3161 h 10001"/>
                      <a:gd name="connsiteX128" fmla="*/ 9102 w 10000"/>
                      <a:gd name="connsiteY128" fmla="*/ 3432 h 10001"/>
                      <a:gd name="connsiteX129" fmla="*/ 9313 w 10000"/>
                      <a:gd name="connsiteY129" fmla="*/ 3432 h 10001"/>
                      <a:gd name="connsiteX130" fmla="*/ 9560 w 10000"/>
                      <a:gd name="connsiteY130" fmla="*/ 3206 h 10001"/>
                      <a:gd name="connsiteX131" fmla="*/ 9965 w 10000"/>
                      <a:gd name="connsiteY131" fmla="*/ 3455 h 10001"/>
                      <a:gd name="connsiteX132" fmla="*/ 10000 w 10000"/>
                      <a:gd name="connsiteY132" fmla="*/ 2732 h 10001"/>
                      <a:gd name="connsiteX133" fmla="*/ 9507 w 10000"/>
                      <a:gd name="connsiteY133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61 w 10000"/>
                      <a:gd name="connsiteY50" fmla="*/ 1399 h 10001"/>
                      <a:gd name="connsiteX51" fmla="*/ 3169 w 10000"/>
                      <a:gd name="connsiteY51" fmla="*/ 1920 h 10001"/>
                      <a:gd name="connsiteX52" fmla="*/ 2975 w 10000"/>
                      <a:gd name="connsiteY52" fmla="*/ 1852 h 10001"/>
                      <a:gd name="connsiteX53" fmla="*/ 2271 w 10000"/>
                      <a:gd name="connsiteY53" fmla="*/ 1852 h 10001"/>
                      <a:gd name="connsiteX54" fmla="*/ 2042 w 10000"/>
                      <a:gd name="connsiteY54" fmla="*/ 1965 h 10001"/>
                      <a:gd name="connsiteX55" fmla="*/ 1796 w 10000"/>
                      <a:gd name="connsiteY55" fmla="*/ 196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169 w 10000"/>
                      <a:gd name="connsiteY51" fmla="*/ 1920 h 10001"/>
                      <a:gd name="connsiteX52" fmla="*/ 2975 w 10000"/>
                      <a:gd name="connsiteY52" fmla="*/ 1852 h 10001"/>
                      <a:gd name="connsiteX53" fmla="*/ 2271 w 10000"/>
                      <a:gd name="connsiteY53" fmla="*/ 1852 h 10001"/>
                      <a:gd name="connsiteX54" fmla="*/ 2042 w 10000"/>
                      <a:gd name="connsiteY54" fmla="*/ 1965 h 10001"/>
                      <a:gd name="connsiteX55" fmla="*/ 1796 w 10000"/>
                      <a:gd name="connsiteY55" fmla="*/ 196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75 w 10000"/>
                      <a:gd name="connsiteY52" fmla="*/ 1852 h 10001"/>
                      <a:gd name="connsiteX53" fmla="*/ 2271 w 10000"/>
                      <a:gd name="connsiteY53" fmla="*/ 1852 h 10001"/>
                      <a:gd name="connsiteX54" fmla="*/ 2042 w 10000"/>
                      <a:gd name="connsiteY54" fmla="*/ 1965 h 10001"/>
                      <a:gd name="connsiteX55" fmla="*/ 1796 w 10000"/>
                      <a:gd name="connsiteY55" fmla="*/ 196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271 w 10000"/>
                      <a:gd name="connsiteY53" fmla="*/ 1852 h 10001"/>
                      <a:gd name="connsiteX54" fmla="*/ 2042 w 10000"/>
                      <a:gd name="connsiteY54" fmla="*/ 1965 h 10001"/>
                      <a:gd name="connsiteX55" fmla="*/ 1796 w 10000"/>
                      <a:gd name="connsiteY55" fmla="*/ 196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042 w 10000"/>
                      <a:gd name="connsiteY54" fmla="*/ 1965 h 10001"/>
                      <a:gd name="connsiteX55" fmla="*/ 1796 w 10000"/>
                      <a:gd name="connsiteY55" fmla="*/ 196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796 w 10000"/>
                      <a:gd name="connsiteY55" fmla="*/ 196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585 w 10000"/>
                      <a:gd name="connsiteY56" fmla="*/ 2010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491 w 10000"/>
                      <a:gd name="connsiteY56" fmla="*/ 1215 h 10001"/>
                      <a:gd name="connsiteX57" fmla="*/ 1479 w 10000"/>
                      <a:gd name="connsiteY57" fmla="*/ 1965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491 w 10000"/>
                      <a:gd name="connsiteY56" fmla="*/ 1215 h 10001"/>
                      <a:gd name="connsiteX57" fmla="*/ 1142 w 10000"/>
                      <a:gd name="connsiteY57" fmla="*/ 1446 h 10001"/>
                      <a:gd name="connsiteX58" fmla="*/ 1285 w 10000"/>
                      <a:gd name="connsiteY58" fmla="*/ 2033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491 w 10000"/>
                      <a:gd name="connsiteY56" fmla="*/ 1215 h 10001"/>
                      <a:gd name="connsiteX57" fmla="*/ 1142 w 10000"/>
                      <a:gd name="connsiteY57" fmla="*/ 1446 h 10001"/>
                      <a:gd name="connsiteX58" fmla="*/ 867 w 10000"/>
                      <a:gd name="connsiteY58" fmla="*/ 1756 h 10001"/>
                      <a:gd name="connsiteX59" fmla="*/ 1180 w 10000"/>
                      <a:gd name="connsiteY59" fmla="*/ 2145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491 w 10000"/>
                      <a:gd name="connsiteY56" fmla="*/ 1215 h 10001"/>
                      <a:gd name="connsiteX57" fmla="*/ 1142 w 10000"/>
                      <a:gd name="connsiteY57" fmla="*/ 1446 h 10001"/>
                      <a:gd name="connsiteX58" fmla="*/ 867 w 10000"/>
                      <a:gd name="connsiteY58" fmla="*/ 1756 h 10001"/>
                      <a:gd name="connsiteX59" fmla="*/ 560 w 10000"/>
                      <a:gd name="connsiteY59" fmla="*/ 1644 h 10001"/>
                      <a:gd name="connsiteX60" fmla="*/ 933 w 10000"/>
                      <a:gd name="connsiteY60" fmla="*/ 2326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491 w 10000"/>
                      <a:gd name="connsiteY56" fmla="*/ 1215 h 10001"/>
                      <a:gd name="connsiteX57" fmla="*/ 1142 w 10000"/>
                      <a:gd name="connsiteY57" fmla="*/ 1446 h 10001"/>
                      <a:gd name="connsiteX58" fmla="*/ 867 w 10000"/>
                      <a:gd name="connsiteY58" fmla="*/ 1756 h 10001"/>
                      <a:gd name="connsiteX59" fmla="*/ 560 w 10000"/>
                      <a:gd name="connsiteY59" fmla="*/ 1644 h 10001"/>
                      <a:gd name="connsiteX60" fmla="*/ 381 w 10000"/>
                      <a:gd name="connsiteY60" fmla="*/ 1773 h 10001"/>
                      <a:gd name="connsiteX61" fmla="*/ 739 w 10000"/>
                      <a:gd name="connsiteY61" fmla="*/ 2349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07 w 10000"/>
                      <a:gd name="connsiteY0" fmla="*/ 2732 h 10001"/>
                      <a:gd name="connsiteX1" fmla="*/ 9560 w 10000"/>
                      <a:gd name="connsiteY1" fmla="*/ 2507 h 10001"/>
                      <a:gd name="connsiteX2" fmla="*/ 9560 w 10000"/>
                      <a:gd name="connsiteY2" fmla="*/ 2394 h 10001"/>
                      <a:gd name="connsiteX3" fmla="*/ 9296 w 10000"/>
                      <a:gd name="connsiteY3" fmla="*/ 2349 h 10001"/>
                      <a:gd name="connsiteX4" fmla="*/ 9261 w 10000"/>
                      <a:gd name="connsiteY4" fmla="*/ 2349 h 10001"/>
                      <a:gd name="connsiteX5" fmla="*/ 9261 w 10000"/>
                      <a:gd name="connsiteY5" fmla="*/ 2326 h 10001"/>
                      <a:gd name="connsiteX6" fmla="*/ 9155 w 10000"/>
                      <a:gd name="connsiteY6" fmla="*/ 1965 h 10001"/>
                      <a:gd name="connsiteX7" fmla="*/ 8592 w 10000"/>
                      <a:gd name="connsiteY7" fmla="*/ 1423 h 10001"/>
                      <a:gd name="connsiteX8" fmla="*/ 8592 w 10000"/>
                      <a:gd name="connsiteY8" fmla="*/ 1423 h 10001"/>
                      <a:gd name="connsiteX9" fmla="*/ 8574 w 10000"/>
                      <a:gd name="connsiteY9" fmla="*/ 1401 h 10001"/>
                      <a:gd name="connsiteX10" fmla="*/ 8521 w 10000"/>
                      <a:gd name="connsiteY10" fmla="*/ 1175 h 10001"/>
                      <a:gd name="connsiteX11" fmla="*/ 8292 w 10000"/>
                      <a:gd name="connsiteY11" fmla="*/ 407 h 10001"/>
                      <a:gd name="connsiteX12" fmla="*/ 8134 w 10000"/>
                      <a:gd name="connsiteY12" fmla="*/ 385 h 10001"/>
                      <a:gd name="connsiteX13" fmla="*/ 7940 w 10000"/>
                      <a:gd name="connsiteY13" fmla="*/ 520 h 10001"/>
                      <a:gd name="connsiteX14" fmla="*/ 7940 w 10000"/>
                      <a:gd name="connsiteY14" fmla="*/ 520 h 10001"/>
                      <a:gd name="connsiteX15" fmla="*/ 7923 w 10000"/>
                      <a:gd name="connsiteY15" fmla="*/ 520 h 10001"/>
                      <a:gd name="connsiteX16" fmla="*/ 6954 w 10000"/>
                      <a:gd name="connsiteY16" fmla="*/ 543 h 10001"/>
                      <a:gd name="connsiteX17" fmla="*/ 6937 w 10000"/>
                      <a:gd name="connsiteY17" fmla="*/ 543 h 10001"/>
                      <a:gd name="connsiteX18" fmla="*/ 6919 w 10000"/>
                      <a:gd name="connsiteY18" fmla="*/ 543 h 10001"/>
                      <a:gd name="connsiteX19" fmla="*/ 6637 w 10000"/>
                      <a:gd name="connsiteY19" fmla="*/ 136 h 10001"/>
                      <a:gd name="connsiteX20" fmla="*/ 6426 w 10000"/>
                      <a:gd name="connsiteY20" fmla="*/ 114 h 10001"/>
                      <a:gd name="connsiteX21" fmla="*/ 6177 w 10000"/>
                      <a:gd name="connsiteY21" fmla="*/ 49 h 10001"/>
                      <a:gd name="connsiteX22" fmla="*/ 6109 w 10000"/>
                      <a:gd name="connsiteY22" fmla="*/ 407 h 10001"/>
                      <a:gd name="connsiteX23" fmla="*/ 6004 w 10000"/>
                      <a:gd name="connsiteY23" fmla="*/ 520 h 10001"/>
                      <a:gd name="connsiteX24" fmla="*/ 5986 w 10000"/>
                      <a:gd name="connsiteY24" fmla="*/ 543 h 10001"/>
                      <a:gd name="connsiteX25" fmla="*/ 5968 w 10000"/>
                      <a:gd name="connsiteY25" fmla="*/ 543 h 10001"/>
                      <a:gd name="connsiteX26" fmla="*/ 5687 w 10000"/>
                      <a:gd name="connsiteY26" fmla="*/ 543 h 10001"/>
                      <a:gd name="connsiteX27" fmla="*/ 5651 w 10000"/>
                      <a:gd name="connsiteY27" fmla="*/ 543 h 10001"/>
                      <a:gd name="connsiteX28" fmla="*/ 5651 w 10000"/>
                      <a:gd name="connsiteY28" fmla="*/ 520 h 10001"/>
                      <a:gd name="connsiteX29" fmla="*/ 5352 w 10000"/>
                      <a:gd name="connsiteY29" fmla="*/ 159 h 10001"/>
                      <a:gd name="connsiteX30" fmla="*/ 5229 w 10000"/>
                      <a:gd name="connsiteY30" fmla="*/ 272 h 10001"/>
                      <a:gd name="connsiteX31" fmla="*/ 5211 w 10000"/>
                      <a:gd name="connsiteY31" fmla="*/ 272 h 10001"/>
                      <a:gd name="connsiteX32" fmla="*/ 5211 w 10000"/>
                      <a:gd name="connsiteY32" fmla="*/ 272 h 10001"/>
                      <a:gd name="connsiteX33" fmla="*/ 5000 w 10000"/>
                      <a:gd name="connsiteY33" fmla="*/ 317 h 10001"/>
                      <a:gd name="connsiteX34" fmla="*/ 4982 w 10000"/>
                      <a:gd name="connsiteY34" fmla="*/ 317 h 10001"/>
                      <a:gd name="connsiteX35" fmla="*/ 4982 w 10000"/>
                      <a:gd name="connsiteY35" fmla="*/ 294 h 10001"/>
                      <a:gd name="connsiteX36" fmla="*/ 4754 w 10000"/>
                      <a:gd name="connsiteY36" fmla="*/ 136 h 10001"/>
                      <a:gd name="connsiteX37" fmla="*/ 4507 w 10000"/>
                      <a:gd name="connsiteY37" fmla="*/ 1 h 10001"/>
                      <a:gd name="connsiteX38" fmla="*/ 4384 w 10000"/>
                      <a:gd name="connsiteY38" fmla="*/ 1 h 10001"/>
                      <a:gd name="connsiteX39" fmla="*/ 4102 w 10000"/>
                      <a:gd name="connsiteY39" fmla="*/ 136 h 10001"/>
                      <a:gd name="connsiteX40" fmla="*/ 3785 w 10000"/>
                      <a:gd name="connsiteY40" fmla="*/ 362 h 10001"/>
                      <a:gd name="connsiteX41" fmla="*/ 3785 w 10000"/>
                      <a:gd name="connsiteY41" fmla="*/ 362 h 10001"/>
                      <a:gd name="connsiteX42" fmla="*/ 3768 w 10000"/>
                      <a:gd name="connsiteY42" fmla="*/ 362 h 10001"/>
                      <a:gd name="connsiteX43" fmla="*/ 3644 w 10000"/>
                      <a:gd name="connsiteY43" fmla="*/ 407 h 10001"/>
                      <a:gd name="connsiteX44" fmla="*/ 3574 w 10000"/>
                      <a:gd name="connsiteY44" fmla="*/ 656 h 10001"/>
                      <a:gd name="connsiteX45" fmla="*/ 3627 w 10000"/>
                      <a:gd name="connsiteY45" fmla="*/ 723 h 10001"/>
                      <a:gd name="connsiteX46" fmla="*/ 3627 w 10000"/>
                      <a:gd name="connsiteY46" fmla="*/ 723 h 10001"/>
                      <a:gd name="connsiteX47" fmla="*/ 3627 w 10000"/>
                      <a:gd name="connsiteY47" fmla="*/ 746 h 10001"/>
                      <a:gd name="connsiteX48" fmla="*/ 3644 w 10000"/>
                      <a:gd name="connsiteY48" fmla="*/ 1288 h 10001"/>
                      <a:gd name="connsiteX49" fmla="*/ 3662 w 10000"/>
                      <a:gd name="connsiteY49" fmla="*/ 1491 h 10001"/>
                      <a:gd name="connsiteX50" fmla="*/ 3374 w 10000"/>
                      <a:gd name="connsiteY50" fmla="*/ 1589 h 10001"/>
                      <a:gd name="connsiteX51" fmla="*/ 3223 w 10000"/>
                      <a:gd name="connsiteY51" fmla="*/ 1540 h 10001"/>
                      <a:gd name="connsiteX52" fmla="*/ 2962 w 10000"/>
                      <a:gd name="connsiteY52" fmla="*/ 1558 h 10001"/>
                      <a:gd name="connsiteX53" fmla="*/ 2810 w 10000"/>
                      <a:gd name="connsiteY53" fmla="*/ 1437 h 10001"/>
                      <a:gd name="connsiteX54" fmla="*/ 2540 w 10000"/>
                      <a:gd name="connsiteY54" fmla="*/ 1619 h 10001"/>
                      <a:gd name="connsiteX55" fmla="*/ 1836 w 10000"/>
                      <a:gd name="connsiteY55" fmla="*/ 1135 h 10001"/>
                      <a:gd name="connsiteX56" fmla="*/ 1491 w 10000"/>
                      <a:gd name="connsiteY56" fmla="*/ 1215 h 10001"/>
                      <a:gd name="connsiteX57" fmla="*/ 1142 w 10000"/>
                      <a:gd name="connsiteY57" fmla="*/ 1446 h 10001"/>
                      <a:gd name="connsiteX58" fmla="*/ 867 w 10000"/>
                      <a:gd name="connsiteY58" fmla="*/ 1756 h 10001"/>
                      <a:gd name="connsiteX59" fmla="*/ 560 w 10000"/>
                      <a:gd name="connsiteY59" fmla="*/ 1644 h 10001"/>
                      <a:gd name="connsiteX60" fmla="*/ 381 w 10000"/>
                      <a:gd name="connsiteY60" fmla="*/ 1773 h 10001"/>
                      <a:gd name="connsiteX61" fmla="*/ 241 w 10000"/>
                      <a:gd name="connsiteY61" fmla="*/ 2211 h 10001"/>
                      <a:gd name="connsiteX62" fmla="*/ 669 w 10000"/>
                      <a:gd name="connsiteY62" fmla="*/ 2958 h 10001"/>
                      <a:gd name="connsiteX63" fmla="*/ 493 w 10000"/>
                      <a:gd name="connsiteY63" fmla="*/ 3274 h 10001"/>
                      <a:gd name="connsiteX64" fmla="*/ 264 w 10000"/>
                      <a:gd name="connsiteY64" fmla="*/ 3229 h 10001"/>
                      <a:gd name="connsiteX65" fmla="*/ 88 w 10000"/>
                      <a:gd name="connsiteY65" fmla="*/ 3342 h 10001"/>
                      <a:gd name="connsiteX66" fmla="*/ 88 w 10000"/>
                      <a:gd name="connsiteY66" fmla="*/ 3522 h 10001"/>
                      <a:gd name="connsiteX67" fmla="*/ 194 w 10000"/>
                      <a:gd name="connsiteY67" fmla="*/ 3884 h 10001"/>
                      <a:gd name="connsiteX68" fmla="*/ 123 w 10000"/>
                      <a:gd name="connsiteY68" fmla="*/ 4154 h 10001"/>
                      <a:gd name="connsiteX69" fmla="*/ 0 w 10000"/>
                      <a:gd name="connsiteY69" fmla="*/ 4425 h 10001"/>
                      <a:gd name="connsiteX70" fmla="*/ 18 w 10000"/>
                      <a:gd name="connsiteY70" fmla="*/ 4832 h 10001"/>
                      <a:gd name="connsiteX71" fmla="*/ 53 w 10000"/>
                      <a:gd name="connsiteY71" fmla="*/ 5464 h 10001"/>
                      <a:gd name="connsiteX72" fmla="*/ 88 w 10000"/>
                      <a:gd name="connsiteY72" fmla="*/ 5464 h 10001"/>
                      <a:gd name="connsiteX73" fmla="*/ 158 w 10000"/>
                      <a:gd name="connsiteY73" fmla="*/ 5644 h 10001"/>
                      <a:gd name="connsiteX74" fmla="*/ 581 w 10000"/>
                      <a:gd name="connsiteY74" fmla="*/ 6096 h 10001"/>
                      <a:gd name="connsiteX75" fmla="*/ 581 w 10000"/>
                      <a:gd name="connsiteY75" fmla="*/ 6118 h 10001"/>
                      <a:gd name="connsiteX76" fmla="*/ 581 w 10000"/>
                      <a:gd name="connsiteY76" fmla="*/ 6118 h 10001"/>
                      <a:gd name="connsiteX77" fmla="*/ 651 w 10000"/>
                      <a:gd name="connsiteY77" fmla="*/ 6547 h 10001"/>
                      <a:gd name="connsiteX78" fmla="*/ 1532 w 10000"/>
                      <a:gd name="connsiteY78" fmla="*/ 7112 h 10001"/>
                      <a:gd name="connsiteX79" fmla="*/ 1549 w 10000"/>
                      <a:gd name="connsiteY79" fmla="*/ 7112 h 10001"/>
                      <a:gd name="connsiteX80" fmla="*/ 1549 w 10000"/>
                      <a:gd name="connsiteY80" fmla="*/ 7134 h 10001"/>
                      <a:gd name="connsiteX81" fmla="*/ 1725 w 10000"/>
                      <a:gd name="connsiteY81" fmla="*/ 8173 h 10001"/>
                      <a:gd name="connsiteX82" fmla="*/ 2077 w 10000"/>
                      <a:gd name="connsiteY82" fmla="*/ 9053 h 10001"/>
                      <a:gd name="connsiteX83" fmla="*/ 2201 w 10000"/>
                      <a:gd name="connsiteY83" fmla="*/ 9324 h 10001"/>
                      <a:gd name="connsiteX84" fmla="*/ 2201 w 10000"/>
                      <a:gd name="connsiteY84" fmla="*/ 9324 h 10001"/>
                      <a:gd name="connsiteX85" fmla="*/ 2201 w 10000"/>
                      <a:gd name="connsiteY85" fmla="*/ 9346 h 10001"/>
                      <a:gd name="connsiteX86" fmla="*/ 2183 w 10000"/>
                      <a:gd name="connsiteY86" fmla="*/ 9933 h 10001"/>
                      <a:gd name="connsiteX87" fmla="*/ 2324 w 10000"/>
                      <a:gd name="connsiteY87" fmla="*/ 9933 h 10001"/>
                      <a:gd name="connsiteX88" fmla="*/ 2430 w 10000"/>
                      <a:gd name="connsiteY88" fmla="*/ 9662 h 10001"/>
                      <a:gd name="connsiteX89" fmla="*/ 3363 w 10000"/>
                      <a:gd name="connsiteY89" fmla="*/ 9662 h 10001"/>
                      <a:gd name="connsiteX90" fmla="*/ 3644 w 10000"/>
                      <a:gd name="connsiteY90" fmla="*/ 9437 h 10001"/>
                      <a:gd name="connsiteX91" fmla="*/ 3961 w 10000"/>
                      <a:gd name="connsiteY91" fmla="*/ 9346 h 10001"/>
                      <a:gd name="connsiteX92" fmla="*/ 4278 w 10000"/>
                      <a:gd name="connsiteY92" fmla="*/ 9504 h 10001"/>
                      <a:gd name="connsiteX93" fmla="*/ 4489 w 10000"/>
                      <a:gd name="connsiteY93" fmla="*/ 9437 h 10001"/>
                      <a:gd name="connsiteX94" fmla="*/ 5440 w 10000"/>
                      <a:gd name="connsiteY94" fmla="*/ 9369 h 10001"/>
                      <a:gd name="connsiteX95" fmla="*/ 5792 w 10000"/>
                      <a:gd name="connsiteY95" fmla="*/ 9211 h 10001"/>
                      <a:gd name="connsiteX96" fmla="*/ 5951 w 10000"/>
                      <a:gd name="connsiteY96" fmla="*/ 9369 h 10001"/>
                      <a:gd name="connsiteX97" fmla="*/ 6602 w 10000"/>
                      <a:gd name="connsiteY97" fmla="*/ 9324 h 10001"/>
                      <a:gd name="connsiteX98" fmla="*/ 6743 w 10000"/>
                      <a:gd name="connsiteY98" fmla="*/ 9572 h 10001"/>
                      <a:gd name="connsiteX99" fmla="*/ 6919 w 10000"/>
                      <a:gd name="connsiteY99" fmla="*/ 9775 h 10001"/>
                      <a:gd name="connsiteX100" fmla="*/ 7482 w 10000"/>
                      <a:gd name="connsiteY100" fmla="*/ 9730 h 10001"/>
                      <a:gd name="connsiteX101" fmla="*/ 7658 w 10000"/>
                      <a:gd name="connsiteY101" fmla="*/ 9866 h 10001"/>
                      <a:gd name="connsiteX102" fmla="*/ 7764 w 10000"/>
                      <a:gd name="connsiteY102" fmla="*/ 9911 h 10001"/>
                      <a:gd name="connsiteX103" fmla="*/ 7835 w 10000"/>
                      <a:gd name="connsiteY103" fmla="*/ 9978 h 10001"/>
                      <a:gd name="connsiteX104" fmla="*/ 7940 w 10000"/>
                      <a:gd name="connsiteY104" fmla="*/ 10001 h 10001"/>
                      <a:gd name="connsiteX105" fmla="*/ 8116 w 10000"/>
                      <a:gd name="connsiteY105" fmla="*/ 9933 h 10001"/>
                      <a:gd name="connsiteX106" fmla="*/ 8063 w 10000"/>
                      <a:gd name="connsiteY106" fmla="*/ 9617 h 10001"/>
                      <a:gd name="connsiteX107" fmla="*/ 7887 w 10000"/>
                      <a:gd name="connsiteY107" fmla="*/ 9392 h 10001"/>
                      <a:gd name="connsiteX108" fmla="*/ 7887 w 10000"/>
                      <a:gd name="connsiteY108" fmla="*/ 9008 h 10001"/>
                      <a:gd name="connsiteX109" fmla="*/ 8063 w 10000"/>
                      <a:gd name="connsiteY109" fmla="*/ 8872 h 10001"/>
                      <a:gd name="connsiteX110" fmla="*/ 8275 w 10000"/>
                      <a:gd name="connsiteY110" fmla="*/ 8692 h 10001"/>
                      <a:gd name="connsiteX111" fmla="*/ 8151 w 10000"/>
                      <a:gd name="connsiteY111" fmla="*/ 8601 h 10001"/>
                      <a:gd name="connsiteX112" fmla="*/ 8063 w 10000"/>
                      <a:gd name="connsiteY112" fmla="*/ 8466 h 10001"/>
                      <a:gd name="connsiteX113" fmla="*/ 8204 w 10000"/>
                      <a:gd name="connsiteY113" fmla="*/ 8240 h 10001"/>
                      <a:gd name="connsiteX114" fmla="*/ 8521 w 10000"/>
                      <a:gd name="connsiteY114" fmla="*/ 8240 h 10001"/>
                      <a:gd name="connsiteX115" fmla="*/ 8521 w 10000"/>
                      <a:gd name="connsiteY115" fmla="*/ 7947 h 10001"/>
                      <a:gd name="connsiteX116" fmla="*/ 8310 w 10000"/>
                      <a:gd name="connsiteY116" fmla="*/ 7834 h 10001"/>
                      <a:gd name="connsiteX117" fmla="*/ 8398 w 10000"/>
                      <a:gd name="connsiteY117" fmla="*/ 7495 h 10001"/>
                      <a:gd name="connsiteX118" fmla="*/ 7676 w 10000"/>
                      <a:gd name="connsiteY118" fmla="*/ 6164 h 10001"/>
                      <a:gd name="connsiteX119" fmla="*/ 7518 w 10000"/>
                      <a:gd name="connsiteY119" fmla="*/ 5441 h 10001"/>
                      <a:gd name="connsiteX120" fmla="*/ 7676 w 10000"/>
                      <a:gd name="connsiteY120" fmla="*/ 4764 h 10001"/>
                      <a:gd name="connsiteX121" fmla="*/ 7007 w 10000"/>
                      <a:gd name="connsiteY121" fmla="*/ 4854 h 10001"/>
                      <a:gd name="connsiteX122" fmla="*/ 6972 w 10000"/>
                      <a:gd name="connsiteY122" fmla="*/ 4809 h 10001"/>
                      <a:gd name="connsiteX123" fmla="*/ 6954 w 10000"/>
                      <a:gd name="connsiteY123" fmla="*/ 4629 h 10001"/>
                      <a:gd name="connsiteX124" fmla="*/ 7095 w 10000"/>
                      <a:gd name="connsiteY124" fmla="*/ 4267 h 10001"/>
                      <a:gd name="connsiteX125" fmla="*/ 8468 w 10000"/>
                      <a:gd name="connsiteY125" fmla="*/ 3342 h 10001"/>
                      <a:gd name="connsiteX126" fmla="*/ 8908 w 10000"/>
                      <a:gd name="connsiteY126" fmla="*/ 3161 h 10001"/>
                      <a:gd name="connsiteX127" fmla="*/ 9102 w 10000"/>
                      <a:gd name="connsiteY127" fmla="*/ 3432 h 10001"/>
                      <a:gd name="connsiteX128" fmla="*/ 9313 w 10000"/>
                      <a:gd name="connsiteY128" fmla="*/ 3432 h 10001"/>
                      <a:gd name="connsiteX129" fmla="*/ 9560 w 10000"/>
                      <a:gd name="connsiteY129" fmla="*/ 3206 h 10001"/>
                      <a:gd name="connsiteX130" fmla="*/ 9965 w 10000"/>
                      <a:gd name="connsiteY130" fmla="*/ 3455 h 10001"/>
                      <a:gd name="connsiteX131" fmla="*/ 10000 w 10000"/>
                      <a:gd name="connsiteY131" fmla="*/ 2732 h 10001"/>
                      <a:gd name="connsiteX132" fmla="*/ 9507 w 10000"/>
                      <a:gd name="connsiteY132" fmla="*/ 2732 h 10001"/>
                      <a:gd name="connsiteX0" fmla="*/ 9597 w 10090"/>
                      <a:gd name="connsiteY0" fmla="*/ 2732 h 10001"/>
                      <a:gd name="connsiteX1" fmla="*/ 9650 w 10090"/>
                      <a:gd name="connsiteY1" fmla="*/ 2507 h 10001"/>
                      <a:gd name="connsiteX2" fmla="*/ 9650 w 10090"/>
                      <a:gd name="connsiteY2" fmla="*/ 2394 h 10001"/>
                      <a:gd name="connsiteX3" fmla="*/ 9386 w 10090"/>
                      <a:gd name="connsiteY3" fmla="*/ 2349 h 10001"/>
                      <a:gd name="connsiteX4" fmla="*/ 9351 w 10090"/>
                      <a:gd name="connsiteY4" fmla="*/ 2349 h 10001"/>
                      <a:gd name="connsiteX5" fmla="*/ 9351 w 10090"/>
                      <a:gd name="connsiteY5" fmla="*/ 2326 h 10001"/>
                      <a:gd name="connsiteX6" fmla="*/ 9245 w 10090"/>
                      <a:gd name="connsiteY6" fmla="*/ 1965 h 10001"/>
                      <a:gd name="connsiteX7" fmla="*/ 8682 w 10090"/>
                      <a:gd name="connsiteY7" fmla="*/ 1423 h 10001"/>
                      <a:gd name="connsiteX8" fmla="*/ 8682 w 10090"/>
                      <a:gd name="connsiteY8" fmla="*/ 1423 h 10001"/>
                      <a:gd name="connsiteX9" fmla="*/ 8664 w 10090"/>
                      <a:gd name="connsiteY9" fmla="*/ 1401 h 10001"/>
                      <a:gd name="connsiteX10" fmla="*/ 8611 w 10090"/>
                      <a:gd name="connsiteY10" fmla="*/ 1175 h 10001"/>
                      <a:gd name="connsiteX11" fmla="*/ 8382 w 10090"/>
                      <a:gd name="connsiteY11" fmla="*/ 407 h 10001"/>
                      <a:gd name="connsiteX12" fmla="*/ 8224 w 10090"/>
                      <a:gd name="connsiteY12" fmla="*/ 385 h 10001"/>
                      <a:gd name="connsiteX13" fmla="*/ 8030 w 10090"/>
                      <a:gd name="connsiteY13" fmla="*/ 520 h 10001"/>
                      <a:gd name="connsiteX14" fmla="*/ 8030 w 10090"/>
                      <a:gd name="connsiteY14" fmla="*/ 520 h 10001"/>
                      <a:gd name="connsiteX15" fmla="*/ 8013 w 10090"/>
                      <a:gd name="connsiteY15" fmla="*/ 520 h 10001"/>
                      <a:gd name="connsiteX16" fmla="*/ 7044 w 10090"/>
                      <a:gd name="connsiteY16" fmla="*/ 543 h 10001"/>
                      <a:gd name="connsiteX17" fmla="*/ 7027 w 10090"/>
                      <a:gd name="connsiteY17" fmla="*/ 543 h 10001"/>
                      <a:gd name="connsiteX18" fmla="*/ 7009 w 10090"/>
                      <a:gd name="connsiteY18" fmla="*/ 543 h 10001"/>
                      <a:gd name="connsiteX19" fmla="*/ 6727 w 10090"/>
                      <a:gd name="connsiteY19" fmla="*/ 136 h 10001"/>
                      <a:gd name="connsiteX20" fmla="*/ 6516 w 10090"/>
                      <a:gd name="connsiteY20" fmla="*/ 114 h 10001"/>
                      <a:gd name="connsiteX21" fmla="*/ 6267 w 10090"/>
                      <a:gd name="connsiteY21" fmla="*/ 49 h 10001"/>
                      <a:gd name="connsiteX22" fmla="*/ 6199 w 10090"/>
                      <a:gd name="connsiteY22" fmla="*/ 407 h 10001"/>
                      <a:gd name="connsiteX23" fmla="*/ 6094 w 10090"/>
                      <a:gd name="connsiteY23" fmla="*/ 520 h 10001"/>
                      <a:gd name="connsiteX24" fmla="*/ 6076 w 10090"/>
                      <a:gd name="connsiteY24" fmla="*/ 543 h 10001"/>
                      <a:gd name="connsiteX25" fmla="*/ 6058 w 10090"/>
                      <a:gd name="connsiteY25" fmla="*/ 543 h 10001"/>
                      <a:gd name="connsiteX26" fmla="*/ 5777 w 10090"/>
                      <a:gd name="connsiteY26" fmla="*/ 543 h 10001"/>
                      <a:gd name="connsiteX27" fmla="*/ 5741 w 10090"/>
                      <a:gd name="connsiteY27" fmla="*/ 543 h 10001"/>
                      <a:gd name="connsiteX28" fmla="*/ 5741 w 10090"/>
                      <a:gd name="connsiteY28" fmla="*/ 520 h 10001"/>
                      <a:gd name="connsiteX29" fmla="*/ 5442 w 10090"/>
                      <a:gd name="connsiteY29" fmla="*/ 159 h 10001"/>
                      <a:gd name="connsiteX30" fmla="*/ 5319 w 10090"/>
                      <a:gd name="connsiteY30" fmla="*/ 272 h 10001"/>
                      <a:gd name="connsiteX31" fmla="*/ 5301 w 10090"/>
                      <a:gd name="connsiteY31" fmla="*/ 272 h 10001"/>
                      <a:gd name="connsiteX32" fmla="*/ 5301 w 10090"/>
                      <a:gd name="connsiteY32" fmla="*/ 272 h 10001"/>
                      <a:gd name="connsiteX33" fmla="*/ 5090 w 10090"/>
                      <a:gd name="connsiteY33" fmla="*/ 317 h 10001"/>
                      <a:gd name="connsiteX34" fmla="*/ 5072 w 10090"/>
                      <a:gd name="connsiteY34" fmla="*/ 317 h 10001"/>
                      <a:gd name="connsiteX35" fmla="*/ 5072 w 10090"/>
                      <a:gd name="connsiteY35" fmla="*/ 294 h 10001"/>
                      <a:gd name="connsiteX36" fmla="*/ 4844 w 10090"/>
                      <a:gd name="connsiteY36" fmla="*/ 136 h 10001"/>
                      <a:gd name="connsiteX37" fmla="*/ 4597 w 10090"/>
                      <a:gd name="connsiteY37" fmla="*/ 1 h 10001"/>
                      <a:gd name="connsiteX38" fmla="*/ 4474 w 10090"/>
                      <a:gd name="connsiteY38" fmla="*/ 1 h 10001"/>
                      <a:gd name="connsiteX39" fmla="*/ 4192 w 10090"/>
                      <a:gd name="connsiteY39" fmla="*/ 136 h 10001"/>
                      <a:gd name="connsiteX40" fmla="*/ 3875 w 10090"/>
                      <a:gd name="connsiteY40" fmla="*/ 362 h 10001"/>
                      <a:gd name="connsiteX41" fmla="*/ 3875 w 10090"/>
                      <a:gd name="connsiteY41" fmla="*/ 362 h 10001"/>
                      <a:gd name="connsiteX42" fmla="*/ 3858 w 10090"/>
                      <a:gd name="connsiteY42" fmla="*/ 362 h 10001"/>
                      <a:gd name="connsiteX43" fmla="*/ 3734 w 10090"/>
                      <a:gd name="connsiteY43" fmla="*/ 407 h 10001"/>
                      <a:gd name="connsiteX44" fmla="*/ 3664 w 10090"/>
                      <a:gd name="connsiteY44" fmla="*/ 656 h 10001"/>
                      <a:gd name="connsiteX45" fmla="*/ 3717 w 10090"/>
                      <a:gd name="connsiteY45" fmla="*/ 723 h 10001"/>
                      <a:gd name="connsiteX46" fmla="*/ 3717 w 10090"/>
                      <a:gd name="connsiteY46" fmla="*/ 723 h 10001"/>
                      <a:gd name="connsiteX47" fmla="*/ 3717 w 10090"/>
                      <a:gd name="connsiteY47" fmla="*/ 746 h 10001"/>
                      <a:gd name="connsiteX48" fmla="*/ 3734 w 10090"/>
                      <a:gd name="connsiteY48" fmla="*/ 1288 h 10001"/>
                      <a:gd name="connsiteX49" fmla="*/ 3752 w 10090"/>
                      <a:gd name="connsiteY49" fmla="*/ 1491 h 10001"/>
                      <a:gd name="connsiteX50" fmla="*/ 3464 w 10090"/>
                      <a:gd name="connsiteY50" fmla="*/ 1589 h 10001"/>
                      <a:gd name="connsiteX51" fmla="*/ 3313 w 10090"/>
                      <a:gd name="connsiteY51" fmla="*/ 1540 h 10001"/>
                      <a:gd name="connsiteX52" fmla="*/ 3052 w 10090"/>
                      <a:gd name="connsiteY52" fmla="*/ 1558 h 10001"/>
                      <a:gd name="connsiteX53" fmla="*/ 2900 w 10090"/>
                      <a:gd name="connsiteY53" fmla="*/ 1437 h 10001"/>
                      <a:gd name="connsiteX54" fmla="*/ 2630 w 10090"/>
                      <a:gd name="connsiteY54" fmla="*/ 1619 h 10001"/>
                      <a:gd name="connsiteX55" fmla="*/ 1926 w 10090"/>
                      <a:gd name="connsiteY55" fmla="*/ 1135 h 10001"/>
                      <a:gd name="connsiteX56" fmla="*/ 1581 w 10090"/>
                      <a:gd name="connsiteY56" fmla="*/ 1215 h 10001"/>
                      <a:gd name="connsiteX57" fmla="*/ 1232 w 10090"/>
                      <a:gd name="connsiteY57" fmla="*/ 1446 h 10001"/>
                      <a:gd name="connsiteX58" fmla="*/ 957 w 10090"/>
                      <a:gd name="connsiteY58" fmla="*/ 1756 h 10001"/>
                      <a:gd name="connsiteX59" fmla="*/ 650 w 10090"/>
                      <a:gd name="connsiteY59" fmla="*/ 1644 h 10001"/>
                      <a:gd name="connsiteX60" fmla="*/ 471 w 10090"/>
                      <a:gd name="connsiteY60" fmla="*/ 1773 h 10001"/>
                      <a:gd name="connsiteX61" fmla="*/ 331 w 10090"/>
                      <a:gd name="connsiteY61" fmla="*/ 2211 h 10001"/>
                      <a:gd name="connsiteX62" fmla="*/ 59 w 10090"/>
                      <a:gd name="connsiteY62" fmla="*/ 2699 h 10001"/>
                      <a:gd name="connsiteX63" fmla="*/ 583 w 10090"/>
                      <a:gd name="connsiteY63" fmla="*/ 3274 h 10001"/>
                      <a:gd name="connsiteX64" fmla="*/ 354 w 10090"/>
                      <a:gd name="connsiteY64" fmla="*/ 3229 h 10001"/>
                      <a:gd name="connsiteX65" fmla="*/ 178 w 10090"/>
                      <a:gd name="connsiteY65" fmla="*/ 3342 h 10001"/>
                      <a:gd name="connsiteX66" fmla="*/ 178 w 10090"/>
                      <a:gd name="connsiteY66" fmla="*/ 3522 h 10001"/>
                      <a:gd name="connsiteX67" fmla="*/ 284 w 10090"/>
                      <a:gd name="connsiteY67" fmla="*/ 3884 h 10001"/>
                      <a:gd name="connsiteX68" fmla="*/ 213 w 10090"/>
                      <a:gd name="connsiteY68" fmla="*/ 4154 h 10001"/>
                      <a:gd name="connsiteX69" fmla="*/ 90 w 10090"/>
                      <a:gd name="connsiteY69" fmla="*/ 4425 h 10001"/>
                      <a:gd name="connsiteX70" fmla="*/ 108 w 10090"/>
                      <a:gd name="connsiteY70" fmla="*/ 4832 h 10001"/>
                      <a:gd name="connsiteX71" fmla="*/ 143 w 10090"/>
                      <a:gd name="connsiteY71" fmla="*/ 5464 h 10001"/>
                      <a:gd name="connsiteX72" fmla="*/ 178 w 10090"/>
                      <a:gd name="connsiteY72" fmla="*/ 5464 h 10001"/>
                      <a:gd name="connsiteX73" fmla="*/ 248 w 10090"/>
                      <a:gd name="connsiteY73" fmla="*/ 5644 h 10001"/>
                      <a:gd name="connsiteX74" fmla="*/ 671 w 10090"/>
                      <a:gd name="connsiteY74" fmla="*/ 6096 h 10001"/>
                      <a:gd name="connsiteX75" fmla="*/ 671 w 10090"/>
                      <a:gd name="connsiteY75" fmla="*/ 6118 h 10001"/>
                      <a:gd name="connsiteX76" fmla="*/ 671 w 10090"/>
                      <a:gd name="connsiteY76" fmla="*/ 6118 h 10001"/>
                      <a:gd name="connsiteX77" fmla="*/ 741 w 10090"/>
                      <a:gd name="connsiteY77" fmla="*/ 6547 h 10001"/>
                      <a:gd name="connsiteX78" fmla="*/ 1622 w 10090"/>
                      <a:gd name="connsiteY78" fmla="*/ 7112 h 10001"/>
                      <a:gd name="connsiteX79" fmla="*/ 1639 w 10090"/>
                      <a:gd name="connsiteY79" fmla="*/ 7112 h 10001"/>
                      <a:gd name="connsiteX80" fmla="*/ 1639 w 10090"/>
                      <a:gd name="connsiteY80" fmla="*/ 7134 h 10001"/>
                      <a:gd name="connsiteX81" fmla="*/ 1815 w 10090"/>
                      <a:gd name="connsiteY81" fmla="*/ 8173 h 10001"/>
                      <a:gd name="connsiteX82" fmla="*/ 2167 w 10090"/>
                      <a:gd name="connsiteY82" fmla="*/ 9053 h 10001"/>
                      <a:gd name="connsiteX83" fmla="*/ 2291 w 10090"/>
                      <a:gd name="connsiteY83" fmla="*/ 9324 h 10001"/>
                      <a:gd name="connsiteX84" fmla="*/ 2291 w 10090"/>
                      <a:gd name="connsiteY84" fmla="*/ 9324 h 10001"/>
                      <a:gd name="connsiteX85" fmla="*/ 2291 w 10090"/>
                      <a:gd name="connsiteY85" fmla="*/ 9346 h 10001"/>
                      <a:gd name="connsiteX86" fmla="*/ 2273 w 10090"/>
                      <a:gd name="connsiteY86" fmla="*/ 9933 h 10001"/>
                      <a:gd name="connsiteX87" fmla="*/ 2414 w 10090"/>
                      <a:gd name="connsiteY87" fmla="*/ 9933 h 10001"/>
                      <a:gd name="connsiteX88" fmla="*/ 2520 w 10090"/>
                      <a:gd name="connsiteY88" fmla="*/ 9662 h 10001"/>
                      <a:gd name="connsiteX89" fmla="*/ 3453 w 10090"/>
                      <a:gd name="connsiteY89" fmla="*/ 9662 h 10001"/>
                      <a:gd name="connsiteX90" fmla="*/ 3734 w 10090"/>
                      <a:gd name="connsiteY90" fmla="*/ 9437 h 10001"/>
                      <a:gd name="connsiteX91" fmla="*/ 4051 w 10090"/>
                      <a:gd name="connsiteY91" fmla="*/ 9346 h 10001"/>
                      <a:gd name="connsiteX92" fmla="*/ 4368 w 10090"/>
                      <a:gd name="connsiteY92" fmla="*/ 9504 h 10001"/>
                      <a:gd name="connsiteX93" fmla="*/ 4579 w 10090"/>
                      <a:gd name="connsiteY93" fmla="*/ 9437 h 10001"/>
                      <a:gd name="connsiteX94" fmla="*/ 5530 w 10090"/>
                      <a:gd name="connsiteY94" fmla="*/ 9369 h 10001"/>
                      <a:gd name="connsiteX95" fmla="*/ 5882 w 10090"/>
                      <a:gd name="connsiteY95" fmla="*/ 9211 h 10001"/>
                      <a:gd name="connsiteX96" fmla="*/ 6041 w 10090"/>
                      <a:gd name="connsiteY96" fmla="*/ 9369 h 10001"/>
                      <a:gd name="connsiteX97" fmla="*/ 6692 w 10090"/>
                      <a:gd name="connsiteY97" fmla="*/ 9324 h 10001"/>
                      <a:gd name="connsiteX98" fmla="*/ 6833 w 10090"/>
                      <a:gd name="connsiteY98" fmla="*/ 9572 h 10001"/>
                      <a:gd name="connsiteX99" fmla="*/ 7009 w 10090"/>
                      <a:gd name="connsiteY99" fmla="*/ 9775 h 10001"/>
                      <a:gd name="connsiteX100" fmla="*/ 7572 w 10090"/>
                      <a:gd name="connsiteY100" fmla="*/ 9730 h 10001"/>
                      <a:gd name="connsiteX101" fmla="*/ 7748 w 10090"/>
                      <a:gd name="connsiteY101" fmla="*/ 9866 h 10001"/>
                      <a:gd name="connsiteX102" fmla="*/ 7854 w 10090"/>
                      <a:gd name="connsiteY102" fmla="*/ 9911 h 10001"/>
                      <a:gd name="connsiteX103" fmla="*/ 7925 w 10090"/>
                      <a:gd name="connsiteY103" fmla="*/ 9978 h 10001"/>
                      <a:gd name="connsiteX104" fmla="*/ 8030 w 10090"/>
                      <a:gd name="connsiteY104" fmla="*/ 10001 h 10001"/>
                      <a:gd name="connsiteX105" fmla="*/ 8206 w 10090"/>
                      <a:gd name="connsiteY105" fmla="*/ 9933 h 10001"/>
                      <a:gd name="connsiteX106" fmla="*/ 8153 w 10090"/>
                      <a:gd name="connsiteY106" fmla="*/ 9617 h 10001"/>
                      <a:gd name="connsiteX107" fmla="*/ 7977 w 10090"/>
                      <a:gd name="connsiteY107" fmla="*/ 9392 h 10001"/>
                      <a:gd name="connsiteX108" fmla="*/ 7977 w 10090"/>
                      <a:gd name="connsiteY108" fmla="*/ 9008 h 10001"/>
                      <a:gd name="connsiteX109" fmla="*/ 8153 w 10090"/>
                      <a:gd name="connsiteY109" fmla="*/ 8872 h 10001"/>
                      <a:gd name="connsiteX110" fmla="*/ 8365 w 10090"/>
                      <a:gd name="connsiteY110" fmla="*/ 8692 h 10001"/>
                      <a:gd name="connsiteX111" fmla="*/ 8241 w 10090"/>
                      <a:gd name="connsiteY111" fmla="*/ 8601 h 10001"/>
                      <a:gd name="connsiteX112" fmla="*/ 8153 w 10090"/>
                      <a:gd name="connsiteY112" fmla="*/ 8466 h 10001"/>
                      <a:gd name="connsiteX113" fmla="*/ 8294 w 10090"/>
                      <a:gd name="connsiteY113" fmla="*/ 8240 h 10001"/>
                      <a:gd name="connsiteX114" fmla="*/ 8611 w 10090"/>
                      <a:gd name="connsiteY114" fmla="*/ 8240 h 10001"/>
                      <a:gd name="connsiteX115" fmla="*/ 8611 w 10090"/>
                      <a:gd name="connsiteY115" fmla="*/ 7947 h 10001"/>
                      <a:gd name="connsiteX116" fmla="*/ 8400 w 10090"/>
                      <a:gd name="connsiteY116" fmla="*/ 7834 h 10001"/>
                      <a:gd name="connsiteX117" fmla="*/ 8488 w 10090"/>
                      <a:gd name="connsiteY117" fmla="*/ 7495 h 10001"/>
                      <a:gd name="connsiteX118" fmla="*/ 7766 w 10090"/>
                      <a:gd name="connsiteY118" fmla="*/ 6164 h 10001"/>
                      <a:gd name="connsiteX119" fmla="*/ 7608 w 10090"/>
                      <a:gd name="connsiteY119" fmla="*/ 5441 h 10001"/>
                      <a:gd name="connsiteX120" fmla="*/ 7766 w 10090"/>
                      <a:gd name="connsiteY120" fmla="*/ 4764 h 10001"/>
                      <a:gd name="connsiteX121" fmla="*/ 7097 w 10090"/>
                      <a:gd name="connsiteY121" fmla="*/ 4854 h 10001"/>
                      <a:gd name="connsiteX122" fmla="*/ 7062 w 10090"/>
                      <a:gd name="connsiteY122" fmla="*/ 4809 h 10001"/>
                      <a:gd name="connsiteX123" fmla="*/ 7044 w 10090"/>
                      <a:gd name="connsiteY123" fmla="*/ 4629 h 10001"/>
                      <a:gd name="connsiteX124" fmla="*/ 7185 w 10090"/>
                      <a:gd name="connsiteY124" fmla="*/ 4267 h 10001"/>
                      <a:gd name="connsiteX125" fmla="*/ 8558 w 10090"/>
                      <a:gd name="connsiteY125" fmla="*/ 3342 h 10001"/>
                      <a:gd name="connsiteX126" fmla="*/ 8998 w 10090"/>
                      <a:gd name="connsiteY126" fmla="*/ 3161 h 10001"/>
                      <a:gd name="connsiteX127" fmla="*/ 9192 w 10090"/>
                      <a:gd name="connsiteY127" fmla="*/ 3432 h 10001"/>
                      <a:gd name="connsiteX128" fmla="*/ 9403 w 10090"/>
                      <a:gd name="connsiteY128" fmla="*/ 3432 h 10001"/>
                      <a:gd name="connsiteX129" fmla="*/ 9650 w 10090"/>
                      <a:gd name="connsiteY129" fmla="*/ 3206 h 10001"/>
                      <a:gd name="connsiteX130" fmla="*/ 10055 w 10090"/>
                      <a:gd name="connsiteY130" fmla="*/ 3455 h 10001"/>
                      <a:gd name="connsiteX131" fmla="*/ 10090 w 10090"/>
                      <a:gd name="connsiteY131" fmla="*/ 2732 h 10001"/>
                      <a:gd name="connsiteX132" fmla="*/ 9597 w 10090"/>
                      <a:gd name="connsiteY132" fmla="*/ 2732 h 10001"/>
                      <a:gd name="connsiteX0" fmla="*/ 9809 w 10302"/>
                      <a:gd name="connsiteY0" fmla="*/ 2732 h 10001"/>
                      <a:gd name="connsiteX1" fmla="*/ 9862 w 10302"/>
                      <a:gd name="connsiteY1" fmla="*/ 2507 h 10001"/>
                      <a:gd name="connsiteX2" fmla="*/ 9862 w 10302"/>
                      <a:gd name="connsiteY2" fmla="*/ 2394 h 10001"/>
                      <a:gd name="connsiteX3" fmla="*/ 9598 w 10302"/>
                      <a:gd name="connsiteY3" fmla="*/ 2349 h 10001"/>
                      <a:gd name="connsiteX4" fmla="*/ 9563 w 10302"/>
                      <a:gd name="connsiteY4" fmla="*/ 2349 h 10001"/>
                      <a:gd name="connsiteX5" fmla="*/ 9563 w 10302"/>
                      <a:gd name="connsiteY5" fmla="*/ 2326 h 10001"/>
                      <a:gd name="connsiteX6" fmla="*/ 9457 w 10302"/>
                      <a:gd name="connsiteY6" fmla="*/ 1965 h 10001"/>
                      <a:gd name="connsiteX7" fmla="*/ 8894 w 10302"/>
                      <a:gd name="connsiteY7" fmla="*/ 1423 h 10001"/>
                      <a:gd name="connsiteX8" fmla="*/ 8894 w 10302"/>
                      <a:gd name="connsiteY8" fmla="*/ 1423 h 10001"/>
                      <a:gd name="connsiteX9" fmla="*/ 8876 w 10302"/>
                      <a:gd name="connsiteY9" fmla="*/ 1401 h 10001"/>
                      <a:gd name="connsiteX10" fmla="*/ 8823 w 10302"/>
                      <a:gd name="connsiteY10" fmla="*/ 1175 h 10001"/>
                      <a:gd name="connsiteX11" fmla="*/ 8594 w 10302"/>
                      <a:gd name="connsiteY11" fmla="*/ 407 h 10001"/>
                      <a:gd name="connsiteX12" fmla="*/ 8436 w 10302"/>
                      <a:gd name="connsiteY12" fmla="*/ 385 h 10001"/>
                      <a:gd name="connsiteX13" fmla="*/ 8242 w 10302"/>
                      <a:gd name="connsiteY13" fmla="*/ 520 h 10001"/>
                      <a:gd name="connsiteX14" fmla="*/ 8242 w 10302"/>
                      <a:gd name="connsiteY14" fmla="*/ 520 h 10001"/>
                      <a:gd name="connsiteX15" fmla="*/ 8225 w 10302"/>
                      <a:gd name="connsiteY15" fmla="*/ 520 h 10001"/>
                      <a:gd name="connsiteX16" fmla="*/ 7256 w 10302"/>
                      <a:gd name="connsiteY16" fmla="*/ 543 h 10001"/>
                      <a:gd name="connsiteX17" fmla="*/ 7239 w 10302"/>
                      <a:gd name="connsiteY17" fmla="*/ 543 h 10001"/>
                      <a:gd name="connsiteX18" fmla="*/ 7221 w 10302"/>
                      <a:gd name="connsiteY18" fmla="*/ 543 h 10001"/>
                      <a:gd name="connsiteX19" fmla="*/ 6939 w 10302"/>
                      <a:gd name="connsiteY19" fmla="*/ 136 h 10001"/>
                      <a:gd name="connsiteX20" fmla="*/ 6728 w 10302"/>
                      <a:gd name="connsiteY20" fmla="*/ 114 h 10001"/>
                      <a:gd name="connsiteX21" fmla="*/ 6479 w 10302"/>
                      <a:gd name="connsiteY21" fmla="*/ 49 h 10001"/>
                      <a:gd name="connsiteX22" fmla="*/ 6411 w 10302"/>
                      <a:gd name="connsiteY22" fmla="*/ 407 h 10001"/>
                      <a:gd name="connsiteX23" fmla="*/ 6306 w 10302"/>
                      <a:gd name="connsiteY23" fmla="*/ 520 h 10001"/>
                      <a:gd name="connsiteX24" fmla="*/ 6288 w 10302"/>
                      <a:gd name="connsiteY24" fmla="*/ 543 h 10001"/>
                      <a:gd name="connsiteX25" fmla="*/ 6270 w 10302"/>
                      <a:gd name="connsiteY25" fmla="*/ 543 h 10001"/>
                      <a:gd name="connsiteX26" fmla="*/ 5989 w 10302"/>
                      <a:gd name="connsiteY26" fmla="*/ 543 h 10001"/>
                      <a:gd name="connsiteX27" fmla="*/ 5953 w 10302"/>
                      <a:gd name="connsiteY27" fmla="*/ 543 h 10001"/>
                      <a:gd name="connsiteX28" fmla="*/ 5953 w 10302"/>
                      <a:gd name="connsiteY28" fmla="*/ 520 h 10001"/>
                      <a:gd name="connsiteX29" fmla="*/ 5654 w 10302"/>
                      <a:gd name="connsiteY29" fmla="*/ 159 h 10001"/>
                      <a:gd name="connsiteX30" fmla="*/ 5531 w 10302"/>
                      <a:gd name="connsiteY30" fmla="*/ 272 h 10001"/>
                      <a:gd name="connsiteX31" fmla="*/ 5513 w 10302"/>
                      <a:gd name="connsiteY31" fmla="*/ 272 h 10001"/>
                      <a:gd name="connsiteX32" fmla="*/ 5513 w 10302"/>
                      <a:gd name="connsiteY32" fmla="*/ 272 h 10001"/>
                      <a:gd name="connsiteX33" fmla="*/ 5302 w 10302"/>
                      <a:gd name="connsiteY33" fmla="*/ 317 h 10001"/>
                      <a:gd name="connsiteX34" fmla="*/ 5284 w 10302"/>
                      <a:gd name="connsiteY34" fmla="*/ 317 h 10001"/>
                      <a:gd name="connsiteX35" fmla="*/ 5284 w 10302"/>
                      <a:gd name="connsiteY35" fmla="*/ 294 h 10001"/>
                      <a:gd name="connsiteX36" fmla="*/ 5056 w 10302"/>
                      <a:gd name="connsiteY36" fmla="*/ 136 h 10001"/>
                      <a:gd name="connsiteX37" fmla="*/ 4809 w 10302"/>
                      <a:gd name="connsiteY37" fmla="*/ 1 h 10001"/>
                      <a:gd name="connsiteX38" fmla="*/ 4686 w 10302"/>
                      <a:gd name="connsiteY38" fmla="*/ 1 h 10001"/>
                      <a:gd name="connsiteX39" fmla="*/ 4404 w 10302"/>
                      <a:gd name="connsiteY39" fmla="*/ 136 h 10001"/>
                      <a:gd name="connsiteX40" fmla="*/ 4087 w 10302"/>
                      <a:gd name="connsiteY40" fmla="*/ 362 h 10001"/>
                      <a:gd name="connsiteX41" fmla="*/ 4087 w 10302"/>
                      <a:gd name="connsiteY41" fmla="*/ 362 h 10001"/>
                      <a:gd name="connsiteX42" fmla="*/ 4070 w 10302"/>
                      <a:gd name="connsiteY42" fmla="*/ 362 h 10001"/>
                      <a:gd name="connsiteX43" fmla="*/ 3946 w 10302"/>
                      <a:gd name="connsiteY43" fmla="*/ 407 h 10001"/>
                      <a:gd name="connsiteX44" fmla="*/ 3876 w 10302"/>
                      <a:gd name="connsiteY44" fmla="*/ 656 h 10001"/>
                      <a:gd name="connsiteX45" fmla="*/ 3929 w 10302"/>
                      <a:gd name="connsiteY45" fmla="*/ 723 h 10001"/>
                      <a:gd name="connsiteX46" fmla="*/ 3929 w 10302"/>
                      <a:gd name="connsiteY46" fmla="*/ 723 h 10001"/>
                      <a:gd name="connsiteX47" fmla="*/ 3929 w 10302"/>
                      <a:gd name="connsiteY47" fmla="*/ 746 h 10001"/>
                      <a:gd name="connsiteX48" fmla="*/ 3946 w 10302"/>
                      <a:gd name="connsiteY48" fmla="*/ 1288 h 10001"/>
                      <a:gd name="connsiteX49" fmla="*/ 3964 w 10302"/>
                      <a:gd name="connsiteY49" fmla="*/ 1491 h 10001"/>
                      <a:gd name="connsiteX50" fmla="*/ 3676 w 10302"/>
                      <a:gd name="connsiteY50" fmla="*/ 1589 h 10001"/>
                      <a:gd name="connsiteX51" fmla="*/ 3525 w 10302"/>
                      <a:gd name="connsiteY51" fmla="*/ 1540 h 10001"/>
                      <a:gd name="connsiteX52" fmla="*/ 3264 w 10302"/>
                      <a:gd name="connsiteY52" fmla="*/ 1558 h 10001"/>
                      <a:gd name="connsiteX53" fmla="*/ 3112 w 10302"/>
                      <a:gd name="connsiteY53" fmla="*/ 1437 h 10001"/>
                      <a:gd name="connsiteX54" fmla="*/ 2842 w 10302"/>
                      <a:gd name="connsiteY54" fmla="*/ 1619 h 10001"/>
                      <a:gd name="connsiteX55" fmla="*/ 2138 w 10302"/>
                      <a:gd name="connsiteY55" fmla="*/ 1135 h 10001"/>
                      <a:gd name="connsiteX56" fmla="*/ 1793 w 10302"/>
                      <a:gd name="connsiteY56" fmla="*/ 1215 h 10001"/>
                      <a:gd name="connsiteX57" fmla="*/ 1444 w 10302"/>
                      <a:gd name="connsiteY57" fmla="*/ 1446 h 10001"/>
                      <a:gd name="connsiteX58" fmla="*/ 1169 w 10302"/>
                      <a:gd name="connsiteY58" fmla="*/ 1756 h 10001"/>
                      <a:gd name="connsiteX59" fmla="*/ 862 w 10302"/>
                      <a:gd name="connsiteY59" fmla="*/ 1644 h 10001"/>
                      <a:gd name="connsiteX60" fmla="*/ 683 w 10302"/>
                      <a:gd name="connsiteY60" fmla="*/ 1773 h 10001"/>
                      <a:gd name="connsiteX61" fmla="*/ 543 w 10302"/>
                      <a:gd name="connsiteY61" fmla="*/ 2211 h 10001"/>
                      <a:gd name="connsiteX62" fmla="*/ 271 w 10302"/>
                      <a:gd name="connsiteY62" fmla="*/ 2699 h 10001"/>
                      <a:gd name="connsiteX63" fmla="*/ 0 w 10302"/>
                      <a:gd name="connsiteY63" fmla="*/ 3084 h 10001"/>
                      <a:gd name="connsiteX64" fmla="*/ 566 w 10302"/>
                      <a:gd name="connsiteY64" fmla="*/ 3229 h 10001"/>
                      <a:gd name="connsiteX65" fmla="*/ 390 w 10302"/>
                      <a:gd name="connsiteY65" fmla="*/ 3342 h 10001"/>
                      <a:gd name="connsiteX66" fmla="*/ 390 w 10302"/>
                      <a:gd name="connsiteY66" fmla="*/ 3522 h 10001"/>
                      <a:gd name="connsiteX67" fmla="*/ 496 w 10302"/>
                      <a:gd name="connsiteY67" fmla="*/ 3884 h 10001"/>
                      <a:gd name="connsiteX68" fmla="*/ 425 w 10302"/>
                      <a:gd name="connsiteY68" fmla="*/ 4154 h 10001"/>
                      <a:gd name="connsiteX69" fmla="*/ 302 w 10302"/>
                      <a:gd name="connsiteY69" fmla="*/ 4425 h 10001"/>
                      <a:gd name="connsiteX70" fmla="*/ 320 w 10302"/>
                      <a:gd name="connsiteY70" fmla="*/ 4832 h 10001"/>
                      <a:gd name="connsiteX71" fmla="*/ 355 w 10302"/>
                      <a:gd name="connsiteY71" fmla="*/ 5464 h 10001"/>
                      <a:gd name="connsiteX72" fmla="*/ 390 w 10302"/>
                      <a:gd name="connsiteY72" fmla="*/ 5464 h 10001"/>
                      <a:gd name="connsiteX73" fmla="*/ 460 w 10302"/>
                      <a:gd name="connsiteY73" fmla="*/ 5644 h 10001"/>
                      <a:gd name="connsiteX74" fmla="*/ 883 w 10302"/>
                      <a:gd name="connsiteY74" fmla="*/ 6096 h 10001"/>
                      <a:gd name="connsiteX75" fmla="*/ 883 w 10302"/>
                      <a:gd name="connsiteY75" fmla="*/ 6118 h 10001"/>
                      <a:gd name="connsiteX76" fmla="*/ 883 w 10302"/>
                      <a:gd name="connsiteY76" fmla="*/ 6118 h 10001"/>
                      <a:gd name="connsiteX77" fmla="*/ 953 w 10302"/>
                      <a:gd name="connsiteY77" fmla="*/ 6547 h 10001"/>
                      <a:gd name="connsiteX78" fmla="*/ 1834 w 10302"/>
                      <a:gd name="connsiteY78" fmla="*/ 7112 h 10001"/>
                      <a:gd name="connsiteX79" fmla="*/ 1851 w 10302"/>
                      <a:gd name="connsiteY79" fmla="*/ 7112 h 10001"/>
                      <a:gd name="connsiteX80" fmla="*/ 1851 w 10302"/>
                      <a:gd name="connsiteY80" fmla="*/ 7134 h 10001"/>
                      <a:gd name="connsiteX81" fmla="*/ 2027 w 10302"/>
                      <a:gd name="connsiteY81" fmla="*/ 8173 h 10001"/>
                      <a:gd name="connsiteX82" fmla="*/ 2379 w 10302"/>
                      <a:gd name="connsiteY82" fmla="*/ 9053 h 10001"/>
                      <a:gd name="connsiteX83" fmla="*/ 2503 w 10302"/>
                      <a:gd name="connsiteY83" fmla="*/ 9324 h 10001"/>
                      <a:gd name="connsiteX84" fmla="*/ 2503 w 10302"/>
                      <a:gd name="connsiteY84" fmla="*/ 9324 h 10001"/>
                      <a:gd name="connsiteX85" fmla="*/ 2503 w 10302"/>
                      <a:gd name="connsiteY85" fmla="*/ 9346 h 10001"/>
                      <a:gd name="connsiteX86" fmla="*/ 2485 w 10302"/>
                      <a:gd name="connsiteY86" fmla="*/ 9933 h 10001"/>
                      <a:gd name="connsiteX87" fmla="*/ 2626 w 10302"/>
                      <a:gd name="connsiteY87" fmla="*/ 9933 h 10001"/>
                      <a:gd name="connsiteX88" fmla="*/ 2732 w 10302"/>
                      <a:gd name="connsiteY88" fmla="*/ 9662 h 10001"/>
                      <a:gd name="connsiteX89" fmla="*/ 3665 w 10302"/>
                      <a:gd name="connsiteY89" fmla="*/ 9662 h 10001"/>
                      <a:gd name="connsiteX90" fmla="*/ 3946 w 10302"/>
                      <a:gd name="connsiteY90" fmla="*/ 9437 h 10001"/>
                      <a:gd name="connsiteX91" fmla="*/ 4263 w 10302"/>
                      <a:gd name="connsiteY91" fmla="*/ 9346 h 10001"/>
                      <a:gd name="connsiteX92" fmla="*/ 4580 w 10302"/>
                      <a:gd name="connsiteY92" fmla="*/ 9504 h 10001"/>
                      <a:gd name="connsiteX93" fmla="*/ 4791 w 10302"/>
                      <a:gd name="connsiteY93" fmla="*/ 9437 h 10001"/>
                      <a:gd name="connsiteX94" fmla="*/ 5742 w 10302"/>
                      <a:gd name="connsiteY94" fmla="*/ 9369 h 10001"/>
                      <a:gd name="connsiteX95" fmla="*/ 6094 w 10302"/>
                      <a:gd name="connsiteY95" fmla="*/ 9211 h 10001"/>
                      <a:gd name="connsiteX96" fmla="*/ 6253 w 10302"/>
                      <a:gd name="connsiteY96" fmla="*/ 9369 h 10001"/>
                      <a:gd name="connsiteX97" fmla="*/ 6904 w 10302"/>
                      <a:gd name="connsiteY97" fmla="*/ 9324 h 10001"/>
                      <a:gd name="connsiteX98" fmla="*/ 7045 w 10302"/>
                      <a:gd name="connsiteY98" fmla="*/ 9572 h 10001"/>
                      <a:gd name="connsiteX99" fmla="*/ 7221 w 10302"/>
                      <a:gd name="connsiteY99" fmla="*/ 9775 h 10001"/>
                      <a:gd name="connsiteX100" fmla="*/ 7784 w 10302"/>
                      <a:gd name="connsiteY100" fmla="*/ 9730 h 10001"/>
                      <a:gd name="connsiteX101" fmla="*/ 7960 w 10302"/>
                      <a:gd name="connsiteY101" fmla="*/ 9866 h 10001"/>
                      <a:gd name="connsiteX102" fmla="*/ 8066 w 10302"/>
                      <a:gd name="connsiteY102" fmla="*/ 9911 h 10001"/>
                      <a:gd name="connsiteX103" fmla="*/ 8137 w 10302"/>
                      <a:gd name="connsiteY103" fmla="*/ 9978 h 10001"/>
                      <a:gd name="connsiteX104" fmla="*/ 8242 w 10302"/>
                      <a:gd name="connsiteY104" fmla="*/ 10001 h 10001"/>
                      <a:gd name="connsiteX105" fmla="*/ 8418 w 10302"/>
                      <a:gd name="connsiteY105" fmla="*/ 9933 h 10001"/>
                      <a:gd name="connsiteX106" fmla="*/ 8365 w 10302"/>
                      <a:gd name="connsiteY106" fmla="*/ 9617 h 10001"/>
                      <a:gd name="connsiteX107" fmla="*/ 8189 w 10302"/>
                      <a:gd name="connsiteY107" fmla="*/ 9392 h 10001"/>
                      <a:gd name="connsiteX108" fmla="*/ 8189 w 10302"/>
                      <a:gd name="connsiteY108" fmla="*/ 9008 h 10001"/>
                      <a:gd name="connsiteX109" fmla="*/ 8365 w 10302"/>
                      <a:gd name="connsiteY109" fmla="*/ 8872 h 10001"/>
                      <a:gd name="connsiteX110" fmla="*/ 8577 w 10302"/>
                      <a:gd name="connsiteY110" fmla="*/ 8692 h 10001"/>
                      <a:gd name="connsiteX111" fmla="*/ 8453 w 10302"/>
                      <a:gd name="connsiteY111" fmla="*/ 8601 h 10001"/>
                      <a:gd name="connsiteX112" fmla="*/ 8365 w 10302"/>
                      <a:gd name="connsiteY112" fmla="*/ 8466 h 10001"/>
                      <a:gd name="connsiteX113" fmla="*/ 8506 w 10302"/>
                      <a:gd name="connsiteY113" fmla="*/ 8240 h 10001"/>
                      <a:gd name="connsiteX114" fmla="*/ 8823 w 10302"/>
                      <a:gd name="connsiteY114" fmla="*/ 8240 h 10001"/>
                      <a:gd name="connsiteX115" fmla="*/ 8823 w 10302"/>
                      <a:gd name="connsiteY115" fmla="*/ 7947 h 10001"/>
                      <a:gd name="connsiteX116" fmla="*/ 8612 w 10302"/>
                      <a:gd name="connsiteY116" fmla="*/ 7834 h 10001"/>
                      <a:gd name="connsiteX117" fmla="*/ 8700 w 10302"/>
                      <a:gd name="connsiteY117" fmla="*/ 7495 h 10001"/>
                      <a:gd name="connsiteX118" fmla="*/ 7978 w 10302"/>
                      <a:gd name="connsiteY118" fmla="*/ 6164 h 10001"/>
                      <a:gd name="connsiteX119" fmla="*/ 7820 w 10302"/>
                      <a:gd name="connsiteY119" fmla="*/ 5441 h 10001"/>
                      <a:gd name="connsiteX120" fmla="*/ 7978 w 10302"/>
                      <a:gd name="connsiteY120" fmla="*/ 4764 h 10001"/>
                      <a:gd name="connsiteX121" fmla="*/ 7309 w 10302"/>
                      <a:gd name="connsiteY121" fmla="*/ 4854 h 10001"/>
                      <a:gd name="connsiteX122" fmla="*/ 7274 w 10302"/>
                      <a:gd name="connsiteY122" fmla="*/ 4809 h 10001"/>
                      <a:gd name="connsiteX123" fmla="*/ 7256 w 10302"/>
                      <a:gd name="connsiteY123" fmla="*/ 4629 h 10001"/>
                      <a:gd name="connsiteX124" fmla="*/ 7397 w 10302"/>
                      <a:gd name="connsiteY124" fmla="*/ 4267 h 10001"/>
                      <a:gd name="connsiteX125" fmla="*/ 8770 w 10302"/>
                      <a:gd name="connsiteY125" fmla="*/ 3342 h 10001"/>
                      <a:gd name="connsiteX126" fmla="*/ 9210 w 10302"/>
                      <a:gd name="connsiteY126" fmla="*/ 3161 h 10001"/>
                      <a:gd name="connsiteX127" fmla="*/ 9404 w 10302"/>
                      <a:gd name="connsiteY127" fmla="*/ 3432 h 10001"/>
                      <a:gd name="connsiteX128" fmla="*/ 9615 w 10302"/>
                      <a:gd name="connsiteY128" fmla="*/ 3432 h 10001"/>
                      <a:gd name="connsiteX129" fmla="*/ 9862 w 10302"/>
                      <a:gd name="connsiteY129" fmla="*/ 3206 h 10001"/>
                      <a:gd name="connsiteX130" fmla="*/ 10267 w 10302"/>
                      <a:gd name="connsiteY130" fmla="*/ 3455 h 10001"/>
                      <a:gd name="connsiteX131" fmla="*/ 10302 w 10302"/>
                      <a:gd name="connsiteY131" fmla="*/ 2732 h 10001"/>
                      <a:gd name="connsiteX132" fmla="*/ 9809 w 10302"/>
                      <a:gd name="connsiteY132" fmla="*/ 2732 h 10001"/>
                      <a:gd name="connsiteX0" fmla="*/ 9970 w 10463"/>
                      <a:gd name="connsiteY0" fmla="*/ 2732 h 10001"/>
                      <a:gd name="connsiteX1" fmla="*/ 10023 w 10463"/>
                      <a:gd name="connsiteY1" fmla="*/ 2507 h 10001"/>
                      <a:gd name="connsiteX2" fmla="*/ 10023 w 10463"/>
                      <a:gd name="connsiteY2" fmla="*/ 2394 h 10001"/>
                      <a:gd name="connsiteX3" fmla="*/ 9759 w 10463"/>
                      <a:gd name="connsiteY3" fmla="*/ 2349 h 10001"/>
                      <a:gd name="connsiteX4" fmla="*/ 9724 w 10463"/>
                      <a:gd name="connsiteY4" fmla="*/ 2349 h 10001"/>
                      <a:gd name="connsiteX5" fmla="*/ 9724 w 10463"/>
                      <a:gd name="connsiteY5" fmla="*/ 2326 h 10001"/>
                      <a:gd name="connsiteX6" fmla="*/ 9618 w 10463"/>
                      <a:gd name="connsiteY6" fmla="*/ 1965 h 10001"/>
                      <a:gd name="connsiteX7" fmla="*/ 9055 w 10463"/>
                      <a:gd name="connsiteY7" fmla="*/ 1423 h 10001"/>
                      <a:gd name="connsiteX8" fmla="*/ 9055 w 10463"/>
                      <a:gd name="connsiteY8" fmla="*/ 1423 h 10001"/>
                      <a:gd name="connsiteX9" fmla="*/ 9037 w 10463"/>
                      <a:gd name="connsiteY9" fmla="*/ 1401 h 10001"/>
                      <a:gd name="connsiteX10" fmla="*/ 8984 w 10463"/>
                      <a:gd name="connsiteY10" fmla="*/ 1175 h 10001"/>
                      <a:gd name="connsiteX11" fmla="*/ 8755 w 10463"/>
                      <a:gd name="connsiteY11" fmla="*/ 407 h 10001"/>
                      <a:gd name="connsiteX12" fmla="*/ 8597 w 10463"/>
                      <a:gd name="connsiteY12" fmla="*/ 385 h 10001"/>
                      <a:gd name="connsiteX13" fmla="*/ 8403 w 10463"/>
                      <a:gd name="connsiteY13" fmla="*/ 520 h 10001"/>
                      <a:gd name="connsiteX14" fmla="*/ 8403 w 10463"/>
                      <a:gd name="connsiteY14" fmla="*/ 520 h 10001"/>
                      <a:gd name="connsiteX15" fmla="*/ 8386 w 10463"/>
                      <a:gd name="connsiteY15" fmla="*/ 520 h 10001"/>
                      <a:gd name="connsiteX16" fmla="*/ 7417 w 10463"/>
                      <a:gd name="connsiteY16" fmla="*/ 543 h 10001"/>
                      <a:gd name="connsiteX17" fmla="*/ 7400 w 10463"/>
                      <a:gd name="connsiteY17" fmla="*/ 543 h 10001"/>
                      <a:gd name="connsiteX18" fmla="*/ 7382 w 10463"/>
                      <a:gd name="connsiteY18" fmla="*/ 543 h 10001"/>
                      <a:gd name="connsiteX19" fmla="*/ 7100 w 10463"/>
                      <a:gd name="connsiteY19" fmla="*/ 136 h 10001"/>
                      <a:gd name="connsiteX20" fmla="*/ 6889 w 10463"/>
                      <a:gd name="connsiteY20" fmla="*/ 114 h 10001"/>
                      <a:gd name="connsiteX21" fmla="*/ 6640 w 10463"/>
                      <a:gd name="connsiteY21" fmla="*/ 49 h 10001"/>
                      <a:gd name="connsiteX22" fmla="*/ 6572 w 10463"/>
                      <a:gd name="connsiteY22" fmla="*/ 407 h 10001"/>
                      <a:gd name="connsiteX23" fmla="*/ 6467 w 10463"/>
                      <a:gd name="connsiteY23" fmla="*/ 520 h 10001"/>
                      <a:gd name="connsiteX24" fmla="*/ 6449 w 10463"/>
                      <a:gd name="connsiteY24" fmla="*/ 543 h 10001"/>
                      <a:gd name="connsiteX25" fmla="*/ 6431 w 10463"/>
                      <a:gd name="connsiteY25" fmla="*/ 543 h 10001"/>
                      <a:gd name="connsiteX26" fmla="*/ 6150 w 10463"/>
                      <a:gd name="connsiteY26" fmla="*/ 543 h 10001"/>
                      <a:gd name="connsiteX27" fmla="*/ 6114 w 10463"/>
                      <a:gd name="connsiteY27" fmla="*/ 543 h 10001"/>
                      <a:gd name="connsiteX28" fmla="*/ 6114 w 10463"/>
                      <a:gd name="connsiteY28" fmla="*/ 520 h 10001"/>
                      <a:gd name="connsiteX29" fmla="*/ 5815 w 10463"/>
                      <a:gd name="connsiteY29" fmla="*/ 159 h 10001"/>
                      <a:gd name="connsiteX30" fmla="*/ 5692 w 10463"/>
                      <a:gd name="connsiteY30" fmla="*/ 272 h 10001"/>
                      <a:gd name="connsiteX31" fmla="*/ 5674 w 10463"/>
                      <a:gd name="connsiteY31" fmla="*/ 272 h 10001"/>
                      <a:gd name="connsiteX32" fmla="*/ 5674 w 10463"/>
                      <a:gd name="connsiteY32" fmla="*/ 272 h 10001"/>
                      <a:gd name="connsiteX33" fmla="*/ 5463 w 10463"/>
                      <a:gd name="connsiteY33" fmla="*/ 317 h 10001"/>
                      <a:gd name="connsiteX34" fmla="*/ 5445 w 10463"/>
                      <a:gd name="connsiteY34" fmla="*/ 317 h 10001"/>
                      <a:gd name="connsiteX35" fmla="*/ 5445 w 10463"/>
                      <a:gd name="connsiteY35" fmla="*/ 294 h 10001"/>
                      <a:gd name="connsiteX36" fmla="*/ 5217 w 10463"/>
                      <a:gd name="connsiteY36" fmla="*/ 136 h 10001"/>
                      <a:gd name="connsiteX37" fmla="*/ 4970 w 10463"/>
                      <a:gd name="connsiteY37" fmla="*/ 1 h 10001"/>
                      <a:gd name="connsiteX38" fmla="*/ 4847 w 10463"/>
                      <a:gd name="connsiteY38" fmla="*/ 1 h 10001"/>
                      <a:gd name="connsiteX39" fmla="*/ 4565 w 10463"/>
                      <a:gd name="connsiteY39" fmla="*/ 136 h 10001"/>
                      <a:gd name="connsiteX40" fmla="*/ 4248 w 10463"/>
                      <a:gd name="connsiteY40" fmla="*/ 362 h 10001"/>
                      <a:gd name="connsiteX41" fmla="*/ 4248 w 10463"/>
                      <a:gd name="connsiteY41" fmla="*/ 362 h 10001"/>
                      <a:gd name="connsiteX42" fmla="*/ 4231 w 10463"/>
                      <a:gd name="connsiteY42" fmla="*/ 362 h 10001"/>
                      <a:gd name="connsiteX43" fmla="*/ 4107 w 10463"/>
                      <a:gd name="connsiteY43" fmla="*/ 407 h 10001"/>
                      <a:gd name="connsiteX44" fmla="*/ 4037 w 10463"/>
                      <a:gd name="connsiteY44" fmla="*/ 656 h 10001"/>
                      <a:gd name="connsiteX45" fmla="*/ 4090 w 10463"/>
                      <a:gd name="connsiteY45" fmla="*/ 723 h 10001"/>
                      <a:gd name="connsiteX46" fmla="*/ 4090 w 10463"/>
                      <a:gd name="connsiteY46" fmla="*/ 723 h 10001"/>
                      <a:gd name="connsiteX47" fmla="*/ 4090 w 10463"/>
                      <a:gd name="connsiteY47" fmla="*/ 746 h 10001"/>
                      <a:gd name="connsiteX48" fmla="*/ 4107 w 10463"/>
                      <a:gd name="connsiteY48" fmla="*/ 1288 h 10001"/>
                      <a:gd name="connsiteX49" fmla="*/ 4125 w 10463"/>
                      <a:gd name="connsiteY49" fmla="*/ 1491 h 10001"/>
                      <a:gd name="connsiteX50" fmla="*/ 3837 w 10463"/>
                      <a:gd name="connsiteY50" fmla="*/ 1589 h 10001"/>
                      <a:gd name="connsiteX51" fmla="*/ 3686 w 10463"/>
                      <a:gd name="connsiteY51" fmla="*/ 1540 h 10001"/>
                      <a:gd name="connsiteX52" fmla="*/ 3425 w 10463"/>
                      <a:gd name="connsiteY52" fmla="*/ 1558 h 10001"/>
                      <a:gd name="connsiteX53" fmla="*/ 3273 w 10463"/>
                      <a:gd name="connsiteY53" fmla="*/ 1437 h 10001"/>
                      <a:gd name="connsiteX54" fmla="*/ 3003 w 10463"/>
                      <a:gd name="connsiteY54" fmla="*/ 1619 h 10001"/>
                      <a:gd name="connsiteX55" fmla="*/ 2299 w 10463"/>
                      <a:gd name="connsiteY55" fmla="*/ 1135 h 10001"/>
                      <a:gd name="connsiteX56" fmla="*/ 1954 w 10463"/>
                      <a:gd name="connsiteY56" fmla="*/ 1215 h 10001"/>
                      <a:gd name="connsiteX57" fmla="*/ 1605 w 10463"/>
                      <a:gd name="connsiteY57" fmla="*/ 1446 h 10001"/>
                      <a:gd name="connsiteX58" fmla="*/ 1330 w 10463"/>
                      <a:gd name="connsiteY58" fmla="*/ 1756 h 10001"/>
                      <a:gd name="connsiteX59" fmla="*/ 1023 w 10463"/>
                      <a:gd name="connsiteY59" fmla="*/ 1644 h 10001"/>
                      <a:gd name="connsiteX60" fmla="*/ 844 w 10463"/>
                      <a:gd name="connsiteY60" fmla="*/ 1773 h 10001"/>
                      <a:gd name="connsiteX61" fmla="*/ 704 w 10463"/>
                      <a:gd name="connsiteY61" fmla="*/ 2211 h 10001"/>
                      <a:gd name="connsiteX62" fmla="*/ 432 w 10463"/>
                      <a:gd name="connsiteY62" fmla="*/ 2699 h 10001"/>
                      <a:gd name="connsiteX63" fmla="*/ 161 w 10463"/>
                      <a:gd name="connsiteY63" fmla="*/ 3084 h 10001"/>
                      <a:gd name="connsiteX64" fmla="*/ 0 w 10463"/>
                      <a:gd name="connsiteY64" fmla="*/ 3419 h 10001"/>
                      <a:gd name="connsiteX65" fmla="*/ 551 w 10463"/>
                      <a:gd name="connsiteY65" fmla="*/ 3342 h 10001"/>
                      <a:gd name="connsiteX66" fmla="*/ 551 w 10463"/>
                      <a:gd name="connsiteY66" fmla="*/ 3522 h 10001"/>
                      <a:gd name="connsiteX67" fmla="*/ 657 w 10463"/>
                      <a:gd name="connsiteY67" fmla="*/ 3884 h 10001"/>
                      <a:gd name="connsiteX68" fmla="*/ 586 w 10463"/>
                      <a:gd name="connsiteY68" fmla="*/ 4154 h 10001"/>
                      <a:gd name="connsiteX69" fmla="*/ 463 w 10463"/>
                      <a:gd name="connsiteY69" fmla="*/ 4425 h 10001"/>
                      <a:gd name="connsiteX70" fmla="*/ 481 w 10463"/>
                      <a:gd name="connsiteY70" fmla="*/ 4832 h 10001"/>
                      <a:gd name="connsiteX71" fmla="*/ 516 w 10463"/>
                      <a:gd name="connsiteY71" fmla="*/ 5464 h 10001"/>
                      <a:gd name="connsiteX72" fmla="*/ 551 w 10463"/>
                      <a:gd name="connsiteY72" fmla="*/ 5464 h 10001"/>
                      <a:gd name="connsiteX73" fmla="*/ 621 w 10463"/>
                      <a:gd name="connsiteY73" fmla="*/ 5644 h 10001"/>
                      <a:gd name="connsiteX74" fmla="*/ 1044 w 10463"/>
                      <a:gd name="connsiteY74" fmla="*/ 6096 h 10001"/>
                      <a:gd name="connsiteX75" fmla="*/ 1044 w 10463"/>
                      <a:gd name="connsiteY75" fmla="*/ 6118 h 10001"/>
                      <a:gd name="connsiteX76" fmla="*/ 1044 w 10463"/>
                      <a:gd name="connsiteY76" fmla="*/ 6118 h 10001"/>
                      <a:gd name="connsiteX77" fmla="*/ 1114 w 10463"/>
                      <a:gd name="connsiteY77" fmla="*/ 6547 h 10001"/>
                      <a:gd name="connsiteX78" fmla="*/ 1995 w 10463"/>
                      <a:gd name="connsiteY78" fmla="*/ 7112 h 10001"/>
                      <a:gd name="connsiteX79" fmla="*/ 2012 w 10463"/>
                      <a:gd name="connsiteY79" fmla="*/ 7112 h 10001"/>
                      <a:gd name="connsiteX80" fmla="*/ 2012 w 10463"/>
                      <a:gd name="connsiteY80" fmla="*/ 7134 h 10001"/>
                      <a:gd name="connsiteX81" fmla="*/ 2188 w 10463"/>
                      <a:gd name="connsiteY81" fmla="*/ 8173 h 10001"/>
                      <a:gd name="connsiteX82" fmla="*/ 2540 w 10463"/>
                      <a:gd name="connsiteY82" fmla="*/ 9053 h 10001"/>
                      <a:gd name="connsiteX83" fmla="*/ 2664 w 10463"/>
                      <a:gd name="connsiteY83" fmla="*/ 9324 h 10001"/>
                      <a:gd name="connsiteX84" fmla="*/ 2664 w 10463"/>
                      <a:gd name="connsiteY84" fmla="*/ 9324 h 10001"/>
                      <a:gd name="connsiteX85" fmla="*/ 2664 w 10463"/>
                      <a:gd name="connsiteY85" fmla="*/ 9346 h 10001"/>
                      <a:gd name="connsiteX86" fmla="*/ 2646 w 10463"/>
                      <a:gd name="connsiteY86" fmla="*/ 9933 h 10001"/>
                      <a:gd name="connsiteX87" fmla="*/ 2787 w 10463"/>
                      <a:gd name="connsiteY87" fmla="*/ 9933 h 10001"/>
                      <a:gd name="connsiteX88" fmla="*/ 2893 w 10463"/>
                      <a:gd name="connsiteY88" fmla="*/ 9662 h 10001"/>
                      <a:gd name="connsiteX89" fmla="*/ 3826 w 10463"/>
                      <a:gd name="connsiteY89" fmla="*/ 9662 h 10001"/>
                      <a:gd name="connsiteX90" fmla="*/ 4107 w 10463"/>
                      <a:gd name="connsiteY90" fmla="*/ 9437 h 10001"/>
                      <a:gd name="connsiteX91" fmla="*/ 4424 w 10463"/>
                      <a:gd name="connsiteY91" fmla="*/ 9346 h 10001"/>
                      <a:gd name="connsiteX92" fmla="*/ 4741 w 10463"/>
                      <a:gd name="connsiteY92" fmla="*/ 9504 h 10001"/>
                      <a:gd name="connsiteX93" fmla="*/ 4952 w 10463"/>
                      <a:gd name="connsiteY93" fmla="*/ 9437 h 10001"/>
                      <a:gd name="connsiteX94" fmla="*/ 5903 w 10463"/>
                      <a:gd name="connsiteY94" fmla="*/ 9369 h 10001"/>
                      <a:gd name="connsiteX95" fmla="*/ 6255 w 10463"/>
                      <a:gd name="connsiteY95" fmla="*/ 9211 h 10001"/>
                      <a:gd name="connsiteX96" fmla="*/ 6414 w 10463"/>
                      <a:gd name="connsiteY96" fmla="*/ 9369 h 10001"/>
                      <a:gd name="connsiteX97" fmla="*/ 7065 w 10463"/>
                      <a:gd name="connsiteY97" fmla="*/ 9324 h 10001"/>
                      <a:gd name="connsiteX98" fmla="*/ 7206 w 10463"/>
                      <a:gd name="connsiteY98" fmla="*/ 9572 h 10001"/>
                      <a:gd name="connsiteX99" fmla="*/ 7382 w 10463"/>
                      <a:gd name="connsiteY99" fmla="*/ 9775 h 10001"/>
                      <a:gd name="connsiteX100" fmla="*/ 7945 w 10463"/>
                      <a:gd name="connsiteY100" fmla="*/ 9730 h 10001"/>
                      <a:gd name="connsiteX101" fmla="*/ 8121 w 10463"/>
                      <a:gd name="connsiteY101" fmla="*/ 9866 h 10001"/>
                      <a:gd name="connsiteX102" fmla="*/ 8227 w 10463"/>
                      <a:gd name="connsiteY102" fmla="*/ 9911 h 10001"/>
                      <a:gd name="connsiteX103" fmla="*/ 8298 w 10463"/>
                      <a:gd name="connsiteY103" fmla="*/ 9978 h 10001"/>
                      <a:gd name="connsiteX104" fmla="*/ 8403 w 10463"/>
                      <a:gd name="connsiteY104" fmla="*/ 10001 h 10001"/>
                      <a:gd name="connsiteX105" fmla="*/ 8579 w 10463"/>
                      <a:gd name="connsiteY105" fmla="*/ 9933 h 10001"/>
                      <a:gd name="connsiteX106" fmla="*/ 8526 w 10463"/>
                      <a:gd name="connsiteY106" fmla="*/ 9617 h 10001"/>
                      <a:gd name="connsiteX107" fmla="*/ 8350 w 10463"/>
                      <a:gd name="connsiteY107" fmla="*/ 9392 h 10001"/>
                      <a:gd name="connsiteX108" fmla="*/ 8350 w 10463"/>
                      <a:gd name="connsiteY108" fmla="*/ 9008 h 10001"/>
                      <a:gd name="connsiteX109" fmla="*/ 8526 w 10463"/>
                      <a:gd name="connsiteY109" fmla="*/ 8872 h 10001"/>
                      <a:gd name="connsiteX110" fmla="*/ 8738 w 10463"/>
                      <a:gd name="connsiteY110" fmla="*/ 8692 h 10001"/>
                      <a:gd name="connsiteX111" fmla="*/ 8614 w 10463"/>
                      <a:gd name="connsiteY111" fmla="*/ 8601 h 10001"/>
                      <a:gd name="connsiteX112" fmla="*/ 8526 w 10463"/>
                      <a:gd name="connsiteY112" fmla="*/ 8466 h 10001"/>
                      <a:gd name="connsiteX113" fmla="*/ 8667 w 10463"/>
                      <a:gd name="connsiteY113" fmla="*/ 8240 h 10001"/>
                      <a:gd name="connsiteX114" fmla="*/ 8984 w 10463"/>
                      <a:gd name="connsiteY114" fmla="*/ 8240 h 10001"/>
                      <a:gd name="connsiteX115" fmla="*/ 8984 w 10463"/>
                      <a:gd name="connsiteY115" fmla="*/ 7947 h 10001"/>
                      <a:gd name="connsiteX116" fmla="*/ 8773 w 10463"/>
                      <a:gd name="connsiteY116" fmla="*/ 7834 h 10001"/>
                      <a:gd name="connsiteX117" fmla="*/ 8861 w 10463"/>
                      <a:gd name="connsiteY117" fmla="*/ 7495 h 10001"/>
                      <a:gd name="connsiteX118" fmla="*/ 8139 w 10463"/>
                      <a:gd name="connsiteY118" fmla="*/ 6164 h 10001"/>
                      <a:gd name="connsiteX119" fmla="*/ 7981 w 10463"/>
                      <a:gd name="connsiteY119" fmla="*/ 5441 h 10001"/>
                      <a:gd name="connsiteX120" fmla="*/ 8139 w 10463"/>
                      <a:gd name="connsiteY120" fmla="*/ 4764 h 10001"/>
                      <a:gd name="connsiteX121" fmla="*/ 7470 w 10463"/>
                      <a:gd name="connsiteY121" fmla="*/ 4854 h 10001"/>
                      <a:gd name="connsiteX122" fmla="*/ 7435 w 10463"/>
                      <a:gd name="connsiteY122" fmla="*/ 4809 h 10001"/>
                      <a:gd name="connsiteX123" fmla="*/ 7417 w 10463"/>
                      <a:gd name="connsiteY123" fmla="*/ 4629 h 10001"/>
                      <a:gd name="connsiteX124" fmla="*/ 7558 w 10463"/>
                      <a:gd name="connsiteY124" fmla="*/ 4267 h 10001"/>
                      <a:gd name="connsiteX125" fmla="*/ 8931 w 10463"/>
                      <a:gd name="connsiteY125" fmla="*/ 3342 h 10001"/>
                      <a:gd name="connsiteX126" fmla="*/ 9371 w 10463"/>
                      <a:gd name="connsiteY126" fmla="*/ 3161 h 10001"/>
                      <a:gd name="connsiteX127" fmla="*/ 9565 w 10463"/>
                      <a:gd name="connsiteY127" fmla="*/ 3432 h 10001"/>
                      <a:gd name="connsiteX128" fmla="*/ 9776 w 10463"/>
                      <a:gd name="connsiteY128" fmla="*/ 3432 h 10001"/>
                      <a:gd name="connsiteX129" fmla="*/ 10023 w 10463"/>
                      <a:gd name="connsiteY129" fmla="*/ 3206 h 10001"/>
                      <a:gd name="connsiteX130" fmla="*/ 10428 w 10463"/>
                      <a:gd name="connsiteY130" fmla="*/ 3455 h 10001"/>
                      <a:gd name="connsiteX131" fmla="*/ 10463 w 10463"/>
                      <a:gd name="connsiteY131" fmla="*/ 2732 h 10001"/>
                      <a:gd name="connsiteX132" fmla="*/ 9970 w 10463"/>
                      <a:gd name="connsiteY132" fmla="*/ 2732 h 10001"/>
                      <a:gd name="connsiteX0" fmla="*/ 10146 w 10639"/>
                      <a:gd name="connsiteY0" fmla="*/ 2732 h 10001"/>
                      <a:gd name="connsiteX1" fmla="*/ 10199 w 10639"/>
                      <a:gd name="connsiteY1" fmla="*/ 2507 h 10001"/>
                      <a:gd name="connsiteX2" fmla="*/ 10199 w 10639"/>
                      <a:gd name="connsiteY2" fmla="*/ 2394 h 10001"/>
                      <a:gd name="connsiteX3" fmla="*/ 9935 w 10639"/>
                      <a:gd name="connsiteY3" fmla="*/ 2349 h 10001"/>
                      <a:gd name="connsiteX4" fmla="*/ 9900 w 10639"/>
                      <a:gd name="connsiteY4" fmla="*/ 2349 h 10001"/>
                      <a:gd name="connsiteX5" fmla="*/ 9900 w 10639"/>
                      <a:gd name="connsiteY5" fmla="*/ 2326 h 10001"/>
                      <a:gd name="connsiteX6" fmla="*/ 9794 w 10639"/>
                      <a:gd name="connsiteY6" fmla="*/ 1965 h 10001"/>
                      <a:gd name="connsiteX7" fmla="*/ 9231 w 10639"/>
                      <a:gd name="connsiteY7" fmla="*/ 1423 h 10001"/>
                      <a:gd name="connsiteX8" fmla="*/ 9231 w 10639"/>
                      <a:gd name="connsiteY8" fmla="*/ 1423 h 10001"/>
                      <a:gd name="connsiteX9" fmla="*/ 9213 w 10639"/>
                      <a:gd name="connsiteY9" fmla="*/ 1401 h 10001"/>
                      <a:gd name="connsiteX10" fmla="*/ 9160 w 10639"/>
                      <a:gd name="connsiteY10" fmla="*/ 1175 h 10001"/>
                      <a:gd name="connsiteX11" fmla="*/ 8931 w 10639"/>
                      <a:gd name="connsiteY11" fmla="*/ 407 h 10001"/>
                      <a:gd name="connsiteX12" fmla="*/ 8773 w 10639"/>
                      <a:gd name="connsiteY12" fmla="*/ 385 h 10001"/>
                      <a:gd name="connsiteX13" fmla="*/ 8579 w 10639"/>
                      <a:gd name="connsiteY13" fmla="*/ 520 h 10001"/>
                      <a:gd name="connsiteX14" fmla="*/ 8579 w 10639"/>
                      <a:gd name="connsiteY14" fmla="*/ 520 h 10001"/>
                      <a:gd name="connsiteX15" fmla="*/ 8562 w 10639"/>
                      <a:gd name="connsiteY15" fmla="*/ 520 h 10001"/>
                      <a:gd name="connsiteX16" fmla="*/ 7593 w 10639"/>
                      <a:gd name="connsiteY16" fmla="*/ 543 h 10001"/>
                      <a:gd name="connsiteX17" fmla="*/ 7576 w 10639"/>
                      <a:gd name="connsiteY17" fmla="*/ 543 h 10001"/>
                      <a:gd name="connsiteX18" fmla="*/ 7558 w 10639"/>
                      <a:gd name="connsiteY18" fmla="*/ 543 h 10001"/>
                      <a:gd name="connsiteX19" fmla="*/ 7276 w 10639"/>
                      <a:gd name="connsiteY19" fmla="*/ 136 h 10001"/>
                      <a:gd name="connsiteX20" fmla="*/ 7065 w 10639"/>
                      <a:gd name="connsiteY20" fmla="*/ 114 h 10001"/>
                      <a:gd name="connsiteX21" fmla="*/ 6816 w 10639"/>
                      <a:gd name="connsiteY21" fmla="*/ 49 h 10001"/>
                      <a:gd name="connsiteX22" fmla="*/ 6748 w 10639"/>
                      <a:gd name="connsiteY22" fmla="*/ 407 h 10001"/>
                      <a:gd name="connsiteX23" fmla="*/ 6643 w 10639"/>
                      <a:gd name="connsiteY23" fmla="*/ 520 h 10001"/>
                      <a:gd name="connsiteX24" fmla="*/ 6625 w 10639"/>
                      <a:gd name="connsiteY24" fmla="*/ 543 h 10001"/>
                      <a:gd name="connsiteX25" fmla="*/ 6607 w 10639"/>
                      <a:gd name="connsiteY25" fmla="*/ 543 h 10001"/>
                      <a:gd name="connsiteX26" fmla="*/ 6326 w 10639"/>
                      <a:gd name="connsiteY26" fmla="*/ 543 h 10001"/>
                      <a:gd name="connsiteX27" fmla="*/ 6290 w 10639"/>
                      <a:gd name="connsiteY27" fmla="*/ 543 h 10001"/>
                      <a:gd name="connsiteX28" fmla="*/ 6290 w 10639"/>
                      <a:gd name="connsiteY28" fmla="*/ 520 h 10001"/>
                      <a:gd name="connsiteX29" fmla="*/ 5991 w 10639"/>
                      <a:gd name="connsiteY29" fmla="*/ 159 h 10001"/>
                      <a:gd name="connsiteX30" fmla="*/ 5868 w 10639"/>
                      <a:gd name="connsiteY30" fmla="*/ 272 h 10001"/>
                      <a:gd name="connsiteX31" fmla="*/ 5850 w 10639"/>
                      <a:gd name="connsiteY31" fmla="*/ 272 h 10001"/>
                      <a:gd name="connsiteX32" fmla="*/ 5850 w 10639"/>
                      <a:gd name="connsiteY32" fmla="*/ 272 h 10001"/>
                      <a:gd name="connsiteX33" fmla="*/ 5639 w 10639"/>
                      <a:gd name="connsiteY33" fmla="*/ 317 h 10001"/>
                      <a:gd name="connsiteX34" fmla="*/ 5621 w 10639"/>
                      <a:gd name="connsiteY34" fmla="*/ 317 h 10001"/>
                      <a:gd name="connsiteX35" fmla="*/ 5621 w 10639"/>
                      <a:gd name="connsiteY35" fmla="*/ 294 h 10001"/>
                      <a:gd name="connsiteX36" fmla="*/ 5393 w 10639"/>
                      <a:gd name="connsiteY36" fmla="*/ 136 h 10001"/>
                      <a:gd name="connsiteX37" fmla="*/ 5146 w 10639"/>
                      <a:gd name="connsiteY37" fmla="*/ 1 h 10001"/>
                      <a:gd name="connsiteX38" fmla="*/ 5023 w 10639"/>
                      <a:gd name="connsiteY38" fmla="*/ 1 h 10001"/>
                      <a:gd name="connsiteX39" fmla="*/ 4741 w 10639"/>
                      <a:gd name="connsiteY39" fmla="*/ 136 h 10001"/>
                      <a:gd name="connsiteX40" fmla="*/ 4424 w 10639"/>
                      <a:gd name="connsiteY40" fmla="*/ 362 h 10001"/>
                      <a:gd name="connsiteX41" fmla="*/ 4424 w 10639"/>
                      <a:gd name="connsiteY41" fmla="*/ 362 h 10001"/>
                      <a:gd name="connsiteX42" fmla="*/ 4407 w 10639"/>
                      <a:gd name="connsiteY42" fmla="*/ 362 h 10001"/>
                      <a:gd name="connsiteX43" fmla="*/ 4283 w 10639"/>
                      <a:gd name="connsiteY43" fmla="*/ 407 h 10001"/>
                      <a:gd name="connsiteX44" fmla="*/ 4213 w 10639"/>
                      <a:gd name="connsiteY44" fmla="*/ 656 h 10001"/>
                      <a:gd name="connsiteX45" fmla="*/ 4266 w 10639"/>
                      <a:gd name="connsiteY45" fmla="*/ 723 h 10001"/>
                      <a:gd name="connsiteX46" fmla="*/ 4266 w 10639"/>
                      <a:gd name="connsiteY46" fmla="*/ 723 h 10001"/>
                      <a:gd name="connsiteX47" fmla="*/ 4266 w 10639"/>
                      <a:gd name="connsiteY47" fmla="*/ 746 h 10001"/>
                      <a:gd name="connsiteX48" fmla="*/ 4283 w 10639"/>
                      <a:gd name="connsiteY48" fmla="*/ 1288 h 10001"/>
                      <a:gd name="connsiteX49" fmla="*/ 4301 w 10639"/>
                      <a:gd name="connsiteY49" fmla="*/ 1491 h 10001"/>
                      <a:gd name="connsiteX50" fmla="*/ 4013 w 10639"/>
                      <a:gd name="connsiteY50" fmla="*/ 1589 h 10001"/>
                      <a:gd name="connsiteX51" fmla="*/ 3862 w 10639"/>
                      <a:gd name="connsiteY51" fmla="*/ 1540 h 10001"/>
                      <a:gd name="connsiteX52" fmla="*/ 3601 w 10639"/>
                      <a:gd name="connsiteY52" fmla="*/ 1558 h 10001"/>
                      <a:gd name="connsiteX53" fmla="*/ 3449 w 10639"/>
                      <a:gd name="connsiteY53" fmla="*/ 1437 h 10001"/>
                      <a:gd name="connsiteX54" fmla="*/ 3179 w 10639"/>
                      <a:gd name="connsiteY54" fmla="*/ 1619 h 10001"/>
                      <a:gd name="connsiteX55" fmla="*/ 2475 w 10639"/>
                      <a:gd name="connsiteY55" fmla="*/ 1135 h 10001"/>
                      <a:gd name="connsiteX56" fmla="*/ 2130 w 10639"/>
                      <a:gd name="connsiteY56" fmla="*/ 1215 h 10001"/>
                      <a:gd name="connsiteX57" fmla="*/ 1781 w 10639"/>
                      <a:gd name="connsiteY57" fmla="*/ 1446 h 10001"/>
                      <a:gd name="connsiteX58" fmla="*/ 1506 w 10639"/>
                      <a:gd name="connsiteY58" fmla="*/ 1756 h 10001"/>
                      <a:gd name="connsiteX59" fmla="*/ 1199 w 10639"/>
                      <a:gd name="connsiteY59" fmla="*/ 1644 h 10001"/>
                      <a:gd name="connsiteX60" fmla="*/ 1020 w 10639"/>
                      <a:gd name="connsiteY60" fmla="*/ 1773 h 10001"/>
                      <a:gd name="connsiteX61" fmla="*/ 880 w 10639"/>
                      <a:gd name="connsiteY61" fmla="*/ 2211 h 10001"/>
                      <a:gd name="connsiteX62" fmla="*/ 608 w 10639"/>
                      <a:gd name="connsiteY62" fmla="*/ 2699 h 10001"/>
                      <a:gd name="connsiteX63" fmla="*/ 337 w 10639"/>
                      <a:gd name="connsiteY63" fmla="*/ 3084 h 10001"/>
                      <a:gd name="connsiteX64" fmla="*/ 176 w 10639"/>
                      <a:gd name="connsiteY64" fmla="*/ 3419 h 10001"/>
                      <a:gd name="connsiteX65" fmla="*/ 0 w 10639"/>
                      <a:gd name="connsiteY65" fmla="*/ 3809 h 10001"/>
                      <a:gd name="connsiteX66" fmla="*/ 727 w 10639"/>
                      <a:gd name="connsiteY66" fmla="*/ 3522 h 10001"/>
                      <a:gd name="connsiteX67" fmla="*/ 833 w 10639"/>
                      <a:gd name="connsiteY67" fmla="*/ 3884 h 10001"/>
                      <a:gd name="connsiteX68" fmla="*/ 762 w 10639"/>
                      <a:gd name="connsiteY68" fmla="*/ 4154 h 10001"/>
                      <a:gd name="connsiteX69" fmla="*/ 639 w 10639"/>
                      <a:gd name="connsiteY69" fmla="*/ 4425 h 10001"/>
                      <a:gd name="connsiteX70" fmla="*/ 657 w 10639"/>
                      <a:gd name="connsiteY70" fmla="*/ 4832 h 10001"/>
                      <a:gd name="connsiteX71" fmla="*/ 692 w 10639"/>
                      <a:gd name="connsiteY71" fmla="*/ 5464 h 10001"/>
                      <a:gd name="connsiteX72" fmla="*/ 727 w 10639"/>
                      <a:gd name="connsiteY72" fmla="*/ 5464 h 10001"/>
                      <a:gd name="connsiteX73" fmla="*/ 797 w 10639"/>
                      <a:gd name="connsiteY73" fmla="*/ 5644 h 10001"/>
                      <a:gd name="connsiteX74" fmla="*/ 1220 w 10639"/>
                      <a:gd name="connsiteY74" fmla="*/ 6096 h 10001"/>
                      <a:gd name="connsiteX75" fmla="*/ 1220 w 10639"/>
                      <a:gd name="connsiteY75" fmla="*/ 6118 h 10001"/>
                      <a:gd name="connsiteX76" fmla="*/ 1220 w 10639"/>
                      <a:gd name="connsiteY76" fmla="*/ 6118 h 10001"/>
                      <a:gd name="connsiteX77" fmla="*/ 1290 w 10639"/>
                      <a:gd name="connsiteY77" fmla="*/ 6547 h 10001"/>
                      <a:gd name="connsiteX78" fmla="*/ 2171 w 10639"/>
                      <a:gd name="connsiteY78" fmla="*/ 7112 h 10001"/>
                      <a:gd name="connsiteX79" fmla="*/ 2188 w 10639"/>
                      <a:gd name="connsiteY79" fmla="*/ 7112 h 10001"/>
                      <a:gd name="connsiteX80" fmla="*/ 2188 w 10639"/>
                      <a:gd name="connsiteY80" fmla="*/ 7134 h 10001"/>
                      <a:gd name="connsiteX81" fmla="*/ 2364 w 10639"/>
                      <a:gd name="connsiteY81" fmla="*/ 8173 h 10001"/>
                      <a:gd name="connsiteX82" fmla="*/ 2716 w 10639"/>
                      <a:gd name="connsiteY82" fmla="*/ 9053 h 10001"/>
                      <a:gd name="connsiteX83" fmla="*/ 2840 w 10639"/>
                      <a:gd name="connsiteY83" fmla="*/ 9324 h 10001"/>
                      <a:gd name="connsiteX84" fmla="*/ 2840 w 10639"/>
                      <a:gd name="connsiteY84" fmla="*/ 9324 h 10001"/>
                      <a:gd name="connsiteX85" fmla="*/ 2840 w 10639"/>
                      <a:gd name="connsiteY85" fmla="*/ 9346 h 10001"/>
                      <a:gd name="connsiteX86" fmla="*/ 2822 w 10639"/>
                      <a:gd name="connsiteY86" fmla="*/ 9933 h 10001"/>
                      <a:gd name="connsiteX87" fmla="*/ 2963 w 10639"/>
                      <a:gd name="connsiteY87" fmla="*/ 9933 h 10001"/>
                      <a:gd name="connsiteX88" fmla="*/ 3069 w 10639"/>
                      <a:gd name="connsiteY88" fmla="*/ 9662 h 10001"/>
                      <a:gd name="connsiteX89" fmla="*/ 4002 w 10639"/>
                      <a:gd name="connsiteY89" fmla="*/ 9662 h 10001"/>
                      <a:gd name="connsiteX90" fmla="*/ 4283 w 10639"/>
                      <a:gd name="connsiteY90" fmla="*/ 9437 h 10001"/>
                      <a:gd name="connsiteX91" fmla="*/ 4600 w 10639"/>
                      <a:gd name="connsiteY91" fmla="*/ 9346 h 10001"/>
                      <a:gd name="connsiteX92" fmla="*/ 4917 w 10639"/>
                      <a:gd name="connsiteY92" fmla="*/ 9504 h 10001"/>
                      <a:gd name="connsiteX93" fmla="*/ 5128 w 10639"/>
                      <a:gd name="connsiteY93" fmla="*/ 9437 h 10001"/>
                      <a:gd name="connsiteX94" fmla="*/ 6079 w 10639"/>
                      <a:gd name="connsiteY94" fmla="*/ 9369 h 10001"/>
                      <a:gd name="connsiteX95" fmla="*/ 6431 w 10639"/>
                      <a:gd name="connsiteY95" fmla="*/ 9211 h 10001"/>
                      <a:gd name="connsiteX96" fmla="*/ 6590 w 10639"/>
                      <a:gd name="connsiteY96" fmla="*/ 9369 h 10001"/>
                      <a:gd name="connsiteX97" fmla="*/ 7241 w 10639"/>
                      <a:gd name="connsiteY97" fmla="*/ 9324 h 10001"/>
                      <a:gd name="connsiteX98" fmla="*/ 7382 w 10639"/>
                      <a:gd name="connsiteY98" fmla="*/ 9572 h 10001"/>
                      <a:gd name="connsiteX99" fmla="*/ 7558 w 10639"/>
                      <a:gd name="connsiteY99" fmla="*/ 9775 h 10001"/>
                      <a:gd name="connsiteX100" fmla="*/ 8121 w 10639"/>
                      <a:gd name="connsiteY100" fmla="*/ 9730 h 10001"/>
                      <a:gd name="connsiteX101" fmla="*/ 8297 w 10639"/>
                      <a:gd name="connsiteY101" fmla="*/ 9866 h 10001"/>
                      <a:gd name="connsiteX102" fmla="*/ 8403 w 10639"/>
                      <a:gd name="connsiteY102" fmla="*/ 9911 h 10001"/>
                      <a:gd name="connsiteX103" fmla="*/ 8474 w 10639"/>
                      <a:gd name="connsiteY103" fmla="*/ 9978 h 10001"/>
                      <a:gd name="connsiteX104" fmla="*/ 8579 w 10639"/>
                      <a:gd name="connsiteY104" fmla="*/ 10001 h 10001"/>
                      <a:gd name="connsiteX105" fmla="*/ 8755 w 10639"/>
                      <a:gd name="connsiteY105" fmla="*/ 9933 h 10001"/>
                      <a:gd name="connsiteX106" fmla="*/ 8702 w 10639"/>
                      <a:gd name="connsiteY106" fmla="*/ 9617 h 10001"/>
                      <a:gd name="connsiteX107" fmla="*/ 8526 w 10639"/>
                      <a:gd name="connsiteY107" fmla="*/ 9392 h 10001"/>
                      <a:gd name="connsiteX108" fmla="*/ 8526 w 10639"/>
                      <a:gd name="connsiteY108" fmla="*/ 9008 h 10001"/>
                      <a:gd name="connsiteX109" fmla="*/ 8702 w 10639"/>
                      <a:gd name="connsiteY109" fmla="*/ 8872 h 10001"/>
                      <a:gd name="connsiteX110" fmla="*/ 8914 w 10639"/>
                      <a:gd name="connsiteY110" fmla="*/ 8692 h 10001"/>
                      <a:gd name="connsiteX111" fmla="*/ 8790 w 10639"/>
                      <a:gd name="connsiteY111" fmla="*/ 8601 h 10001"/>
                      <a:gd name="connsiteX112" fmla="*/ 8702 w 10639"/>
                      <a:gd name="connsiteY112" fmla="*/ 8466 h 10001"/>
                      <a:gd name="connsiteX113" fmla="*/ 8843 w 10639"/>
                      <a:gd name="connsiteY113" fmla="*/ 8240 h 10001"/>
                      <a:gd name="connsiteX114" fmla="*/ 9160 w 10639"/>
                      <a:gd name="connsiteY114" fmla="*/ 8240 h 10001"/>
                      <a:gd name="connsiteX115" fmla="*/ 9160 w 10639"/>
                      <a:gd name="connsiteY115" fmla="*/ 7947 h 10001"/>
                      <a:gd name="connsiteX116" fmla="*/ 8949 w 10639"/>
                      <a:gd name="connsiteY116" fmla="*/ 7834 h 10001"/>
                      <a:gd name="connsiteX117" fmla="*/ 9037 w 10639"/>
                      <a:gd name="connsiteY117" fmla="*/ 7495 h 10001"/>
                      <a:gd name="connsiteX118" fmla="*/ 8315 w 10639"/>
                      <a:gd name="connsiteY118" fmla="*/ 6164 h 10001"/>
                      <a:gd name="connsiteX119" fmla="*/ 8157 w 10639"/>
                      <a:gd name="connsiteY119" fmla="*/ 5441 h 10001"/>
                      <a:gd name="connsiteX120" fmla="*/ 8315 w 10639"/>
                      <a:gd name="connsiteY120" fmla="*/ 4764 h 10001"/>
                      <a:gd name="connsiteX121" fmla="*/ 7646 w 10639"/>
                      <a:gd name="connsiteY121" fmla="*/ 4854 h 10001"/>
                      <a:gd name="connsiteX122" fmla="*/ 7611 w 10639"/>
                      <a:gd name="connsiteY122" fmla="*/ 4809 h 10001"/>
                      <a:gd name="connsiteX123" fmla="*/ 7593 w 10639"/>
                      <a:gd name="connsiteY123" fmla="*/ 4629 h 10001"/>
                      <a:gd name="connsiteX124" fmla="*/ 7734 w 10639"/>
                      <a:gd name="connsiteY124" fmla="*/ 4267 h 10001"/>
                      <a:gd name="connsiteX125" fmla="*/ 9107 w 10639"/>
                      <a:gd name="connsiteY125" fmla="*/ 3342 h 10001"/>
                      <a:gd name="connsiteX126" fmla="*/ 9547 w 10639"/>
                      <a:gd name="connsiteY126" fmla="*/ 3161 h 10001"/>
                      <a:gd name="connsiteX127" fmla="*/ 9741 w 10639"/>
                      <a:gd name="connsiteY127" fmla="*/ 3432 h 10001"/>
                      <a:gd name="connsiteX128" fmla="*/ 9952 w 10639"/>
                      <a:gd name="connsiteY128" fmla="*/ 3432 h 10001"/>
                      <a:gd name="connsiteX129" fmla="*/ 10199 w 10639"/>
                      <a:gd name="connsiteY129" fmla="*/ 3206 h 10001"/>
                      <a:gd name="connsiteX130" fmla="*/ 10604 w 10639"/>
                      <a:gd name="connsiteY130" fmla="*/ 3455 h 10001"/>
                      <a:gd name="connsiteX131" fmla="*/ 10639 w 10639"/>
                      <a:gd name="connsiteY131" fmla="*/ 2732 h 10001"/>
                      <a:gd name="connsiteX132" fmla="*/ 10146 w 10639"/>
                      <a:gd name="connsiteY132" fmla="*/ 2732 h 10001"/>
                      <a:gd name="connsiteX0" fmla="*/ 10146 w 10639"/>
                      <a:gd name="connsiteY0" fmla="*/ 2732 h 10001"/>
                      <a:gd name="connsiteX1" fmla="*/ 10199 w 10639"/>
                      <a:gd name="connsiteY1" fmla="*/ 2507 h 10001"/>
                      <a:gd name="connsiteX2" fmla="*/ 10199 w 10639"/>
                      <a:gd name="connsiteY2" fmla="*/ 2394 h 10001"/>
                      <a:gd name="connsiteX3" fmla="*/ 9935 w 10639"/>
                      <a:gd name="connsiteY3" fmla="*/ 2349 h 10001"/>
                      <a:gd name="connsiteX4" fmla="*/ 9900 w 10639"/>
                      <a:gd name="connsiteY4" fmla="*/ 2349 h 10001"/>
                      <a:gd name="connsiteX5" fmla="*/ 9900 w 10639"/>
                      <a:gd name="connsiteY5" fmla="*/ 2326 h 10001"/>
                      <a:gd name="connsiteX6" fmla="*/ 9794 w 10639"/>
                      <a:gd name="connsiteY6" fmla="*/ 1965 h 10001"/>
                      <a:gd name="connsiteX7" fmla="*/ 9231 w 10639"/>
                      <a:gd name="connsiteY7" fmla="*/ 1423 h 10001"/>
                      <a:gd name="connsiteX8" fmla="*/ 9231 w 10639"/>
                      <a:gd name="connsiteY8" fmla="*/ 1423 h 10001"/>
                      <a:gd name="connsiteX9" fmla="*/ 9213 w 10639"/>
                      <a:gd name="connsiteY9" fmla="*/ 1401 h 10001"/>
                      <a:gd name="connsiteX10" fmla="*/ 9160 w 10639"/>
                      <a:gd name="connsiteY10" fmla="*/ 1175 h 10001"/>
                      <a:gd name="connsiteX11" fmla="*/ 8931 w 10639"/>
                      <a:gd name="connsiteY11" fmla="*/ 407 h 10001"/>
                      <a:gd name="connsiteX12" fmla="*/ 8773 w 10639"/>
                      <a:gd name="connsiteY12" fmla="*/ 385 h 10001"/>
                      <a:gd name="connsiteX13" fmla="*/ 8579 w 10639"/>
                      <a:gd name="connsiteY13" fmla="*/ 520 h 10001"/>
                      <a:gd name="connsiteX14" fmla="*/ 8579 w 10639"/>
                      <a:gd name="connsiteY14" fmla="*/ 520 h 10001"/>
                      <a:gd name="connsiteX15" fmla="*/ 8562 w 10639"/>
                      <a:gd name="connsiteY15" fmla="*/ 520 h 10001"/>
                      <a:gd name="connsiteX16" fmla="*/ 7593 w 10639"/>
                      <a:gd name="connsiteY16" fmla="*/ 543 h 10001"/>
                      <a:gd name="connsiteX17" fmla="*/ 7576 w 10639"/>
                      <a:gd name="connsiteY17" fmla="*/ 543 h 10001"/>
                      <a:gd name="connsiteX18" fmla="*/ 7558 w 10639"/>
                      <a:gd name="connsiteY18" fmla="*/ 543 h 10001"/>
                      <a:gd name="connsiteX19" fmla="*/ 7276 w 10639"/>
                      <a:gd name="connsiteY19" fmla="*/ 136 h 10001"/>
                      <a:gd name="connsiteX20" fmla="*/ 7065 w 10639"/>
                      <a:gd name="connsiteY20" fmla="*/ 114 h 10001"/>
                      <a:gd name="connsiteX21" fmla="*/ 6816 w 10639"/>
                      <a:gd name="connsiteY21" fmla="*/ 49 h 10001"/>
                      <a:gd name="connsiteX22" fmla="*/ 6748 w 10639"/>
                      <a:gd name="connsiteY22" fmla="*/ 407 h 10001"/>
                      <a:gd name="connsiteX23" fmla="*/ 6643 w 10639"/>
                      <a:gd name="connsiteY23" fmla="*/ 520 h 10001"/>
                      <a:gd name="connsiteX24" fmla="*/ 6625 w 10639"/>
                      <a:gd name="connsiteY24" fmla="*/ 543 h 10001"/>
                      <a:gd name="connsiteX25" fmla="*/ 6607 w 10639"/>
                      <a:gd name="connsiteY25" fmla="*/ 543 h 10001"/>
                      <a:gd name="connsiteX26" fmla="*/ 6326 w 10639"/>
                      <a:gd name="connsiteY26" fmla="*/ 543 h 10001"/>
                      <a:gd name="connsiteX27" fmla="*/ 6290 w 10639"/>
                      <a:gd name="connsiteY27" fmla="*/ 543 h 10001"/>
                      <a:gd name="connsiteX28" fmla="*/ 6290 w 10639"/>
                      <a:gd name="connsiteY28" fmla="*/ 520 h 10001"/>
                      <a:gd name="connsiteX29" fmla="*/ 5991 w 10639"/>
                      <a:gd name="connsiteY29" fmla="*/ 159 h 10001"/>
                      <a:gd name="connsiteX30" fmla="*/ 5868 w 10639"/>
                      <a:gd name="connsiteY30" fmla="*/ 272 h 10001"/>
                      <a:gd name="connsiteX31" fmla="*/ 5850 w 10639"/>
                      <a:gd name="connsiteY31" fmla="*/ 272 h 10001"/>
                      <a:gd name="connsiteX32" fmla="*/ 5850 w 10639"/>
                      <a:gd name="connsiteY32" fmla="*/ 272 h 10001"/>
                      <a:gd name="connsiteX33" fmla="*/ 5639 w 10639"/>
                      <a:gd name="connsiteY33" fmla="*/ 317 h 10001"/>
                      <a:gd name="connsiteX34" fmla="*/ 5621 w 10639"/>
                      <a:gd name="connsiteY34" fmla="*/ 317 h 10001"/>
                      <a:gd name="connsiteX35" fmla="*/ 5621 w 10639"/>
                      <a:gd name="connsiteY35" fmla="*/ 294 h 10001"/>
                      <a:gd name="connsiteX36" fmla="*/ 5393 w 10639"/>
                      <a:gd name="connsiteY36" fmla="*/ 136 h 10001"/>
                      <a:gd name="connsiteX37" fmla="*/ 5146 w 10639"/>
                      <a:gd name="connsiteY37" fmla="*/ 1 h 10001"/>
                      <a:gd name="connsiteX38" fmla="*/ 5023 w 10639"/>
                      <a:gd name="connsiteY38" fmla="*/ 1 h 10001"/>
                      <a:gd name="connsiteX39" fmla="*/ 4741 w 10639"/>
                      <a:gd name="connsiteY39" fmla="*/ 136 h 10001"/>
                      <a:gd name="connsiteX40" fmla="*/ 4424 w 10639"/>
                      <a:gd name="connsiteY40" fmla="*/ 362 h 10001"/>
                      <a:gd name="connsiteX41" fmla="*/ 4424 w 10639"/>
                      <a:gd name="connsiteY41" fmla="*/ 362 h 10001"/>
                      <a:gd name="connsiteX42" fmla="*/ 4407 w 10639"/>
                      <a:gd name="connsiteY42" fmla="*/ 362 h 10001"/>
                      <a:gd name="connsiteX43" fmla="*/ 4283 w 10639"/>
                      <a:gd name="connsiteY43" fmla="*/ 407 h 10001"/>
                      <a:gd name="connsiteX44" fmla="*/ 4213 w 10639"/>
                      <a:gd name="connsiteY44" fmla="*/ 656 h 10001"/>
                      <a:gd name="connsiteX45" fmla="*/ 4266 w 10639"/>
                      <a:gd name="connsiteY45" fmla="*/ 723 h 10001"/>
                      <a:gd name="connsiteX46" fmla="*/ 4266 w 10639"/>
                      <a:gd name="connsiteY46" fmla="*/ 723 h 10001"/>
                      <a:gd name="connsiteX47" fmla="*/ 4266 w 10639"/>
                      <a:gd name="connsiteY47" fmla="*/ 746 h 10001"/>
                      <a:gd name="connsiteX48" fmla="*/ 4283 w 10639"/>
                      <a:gd name="connsiteY48" fmla="*/ 1288 h 10001"/>
                      <a:gd name="connsiteX49" fmla="*/ 4301 w 10639"/>
                      <a:gd name="connsiteY49" fmla="*/ 1491 h 10001"/>
                      <a:gd name="connsiteX50" fmla="*/ 4013 w 10639"/>
                      <a:gd name="connsiteY50" fmla="*/ 1589 h 10001"/>
                      <a:gd name="connsiteX51" fmla="*/ 3862 w 10639"/>
                      <a:gd name="connsiteY51" fmla="*/ 1540 h 10001"/>
                      <a:gd name="connsiteX52" fmla="*/ 3601 w 10639"/>
                      <a:gd name="connsiteY52" fmla="*/ 1558 h 10001"/>
                      <a:gd name="connsiteX53" fmla="*/ 3449 w 10639"/>
                      <a:gd name="connsiteY53" fmla="*/ 1437 h 10001"/>
                      <a:gd name="connsiteX54" fmla="*/ 3179 w 10639"/>
                      <a:gd name="connsiteY54" fmla="*/ 1619 h 10001"/>
                      <a:gd name="connsiteX55" fmla="*/ 2475 w 10639"/>
                      <a:gd name="connsiteY55" fmla="*/ 1135 h 10001"/>
                      <a:gd name="connsiteX56" fmla="*/ 2130 w 10639"/>
                      <a:gd name="connsiteY56" fmla="*/ 1215 h 10001"/>
                      <a:gd name="connsiteX57" fmla="*/ 1781 w 10639"/>
                      <a:gd name="connsiteY57" fmla="*/ 1446 h 10001"/>
                      <a:gd name="connsiteX58" fmla="*/ 1506 w 10639"/>
                      <a:gd name="connsiteY58" fmla="*/ 1756 h 10001"/>
                      <a:gd name="connsiteX59" fmla="*/ 1199 w 10639"/>
                      <a:gd name="connsiteY59" fmla="*/ 1644 h 10001"/>
                      <a:gd name="connsiteX60" fmla="*/ 1020 w 10639"/>
                      <a:gd name="connsiteY60" fmla="*/ 1773 h 10001"/>
                      <a:gd name="connsiteX61" fmla="*/ 880 w 10639"/>
                      <a:gd name="connsiteY61" fmla="*/ 2211 h 10001"/>
                      <a:gd name="connsiteX62" fmla="*/ 608 w 10639"/>
                      <a:gd name="connsiteY62" fmla="*/ 2699 h 10001"/>
                      <a:gd name="connsiteX63" fmla="*/ 337 w 10639"/>
                      <a:gd name="connsiteY63" fmla="*/ 3084 h 10001"/>
                      <a:gd name="connsiteX64" fmla="*/ 176 w 10639"/>
                      <a:gd name="connsiteY64" fmla="*/ 3419 h 10001"/>
                      <a:gd name="connsiteX65" fmla="*/ 0 w 10639"/>
                      <a:gd name="connsiteY65" fmla="*/ 3809 h 10001"/>
                      <a:gd name="connsiteX66" fmla="*/ 67 w 10639"/>
                      <a:gd name="connsiteY66" fmla="*/ 3954 h 10001"/>
                      <a:gd name="connsiteX67" fmla="*/ 833 w 10639"/>
                      <a:gd name="connsiteY67" fmla="*/ 3884 h 10001"/>
                      <a:gd name="connsiteX68" fmla="*/ 762 w 10639"/>
                      <a:gd name="connsiteY68" fmla="*/ 4154 h 10001"/>
                      <a:gd name="connsiteX69" fmla="*/ 639 w 10639"/>
                      <a:gd name="connsiteY69" fmla="*/ 4425 h 10001"/>
                      <a:gd name="connsiteX70" fmla="*/ 657 w 10639"/>
                      <a:gd name="connsiteY70" fmla="*/ 4832 h 10001"/>
                      <a:gd name="connsiteX71" fmla="*/ 692 w 10639"/>
                      <a:gd name="connsiteY71" fmla="*/ 5464 h 10001"/>
                      <a:gd name="connsiteX72" fmla="*/ 727 w 10639"/>
                      <a:gd name="connsiteY72" fmla="*/ 5464 h 10001"/>
                      <a:gd name="connsiteX73" fmla="*/ 797 w 10639"/>
                      <a:gd name="connsiteY73" fmla="*/ 5644 h 10001"/>
                      <a:gd name="connsiteX74" fmla="*/ 1220 w 10639"/>
                      <a:gd name="connsiteY74" fmla="*/ 6096 h 10001"/>
                      <a:gd name="connsiteX75" fmla="*/ 1220 w 10639"/>
                      <a:gd name="connsiteY75" fmla="*/ 6118 h 10001"/>
                      <a:gd name="connsiteX76" fmla="*/ 1220 w 10639"/>
                      <a:gd name="connsiteY76" fmla="*/ 6118 h 10001"/>
                      <a:gd name="connsiteX77" fmla="*/ 1290 w 10639"/>
                      <a:gd name="connsiteY77" fmla="*/ 6547 h 10001"/>
                      <a:gd name="connsiteX78" fmla="*/ 2171 w 10639"/>
                      <a:gd name="connsiteY78" fmla="*/ 7112 h 10001"/>
                      <a:gd name="connsiteX79" fmla="*/ 2188 w 10639"/>
                      <a:gd name="connsiteY79" fmla="*/ 7112 h 10001"/>
                      <a:gd name="connsiteX80" fmla="*/ 2188 w 10639"/>
                      <a:gd name="connsiteY80" fmla="*/ 7134 h 10001"/>
                      <a:gd name="connsiteX81" fmla="*/ 2364 w 10639"/>
                      <a:gd name="connsiteY81" fmla="*/ 8173 h 10001"/>
                      <a:gd name="connsiteX82" fmla="*/ 2716 w 10639"/>
                      <a:gd name="connsiteY82" fmla="*/ 9053 h 10001"/>
                      <a:gd name="connsiteX83" fmla="*/ 2840 w 10639"/>
                      <a:gd name="connsiteY83" fmla="*/ 9324 h 10001"/>
                      <a:gd name="connsiteX84" fmla="*/ 2840 w 10639"/>
                      <a:gd name="connsiteY84" fmla="*/ 9324 h 10001"/>
                      <a:gd name="connsiteX85" fmla="*/ 2840 w 10639"/>
                      <a:gd name="connsiteY85" fmla="*/ 9346 h 10001"/>
                      <a:gd name="connsiteX86" fmla="*/ 2822 w 10639"/>
                      <a:gd name="connsiteY86" fmla="*/ 9933 h 10001"/>
                      <a:gd name="connsiteX87" fmla="*/ 2963 w 10639"/>
                      <a:gd name="connsiteY87" fmla="*/ 9933 h 10001"/>
                      <a:gd name="connsiteX88" fmla="*/ 3069 w 10639"/>
                      <a:gd name="connsiteY88" fmla="*/ 9662 h 10001"/>
                      <a:gd name="connsiteX89" fmla="*/ 4002 w 10639"/>
                      <a:gd name="connsiteY89" fmla="*/ 9662 h 10001"/>
                      <a:gd name="connsiteX90" fmla="*/ 4283 w 10639"/>
                      <a:gd name="connsiteY90" fmla="*/ 9437 h 10001"/>
                      <a:gd name="connsiteX91" fmla="*/ 4600 w 10639"/>
                      <a:gd name="connsiteY91" fmla="*/ 9346 h 10001"/>
                      <a:gd name="connsiteX92" fmla="*/ 4917 w 10639"/>
                      <a:gd name="connsiteY92" fmla="*/ 9504 h 10001"/>
                      <a:gd name="connsiteX93" fmla="*/ 5128 w 10639"/>
                      <a:gd name="connsiteY93" fmla="*/ 9437 h 10001"/>
                      <a:gd name="connsiteX94" fmla="*/ 6079 w 10639"/>
                      <a:gd name="connsiteY94" fmla="*/ 9369 h 10001"/>
                      <a:gd name="connsiteX95" fmla="*/ 6431 w 10639"/>
                      <a:gd name="connsiteY95" fmla="*/ 9211 h 10001"/>
                      <a:gd name="connsiteX96" fmla="*/ 6590 w 10639"/>
                      <a:gd name="connsiteY96" fmla="*/ 9369 h 10001"/>
                      <a:gd name="connsiteX97" fmla="*/ 7241 w 10639"/>
                      <a:gd name="connsiteY97" fmla="*/ 9324 h 10001"/>
                      <a:gd name="connsiteX98" fmla="*/ 7382 w 10639"/>
                      <a:gd name="connsiteY98" fmla="*/ 9572 h 10001"/>
                      <a:gd name="connsiteX99" fmla="*/ 7558 w 10639"/>
                      <a:gd name="connsiteY99" fmla="*/ 9775 h 10001"/>
                      <a:gd name="connsiteX100" fmla="*/ 8121 w 10639"/>
                      <a:gd name="connsiteY100" fmla="*/ 9730 h 10001"/>
                      <a:gd name="connsiteX101" fmla="*/ 8297 w 10639"/>
                      <a:gd name="connsiteY101" fmla="*/ 9866 h 10001"/>
                      <a:gd name="connsiteX102" fmla="*/ 8403 w 10639"/>
                      <a:gd name="connsiteY102" fmla="*/ 9911 h 10001"/>
                      <a:gd name="connsiteX103" fmla="*/ 8474 w 10639"/>
                      <a:gd name="connsiteY103" fmla="*/ 9978 h 10001"/>
                      <a:gd name="connsiteX104" fmla="*/ 8579 w 10639"/>
                      <a:gd name="connsiteY104" fmla="*/ 10001 h 10001"/>
                      <a:gd name="connsiteX105" fmla="*/ 8755 w 10639"/>
                      <a:gd name="connsiteY105" fmla="*/ 9933 h 10001"/>
                      <a:gd name="connsiteX106" fmla="*/ 8702 w 10639"/>
                      <a:gd name="connsiteY106" fmla="*/ 9617 h 10001"/>
                      <a:gd name="connsiteX107" fmla="*/ 8526 w 10639"/>
                      <a:gd name="connsiteY107" fmla="*/ 9392 h 10001"/>
                      <a:gd name="connsiteX108" fmla="*/ 8526 w 10639"/>
                      <a:gd name="connsiteY108" fmla="*/ 9008 h 10001"/>
                      <a:gd name="connsiteX109" fmla="*/ 8702 w 10639"/>
                      <a:gd name="connsiteY109" fmla="*/ 8872 h 10001"/>
                      <a:gd name="connsiteX110" fmla="*/ 8914 w 10639"/>
                      <a:gd name="connsiteY110" fmla="*/ 8692 h 10001"/>
                      <a:gd name="connsiteX111" fmla="*/ 8790 w 10639"/>
                      <a:gd name="connsiteY111" fmla="*/ 8601 h 10001"/>
                      <a:gd name="connsiteX112" fmla="*/ 8702 w 10639"/>
                      <a:gd name="connsiteY112" fmla="*/ 8466 h 10001"/>
                      <a:gd name="connsiteX113" fmla="*/ 8843 w 10639"/>
                      <a:gd name="connsiteY113" fmla="*/ 8240 h 10001"/>
                      <a:gd name="connsiteX114" fmla="*/ 9160 w 10639"/>
                      <a:gd name="connsiteY114" fmla="*/ 8240 h 10001"/>
                      <a:gd name="connsiteX115" fmla="*/ 9160 w 10639"/>
                      <a:gd name="connsiteY115" fmla="*/ 7947 h 10001"/>
                      <a:gd name="connsiteX116" fmla="*/ 8949 w 10639"/>
                      <a:gd name="connsiteY116" fmla="*/ 7834 h 10001"/>
                      <a:gd name="connsiteX117" fmla="*/ 9037 w 10639"/>
                      <a:gd name="connsiteY117" fmla="*/ 7495 h 10001"/>
                      <a:gd name="connsiteX118" fmla="*/ 8315 w 10639"/>
                      <a:gd name="connsiteY118" fmla="*/ 6164 h 10001"/>
                      <a:gd name="connsiteX119" fmla="*/ 8157 w 10639"/>
                      <a:gd name="connsiteY119" fmla="*/ 5441 h 10001"/>
                      <a:gd name="connsiteX120" fmla="*/ 8315 w 10639"/>
                      <a:gd name="connsiteY120" fmla="*/ 4764 h 10001"/>
                      <a:gd name="connsiteX121" fmla="*/ 7646 w 10639"/>
                      <a:gd name="connsiteY121" fmla="*/ 4854 h 10001"/>
                      <a:gd name="connsiteX122" fmla="*/ 7611 w 10639"/>
                      <a:gd name="connsiteY122" fmla="*/ 4809 h 10001"/>
                      <a:gd name="connsiteX123" fmla="*/ 7593 w 10639"/>
                      <a:gd name="connsiteY123" fmla="*/ 4629 h 10001"/>
                      <a:gd name="connsiteX124" fmla="*/ 7734 w 10639"/>
                      <a:gd name="connsiteY124" fmla="*/ 4267 h 10001"/>
                      <a:gd name="connsiteX125" fmla="*/ 9107 w 10639"/>
                      <a:gd name="connsiteY125" fmla="*/ 3342 h 10001"/>
                      <a:gd name="connsiteX126" fmla="*/ 9547 w 10639"/>
                      <a:gd name="connsiteY126" fmla="*/ 3161 h 10001"/>
                      <a:gd name="connsiteX127" fmla="*/ 9741 w 10639"/>
                      <a:gd name="connsiteY127" fmla="*/ 3432 h 10001"/>
                      <a:gd name="connsiteX128" fmla="*/ 9952 w 10639"/>
                      <a:gd name="connsiteY128" fmla="*/ 3432 h 10001"/>
                      <a:gd name="connsiteX129" fmla="*/ 10199 w 10639"/>
                      <a:gd name="connsiteY129" fmla="*/ 3206 h 10001"/>
                      <a:gd name="connsiteX130" fmla="*/ 10604 w 10639"/>
                      <a:gd name="connsiteY130" fmla="*/ 3455 h 10001"/>
                      <a:gd name="connsiteX131" fmla="*/ 10639 w 10639"/>
                      <a:gd name="connsiteY131" fmla="*/ 2732 h 10001"/>
                      <a:gd name="connsiteX132" fmla="*/ 10146 w 10639"/>
                      <a:gd name="connsiteY132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659 w 10690"/>
                      <a:gd name="connsiteY62" fmla="*/ 2699 h 10001"/>
                      <a:gd name="connsiteX63" fmla="*/ 388 w 10690"/>
                      <a:gd name="connsiteY63" fmla="*/ 3084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813 w 10690"/>
                      <a:gd name="connsiteY68" fmla="*/ 4154 h 10001"/>
                      <a:gd name="connsiteX69" fmla="*/ 690 w 10690"/>
                      <a:gd name="connsiteY69" fmla="*/ 4425 h 10001"/>
                      <a:gd name="connsiteX70" fmla="*/ 708 w 10690"/>
                      <a:gd name="connsiteY70" fmla="*/ 4832 h 10001"/>
                      <a:gd name="connsiteX71" fmla="*/ 743 w 10690"/>
                      <a:gd name="connsiteY71" fmla="*/ 5464 h 10001"/>
                      <a:gd name="connsiteX72" fmla="*/ 778 w 10690"/>
                      <a:gd name="connsiteY72" fmla="*/ 5464 h 10001"/>
                      <a:gd name="connsiteX73" fmla="*/ 848 w 10690"/>
                      <a:gd name="connsiteY73" fmla="*/ 5644 h 10001"/>
                      <a:gd name="connsiteX74" fmla="*/ 1271 w 10690"/>
                      <a:gd name="connsiteY74" fmla="*/ 6096 h 10001"/>
                      <a:gd name="connsiteX75" fmla="*/ 1271 w 10690"/>
                      <a:gd name="connsiteY75" fmla="*/ 6118 h 10001"/>
                      <a:gd name="connsiteX76" fmla="*/ 1271 w 10690"/>
                      <a:gd name="connsiteY76" fmla="*/ 6118 h 10001"/>
                      <a:gd name="connsiteX77" fmla="*/ 1341 w 10690"/>
                      <a:gd name="connsiteY77" fmla="*/ 6547 h 10001"/>
                      <a:gd name="connsiteX78" fmla="*/ 2222 w 10690"/>
                      <a:gd name="connsiteY78" fmla="*/ 7112 h 10001"/>
                      <a:gd name="connsiteX79" fmla="*/ 2239 w 10690"/>
                      <a:gd name="connsiteY79" fmla="*/ 7112 h 10001"/>
                      <a:gd name="connsiteX80" fmla="*/ 2239 w 10690"/>
                      <a:gd name="connsiteY80" fmla="*/ 7134 h 10001"/>
                      <a:gd name="connsiteX81" fmla="*/ 2415 w 10690"/>
                      <a:gd name="connsiteY81" fmla="*/ 8173 h 10001"/>
                      <a:gd name="connsiteX82" fmla="*/ 2767 w 10690"/>
                      <a:gd name="connsiteY82" fmla="*/ 9053 h 10001"/>
                      <a:gd name="connsiteX83" fmla="*/ 2891 w 10690"/>
                      <a:gd name="connsiteY83" fmla="*/ 9324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46 h 10001"/>
                      <a:gd name="connsiteX86" fmla="*/ 2873 w 10690"/>
                      <a:gd name="connsiteY86" fmla="*/ 9933 h 10001"/>
                      <a:gd name="connsiteX87" fmla="*/ 3014 w 10690"/>
                      <a:gd name="connsiteY87" fmla="*/ 9933 h 10001"/>
                      <a:gd name="connsiteX88" fmla="*/ 3120 w 10690"/>
                      <a:gd name="connsiteY88" fmla="*/ 9662 h 10001"/>
                      <a:gd name="connsiteX89" fmla="*/ 4053 w 10690"/>
                      <a:gd name="connsiteY89" fmla="*/ 9662 h 10001"/>
                      <a:gd name="connsiteX90" fmla="*/ 4334 w 10690"/>
                      <a:gd name="connsiteY90" fmla="*/ 9437 h 10001"/>
                      <a:gd name="connsiteX91" fmla="*/ 4651 w 10690"/>
                      <a:gd name="connsiteY91" fmla="*/ 9346 h 10001"/>
                      <a:gd name="connsiteX92" fmla="*/ 4968 w 10690"/>
                      <a:gd name="connsiteY92" fmla="*/ 9504 h 10001"/>
                      <a:gd name="connsiteX93" fmla="*/ 5179 w 10690"/>
                      <a:gd name="connsiteY93" fmla="*/ 9437 h 10001"/>
                      <a:gd name="connsiteX94" fmla="*/ 6130 w 10690"/>
                      <a:gd name="connsiteY94" fmla="*/ 9369 h 10001"/>
                      <a:gd name="connsiteX95" fmla="*/ 6482 w 10690"/>
                      <a:gd name="connsiteY95" fmla="*/ 9211 h 10001"/>
                      <a:gd name="connsiteX96" fmla="*/ 6641 w 10690"/>
                      <a:gd name="connsiteY96" fmla="*/ 9369 h 10001"/>
                      <a:gd name="connsiteX97" fmla="*/ 7292 w 10690"/>
                      <a:gd name="connsiteY97" fmla="*/ 9324 h 10001"/>
                      <a:gd name="connsiteX98" fmla="*/ 7433 w 10690"/>
                      <a:gd name="connsiteY98" fmla="*/ 9572 h 10001"/>
                      <a:gd name="connsiteX99" fmla="*/ 7609 w 10690"/>
                      <a:gd name="connsiteY99" fmla="*/ 9775 h 10001"/>
                      <a:gd name="connsiteX100" fmla="*/ 8172 w 10690"/>
                      <a:gd name="connsiteY100" fmla="*/ 9730 h 10001"/>
                      <a:gd name="connsiteX101" fmla="*/ 8348 w 10690"/>
                      <a:gd name="connsiteY101" fmla="*/ 9866 h 10001"/>
                      <a:gd name="connsiteX102" fmla="*/ 8454 w 10690"/>
                      <a:gd name="connsiteY102" fmla="*/ 9911 h 10001"/>
                      <a:gd name="connsiteX103" fmla="*/ 8525 w 10690"/>
                      <a:gd name="connsiteY103" fmla="*/ 9978 h 10001"/>
                      <a:gd name="connsiteX104" fmla="*/ 8630 w 10690"/>
                      <a:gd name="connsiteY104" fmla="*/ 10001 h 10001"/>
                      <a:gd name="connsiteX105" fmla="*/ 8806 w 10690"/>
                      <a:gd name="connsiteY105" fmla="*/ 9933 h 10001"/>
                      <a:gd name="connsiteX106" fmla="*/ 8753 w 10690"/>
                      <a:gd name="connsiteY106" fmla="*/ 9617 h 10001"/>
                      <a:gd name="connsiteX107" fmla="*/ 8577 w 10690"/>
                      <a:gd name="connsiteY107" fmla="*/ 9392 h 10001"/>
                      <a:gd name="connsiteX108" fmla="*/ 8577 w 10690"/>
                      <a:gd name="connsiteY108" fmla="*/ 9008 h 10001"/>
                      <a:gd name="connsiteX109" fmla="*/ 8753 w 10690"/>
                      <a:gd name="connsiteY109" fmla="*/ 8872 h 10001"/>
                      <a:gd name="connsiteX110" fmla="*/ 8965 w 10690"/>
                      <a:gd name="connsiteY110" fmla="*/ 8692 h 10001"/>
                      <a:gd name="connsiteX111" fmla="*/ 8841 w 10690"/>
                      <a:gd name="connsiteY111" fmla="*/ 8601 h 10001"/>
                      <a:gd name="connsiteX112" fmla="*/ 8753 w 10690"/>
                      <a:gd name="connsiteY112" fmla="*/ 8466 h 10001"/>
                      <a:gd name="connsiteX113" fmla="*/ 8894 w 10690"/>
                      <a:gd name="connsiteY113" fmla="*/ 8240 h 10001"/>
                      <a:gd name="connsiteX114" fmla="*/ 9211 w 10690"/>
                      <a:gd name="connsiteY114" fmla="*/ 8240 h 10001"/>
                      <a:gd name="connsiteX115" fmla="*/ 9211 w 10690"/>
                      <a:gd name="connsiteY115" fmla="*/ 7947 h 10001"/>
                      <a:gd name="connsiteX116" fmla="*/ 9000 w 10690"/>
                      <a:gd name="connsiteY116" fmla="*/ 7834 h 10001"/>
                      <a:gd name="connsiteX117" fmla="*/ 9088 w 10690"/>
                      <a:gd name="connsiteY117" fmla="*/ 7495 h 10001"/>
                      <a:gd name="connsiteX118" fmla="*/ 8366 w 10690"/>
                      <a:gd name="connsiteY118" fmla="*/ 6164 h 10001"/>
                      <a:gd name="connsiteX119" fmla="*/ 8208 w 10690"/>
                      <a:gd name="connsiteY119" fmla="*/ 5441 h 10001"/>
                      <a:gd name="connsiteX120" fmla="*/ 8366 w 10690"/>
                      <a:gd name="connsiteY120" fmla="*/ 4764 h 10001"/>
                      <a:gd name="connsiteX121" fmla="*/ 7697 w 10690"/>
                      <a:gd name="connsiteY121" fmla="*/ 4854 h 10001"/>
                      <a:gd name="connsiteX122" fmla="*/ 7662 w 10690"/>
                      <a:gd name="connsiteY122" fmla="*/ 4809 h 10001"/>
                      <a:gd name="connsiteX123" fmla="*/ 7644 w 10690"/>
                      <a:gd name="connsiteY123" fmla="*/ 4629 h 10001"/>
                      <a:gd name="connsiteX124" fmla="*/ 7785 w 10690"/>
                      <a:gd name="connsiteY124" fmla="*/ 4267 h 10001"/>
                      <a:gd name="connsiteX125" fmla="*/ 9158 w 10690"/>
                      <a:gd name="connsiteY125" fmla="*/ 3342 h 10001"/>
                      <a:gd name="connsiteX126" fmla="*/ 9598 w 10690"/>
                      <a:gd name="connsiteY126" fmla="*/ 3161 h 10001"/>
                      <a:gd name="connsiteX127" fmla="*/ 9792 w 10690"/>
                      <a:gd name="connsiteY127" fmla="*/ 3432 h 10001"/>
                      <a:gd name="connsiteX128" fmla="*/ 10003 w 10690"/>
                      <a:gd name="connsiteY128" fmla="*/ 3432 h 10001"/>
                      <a:gd name="connsiteX129" fmla="*/ 10250 w 10690"/>
                      <a:gd name="connsiteY129" fmla="*/ 3206 h 10001"/>
                      <a:gd name="connsiteX130" fmla="*/ 10655 w 10690"/>
                      <a:gd name="connsiteY130" fmla="*/ 3455 h 10001"/>
                      <a:gd name="connsiteX131" fmla="*/ 10690 w 10690"/>
                      <a:gd name="connsiteY131" fmla="*/ 2732 h 10001"/>
                      <a:gd name="connsiteX132" fmla="*/ 10197 w 10690"/>
                      <a:gd name="connsiteY132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659 w 10690"/>
                      <a:gd name="connsiteY62" fmla="*/ 2699 h 10001"/>
                      <a:gd name="connsiteX63" fmla="*/ 388 w 10690"/>
                      <a:gd name="connsiteY63" fmla="*/ 3084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690 w 10690"/>
                      <a:gd name="connsiteY69" fmla="*/ 4425 h 10001"/>
                      <a:gd name="connsiteX70" fmla="*/ 708 w 10690"/>
                      <a:gd name="connsiteY70" fmla="*/ 4832 h 10001"/>
                      <a:gd name="connsiteX71" fmla="*/ 743 w 10690"/>
                      <a:gd name="connsiteY71" fmla="*/ 5464 h 10001"/>
                      <a:gd name="connsiteX72" fmla="*/ 778 w 10690"/>
                      <a:gd name="connsiteY72" fmla="*/ 5464 h 10001"/>
                      <a:gd name="connsiteX73" fmla="*/ 848 w 10690"/>
                      <a:gd name="connsiteY73" fmla="*/ 5644 h 10001"/>
                      <a:gd name="connsiteX74" fmla="*/ 1271 w 10690"/>
                      <a:gd name="connsiteY74" fmla="*/ 6096 h 10001"/>
                      <a:gd name="connsiteX75" fmla="*/ 1271 w 10690"/>
                      <a:gd name="connsiteY75" fmla="*/ 6118 h 10001"/>
                      <a:gd name="connsiteX76" fmla="*/ 1271 w 10690"/>
                      <a:gd name="connsiteY76" fmla="*/ 6118 h 10001"/>
                      <a:gd name="connsiteX77" fmla="*/ 1341 w 10690"/>
                      <a:gd name="connsiteY77" fmla="*/ 6547 h 10001"/>
                      <a:gd name="connsiteX78" fmla="*/ 2222 w 10690"/>
                      <a:gd name="connsiteY78" fmla="*/ 7112 h 10001"/>
                      <a:gd name="connsiteX79" fmla="*/ 2239 w 10690"/>
                      <a:gd name="connsiteY79" fmla="*/ 7112 h 10001"/>
                      <a:gd name="connsiteX80" fmla="*/ 2239 w 10690"/>
                      <a:gd name="connsiteY80" fmla="*/ 7134 h 10001"/>
                      <a:gd name="connsiteX81" fmla="*/ 2415 w 10690"/>
                      <a:gd name="connsiteY81" fmla="*/ 8173 h 10001"/>
                      <a:gd name="connsiteX82" fmla="*/ 2767 w 10690"/>
                      <a:gd name="connsiteY82" fmla="*/ 9053 h 10001"/>
                      <a:gd name="connsiteX83" fmla="*/ 2891 w 10690"/>
                      <a:gd name="connsiteY83" fmla="*/ 9324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46 h 10001"/>
                      <a:gd name="connsiteX86" fmla="*/ 2873 w 10690"/>
                      <a:gd name="connsiteY86" fmla="*/ 9933 h 10001"/>
                      <a:gd name="connsiteX87" fmla="*/ 3014 w 10690"/>
                      <a:gd name="connsiteY87" fmla="*/ 9933 h 10001"/>
                      <a:gd name="connsiteX88" fmla="*/ 3120 w 10690"/>
                      <a:gd name="connsiteY88" fmla="*/ 9662 h 10001"/>
                      <a:gd name="connsiteX89" fmla="*/ 4053 w 10690"/>
                      <a:gd name="connsiteY89" fmla="*/ 9662 h 10001"/>
                      <a:gd name="connsiteX90" fmla="*/ 4334 w 10690"/>
                      <a:gd name="connsiteY90" fmla="*/ 9437 h 10001"/>
                      <a:gd name="connsiteX91" fmla="*/ 4651 w 10690"/>
                      <a:gd name="connsiteY91" fmla="*/ 9346 h 10001"/>
                      <a:gd name="connsiteX92" fmla="*/ 4968 w 10690"/>
                      <a:gd name="connsiteY92" fmla="*/ 9504 h 10001"/>
                      <a:gd name="connsiteX93" fmla="*/ 5179 w 10690"/>
                      <a:gd name="connsiteY93" fmla="*/ 9437 h 10001"/>
                      <a:gd name="connsiteX94" fmla="*/ 6130 w 10690"/>
                      <a:gd name="connsiteY94" fmla="*/ 9369 h 10001"/>
                      <a:gd name="connsiteX95" fmla="*/ 6482 w 10690"/>
                      <a:gd name="connsiteY95" fmla="*/ 9211 h 10001"/>
                      <a:gd name="connsiteX96" fmla="*/ 6641 w 10690"/>
                      <a:gd name="connsiteY96" fmla="*/ 9369 h 10001"/>
                      <a:gd name="connsiteX97" fmla="*/ 7292 w 10690"/>
                      <a:gd name="connsiteY97" fmla="*/ 9324 h 10001"/>
                      <a:gd name="connsiteX98" fmla="*/ 7433 w 10690"/>
                      <a:gd name="connsiteY98" fmla="*/ 9572 h 10001"/>
                      <a:gd name="connsiteX99" fmla="*/ 7609 w 10690"/>
                      <a:gd name="connsiteY99" fmla="*/ 9775 h 10001"/>
                      <a:gd name="connsiteX100" fmla="*/ 8172 w 10690"/>
                      <a:gd name="connsiteY100" fmla="*/ 9730 h 10001"/>
                      <a:gd name="connsiteX101" fmla="*/ 8348 w 10690"/>
                      <a:gd name="connsiteY101" fmla="*/ 9866 h 10001"/>
                      <a:gd name="connsiteX102" fmla="*/ 8454 w 10690"/>
                      <a:gd name="connsiteY102" fmla="*/ 9911 h 10001"/>
                      <a:gd name="connsiteX103" fmla="*/ 8525 w 10690"/>
                      <a:gd name="connsiteY103" fmla="*/ 9978 h 10001"/>
                      <a:gd name="connsiteX104" fmla="*/ 8630 w 10690"/>
                      <a:gd name="connsiteY104" fmla="*/ 10001 h 10001"/>
                      <a:gd name="connsiteX105" fmla="*/ 8806 w 10690"/>
                      <a:gd name="connsiteY105" fmla="*/ 9933 h 10001"/>
                      <a:gd name="connsiteX106" fmla="*/ 8753 w 10690"/>
                      <a:gd name="connsiteY106" fmla="*/ 9617 h 10001"/>
                      <a:gd name="connsiteX107" fmla="*/ 8577 w 10690"/>
                      <a:gd name="connsiteY107" fmla="*/ 9392 h 10001"/>
                      <a:gd name="connsiteX108" fmla="*/ 8577 w 10690"/>
                      <a:gd name="connsiteY108" fmla="*/ 9008 h 10001"/>
                      <a:gd name="connsiteX109" fmla="*/ 8753 w 10690"/>
                      <a:gd name="connsiteY109" fmla="*/ 8872 h 10001"/>
                      <a:gd name="connsiteX110" fmla="*/ 8965 w 10690"/>
                      <a:gd name="connsiteY110" fmla="*/ 8692 h 10001"/>
                      <a:gd name="connsiteX111" fmla="*/ 8841 w 10690"/>
                      <a:gd name="connsiteY111" fmla="*/ 8601 h 10001"/>
                      <a:gd name="connsiteX112" fmla="*/ 8753 w 10690"/>
                      <a:gd name="connsiteY112" fmla="*/ 8466 h 10001"/>
                      <a:gd name="connsiteX113" fmla="*/ 8894 w 10690"/>
                      <a:gd name="connsiteY113" fmla="*/ 8240 h 10001"/>
                      <a:gd name="connsiteX114" fmla="*/ 9211 w 10690"/>
                      <a:gd name="connsiteY114" fmla="*/ 8240 h 10001"/>
                      <a:gd name="connsiteX115" fmla="*/ 9211 w 10690"/>
                      <a:gd name="connsiteY115" fmla="*/ 7947 h 10001"/>
                      <a:gd name="connsiteX116" fmla="*/ 9000 w 10690"/>
                      <a:gd name="connsiteY116" fmla="*/ 7834 h 10001"/>
                      <a:gd name="connsiteX117" fmla="*/ 9088 w 10690"/>
                      <a:gd name="connsiteY117" fmla="*/ 7495 h 10001"/>
                      <a:gd name="connsiteX118" fmla="*/ 8366 w 10690"/>
                      <a:gd name="connsiteY118" fmla="*/ 6164 h 10001"/>
                      <a:gd name="connsiteX119" fmla="*/ 8208 w 10690"/>
                      <a:gd name="connsiteY119" fmla="*/ 5441 h 10001"/>
                      <a:gd name="connsiteX120" fmla="*/ 8366 w 10690"/>
                      <a:gd name="connsiteY120" fmla="*/ 4764 h 10001"/>
                      <a:gd name="connsiteX121" fmla="*/ 7697 w 10690"/>
                      <a:gd name="connsiteY121" fmla="*/ 4854 h 10001"/>
                      <a:gd name="connsiteX122" fmla="*/ 7662 w 10690"/>
                      <a:gd name="connsiteY122" fmla="*/ 4809 h 10001"/>
                      <a:gd name="connsiteX123" fmla="*/ 7644 w 10690"/>
                      <a:gd name="connsiteY123" fmla="*/ 4629 h 10001"/>
                      <a:gd name="connsiteX124" fmla="*/ 7785 w 10690"/>
                      <a:gd name="connsiteY124" fmla="*/ 4267 h 10001"/>
                      <a:gd name="connsiteX125" fmla="*/ 9158 w 10690"/>
                      <a:gd name="connsiteY125" fmla="*/ 3342 h 10001"/>
                      <a:gd name="connsiteX126" fmla="*/ 9598 w 10690"/>
                      <a:gd name="connsiteY126" fmla="*/ 3161 h 10001"/>
                      <a:gd name="connsiteX127" fmla="*/ 9792 w 10690"/>
                      <a:gd name="connsiteY127" fmla="*/ 3432 h 10001"/>
                      <a:gd name="connsiteX128" fmla="*/ 10003 w 10690"/>
                      <a:gd name="connsiteY128" fmla="*/ 3432 h 10001"/>
                      <a:gd name="connsiteX129" fmla="*/ 10250 w 10690"/>
                      <a:gd name="connsiteY129" fmla="*/ 3206 h 10001"/>
                      <a:gd name="connsiteX130" fmla="*/ 10655 w 10690"/>
                      <a:gd name="connsiteY130" fmla="*/ 3455 h 10001"/>
                      <a:gd name="connsiteX131" fmla="*/ 10690 w 10690"/>
                      <a:gd name="connsiteY131" fmla="*/ 2732 h 10001"/>
                      <a:gd name="connsiteX132" fmla="*/ 10197 w 10690"/>
                      <a:gd name="connsiteY132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659 w 10690"/>
                      <a:gd name="connsiteY62" fmla="*/ 2699 h 10001"/>
                      <a:gd name="connsiteX63" fmla="*/ 388 w 10690"/>
                      <a:gd name="connsiteY63" fmla="*/ 3084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407 w 10690"/>
                      <a:gd name="connsiteY69" fmla="*/ 4650 h 10001"/>
                      <a:gd name="connsiteX70" fmla="*/ 708 w 10690"/>
                      <a:gd name="connsiteY70" fmla="*/ 4832 h 10001"/>
                      <a:gd name="connsiteX71" fmla="*/ 743 w 10690"/>
                      <a:gd name="connsiteY71" fmla="*/ 5464 h 10001"/>
                      <a:gd name="connsiteX72" fmla="*/ 778 w 10690"/>
                      <a:gd name="connsiteY72" fmla="*/ 5464 h 10001"/>
                      <a:gd name="connsiteX73" fmla="*/ 848 w 10690"/>
                      <a:gd name="connsiteY73" fmla="*/ 5644 h 10001"/>
                      <a:gd name="connsiteX74" fmla="*/ 1271 w 10690"/>
                      <a:gd name="connsiteY74" fmla="*/ 6096 h 10001"/>
                      <a:gd name="connsiteX75" fmla="*/ 1271 w 10690"/>
                      <a:gd name="connsiteY75" fmla="*/ 6118 h 10001"/>
                      <a:gd name="connsiteX76" fmla="*/ 1271 w 10690"/>
                      <a:gd name="connsiteY76" fmla="*/ 6118 h 10001"/>
                      <a:gd name="connsiteX77" fmla="*/ 1341 w 10690"/>
                      <a:gd name="connsiteY77" fmla="*/ 6547 h 10001"/>
                      <a:gd name="connsiteX78" fmla="*/ 2222 w 10690"/>
                      <a:gd name="connsiteY78" fmla="*/ 7112 h 10001"/>
                      <a:gd name="connsiteX79" fmla="*/ 2239 w 10690"/>
                      <a:gd name="connsiteY79" fmla="*/ 7112 h 10001"/>
                      <a:gd name="connsiteX80" fmla="*/ 2239 w 10690"/>
                      <a:gd name="connsiteY80" fmla="*/ 7134 h 10001"/>
                      <a:gd name="connsiteX81" fmla="*/ 2415 w 10690"/>
                      <a:gd name="connsiteY81" fmla="*/ 8173 h 10001"/>
                      <a:gd name="connsiteX82" fmla="*/ 2767 w 10690"/>
                      <a:gd name="connsiteY82" fmla="*/ 9053 h 10001"/>
                      <a:gd name="connsiteX83" fmla="*/ 2891 w 10690"/>
                      <a:gd name="connsiteY83" fmla="*/ 9324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46 h 10001"/>
                      <a:gd name="connsiteX86" fmla="*/ 2873 w 10690"/>
                      <a:gd name="connsiteY86" fmla="*/ 9933 h 10001"/>
                      <a:gd name="connsiteX87" fmla="*/ 3014 w 10690"/>
                      <a:gd name="connsiteY87" fmla="*/ 9933 h 10001"/>
                      <a:gd name="connsiteX88" fmla="*/ 3120 w 10690"/>
                      <a:gd name="connsiteY88" fmla="*/ 9662 h 10001"/>
                      <a:gd name="connsiteX89" fmla="*/ 4053 w 10690"/>
                      <a:gd name="connsiteY89" fmla="*/ 9662 h 10001"/>
                      <a:gd name="connsiteX90" fmla="*/ 4334 w 10690"/>
                      <a:gd name="connsiteY90" fmla="*/ 9437 h 10001"/>
                      <a:gd name="connsiteX91" fmla="*/ 4651 w 10690"/>
                      <a:gd name="connsiteY91" fmla="*/ 9346 h 10001"/>
                      <a:gd name="connsiteX92" fmla="*/ 4968 w 10690"/>
                      <a:gd name="connsiteY92" fmla="*/ 9504 h 10001"/>
                      <a:gd name="connsiteX93" fmla="*/ 5179 w 10690"/>
                      <a:gd name="connsiteY93" fmla="*/ 9437 h 10001"/>
                      <a:gd name="connsiteX94" fmla="*/ 6130 w 10690"/>
                      <a:gd name="connsiteY94" fmla="*/ 9369 h 10001"/>
                      <a:gd name="connsiteX95" fmla="*/ 6482 w 10690"/>
                      <a:gd name="connsiteY95" fmla="*/ 9211 h 10001"/>
                      <a:gd name="connsiteX96" fmla="*/ 6641 w 10690"/>
                      <a:gd name="connsiteY96" fmla="*/ 9369 h 10001"/>
                      <a:gd name="connsiteX97" fmla="*/ 7292 w 10690"/>
                      <a:gd name="connsiteY97" fmla="*/ 9324 h 10001"/>
                      <a:gd name="connsiteX98" fmla="*/ 7433 w 10690"/>
                      <a:gd name="connsiteY98" fmla="*/ 9572 h 10001"/>
                      <a:gd name="connsiteX99" fmla="*/ 7609 w 10690"/>
                      <a:gd name="connsiteY99" fmla="*/ 9775 h 10001"/>
                      <a:gd name="connsiteX100" fmla="*/ 8172 w 10690"/>
                      <a:gd name="connsiteY100" fmla="*/ 9730 h 10001"/>
                      <a:gd name="connsiteX101" fmla="*/ 8348 w 10690"/>
                      <a:gd name="connsiteY101" fmla="*/ 9866 h 10001"/>
                      <a:gd name="connsiteX102" fmla="*/ 8454 w 10690"/>
                      <a:gd name="connsiteY102" fmla="*/ 9911 h 10001"/>
                      <a:gd name="connsiteX103" fmla="*/ 8525 w 10690"/>
                      <a:gd name="connsiteY103" fmla="*/ 9978 h 10001"/>
                      <a:gd name="connsiteX104" fmla="*/ 8630 w 10690"/>
                      <a:gd name="connsiteY104" fmla="*/ 10001 h 10001"/>
                      <a:gd name="connsiteX105" fmla="*/ 8806 w 10690"/>
                      <a:gd name="connsiteY105" fmla="*/ 9933 h 10001"/>
                      <a:gd name="connsiteX106" fmla="*/ 8753 w 10690"/>
                      <a:gd name="connsiteY106" fmla="*/ 9617 h 10001"/>
                      <a:gd name="connsiteX107" fmla="*/ 8577 w 10690"/>
                      <a:gd name="connsiteY107" fmla="*/ 9392 h 10001"/>
                      <a:gd name="connsiteX108" fmla="*/ 8577 w 10690"/>
                      <a:gd name="connsiteY108" fmla="*/ 9008 h 10001"/>
                      <a:gd name="connsiteX109" fmla="*/ 8753 w 10690"/>
                      <a:gd name="connsiteY109" fmla="*/ 8872 h 10001"/>
                      <a:gd name="connsiteX110" fmla="*/ 8965 w 10690"/>
                      <a:gd name="connsiteY110" fmla="*/ 8692 h 10001"/>
                      <a:gd name="connsiteX111" fmla="*/ 8841 w 10690"/>
                      <a:gd name="connsiteY111" fmla="*/ 8601 h 10001"/>
                      <a:gd name="connsiteX112" fmla="*/ 8753 w 10690"/>
                      <a:gd name="connsiteY112" fmla="*/ 8466 h 10001"/>
                      <a:gd name="connsiteX113" fmla="*/ 8894 w 10690"/>
                      <a:gd name="connsiteY113" fmla="*/ 8240 h 10001"/>
                      <a:gd name="connsiteX114" fmla="*/ 9211 w 10690"/>
                      <a:gd name="connsiteY114" fmla="*/ 8240 h 10001"/>
                      <a:gd name="connsiteX115" fmla="*/ 9211 w 10690"/>
                      <a:gd name="connsiteY115" fmla="*/ 7947 h 10001"/>
                      <a:gd name="connsiteX116" fmla="*/ 9000 w 10690"/>
                      <a:gd name="connsiteY116" fmla="*/ 7834 h 10001"/>
                      <a:gd name="connsiteX117" fmla="*/ 9088 w 10690"/>
                      <a:gd name="connsiteY117" fmla="*/ 7495 h 10001"/>
                      <a:gd name="connsiteX118" fmla="*/ 8366 w 10690"/>
                      <a:gd name="connsiteY118" fmla="*/ 6164 h 10001"/>
                      <a:gd name="connsiteX119" fmla="*/ 8208 w 10690"/>
                      <a:gd name="connsiteY119" fmla="*/ 5441 h 10001"/>
                      <a:gd name="connsiteX120" fmla="*/ 8366 w 10690"/>
                      <a:gd name="connsiteY120" fmla="*/ 4764 h 10001"/>
                      <a:gd name="connsiteX121" fmla="*/ 7697 w 10690"/>
                      <a:gd name="connsiteY121" fmla="*/ 4854 h 10001"/>
                      <a:gd name="connsiteX122" fmla="*/ 7662 w 10690"/>
                      <a:gd name="connsiteY122" fmla="*/ 4809 h 10001"/>
                      <a:gd name="connsiteX123" fmla="*/ 7644 w 10690"/>
                      <a:gd name="connsiteY123" fmla="*/ 4629 h 10001"/>
                      <a:gd name="connsiteX124" fmla="*/ 7785 w 10690"/>
                      <a:gd name="connsiteY124" fmla="*/ 4267 h 10001"/>
                      <a:gd name="connsiteX125" fmla="*/ 9158 w 10690"/>
                      <a:gd name="connsiteY125" fmla="*/ 3342 h 10001"/>
                      <a:gd name="connsiteX126" fmla="*/ 9598 w 10690"/>
                      <a:gd name="connsiteY126" fmla="*/ 3161 h 10001"/>
                      <a:gd name="connsiteX127" fmla="*/ 9792 w 10690"/>
                      <a:gd name="connsiteY127" fmla="*/ 3432 h 10001"/>
                      <a:gd name="connsiteX128" fmla="*/ 10003 w 10690"/>
                      <a:gd name="connsiteY128" fmla="*/ 3432 h 10001"/>
                      <a:gd name="connsiteX129" fmla="*/ 10250 w 10690"/>
                      <a:gd name="connsiteY129" fmla="*/ 3206 h 10001"/>
                      <a:gd name="connsiteX130" fmla="*/ 10655 w 10690"/>
                      <a:gd name="connsiteY130" fmla="*/ 3455 h 10001"/>
                      <a:gd name="connsiteX131" fmla="*/ 10690 w 10690"/>
                      <a:gd name="connsiteY131" fmla="*/ 2732 h 10001"/>
                      <a:gd name="connsiteX132" fmla="*/ 10197 w 10690"/>
                      <a:gd name="connsiteY132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659 w 10690"/>
                      <a:gd name="connsiteY62" fmla="*/ 2699 h 10001"/>
                      <a:gd name="connsiteX63" fmla="*/ 388 w 10690"/>
                      <a:gd name="connsiteY63" fmla="*/ 3084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407 w 10690"/>
                      <a:gd name="connsiteY69" fmla="*/ 4650 h 10001"/>
                      <a:gd name="connsiteX70" fmla="*/ 533 w 10690"/>
                      <a:gd name="connsiteY70" fmla="*/ 4953 h 10001"/>
                      <a:gd name="connsiteX71" fmla="*/ 743 w 10690"/>
                      <a:gd name="connsiteY71" fmla="*/ 5464 h 10001"/>
                      <a:gd name="connsiteX72" fmla="*/ 778 w 10690"/>
                      <a:gd name="connsiteY72" fmla="*/ 5464 h 10001"/>
                      <a:gd name="connsiteX73" fmla="*/ 848 w 10690"/>
                      <a:gd name="connsiteY73" fmla="*/ 5644 h 10001"/>
                      <a:gd name="connsiteX74" fmla="*/ 1271 w 10690"/>
                      <a:gd name="connsiteY74" fmla="*/ 6096 h 10001"/>
                      <a:gd name="connsiteX75" fmla="*/ 1271 w 10690"/>
                      <a:gd name="connsiteY75" fmla="*/ 6118 h 10001"/>
                      <a:gd name="connsiteX76" fmla="*/ 1271 w 10690"/>
                      <a:gd name="connsiteY76" fmla="*/ 6118 h 10001"/>
                      <a:gd name="connsiteX77" fmla="*/ 1341 w 10690"/>
                      <a:gd name="connsiteY77" fmla="*/ 6547 h 10001"/>
                      <a:gd name="connsiteX78" fmla="*/ 2222 w 10690"/>
                      <a:gd name="connsiteY78" fmla="*/ 7112 h 10001"/>
                      <a:gd name="connsiteX79" fmla="*/ 2239 w 10690"/>
                      <a:gd name="connsiteY79" fmla="*/ 7112 h 10001"/>
                      <a:gd name="connsiteX80" fmla="*/ 2239 w 10690"/>
                      <a:gd name="connsiteY80" fmla="*/ 7134 h 10001"/>
                      <a:gd name="connsiteX81" fmla="*/ 2415 w 10690"/>
                      <a:gd name="connsiteY81" fmla="*/ 8173 h 10001"/>
                      <a:gd name="connsiteX82" fmla="*/ 2767 w 10690"/>
                      <a:gd name="connsiteY82" fmla="*/ 9053 h 10001"/>
                      <a:gd name="connsiteX83" fmla="*/ 2891 w 10690"/>
                      <a:gd name="connsiteY83" fmla="*/ 9324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46 h 10001"/>
                      <a:gd name="connsiteX86" fmla="*/ 2873 w 10690"/>
                      <a:gd name="connsiteY86" fmla="*/ 9933 h 10001"/>
                      <a:gd name="connsiteX87" fmla="*/ 3014 w 10690"/>
                      <a:gd name="connsiteY87" fmla="*/ 9933 h 10001"/>
                      <a:gd name="connsiteX88" fmla="*/ 3120 w 10690"/>
                      <a:gd name="connsiteY88" fmla="*/ 9662 h 10001"/>
                      <a:gd name="connsiteX89" fmla="*/ 4053 w 10690"/>
                      <a:gd name="connsiteY89" fmla="*/ 9662 h 10001"/>
                      <a:gd name="connsiteX90" fmla="*/ 4334 w 10690"/>
                      <a:gd name="connsiteY90" fmla="*/ 9437 h 10001"/>
                      <a:gd name="connsiteX91" fmla="*/ 4651 w 10690"/>
                      <a:gd name="connsiteY91" fmla="*/ 9346 h 10001"/>
                      <a:gd name="connsiteX92" fmla="*/ 4968 w 10690"/>
                      <a:gd name="connsiteY92" fmla="*/ 9504 h 10001"/>
                      <a:gd name="connsiteX93" fmla="*/ 5179 w 10690"/>
                      <a:gd name="connsiteY93" fmla="*/ 9437 h 10001"/>
                      <a:gd name="connsiteX94" fmla="*/ 6130 w 10690"/>
                      <a:gd name="connsiteY94" fmla="*/ 9369 h 10001"/>
                      <a:gd name="connsiteX95" fmla="*/ 6482 w 10690"/>
                      <a:gd name="connsiteY95" fmla="*/ 9211 h 10001"/>
                      <a:gd name="connsiteX96" fmla="*/ 6641 w 10690"/>
                      <a:gd name="connsiteY96" fmla="*/ 9369 h 10001"/>
                      <a:gd name="connsiteX97" fmla="*/ 7292 w 10690"/>
                      <a:gd name="connsiteY97" fmla="*/ 9324 h 10001"/>
                      <a:gd name="connsiteX98" fmla="*/ 7433 w 10690"/>
                      <a:gd name="connsiteY98" fmla="*/ 9572 h 10001"/>
                      <a:gd name="connsiteX99" fmla="*/ 7609 w 10690"/>
                      <a:gd name="connsiteY99" fmla="*/ 9775 h 10001"/>
                      <a:gd name="connsiteX100" fmla="*/ 8172 w 10690"/>
                      <a:gd name="connsiteY100" fmla="*/ 9730 h 10001"/>
                      <a:gd name="connsiteX101" fmla="*/ 8348 w 10690"/>
                      <a:gd name="connsiteY101" fmla="*/ 9866 h 10001"/>
                      <a:gd name="connsiteX102" fmla="*/ 8454 w 10690"/>
                      <a:gd name="connsiteY102" fmla="*/ 9911 h 10001"/>
                      <a:gd name="connsiteX103" fmla="*/ 8525 w 10690"/>
                      <a:gd name="connsiteY103" fmla="*/ 9978 h 10001"/>
                      <a:gd name="connsiteX104" fmla="*/ 8630 w 10690"/>
                      <a:gd name="connsiteY104" fmla="*/ 10001 h 10001"/>
                      <a:gd name="connsiteX105" fmla="*/ 8806 w 10690"/>
                      <a:gd name="connsiteY105" fmla="*/ 9933 h 10001"/>
                      <a:gd name="connsiteX106" fmla="*/ 8753 w 10690"/>
                      <a:gd name="connsiteY106" fmla="*/ 9617 h 10001"/>
                      <a:gd name="connsiteX107" fmla="*/ 8577 w 10690"/>
                      <a:gd name="connsiteY107" fmla="*/ 9392 h 10001"/>
                      <a:gd name="connsiteX108" fmla="*/ 8577 w 10690"/>
                      <a:gd name="connsiteY108" fmla="*/ 9008 h 10001"/>
                      <a:gd name="connsiteX109" fmla="*/ 8753 w 10690"/>
                      <a:gd name="connsiteY109" fmla="*/ 8872 h 10001"/>
                      <a:gd name="connsiteX110" fmla="*/ 8965 w 10690"/>
                      <a:gd name="connsiteY110" fmla="*/ 8692 h 10001"/>
                      <a:gd name="connsiteX111" fmla="*/ 8841 w 10690"/>
                      <a:gd name="connsiteY111" fmla="*/ 8601 h 10001"/>
                      <a:gd name="connsiteX112" fmla="*/ 8753 w 10690"/>
                      <a:gd name="connsiteY112" fmla="*/ 8466 h 10001"/>
                      <a:gd name="connsiteX113" fmla="*/ 8894 w 10690"/>
                      <a:gd name="connsiteY113" fmla="*/ 8240 h 10001"/>
                      <a:gd name="connsiteX114" fmla="*/ 9211 w 10690"/>
                      <a:gd name="connsiteY114" fmla="*/ 8240 h 10001"/>
                      <a:gd name="connsiteX115" fmla="*/ 9211 w 10690"/>
                      <a:gd name="connsiteY115" fmla="*/ 7947 h 10001"/>
                      <a:gd name="connsiteX116" fmla="*/ 9000 w 10690"/>
                      <a:gd name="connsiteY116" fmla="*/ 7834 h 10001"/>
                      <a:gd name="connsiteX117" fmla="*/ 9088 w 10690"/>
                      <a:gd name="connsiteY117" fmla="*/ 7495 h 10001"/>
                      <a:gd name="connsiteX118" fmla="*/ 8366 w 10690"/>
                      <a:gd name="connsiteY118" fmla="*/ 6164 h 10001"/>
                      <a:gd name="connsiteX119" fmla="*/ 8208 w 10690"/>
                      <a:gd name="connsiteY119" fmla="*/ 5441 h 10001"/>
                      <a:gd name="connsiteX120" fmla="*/ 8366 w 10690"/>
                      <a:gd name="connsiteY120" fmla="*/ 4764 h 10001"/>
                      <a:gd name="connsiteX121" fmla="*/ 7697 w 10690"/>
                      <a:gd name="connsiteY121" fmla="*/ 4854 h 10001"/>
                      <a:gd name="connsiteX122" fmla="*/ 7662 w 10690"/>
                      <a:gd name="connsiteY122" fmla="*/ 4809 h 10001"/>
                      <a:gd name="connsiteX123" fmla="*/ 7644 w 10690"/>
                      <a:gd name="connsiteY123" fmla="*/ 4629 h 10001"/>
                      <a:gd name="connsiteX124" fmla="*/ 7785 w 10690"/>
                      <a:gd name="connsiteY124" fmla="*/ 4267 h 10001"/>
                      <a:gd name="connsiteX125" fmla="*/ 9158 w 10690"/>
                      <a:gd name="connsiteY125" fmla="*/ 3342 h 10001"/>
                      <a:gd name="connsiteX126" fmla="*/ 9598 w 10690"/>
                      <a:gd name="connsiteY126" fmla="*/ 3161 h 10001"/>
                      <a:gd name="connsiteX127" fmla="*/ 9792 w 10690"/>
                      <a:gd name="connsiteY127" fmla="*/ 3432 h 10001"/>
                      <a:gd name="connsiteX128" fmla="*/ 10003 w 10690"/>
                      <a:gd name="connsiteY128" fmla="*/ 3432 h 10001"/>
                      <a:gd name="connsiteX129" fmla="*/ 10250 w 10690"/>
                      <a:gd name="connsiteY129" fmla="*/ 3206 h 10001"/>
                      <a:gd name="connsiteX130" fmla="*/ 10655 w 10690"/>
                      <a:gd name="connsiteY130" fmla="*/ 3455 h 10001"/>
                      <a:gd name="connsiteX131" fmla="*/ 10690 w 10690"/>
                      <a:gd name="connsiteY131" fmla="*/ 2732 h 10001"/>
                      <a:gd name="connsiteX132" fmla="*/ 10197 w 10690"/>
                      <a:gd name="connsiteY132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659 w 10690"/>
                      <a:gd name="connsiteY62" fmla="*/ 2699 h 10001"/>
                      <a:gd name="connsiteX63" fmla="*/ 388 w 10690"/>
                      <a:gd name="connsiteY63" fmla="*/ 3084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407 w 10690"/>
                      <a:gd name="connsiteY69" fmla="*/ 4650 h 10001"/>
                      <a:gd name="connsiteX70" fmla="*/ 533 w 10690"/>
                      <a:gd name="connsiteY70" fmla="*/ 4953 h 10001"/>
                      <a:gd name="connsiteX71" fmla="*/ 738 w 10690"/>
                      <a:gd name="connsiteY71" fmla="*/ 5166 h 10001"/>
                      <a:gd name="connsiteX72" fmla="*/ 743 w 10690"/>
                      <a:gd name="connsiteY72" fmla="*/ 5464 h 10001"/>
                      <a:gd name="connsiteX73" fmla="*/ 778 w 10690"/>
                      <a:gd name="connsiteY73" fmla="*/ 5464 h 10001"/>
                      <a:gd name="connsiteX74" fmla="*/ 848 w 10690"/>
                      <a:gd name="connsiteY74" fmla="*/ 5644 h 10001"/>
                      <a:gd name="connsiteX75" fmla="*/ 1271 w 10690"/>
                      <a:gd name="connsiteY75" fmla="*/ 6096 h 10001"/>
                      <a:gd name="connsiteX76" fmla="*/ 1271 w 10690"/>
                      <a:gd name="connsiteY76" fmla="*/ 6118 h 10001"/>
                      <a:gd name="connsiteX77" fmla="*/ 1271 w 10690"/>
                      <a:gd name="connsiteY77" fmla="*/ 6118 h 10001"/>
                      <a:gd name="connsiteX78" fmla="*/ 1341 w 10690"/>
                      <a:gd name="connsiteY78" fmla="*/ 6547 h 10001"/>
                      <a:gd name="connsiteX79" fmla="*/ 2222 w 10690"/>
                      <a:gd name="connsiteY79" fmla="*/ 7112 h 10001"/>
                      <a:gd name="connsiteX80" fmla="*/ 2239 w 10690"/>
                      <a:gd name="connsiteY80" fmla="*/ 7112 h 10001"/>
                      <a:gd name="connsiteX81" fmla="*/ 2239 w 10690"/>
                      <a:gd name="connsiteY81" fmla="*/ 7134 h 10001"/>
                      <a:gd name="connsiteX82" fmla="*/ 2415 w 10690"/>
                      <a:gd name="connsiteY82" fmla="*/ 8173 h 10001"/>
                      <a:gd name="connsiteX83" fmla="*/ 2767 w 10690"/>
                      <a:gd name="connsiteY83" fmla="*/ 9053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24 h 10001"/>
                      <a:gd name="connsiteX86" fmla="*/ 2891 w 10690"/>
                      <a:gd name="connsiteY86" fmla="*/ 9346 h 10001"/>
                      <a:gd name="connsiteX87" fmla="*/ 2873 w 10690"/>
                      <a:gd name="connsiteY87" fmla="*/ 9933 h 10001"/>
                      <a:gd name="connsiteX88" fmla="*/ 3014 w 10690"/>
                      <a:gd name="connsiteY88" fmla="*/ 9933 h 10001"/>
                      <a:gd name="connsiteX89" fmla="*/ 3120 w 10690"/>
                      <a:gd name="connsiteY89" fmla="*/ 9662 h 10001"/>
                      <a:gd name="connsiteX90" fmla="*/ 4053 w 10690"/>
                      <a:gd name="connsiteY90" fmla="*/ 9662 h 10001"/>
                      <a:gd name="connsiteX91" fmla="*/ 4334 w 10690"/>
                      <a:gd name="connsiteY91" fmla="*/ 9437 h 10001"/>
                      <a:gd name="connsiteX92" fmla="*/ 4651 w 10690"/>
                      <a:gd name="connsiteY92" fmla="*/ 9346 h 10001"/>
                      <a:gd name="connsiteX93" fmla="*/ 4968 w 10690"/>
                      <a:gd name="connsiteY93" fmla="*/ 9504 h 10001"/>
                      <a:gd name="connsiteX94" fmla="*/ 5179 w 10690"/>
                      <a:gd name="connsiteY94" fmla="*/ 9437 h 10001"/>
                      <a:gd name="connsiteX95" fmla="*/ 6130 w 10690"/>
                      <a:gd name="connsiteY95" fmla="*/ 9369 h 10001"/>
                      <a:gd name="connsiteX96" fmla="*/ 6482 w 10690"/>
                      <a:gd name="connsiteY96" fmla="*/ 9211 h 10001"/>
                      <a:gd name="connsiteX97" fmla="*/ 6641 w 10690"/>
                      <a:gd name="connsiteY97" fmla="*/ 9369 h 10001"/>
                      <a:gd name="connsiteX98" fmla="*/ 7292 w 10690"/>
                      <a:gd name="connsiteY98" fmla="*/ 9324 h 10001"/>
                      <a:gd name="connsiteX99" fmla="*/ 7433 w 10690"/>
                      <a:gd name="connsiteY99" fmla="*/ 9572 h 10001"/>
                      <a:gd name="connsiteX100" fmla="*/ 7609 w 10690"/>
                      <a:gd name="connsiteY100" fmla="*/ 9775 h 10001"/>
                      <a:gd name="connsiteX101" fmla="*/ 8172 w 10690"/>
                      <a:gd name="connsiteY101" fmla="*/ 9730 h 10001"/>
                      <a:gd name="connsiteX102" fmla="*/ 8348 w 10690"/>
                      <a:gd name="connsiteY102" fmla="*/ 9866 h 10001"/>
                      <a:gd name="connsiteX103" fmla="*/ 8454 w 10690"/>
                      <a:gd name="connsiteY103" fmla="*/ 9911 h 10001"/>
                      <a:gd name="connsiteX104" fmla="*/ 8525 w 10690"/>
                      <a:gd name="connsiteY104" fmla="*/ 9978 h 10001"/>
                      <a:gd name="connsiteX105" fmla="*/ 8630 w 10690"/>
                      <a:gd name="connsiteY105" fmla="*/ 10001 h 10001"/>
                      <a:gd name="connsiteX106" fmla="*/ 8806 w 10690"/>
                      <a:gd name="connsiteY106" fmla="*/ 9933 h 10001"/>
                      <a:gd name="connsiteX107" fmla="*/ 8753 w 10690"/>
                      <a:gd name="connsiteY107" fmla="*/ 9617 h 10001"/>
                      <a:gd name="connsiteX108" fmla="*/ 8577 w 10690"/>
                      <a:gd name="connsiteY108" fmla="*/ 9392 h 10001"/>
                      <a:gd name="connsiteX109" fmla="*/ 8577 w 10690"/>
                      <a:gd name="connsiteY109" fmla="*/ 9008 h 10001"/>
                      <a:gd name="connsiteX110" fmla="*/ 8753 w 10690"/>
                      <a:gd name="connsiteY110" fmla="*/ 8872 h 10001"/>
                      <a:gd name="connsiteX111" fmla="*/ 8965 w 10690"/>
                      <a:gd name="connsiteY111" fmla="*/ 8692 h 10001"/>
                      <a:gd name="connsiteX112" fmla="*/ 8841 w 10690"/>
                      <a:gd name="connsiteY112" fmla="*/ 8601 h 10001"/>
                      <a:gd name="connsiteX113" fmla="*/ 8753 w 10690"/>
                      <a:gd name="connsiteY113" fmla="*/ 8466 h 10001"/>
                      <a:gd name="connsiteX114" fmla="*/ 8894 w 10690"/>
                      <a:gd name="connsiteY114" fmla="*/ 8240 h 10001"/>
                      <a:gd name="connsiteX115" fmla="*/ 9211 w 10690"/>
                      <a:gd name="connsiteY115" fmla="*/ 8240 h 10001"/>
                      <a:gd name="connsiteX116" fmla="*/ 9211 w 10690"/>
                      <a:gd name="connsiteY116" fmla="*/ 7947 h 10001"/>
                      <a:gd name="connsiteX117" fmla="*/ 9000 w 10690"/>
                      <a:gd name="connsiteY117" fmla="*/ 7834 h 10001"/>
                      <a:gd name="connsiteX118" fmla="*/ 9088 w 10690"/>
                      <a:gd name="connsiteY118" fmla="*/ 7495 h 10001"/>
                      <a:gd name="connsiteX119" fmla="*/ 8366 w 10690"/>
                      <a:gd name="connsiteY119" fmla="*/ 6164 h 10001"/>
                      <a:gd name="connsiteX120" fmla="*/ 8208 w 10690"/>
                      <a:gd name="connsiteY120" fmla="*/ 5441 h 10001"/>
                      <a:gd name="connsiteX121" fmla="*/ 8366 w 10690"/>
                      <a:gd name="connsiteY121" fmla="*/ 4764 h 10001"/>
                      <a:gd name="connsiteX122" fmla="*/ 7697 w 10690"/>
                      <a:gd name="connsiteY122" fmla="*/ 4854 h 10001"/>
                      <a:gd name="connsiteX123" fmla="*/ 7662 w 10690"/>
                      <a:gd name="connsiteY123" fmla="*/ 4809 h 10001"/>
                      <a:gd name="connsiteX124" fmla="*/ 7644 w 10690"/>
                      <a:gd name="connsiteY124" fmla="*/ 4629 h 10001"/>
                      <a:gd name="connsiteX125" fmla="*/ 7785 w 10690"/>
                      <a:gd name="connsiteY125" fmla="*/ 4267 h 10001"/>
                      <a:gd name="connsiteX126" fmla="*/ 9158 w 10690"/>
                      <a:gd name="connsiteY126" fmla="*/ 3342 h 10001"/>
                      <a:gd name="connsiteX127" fmla="*/ 9598 w 10690"/>
                      <a:gd name="connsiteY127" fmla="*/ 3161 h 10001"/>
                      <a:gd name="connsiteX128" fmla="*/ 9792 w 10690"/>
                      <a:gd name="connsiteY128" fmla="*/ 3432 h 10001"/>
                      <a:gd name="connsiteX129" fmla="*/ 10003 w 10690"/>
                      <a:gd name="connsiteY129" fmla="*/ 3432 h 10001"/>
                      <a:gd name="connsiteX130" fmla="*/ 10250 w 10690"/>
                      <a:gd name="connsiteY130" fmla="*/ 3206 h 10001"/>
                      <a:gd name="connsiteX131" fmla="*/ 10655 w 10690"/>
                      <a:gd name="connsiteY131" fmla="*/ 3455 h 10001"/>
                      <a:gd name="connsiteX132" fmla="*/ 10690 w 10690"/>
                      <a:gd name="connsiteY132" fmla="*/ 2732 h 10001"/>
                      <a:gd name="connsiteX133" fmla="*/ 10197 w 10690"/>
                      <a:gd name="connsiteY133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491 w 10690"/>
                      <a:gd name="connsiteY62" fmla="*/ 2699 h 10001"/>
                      <a:gd name="connsiteX63" fmla="*/ 388 w 10690"/>
                      <a:gd name="connsiteY63" fmla="*/ 3084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407 w 10690"/>
                      <a:gd name="connsiteY69" fmla="*/ 4650 h 10001"/>
                      <a:gd name="connsiteX70" fmla="*/ 533 w 10690"/>
                      <a:gd name="connsiteY70" fmla="*/ 4953 h 10001"/>
                      <a:gd name="connsiteX71" fmla="*/ 738 w 10690"/>
                      <a:gd name="connsiteY71" fmla="*/ 5166 h 10001"/>
                      <a:gd name="connsiteX72" fmla="*/ 743 w 10690"/>
                      <a:gd name="connsiteY72" fmla="*/ 5464 h 10001"/>
                      <a:gd name="connsiteX73" fmla="*/ 778 w 10690"/>
                      <a:gd name="connsiteY73" fmla="*/ 5464 h 10001"/>
                      <a:gd name="connsiteX74" fmla="*/ 848 w 10690"/>
                      <a:gd name="connsiteY74" fmla="*/ 5644 h 10001"/>
                      <a:gd name="connsiteX75" fmla="*/ 1271 w 10690"/>
                      <a:gd name="connsiteY75" fmla="*/ 6096 h 10001"/>
                      <a:gd name="connsiteX76" fmla="*/ 1271 w 10690"/>
                      <a:gd name="connsiteY76" fmla="*/ 6118 h 10001"/>
                      <a:gd name="connsiteX77" fmla="*/ 1271 w 10690"/>
                      <a:gd name="connsiteY77" fmla="*/ 6118 h 10001"/>
                      <a:gd name="connsiteX78" fmla="*/ 1341 w 10690"/>
                      <a:gd name="connsiteY78" fmla="*/ 6547 h 10001"/>
                      <a:gd name="connsiteX79" fmla="*/ 2222 w 10690"/>
                      <a:gd name="connsiteY79" fmla="*/ 7112 h 10001"/>
                      <a:gd name="connsiteX80" fmla="*/ 2239 w 10690"/>
                      <a:gd name="connsiteY80" fmla="*/ 7112 h 10001"/>
                      <a:gd name="connsiteX81" fmla="*/ 2239 w 10690"/>
                      <a:gd name="connsiteY81" fmla="*/ 7134 h 10001"/>
                      <a:gd name="connsiteX82" fmla="*/ 2415 w 10690"/>
                      <a:gd name="connsiteY82" fmla="*/ 8173 h 10001"/>
                      <a:gd name="connsiteX83" fmla="*/ 2767 w 10690"/>
                      <a:gd name="connsiteY83" fmla="*/ 9053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24 h 10001"/>
                      <a:gd name="connsiteX86" fmla="*/ 2891 w 10690"/>
                      <a:gd name="connsiteY86" fmla="*/ 9346 h 10001"/>
                      <a:gd name="connsiteX87" fmla="*/ 2873 w 10690"/>
                      <a:gd name="connsiteY87" fmla="*/ 9933 h 10001"/>
                      <a:gd name="connsiteX88" fmla="*/ 3014 w 10690"/>
                      <a:gd name="connsiteY88" fmla="*/ 9933 h 10001"/>
                      <a:gd name="connsiteX89" fmla="*/ 3120 w 10690"/>
                      <a:gd name="connsiteY89" fmla="*/ 9662 h 10001"/>
                      <a:gd name="connsiteX90" fmla="*/ 4053 w 10690"/>
                      <a:gd name="connsiteY90" fmla="*/ 9662 h 10001"/>
                      <a:gd name="connsiteX91" fmla="*/ 4334 w 10690"/>
                      <a:gd name="connsiteY91" fmla="*/ 9437 h 10001"/>
                      <a:gd name="connsiteX92" fmla="*/ 4651 w 10690"/>
                      <a:gd name="connsiteY92" fmla="*/ 9346 h 10001"/>
                      <a:gd name="connsiteX93" fmla="*/ 4968 w 10690"/>
                      <a:gd name="connsiteY93" fmla="*/ 9504 h 10001"/>
                      <a:gd name="connsiteX94" fmla="*/ 5179 w 10690"/>
                      <a:gd name="connsiteY94" fmla="*/ 9437 h 10001"/>
                      <a:gd name="connsiteX95" fmla="*/ 6130 w 10690"/>
                      <a:gd name="connsiteY95" fmla="*/ 9369 h 10001"/>
                      <a:gd name="connsiteX96" fmla="*/ 6482 w 10690"/>
                      <a:gd name="connsiteY96" fmla="*/ 9211 h 10001"/>
                      <a:gd name="connsiteX97" fmla="*/ 6641 w 10690"/>
                      <a:gd name="connsiteY97" fmla="*/ 9369 h 10001"/>
                      <a:gd name="connsiteX98" fmla="*/ 7292 w 10690"/>
                      <a:gd name="connsiteY98" fmla="*/ 9324 h 10001"/>
                      <a:gd name="connsiteX99" fmla="*/ 7433 w 10690"/>
                      <a:gd name="connsiteY99" fmla="*/ 9572 h 10001"/>
                      <a:gd name="connsiteX100" fmla="*/ 7609 w 10690"/>
                      <a:gd name="connsiteY100" fmla="*/ 9775 h 10001"/>
                      <a:gd name="connsiteX101" fmla="*/ 8172 w 10690"/>
                      <a:gd name="connsiteY101" fmla="*/ 9730 h 10001"/>
                      <a:gd name="connsiteX102" fmla="*/ 8348 w 10690"/>
                      <a:gd name="connsiteY102" fmla="*/ 9866 h 10001"/>
                      <a:gd name="connsiteX103" fmla="*/ 8454 w 10690"/>
                      <a:gd name="connsiteY103" fmla="*/ 9911 h 10001"/>
                      <a:gd name="connsiteX104" fmla="*/ 8525 w 10690"/>
                      <a:gd name="connsiteY104" fmla="*/ 9978 h 10001"/>
                      <a:gd name="connsiteX105" fmla="*/ 8630 w 10690"/>
                      <a:gd name="connsiteY105" fmla="*/ 10001 h 10001"/>
                      <a:gd name="connsiteX106" fmla="*/ 8806 w 10690"/>
                      <a:gd name="connsiteY106" fmla="*/ 9933 h 10001"/>
                      <a:gd name="connsiteX107" fmla="*/ 8753 w 10690"/>
                      <a:gd name="connsiteY107" fmla="*/ 9617 h 10001"/>
                      <a:gd name="connsiteX108" fmla="*/ 8577 w 10690"/>
                      <a:gd name="connsiteY108" fmla="*/ 9392 h 10001"/>
                      <a:gd name="connsiteX109" fmla="*/ 8577 w 10690"/>
                      <a:gd name="connsiteY109" fmla="*/ 9008 h 10001"/>
                      <a:gd name="connsiteX110" fmla="*/ 8753 w 10690"/>
                      <a:gd name="connsiteY110" fmla="*/ 8872 h 10001"/>
                      <a:gd name="connsiteX111" fmla="*/ 8965 w 10690"/>
                      <a:gd name="connsiteY111" fmla="*/ 8692 h 10001"/>
                      <a:gd name="connsiteX112" fmla="*/ 8841 w 10690"/>
                      <a:gd name="connsiteY112" fmla="*/ 8601 h 10001"/>
                      <a:gd name="connsiteX113" fmla="*/ 8753 w 10690"/>
                      <a:gd name="connsiteY113" fmla="*/ 8466 h 10001"/>
                      <a:gd name="connsiteX114" fmla="*/ 8894 w 10690"/>
                      <a:gd name="connsiteY114" fmla="*/ 8240 h 10001"/>
                      <a:gd name="connsiteX115" fmla="*/ 9211 w 10690"/>
                      <a:gd name="connsiteY115" fmla="*/ 8240 h 10001"/>
                      <a:gd name="connsiteX116" fmla="*/ 9211 w 10690"/>
                      <a:gd name="connsiteY116" fmla="*/ 7947 h 10001"/>
                      <a:gd name="connsiteX117" fmla="*/ 9000 w 10690"/>
                      <a:gd name="connsiteY117" fmla="*/ 7834 h 10001"/>
                      <a:gd name="connsiteX118" fmla="*/ 9088 w 10690"/>
                      <a:gd name="connsiteY118" fmla="*/ 7495 h 10001"/>
                      <a:gd name="connsiteX119" fmla="*/ 8366 w 10690"/>
                      <a:gd name="connsiteY119" fmla="*/ 6164 h 10001"/>
                      <a:gd name="connsiteX120" fmla="*/ 8208 w 10690"/>
                      <a:gd name="connsiteY120" fmla="*/ 5441 h 10001"/>
                      <a:gd name="connsiteX121" fmla="*/ 8366 w 10690"/>
                      <a:gd name="connsiteY121" fmla="*/ 4764 h 10001"/>
                      <a:gd name="connsiteX122" fmla="*/ 7697 w 10690"/>
                      <a:gd name="connsiteY122" fmla="*/ 4854 h 10001"/>
                      <a:gd name="connsiteX123" fmla="*/ 7662 w 10690"/>
                      <a:gd name="connsiteY123" fmla="*/ 4809 h 10001"/>
                      <a:gd name="connsiteX124" fmla="*/ 7644 w 10690"/>
                      <a:gd name="connsiteY124" fmla="*/ 4629 h 10001"/>
                      <a:gd name="connsiteX125" fmla="*/ 7785 w 10690"/>
                      <a:gd name="connsiteY125" fmla="*/ 4267 h 10001"/>
                      <a:gd name="connsiteX126" fmla="*/ 9158 w 10690"/>
                      <a:gd name="connsiteY126" fmla="*/ 3342 h 10001"/>
                      <a:gd name="connsiteX127" fmla="*/ 9598 w 10690"/>
                      <a:gd name="connsiteY127" fmla="*/ 3161 h 10001"/>
                      <a:gd name="connsiteX128" fmla="*/ 9792 w 10690"/>
                      <a:gd name="connsiteY128" fmla="*/ 3432 h 10001"/>
                      <a:gd name="connsiteX129" fmla="*/ 10003 w 10690"/>
                      <a:gd name="connsiteY129" fmla="*/ 3432 h 10001"/>
                      <a:gd name="connsiteX130" fmla="*/ 10250 w 10690"/>
                      <a:gd name="connsiteY130" fmla="*/ 3206 h 10001"/>
                      <a:gd name="connsiteX131" fmla="*/ 10655 w 10690"/>
                      <a:gd name="connsiteY131" fmla="*/ 3455 h 10001"/>
                      <a:gd name="connsiteX132" fmla="*/ 10690 w 10690"/>
                      <a:gd name="connsiteY132" fmla="*/ 2732 h 10001"/>
                      <a:gd name="connsiteX133" fmla="*/ 10197 w 10690"/>
                      <a:gd name="connsiteY133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491 w 10690"/>
                      <a:gd name="connsiteY62" fmla="*/ 2699 h 10001"/>
                      <a:gd name="connsiteX63" fmla="*/ 97 w 10690"/>
                      <a:gd name="connsiteY63" fmla="*/ 3005 h 10001"/>
                      <a:gd name="connsiteX64" fmla="*/ 227 w 10690"/>
                      <a:gd name="connsiteY64" fmla="*/ 3419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407 w 10690"/>
                      <a:gd name="connsiteY69" fmla="*/ 4650 h 10001"/>
                      <a:gd name="connsiteX70" fmla="*/ 533 w 10690"/>
                      <a:gd name="connsiteY70" fmla="*/ 4953 h 10001"/>
                      <a:gd name="connsiteX71" fmla="*/ 738 w 10690"/>
                      <a:gd name="connsiteY71" fmla="*/ 5166 h 10001"/>
                      <a:gd name="connsiteX72" fmla="*/ 743 w 10690"/>
                      <a:gd name="connsiteY72" fmla="*/ 5464 h 10001"/>
                      <a:gd name="connsiteX73" fmla="*/ 778 w 10690"/>
                      <a:gd name="connsiteY73" fmla="*/ 5464 h 10001"/>
                      <a:gd name="connsiteX74" fmla="*/ 848 w 10690"/>
                      <a:gd name="connsiteY74" fmla="*/ 5644 h 10001"/>
                      <a:gd name="connsiteX75" fmla="*/ 1271 w 10690"/>
                      <a:gd name="connsiteY75" fmla="*/ 6096 h 10001"/>
                      <a:gd name="connsiteX76" fmla="*/ 1271 w 10690"/>
                      <a:gd name="connsiteY76" fmla="*/ 6118 h 10001"/>
                      <a:gd name="connsiteX77" fmla="*/ 1271 w 10690"/>
                      <a:gd name="connsiteY77" fmla="*/ 6118 h 10001"/>
                      <a:gd name="connsiteX78" fmla="*/ 1341 w 10690"/>
                      <a:gd name="connsiteY78" fmla="*/ 6547 h 10001"/>
                      <a:gd name="connsiteX79" fmla="*/ 2222 w 10690"/>
                      <a:gd name="connsiteY79" fmla="*/ 7112 h 10001"/>
                      <a:gd name="connsiteX80" fmla="*/ 2239 w 10690"/>
                      <a:gd name="connsiteY80" fmla="*/ 7112 h 10001"/>
                      <a:gd name="connsiteX81" fmla="*/ 2239 w 10690"/>
                      <a:gd name="connsiteY81" fmla="*/ 7134 h 10001"/>
                      <a:gd name="connsiteX82" fmla="*/ 2415 w 10690"/>
                      <a:gd name="connsiteY82" fmla="*/ 8173 h 10001"/>
                      <a:gd name="connsiteX83" fmla="*/ 2767 w 10690"/>
                      <a:gd name="connsiteY83" fmla="*/ 9053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24 h 10001"/>
                      <a:gd name="connsiteX86" fmla="*/ 2891 w 10690"/>
                      <a:gd name="connsiteY86" fmla="*/ 9346 h 10001"/>
                      <a:gd name="connsiteX87" fmla="*/ 2873 w 10690"/>
                      <a:gd name="connsiteY87" fmla="*/ 9933 h 10001"/>
                      <a:gd name="connsiteX88" fmla="*/ 3014 w 10690"/>
                      <a:gd name="connsiteY88" fmla="*/ 9933 h 10001"/>
                      <a:gd name="connsiteX89" fmla="*/ 3120 w 10690"/>
                      <a:gd name="connsiteY89" fmla="*/ 9662 h 10001"/>
                      <a:gd name="connsiteX90" fmla="*/ 4053 w 10690"/>
                      <a:gd name="connsiteY90" fmla="*/ 9662 h 10001"/>
                      <a:gd name="connsiteX91" fmla="*/ 4334 w 10690"/>
                      <a:gd name="connsiteY91" fmla="*/ 9437 h 10001"/>
                      <a:gd name="connsiteX92" fmla="*/ 4651 w 10690"/>
                      <a:gd name="connsiteY92" fmla="*/ 9346 h 10001"/>
                      <a:gd name="connsiteX93" fmla="*/ 4968 w 10690"/>
                      <a:gd name="connsiteY93" fmla="*/ 9504 h 10001"/>
                      <a:gd name="connsiteX94" fmla="*/ 5179 w 10690"/>
                      <a:gd name="connsiteY94" fmla="*/ 9437 h 10001"/>
                      <a:gd name="connsiteX95" fmla="*/ 6130 w 10690"/>
                      <a:gd name="connsiteY95" fmla="*/ 9369 h 10001"/>
                      <a:gd name="connsiteX96" fmla="*/ 6482 w 10690"/>
                      <a:gd name="connsiteY96" fmla="*/ 9211 h 10001"/>
                      <a:gd name="connsiteX97" fmla="*/ 6641 w 10690"/>
                      <a:gd name="connsiteY97" fmla="*/ 9369 h 10001"/>
                      <a:gd name="connsiteX98" fmla="*/ 7292 w 10690"/>
                      <a:gd name="connsiteY98" fmla="*/ 9324 h 10001"/>
                      <a:gd name="connsiteX99" fmla="*/ 7433 w 10690"/>
                      <a:gd name="connsiteY99" fmla="*/ 9572 h 10001"/>
                      <a:gd name="connsiteX100" fmla="*/ 7609 w 10690"/>
                      <a:gd name="connsiteY100" fmla="*/ 9775 h 10001"/>
                      <a:gd name="connsiteX101" fmla="*/ 8172 w 10690"/>
                      <a:gd name="connsiteY101" fmla="*/ 9730 h 10001"/>
                      <a:gd name="connsiteX102" fmla="*/ 8348 w 10690"/>
                      <a:gd name="connsiteY102" fmla="*/ 9866 h 10001"/>
                      <a:gd name="connsiteX103" fmla="*/ 8454 w 10690"/>
                      <a:gd name="connsiteY103" fmla="*/ 9911 h 10001"/>
                      <a:gd name="connsiteX104" fmla="*/ 8525 w 10690"/>
                      <a:gd name="connsiteY104" fmla="*/ 9978 h 10001"/>
                      <a:gd name="connsiteX105" fmla="*/ 8630 w 10690"/>
                      <a:gd name="connsiteY105" fmla="*/ 10001 h 10001"/>
                      <a:gd name="connsiteX106" fmla="*/ 8806 w 10690"/>
                      <a:gd name="connsiteY106" fmla="*/ 9933 h 10001"/>
                      <a:gd name="connsiteX107" fmla="*/ 8753 w 10690"/>
                      <a:gd name="connsiteY107" fmla="*/ 9617 h 10001"/>
                      <a:gd name="connsiteX108" fmla="*/ 8577 w 10690"/>
                      <a:gd name="connsiteY108" fmla="*/ 9392 h 10001"/>
                      <a:gd name="connsiteX109" fmla="*/ 8577 w 10690"/>
                      <a:gd name="connsiteY109" fmla="*/ 9008 h 10001"/>
                      <a:gd name="connsiteX110" fmla="*/ 8753 w 10690"/>
                      <a:gd name="connsiteY110" fmla="*/ 8872 h 10001"/>
                      <a:gd name="connsiteX111" fmla="*/ 8965 w 10690"/>
                      <a:gd name="connsiteY111" fmla="*/ 8692 h 10001"/>
                      <a:gd name="connsiteX112" fmla="*/ 8841 w 10690"/>
                      <a:gd name="connsiteY112" fmla="*/ 8601 h 10001"/>
                      <a:gd name="connsiteX113" fmla="*/ 8753 w 10690"/>
                      <a:gd name="connsiteY113" fmla="*/ 8466 h 10001"/>
                      <a:gd name="connsiteX114" fmla="*/ 8894 w 10690"/>
                      <a:gd name="connsiteY114" fmla="*/ 8240 h 10001"/>
                      <a:gd name="connsiteX115" fmla="*/ 9211 w 10690"/>
                      <a:gd name="connsiteY115" fmla="*/ 8240 h 10001"/>
                      <a:gd name="connsiteX116" fmla="*/ 9211 w 10690"/>
                      <a:gd name="connsiteY116" fmla="*/ 7947 h 10001"/>
                      <a:gd name="connsiteX117" fmla="*/ 9000 w 10690"/>
                      <a:gd name="connsiteY117" fmla="*/ 7834 h 10001"/>
                      <a:gd name="connsiteX118" fmla="*/ 9088 w 10690"/>
                      <a:gd name="connsiteY118" fmla="*/ 7495 h 10001"/>
                      <a:gd name="connsiteX119" fmla="*/ 8366 w 10690"/>
                      <a:gd name="connsiteY119" fmla="*/ 6164 h 10001"/>
                      <a:gd name="connsiteX120" fmla="*/ 8208 w 10690"/>
                      <a:gd name="connsiteY120" fmla="*/ 5441 h 10001"/>
                      <a:gd name="connsiteX121" fmla="*/ 8366 w 10690"/>
                      <a:gd name="connsiteY121" fmla="*/ 4764 h 10001"/>
                      <a:gd name="connsiteX122" fmla="*/ 7697 w 10690"/>
                      <a:gd name="connsiteY122" fmla="*/ 4854 h 10001"/>
                      <a:gd name="connsiteX123" fmla="*/ 7662 w 10690"/>
                      <a:gd name="connsiteY123" fmla="*/ 4809 h 10001"/>
                      <a:gd name="connsiteX124" fmla="*/ 7644 w 10690"/>
                      <a:gd name="connsiteY124" fmla="*/ 4629 h 10001"/>
                      <a:gd name="connsiteX125" fmla="*/ 7785 w 10690"/>
                      <a:gd name="connsiteY125" fmla="*/ 4267 h 10001"/>
                      <a:gd name="connsiteX126" fmla="*/ 9158 w 10690"/>
                      <a:gd name="connsiteY126" fmla="*/ 3342 h 10001"/>
                      <a:gd name="connsiteX127" fmla="*/ 9598 w 10690"/>
                      <a:gd name="connsiteY127" fmla="*/ 3161 h 10001"/>
                      <a:gd name="connsiteX128" fmla="*/ 9792 w 10690"/>
                      <a:gd name="connsiteY128" fmla="*/ 3432 h 10001"/>
                      <a:gd name="connsiteX129" fmla="*/ 10003 w 10690"/>
                      <a:gd name="connsiteY129" fmla="*/ 3432 h 10001"/>
                      <a:gd name="connsiteX130" fmla="*/ 10250 w 10690"/>
                      <a:gd name="connsiteY130" fmla="*/ 3206 h 10001"/>
                      <a:gd name="connsiteX131" fmla="*/ 10655 w 10690"/>
                      <a:gd name="connsiteY131" fmla="*/ 3455 h 10001"/>
                      <a:gd name="connsiteX132" fmla="*/ 10690 w 10690"/>
                      <a:gd name="connsiteY132" fmla="*/ 2732 h 10001"/>
                      <a:gd name="connsiteX133" fmla="*/ 10197 w 10690"/>
                      <a:gd name="connsiteY133" fmla="*/ 2732 h 10001"/>
                      <a:gd name="connsiteX0" fmla="*/ 10197 w 10690"/>
                      <a:gd name="connsiteY0" fmla="*/ 2732 h 10001"/>
                      <a:gd name="connsiteX1" fmla="*/ 10250 w 10690"/>
                      <a:gd name="connsiteY1" fmla="*/ 2507 h 10001"/>
                      <a:gd name="connsiteX2" fmla="*/ 10250 w 10690"/>
                      <a:gd name="connsiteY2" fmla="*/ 2394 h 10001"/>
                      <a:gd name="connsiteX3" fmla="*/ 9986 w 10690"/>
                      <a:gd name="connsiteY3" fmla="*/ 2349 h 10001"/>
                      <a:gd name="connsiteX4" fmla="*/ 9951 w 10690"/>
                      <a:gd name="connsiteY4" fmla="*/ 2349 h 10001"/>
                      <a:gd name="connsiteX5" fmla="*/ 9951 w 10690"/>
                      <a:gd name="connsiteY5" fmla="*/ 2326 h 10001"/>
                      <a:gd name="connsiteX6" fmla="*/ 9845 w 10690"/>
                      <a:gd name="connsiteY6" fmla="*/ 1965 h 10001"/>
                      <a:gd name="connsiteX7" fmla="*/ 9282 w 10690"/>
                      <a:gd name="connsiteY7" fmla="*/ 1423 h 10001"/>
                      <a:gd name="connsiteX8" fmla="*/ 9282 w 10690"/>
                      <a:gd name="connsiteY8" fmla="*/ 1423 h 10001"/>
                      <a:gd name="connsiteX9" fmla="*/ 9264 w 10690"/>
                      <a:gd name="connsiteY9" fmla="*/ 1401 h 10001"/>
                      <a:gd name="connsiteX10" fmla="*/ 9211 w 10690"/>
                      <a:gd name="connsiteY10" fmla="*/ 1175 h 10001"/>
                      <a:gd name="connsiteX11" fmla="*/ 8982 w 10690"/>
                      <a:gd name="connsiteY11" fmla="*/ 407 h 10001"/>
                      <a:gd name="connsiteX12" fmla="*/ 8824 w 10690"/>
                      <a:gd name="connsiteY12" fmla="*/ 385 h 10001"/>
                      <a:gd name="connsiteX13" fmla="*/ 8630 w 10690"/>
                      <a:gd name="connsiteY13" fmla="*/ 520 h 10001"/>
                      <a:gd name="connsiteX14" fmla="*/ 8630 w 10690"/>
                      <a:gd name="connsiteY14" fmla="*/ 520 h 10001"/>
                      <a:gd name="connsiteX15" fmla="*/ 8613 w 10690"/>
                      <a:gd name="connsiteY15" fmla="*/ 520 h 10001"/>
                      <a:gd name="connsiteX16" fmla="*/ 7644 w 10690"/>
                      <a:gd name="connsiteY16" fmla="*/ 543 h 10001"/>
                      <a:gd name="connsiteX17" fmla="*/ 7627 w 10690"/>
                      <a:gd name="connsiteY17" fmla="*/ 543 h 10001"/>
                      <a:gd name="connsiteX18" fmla="*/ 7609 w 10690"/>
                      <a:gd name="connsiteY18" fmla="*/ 543 h 10001"/>
                      <a:gd name="connsiteX19" fmla="*/ 7327 w 10690"/>
                      <a:gd name="connsiteY19" fmla="*/ 136 h 10001"/>
                      <a:gd name="connsiteX20" fmla="*/ 7116 w 10690"/>
                      <a:gd name="connsiteY20" fmla="*/ 114 h 10001"/>
                      <a:gd name="connsiteX21" fmla="*/ 6867 w 10690"/>
                      <a:gd name="connsiteY21" fmla="*/ 49 h 10001"/>
                      <a:gd name="connsiteX22" fmla="*/ 6799 w 10690"/>
                      <a:gd name="connsiteY22" fmla="*/ 407 h 10001"/>
                      <a:gd name="connsiteX23" fmla="*/ 6694 w 10690"/>
                      <a:gd name="connsiteY23" fmla="*/ 520 h 10001"/>
                      <a:gd name="connsiteX24" fmla="*/ 6676 w 10690"/>
                      <a:gd name="connsiteY24" fmla="*/ 543 h 10001"/>
                      <a:gd name="connsiteX25" fmla="*/ 6658 w 10690"/>
                      <a:gd name="connsiteY25" fmla="*/ 543 h 10001"/>
                      <a:gd name="connsiteX26" fmla="*/ 6377 w 10690"/>
                      <a:gd name="connsiteY26" fmla="*/ 543 h 10001"/>
                      <a:gd name="connsiteX27" fmla="*/ 6341 w 10690"/>
                      <a:gd name="connsiteY27" fmla="*/ 543 h 10001"/>
                      <a:gd name="connsiteX28" fmla="*/ 6341 w 10690"/>
                      <a:gd name="connsiteY28" fmla="*/ 520 h 10001"/>
                      <a:gd name="connsiteX29" fmla="*/ 6042 w 10690"/>
                      <a:gd name="connsiteY29" fmla="*/ 159 h 10001"/>
                      <a:gd name="connsiteX30" fmla="*/ 5919 w 10690"/>
                      <a:gd name="connsiteY30" fmla="*/ 272 h 10001"/>
                      <a:gd name="connsiteX31" fmla="*/ 5901 w 10690"/>
                      <a:gd name="connsiteY31" fmla="*/ 272 h 10001"/>
                      <a:gd name="connsiteX32" fmla="*/ 5901 w 10690"/>
                      <a:gd name="connsiteY32" fmla="*/ 272 h 10001"/>
                      <a:gd name="connsiteX33" fmla="*/ 5690 w 10690"/>
                      <a:gd name="connsiteY33" fmla="*/ 317 h 10001"/>
                      <a:gd name="connsiteX34" fmla="*/ 5672 w 10690"/>
                      <a:gd name="connsiteY34" fmla="*/ 317 h 10001"/>
                      <a:gd name="connsiteX35" fmla="*/ 5672 w 10690"/>
                      <a:gd name="connsiteY35" fmla="*/ 294 h 10001"/>
                      <a:gd name="connsiteX36" fmla="*/ 5444 w 10690"/>
                      <a:gd name="connsiteY36" fmla="*/ 136 h 10001"/>
                      <a:gd name="connsiteX37" fmla="*/ 5197 w 10690"/>
                      <a:gd name="connsiteY37" fmla="*/ 1 h 10001"/>
                      <a:gd name="connsiteX38" fmla="*/ 5074 w 10690"/>
                      <a:gd name="connsiteY38" fmla="*/ 1 h 10001"/>
                      <a:gd name="connsiteX39" fmla="*/ 4792 w 10690"/>
                      <a:gd name="connsiteY39" fmla="*/ 136 h 10001"/>
                      <a:gd name="connsiteX40" fmla="*/ 4475 w 10690"/>
                      <a:gd name="connsiteY40" fmla="*/ 362 h 10001"/>
                      <a:gd name="connsiteX41" fmla="*/ 4475 w 10690"/>
                      <a:gd name="connsiteY41" fmla="*/ 362 h 10001"/>
                      <a:gd name="connsiteX42" fmla="*/ 4458 w 10690"/>
                      <a:gd name="connsiteY42" fmla="*/ 362 h 10001"/>
                      <a:gd name="connsiteX43" fmla="*/ 4334 w 10690"/>
                      <a:gd name="connsiteY43" fmla="*/ 407 h 10001"/>
                      <a:gd name="connsiteX44" fmla="*/ 4264 w 10690"/>
                      <a:gd name="connsiteY44" fmla="*/ 656 h 10001"/>
                      <a:gd name="connsiteX45" fmla="*/ 4317 w 10690"/>
                      <a:gd name="connsiteY45" fmla="*/ 723 h 10001"/>
                      <a:gd name="connsiteX46" fmla="*/ 4317 w 10690"/>
                      <a:gd name="connsiteY46" fmla="*/ 723 h 10001"/>
                      <a:gd name="connsiteX47" fmla="*/ 4317 w 10690"/>
                      <a:gd name="connsiteY47" fmla="*/ 746 h 10001"/>
                      <a:gd name="connsiteX48" fmla="*/ 4334 w 10690"/>
                      <a:gd name="connsiteY48" fmla="*/ 1288 h 10001"/>
                      <a:gd name="connsiteX49" fmla="*/ 4352 w 10690"/>
                      <a:gd name="connsiteY49" fmla="*/ 1491 h 10001"/>
                      <a:gd name="connsiteX50" fmla="*/ 4064 w 10690"/>
                      <a:gd name="connsiteY50" fmla="*/ 1589 h 10001"/>
                      <a:gd name="connsiteX51" fmla="*/ 3913 w 10690"/>
                      <a:gd name="connsiteY51" fmla="*/ 1540 h 10001"/>
                      <a:gd name="connsiteX52" fmla="*/ 3652 w 10690"/>
                      <a:gd name="connsiteY52" fmla="*/ 1558 h 10001"/>
                      <a:gd name="connsiteX53" fmla="*/ 3500 w 10690"/>
                      <a:gd name="connsiteY53" fmla="*/ 1437 h 10001"/>
                      <a:gd name="connsiteX54" fmla="*/ 3230 w 10690"/>
                      <a:gd name="connsiteY54" fmla="*/ 1619 h 10001"/>
                      <a:gd name="connsiteX55" fmla="*/ 2526 w 10690"/>
                      <a:gd name="connsiteY55" fmla="*/ 1135 h 10001"/>
                      <a:gd name="connsiteX56" fmla="*/ 2181 w 10690"/>
                      <a:gd name="connsiteY56" fmla="*/ 1215 h 10001"/>
                      <a:gd name="connsiteX57" fmla="*/ 1832 w 10690"/>
                      <a:gd name="connsiteY57" fmla="*/ 1446 h 10001"/>
                      <a:gd name="connsiteX58" fmla="*/ 1557 w 10690"/>
                      <a:gd name="connsiteY58" fmla="*/ 1756 h 10001"/>
                      <a:gd name="connsiteX59" fmla="*/ 1250 w 10690"/>
                      <a:gd name="connsiteY59" fmla="*/ 1644 h 10001"/>
                      <a:gd name="connsiteX60" fmla="*/ 1071 w 10690"/>
                      <a:gd name="connsiteY60" fmla="*/ 1773 h 10001"/>
                      <a:gd name="connsiteX61" fmla="*/ 931 w 10690"/>
                      <a:gd name="connsiteY61" fmla="*/ 2211 h 10001"/>
                      <a:gd name="connsiteX62" fmla="*/ 491 w 10690"/>
                      <a:gd name="connsiteY62" fmla="*/ 2699 h 10001"/>
                      <a:gd name="connsiteX63" fmla="*/ 97 w 10690"/>
                      <a:gd name="connsiteY63" fmla="*/ 3005 h 10001"/>
                      <a:gd name="connsiteX64" fmla="*/ 89 w 10690"/>
                      <a:gd name="connsiteY64" fmla="*/ 3458 h 10001"/>
                      <a:gd name="connsiteX65" fmla="*/ 51 w 10690"/>
                      <a:gd name="connsiteY65" fmla="*/ 3809 h 10001"/>
                      <a:gd name="connsiteX66" fmla="*/ 118 w 10690"/>
                      <a:gd name="connsiteY66" fmla="*/ 3954 h 10001"/>
                      <a:gd name="connsiteX67" fmla="*/ 35 w 10690"/>
                      <a:gd name="connsiteY67" fmla="*/ 4333 h 10001"/>
                      <a:gd name="connsiteX68" fmla="*/ 220 w 10690"/>
                      <a:gd name="connsiteY68" fmla="*/ 4448 h 10001"/>
                      <a:gd name="connsiteX69" fmla="*/ 407 w 10690"/>
                      <a:gd name="connsiteY69" fmla="*/ 4650 h 10001"/>
                      <a:gd name="connsiteX70" fmla="*/ 533 w 10690"/>
                      <a:gd name="connsiteY70" fmla="*/ 4953 h 10001"/>
                      <a:gd name="connsiteX71" fmla="*/ 738 w 10690"/>
                      <a:gd name="connsiteY71" fmla="*/ 5166 h 10001"/>
                      <a:gd name="connsiteX72" fmla="*/ 743 w 10690"/>
                      <a:gd name="connsiteY72" fmla="*/ 5464 h 10001"/>
                      <a:gd name="connsiteX73" fmla="*/ 778 w 10690"/>
                      <a:gd name="connsiteY73" fmla="*/ 5464 h 10001"/>
                      <a:gd name="connsiteX74" fmla="*/ 848 w 10690"/>
                      <a:gd name="connsiteY74" fmla="*/ 5644 h 10001"/>
                      <a:gd name="connsiteX75" fmla="*/ 1271 w 10690"/>
                      <a:gd name="connsiteY75" fmla="*/ 6096 h 10001"/>
                      <a:gd name="connsiteX76" fmla="*/ 1271 w 10690"/>
                      <a:gd name="connsiteY76" fmla="*/ 6118 h 10001"/>
                      <a:gd name="connsiteX77" fmla="*/ 1271 w 10690"/>
                      <a:gd name="connsiteY77" fmla="*/ 6118 h 10001"/>
                      <a:gd name="connsiteX78" fmla="*/ 1341 w 10690"/>
                      <a:gd name="connsiteY78" fmla="*/ 6547 h 10001"/>
                      <a:gd name="connsiteX79" fmla="*/ 2222 w 10690"/>
                      <a:gd name="connsiteY79" fmla="*/ 7112 h 10001"/>
                      <a:gd name="connsiteX80" fmla="*/ 2239 w 10690"/>
                      <a:gd name="connsiteY80" fmla="*/ 7112 h 10001"/>
                      <a:gd name="connsiteX81" fmla="*/ 2239 w 10690"/>
                      <a:gd name="connsiteY81" fmla="*/ 7134 h 10001"/>
                      <a:gd name="connsiteX82" fmla="*/ 2415 w 10690"/>
                      <a:gd name="connsiteY82" fmla="*/ 8173 h 10001"/>
                      <a:gd name="connsiteX83" fmla="*/ 2767 w 10690"/>
                      <a:gd name="connsiteY83" fmla="*/ 9053 h 10001"/>
                      <a:gd name="connsiteX84" fmla="*/ 2891 w 10690"/>
                      <a:gd name="connsiteY84" fmla="*/ 9324 h 10001"/>
                      <a:gd name="connsiteX85" fmla="*/ 2891 w 10690"/>
                      <a:gd name="connsiteY85" fmla="*/ 9324 h 10001"/>
                      <a:gd name="connsiteX86" fmla="*/ 2891 w 10690"/>
                      <a:gd name="connsiteY86" fmla="*/ 9346 h 10001"/>
                      <a:gd name="connsiteX87" fmla="*/ 2873 w 10690"/>
                      <a:gd name="connsiteY87" fmla="*/ 9933 h 10001"/>
                      <a:gd name="connsiteX88" fmla="*/ 3014 w 10690"/>
                      <a:gd name="connsiteY88" fmla="*/ 9933 h 10001"/>
                      <a:gd name="connsiteX89" fmla="*/ 3120 w 10690"/>
                      <a:gd name="connsiteY89" fmla="*/ 9662 h 10001"/>
                      <a:gd name="connsiteX90" fmla="*/ 4053 w 10690"/>
                      <a:gd name="connsiteY90" fmla="*/ 9662 h 10001"/>
                      <a:gd name="connsiteX91" fmla="*/ 4334 w 10690"/>
                      <a:gd name="connsiteY91" fmla="*/ 9437 h 10001"/>
                      <a:gd name="connsiteX92" fmla="*/ 4651 w 10690"/>
                      <a:gd name="connsiteY92" fmla="*/ 9346 h 10001"/>
                      <a:gd name="connsiteX93" fmla="*/ 4968 w 10690"/>
                      <a:gd name="connsiteY93" fmla="*/ 9504 h 10001"/>
                      <a:gd name="connsiteX94" fmla="*/ 5179 w 10690"/>
                      <a:gd name="connsiteY94" fmla="*/ 9437 h 10001"/>
                      <a:gd name="connsiteX95" fmla="*/ 6130 w 10690"/>
                      <a:gd name="connsiteY95" fmla="*/ 9369 h 10001"/>
                      <a:gd name="connsiteX96" fmla="*/ 6482 w 10690"/>
                      <a:gd name="connsiteY96" fmla="*/ 9211 h 10001"/>
                      <a:gd name="connsiteX97" fmla="*/ 6641 w 10690"/>
                      <a:gd name="connsiteY97" fmla="*/ 9369 h 10001"/>
                      <a:gd name="connsiteX98" fmla="*/ 7292 w 10690"/>
                      <a:gd name="connsiteY98" fmla="*/ 9324 h 10001"/>
                      <a:gd name="connsiteX99" fmla="*/ 7433 w 10690"/>
                      <a:gd name="connsiteY99" fmla="*/ 9572 h 10001"/>
                      <a:gd name="connsiteX100" fmla="*/ 7609 w 10690"/>
                      <a:gd name="connsiteY100" fmla="*/ 9775 h 10001"/>
                      <a:gd name="connsiteX101" fmla="*/ 8172 w 10690"/>
                      <a:gd name="connsiteY101" fmla="*/ 9730 h 10001"/>
                      <a:gd name="connsiteX102" fmla="*/ 8348 w 10690"/>
                      <a:gd name="connsiteY102" fmla="*/ 9866 h 10001"/>
                      <a:gd name="connsiteX103" fmla="*/ 8454 w 10690"/>
                      <a:gd name="connsiteY103" fmla="*/ 9911 h 10001"/>
                      <a:gd name="connsiteX104" fmla="*/ 8525 w 10690"/>
                      <a:gd name="connsiteY104" fmla="*/ 9978 h 10001"/>
                      <a:gd name="connsiteX105" fmla="*/ 8630 w 10690"/>
                      <a:gd name="connsiteY105" fmla="*/ 10001 h 10001"/>
                      <a:gd name="connsiteX106" fmla="*/ 8806 w 10690"/>
                      <a:gd name="connsiteY106" fmla="*/ 9933 h 10001"/>
                      <a:gd name="connsiteX107" fmla="*/ 8753 w 10690"/>
                      <a:gd name="connsiteY107" fmla="*/ 9617 h 10001"/>
                      <a:gd name="connsiteX108" fmla="*/ 8577 w 10690"/>
                      <a:gd name="connsiteY108" fmla="*/ 9392 h 10001"/>
                      <a:gd name="connsiteX109" fmla="*/ 8577 w 10690"/>
                      <a:gd name="connsiteY109" fmla="*/ 9008 h 10001"/>
                      <a:gd name="connsiteX110" fmla="*/ 8753 w 10690"/>
                      <a:gd name="connsiteY110" fmla="*/ 8872 h 10001"/>
                      <a:gd name="connsiteX111" fmla="*/ 8965 w 10690"/>
                      <a:gd name="connsiteY111" fmla="*/ 8692 h 10001"/>
                      <a:gd name="connsiteX112" fmla="*/ 8841 w 10690"/>
                      <a:gd name="connsiteY112" fmla="*/ 8601 h 10001"/>
                      <a:gd name="connsiteX113" fmla="*/ 8753 w 10690"/>
                      <a:gd name="connsiteY113" fmla="*/ 8466 h 10001"/>
                      <a:gd name="connsiteX114" fmla="*/ 8894 w 10690"/>
                      <a:gd name="connsiteY114" fmla="*/ 8240 h 10001"/>
                      <a:gd name="connsiteX115" fmla="*/ 9211 w 10690"/>
                      <a:gd name="connsiteY115" fmla="*/ 8240 h 10001"/>
                      <a:gd name="connsiteX116" fmla="*/ 9211 w 10690"/>
                      <a:gd name="connsiteY116" fmla="*/ 7947 h 10001"/>
                      <a:gd name="connsiteX117" fmla="*/ 9000 w 10690"/>
                      <a:gd name="connsiteY117" fmla="*/ 7834 h 10001"/>
                      <a:gd name="connsiteX118" fmla="*/ 9088 w 10690"/>
                      <a:gd name="connsiteY118" fmla="*/ 7495 h 10001"/>
                      <a:gd name="connsiteX119" fmla="*/ 8366 w 10690"/>
                      <a:gd name="connsiteY119" fmla="*/ 6164 h 10001"/>
                      <a:gd name="connsiteX120" fmla="*/ 8208 w 10690"/>
                      <a:gd name="connsiteY120" fmla="*/ 5441 h 10001"/>
                      <a:gd name="connsiteX121" fmla="*/ 8366 w 10690"/>
                      <a:gd name="connsiteY121" fmla="*/ 4764 h 10001"/>
                      <a:gd name="connsiteX122" fmla="*/ 7697 w 10690"/>
                      <a:gd name="connsiteY122" fmla="*/ 4854 h 10001"/>
                      <a:gd name="connsiteX123" fmla="*/ 7662 w 10690"/>
                      <a:gd name="connsiteY123" fmla="*/ 4809 h 10001"/>
                      <a:gd name="connsiteX124" fmla="*/ 7644 w 10690"/>
                      <a:gd name="connsiteY124" fmla="*/ 4629 h 10001"/>
                      <a:gd name="connsiteX125" fmla="*/ 7785 w 10690"/>
                      <a:gd name="connsiteY125" fmla="*/ 4267 h 10001"/>
                      <a:gd name="connsiteX126" fmla="*/ 9158 w 10690"/>
                      <a:gd name="connsiteY126" fmla="*/ 3342 h 10001"/>
                      <a:gd name="connsiteX127" fmla="*/ 9598 w 10690"/>
                      <a:gd name="connsiteY127" fmla="*/ 3161 h 10001"/>
                      <a:gd name="connsiteX128" fmla="*/ 9792 w 10690"/>
                      <a:gd name="connsiteY128" fmla="*/ 3432 h 10001"/>
                      <a:gd name="connsiteX129" fmla="*/ 10003 w 10690"/>
                      <a:gd name="connsiteY129" fmla="*/ 3432 h 10001"/>
                      <a:gd name="connsiteX130" fmla="*/ 10250 w 10690"/>
                      <a:gd name="connsiteY130" fmla="*/ 3206 h 10001"/>
                      <a:gd name="connsiteX131" fmla="*/ 10655 w 10690"/>
                      <a:gd name="connsiteY131" fmla="*/ 3455 h 10001"/>
                      <a:gd name="connsiteX132" fmla="*/ 10690 w 10690"/>
                      <a:gd name="connsiteY132" fmla="*/ 2732 h 10001"/>
                      <a:gd name="connsiteX133" fmla="*/ 10197 w 10690"/>
                      <a:gd name="connsiteY133" fmla="*/ 2732 h 10001"/>
                      <a:gd name="connsiteX0" fmla="*/ 10299 w 10792"/>
                      <a:gd name="connsiteY0" fmla="*/ 2732 h 10001"/>
                      <a:gd name="connsiteX1" fmla="*/ 10352 w 10792"/>
                      <a:gd name="connsiteY1" fmla="*/ 2507 h 10001"/>
                      <a:gd name="connsiteX2" fmla="*/ 10352 w 10792"/>
                      <a:gd name="connsiteY2" fmla="*/ 2394 h 10001"/>
                      <a:gd name="connsiteX3" fmla="*/ 10088 w 10792"/>
                      <a:gd name="connsiteY3" fmla="*/ 2349 h 10001"/>
                      <a:gd name="connsiteX4" fmla="*/ 10053 w 10792"/>
                      <a:gd name="connsiteY4" fmla="*/ 2349 h 10001"/>
                      <a:gd name="connsiteX5" fmla="*/ 10053 w 10792"/>
                      <a:gd name="connsiteY5" fmla="*/ 2326 h 10001"/>
                      <a:gd name="connsiteX6" fmla="*/ 9947 w 10792"/>
                      <a:gd name="connsiteY6" fmla="*/ 1965 h 10001"/>
                      <a:gd name="connsiteX7" fmla="*/ 9384 w 10792"/>
                      <a:gd name="connsiteY7" fmla="*/ 1423 h 10001"/>
                      <a:gd name="connsiteX8" fmla="*/ 9384 w 10792"/>
                      <a:gd name="connsiteY8" fmla="*/ 1423 h 10001"/>
                      <a:gd name="connsiteX9" fmla="*/ 9366 w 10792"/>
                      <a:gd name="connsiteY9" fmla="*/ 1401 h 10001"/>
                      <a:gd name="connsiteX10" fmla="*/ 9313 w 10792"/>
                      <a:gd name="connsiteY10" fmla="*/ 1175 h 10001"/>
                      <a:gd name="connsiteX11" fmla="*/ 9084 w 10792"/>
                      <a:gd name="connsiteY11" fmla="*/ 407 h 10001"/>
                      <a:gd name="connsiteX12" fmla="*/ 8926 w 10792"/>
                      <a:gd name="connsiteY12" fmla="*/ 385 h 10001"/>
                      <a:gd name="connsiteX13" fmla="*/ 8732 w 10792"/>
                      <a:gd name="connsiteY13" fmla="*/ 520 h 10001"/>
                      <a:gd name="connsiteX14" fmla="*/ 8732 w 10792"/>
                      <a:gd name="connsiteY14" fmla="*/ 520 h 10001"/>
                      <a:gd name="connsiteX15" fmla="*/ 8715 w 10792"/>
                      <a:gd name="connsiteY15" fmla="*/ 520 h 10001"/>
                      <a:gd name="connsiteX16" fmla="*/ 7746 w 10792"/>
                      <a:gd name="connsiteY16" fmla="*/ 543 h 10001"/>
                      <a:gd name="connsiteX17" fmla="*/ 7729 w 10792"/>
                      <a:gd name="connsiteY17" fmla="*/ 543 h 10001"/>
                      <a:gd name="connsiteX18" fmla="*/ 7711 w 10792"/>
                      <a:gd name="connsiteY18" fmla="*/ 543 h 10001"/>
                      <a:gd name="connsiteX19" fmla="*/ 7429 w 10792"/>
                      <a:gd name="connsiteY19" fmla="*/ 136 h 10001"/>
                      <a:gd name="connsiteX20" fmla="*/ 7218 w 10792"/>
                      <a:gd name="connsiteY20" fmla="*/ 114 h 10001"/>
                      <a:gd name="connsiteX21" fmla="*/ 6969 w 10792"/>
                      <a:gd name="connsiteY21" fmla="*/ 49 h 10001"/>
                      <a:gd name="connsiteX22" fmla="*/ 6901 w 10792"/>
                      <a:gd name="connsiteY22" fmla="*/ 407 h 10001"/>
                      <a:gd name="connsiteX23" fmla="*/ 6796 w 10792"/>
                      <a:gd name="connsiteY23" fmla="*/ 520 h 10001"/>
                      <a:gd name="connsiteX24" fmla="*/ 6778 w 10792"/>
                      <a:gd name="connsiteY24" fmla="*/ 543 h 10001"/>
                      <a:gd name="connsiteX25" fmla="*/ 6760 w 10792"/>
                      <a:gd name="connsiteY25" fmla="*/ 543 h 10001"/>
                      <a:gd name="connsiteX26" fmla="*/ 6479 w 10792"/>
                      <a:gd name="connsiteY26" fmla="*/ 543 h 10001"/>
                      <a:gd name="connsiteX27" fmla="*/ 6443 w 10792"/>
                      <a:gd name="connsiteY27" fmla="*/ 543 h 10001"/>
                      <a:gd name="connsiteX28" fmla="*/ 6443 w 10792"/>
                      <a:gd name="connsiteY28" fmla="*/ 520 h 10001"/>
                      <a:gd name="connsiteX29" fmla="*/ 6144 w 10792"/>
                      <a:gd name="connsiteY29" fmla="*/ 159 h 10001"/>
                      <a:gd name="connsiteX30" fmla="*/ 6021 w 10792"/>
                      <a:gd name="connsiteY30" fmla="*/ 272 h 10001"/>
                      <a:gd name="connsiteX31" fmla="*/ 6003 w 10792"/>
                      <a:gd name="connsiteY31" fmla="*/ 272 h 10001"/>
                      <a:gd name="connsiteX32" fmla="*/ 6003 w 10792"/>
                      <a:gd name="connsiteY32" fmla="*/ 272 h 10001"/>
                      <a:gd name="connsiteX33" fmla="*/ 5792 w 10792"/>
                      <a:gd name="connsiteY33" fmla="*/ 317 h 10001"/>
                      <a:gd name="connsiteX34" fmla="*/ 5774 w 10792"/>
                      <a:gd name="connsiteY34" fmla="*/ 317 h 10001"/>
                      <a:gd name="connsiteX35" fmla="*/ 5774 w 10792"/>
                      <a:gd name="connsiteY35" fmla="*/ 294 h 10001"/>
                      <a:gd name="connsiteX36" fmla="*/ 5546 w 10792"/>
                      <a:gd name="connsiteY36" fmla="*/ 136 h 10001"/>
                      <a:gd name="connsiteX37" fmla="*/ 5299 w 10792"/>
                      <a:gd name="connsiteY37" fmla="*/ 1 h 10001"/>
                      <a:gd name="connsiteX38" fmla="*/ 5176 w 10792"/>
                      <a:gd name="connsiteY38" fmla="*/ 1 h 10001"/>
                      <a:gd name="connsiteX39" fmla="*/ 4894 w 10792"/>
                      <a:gd name="connsiteY39" fmla="*/ 136 h 10001"/>
                      <a:gd name="connsiteX40" fmla="*/ 4577 w 10792"/>
                      <a:gd name="connsiteY40" fmla="*/ 362 h 10001"/>
                      <a:gd name="connsiteX41" fmla="*/ 4577 w 10792"/>
                      <a:gd name="connsiteY41" fmla="*/ 362 h 10001"/>
                      <a:gd name="connsiteX42" fmla="*/ 4560 w 10792"/>
                      <a:gd name="connsiteY42" fmla="*/ 362 h 10001"/>
                      <a:gd name="connsiteX43" fmla="*/ 4436 w 10792"/>
                      <a:gd name="connsiteY43" fmla="*/ 407 h 10001"/>
                      <a:gd name="connsiteX44" fmla="*/ 4366 w 10792"/>
                      <a:gd name="connsiteY44" fmla="*/ 656 h 10001"/>
                      <a:gd name="connsiteX45" fmla="*/ 4419 w 10792"/>
                      <a:gd name="connsiteY45" fmla="*/ 723 h 10001"/>
                      <a:gd name="connsiteX46" fmla="*/ 4419 w 10792"/>
                      <a:gd name="connsiteY46" fmla="*/ 723 h 10001"/>
                      <a:gd name="connsiteX47" fmla="*/ 4419 w 10792"/>
                      <a:gd name="connsiteY47" fmla="*/ 746 h 10001"/>
                      <a:gd name="connsiteX48" fmla="*/ 4436 w 10792"/>
                      <a:gd name="connsiteY48" fmla="*/ 1288 h 10001"/>
                      <a:gd name="connsiteX49" fmla="*/ 4454 w 10792"/>
                      <a:gd name="connsiteY49" fmla="*/ 1491 h 10001"/>
                      <a:gd name="connsiteX50" fmla="*/ 4166 w 10792"/>
                      <a:gd name="connsiteY50" fmla="*/ 1589 h 10001"/>
                      <a:gd name="connsiteX51" fmla="*/ 4015 w 10792"/>
                      <a:gd name="connsiteY51" fmla="*/ 1540 h 10001"/>
                      <a:gd name="connsiteX52" fmla="*/ 3754 w 10792"/>
                      <a:gd name="connsiteY52" fmla="*/ 1558 h 10001"/>
                      <a:gd name="connsiteX53" fmla="*/ 3602 w 10792"/>
                      <a:gd name="connsiteY53" fmla="*/ 1437 h 10001"/>
                      <a:gd name="connsiteX54" fmla="*/ 3332 w 10792"/>
                      <a:gd name="connsiteY54" fmla="*/ 1619 h 10001"/>
                      <a:gd name="connsiteX55" fmla="*/ 2628 w 10792"/>
                      <a:gd name="connsiteY55" fmla="*/ 1135 h 10001"/>
                      <a:gd name="connsiteX56" fmla="*/ 2283 w 10792"/>
                      <a:gd name="connsiteY56" fmla="*/ 1215 h 10001"/>
                      <a:gd name="connsiteX57" fmla="*/ 1934 w 10792"/>
                      <a:gd name="connsiteY57" fmla="*/ 1446 h 10001"/>
                      <a:gd name="connsiteX58" fmla="*/ 1659 w 10792"/>
                      <a:gd name="connsiteY58" fmla="*/ 1756 h 10001"/>
                      <a:gd name="connsiteX59" fmla="*/ 1352 w 10792"/>
                      <a:gd name="connsiteY59" fmla="*/ 1644 h 10001"/>
                      <a:gd name="connsiteX60" fmla="*/ 1173 w 10792"/>
                      <a:gd name="connsiteY60" fmla="*/ 1773 h 10001"/>
                      <a:gd name="connsiteX61" fmla="*/ 1033 w 10792"/>
                      <a:gd name="connsiteY61" fmla="*/ 2211 h 10001"/>
                      <a:gd name="connsiteX62" fmla="*/ 593 w 10792"/>
                      <a:gd name="connsiteY62" fmla="*/ 2699 h 10001"/>
                      <a:gd name="connsiteX63" fmla="*/ 199 w 10792"/>
                      <a:gd name="connsiteY63" fmla="*/ 3005 h 10001"/>
                      <a:gd name="connsiteX64" fmla="*/ 191 w 10792"/>
                      <a:gd name="connsiteY64" fmla="*/ 3458 h 10001"/>
                      <a:gd name="connsiteX65" fmla="*/ 0 w 10792"/>
                      <a:gd name="connsiteY65" fmla="*/ 3829 h 10001"/>
                      <a:gd name="connsiteX66" fmla="*/ 220 w 10792"/>
                      <a:gd name="connsiteY66" fmla="*/ 3954 h 10001"/>
                      <a:gd name="connsiteX67" fmla="*/ 137 w 10792"/>
                      <a:gd name="connsiteY67" fmla="*/ 4333 h 10001"/>
                      <a:gd name="connsiteX68" fmla="*/ 322 w 10792"/>
                      <a:gd name="connsiteY68" fmla="*/ 4448 h 10001"/>
                      <a:gd name="connsiteX69" fmla="*/ 509 w 10792"/>
                      <a:gd name="connsiteY69" fmla="*/ 4650 h 10001"/>
                      <a:gd name="connsiteX70" fmla="*/ 635 w 10792"/>
                      <a:gd name="connsiteY70" fmla="*/ 4953 h 10001"/>
                      <a:gd name="connsiteX71" fmla="*/ 840 w 10792"/>
                      <a:gd name="connsiteY71" fmla="*/ 5166 h 10001"/>
                      <a:gd name="connsiteX72" fmla="*/ 845 w 10792"/>
                      <a:gd name="connsiteY72" fmla="*/ 5464 h 10001"/>
                      <a:gd name="connsiteX73" fmla="*/ 880 w 10792"/>
                      <a:gd name="connsiteY73" fmla="*/ 5464 h 10001"/>
                      <a:gd name="connsiteX74" fmla="*/ 950 w 10792"/>
                      <a:gd name="connsiteY74" fmla="*/ 5644 h 10001"/>
                      <a:gd name="connsiteX75" fmla="*/ 1373 w 10792"/>
                      <a:gd name="connsiteY75" fmla="*/ 6096 h 10001"/>
                      <a:gd name="connsiteX76" fmla="*/ 1373 w 10792"/>
                      <a:gd name="connsiteY76" fmla="*/ 6118 h 10001"/>
                      <a:gd name="connsiteX77" fmla="*/ 1373 w 10792"/>
                      <a:gd name="connsiteY77" fmla="*/ 6118 h 10001"/>
                      <a:gd name="connsiteX78" fmla="*/ 1443 w 10792"/>
                      <a:gd name="connsiteY78" fmla="*/ 6547 h 10001"/>
                      <a:gd name="connsiteX79" fmla="*/ 2324 w 10792"/>
                      <a:gd name="connsiteY79" fmla="*/ 7112 h 10001"/>
                      <a:gd name="connsiteX80" fmla="*/ 2341 w 10792"/>
                      <a:gd name="connsiteY80" fmla="*/ 7112 h 10001"/>
                      <a:gd name="connsiteX81" fmla="*/ 2341 w 10792"/>
                      <a:gd name="connsiteY81" fmla="*/ 7134 h 10001"/>
                      <a:gd name="connsiteX82" fmla="*/ 2517 w 10792"/>
                      <a:gd name="connsiteY82" fmla="*/ 8173 h 10001"/>
                      <a:gd name="connsiteX83" fmla="*/ 2869 w 10792"/>
                      <a:gd name="connsiteY83" fmla="*/ 9053 h 10001"/>
                      <a:gd name="connsiteX84" fmla="*/ 2993 w 10792"/>
                      <a:gd name="connsiteY84" fmla="*/ 9324 h 10001"/>
                      <a:gd name="connsiteX85" fmla="*/ 2993 w 10792"/>
                      <a:gd name="connsiteY85" fmla="*/ 9324 h 10001"/>
                      <a:gd name="connsiteX86" fmla="*/ 2993 w 10792"/>
                      <a:gd name="connsiteY86" fmla="*/ 9346 h 10001"/>
                      <a:gd name="connsiteX87" fmla="*/ 2975 w 10792"/>
                      <a:gd name="connsiteY87" fmla="*/ 9933 h 10001"/>
                      <a:gd name="connsiteX88" fmla="*/ 3116 w 10792"/>
                      <a:gd name="connsiteY88" fmla="*/ 9933 h 10001"/>
                      <a:gd name="connsiteX89" fmla="*/ 3222 w 10792"/>
                      <a:gd name="connsiteY89" fmla="*/ 9662 h 10001"/>
                      <a:gd name="connsiteX90" fmla="*/ 4155 w 10792"/>
                      <a:gd name="connsiteY90" fmla="*/ 9662 h 10001"/>
                      <a:gd name="connsiteX91" fmla="*/ 4436 w 10792"/>
                      <a:gd name="connsiteY91" fmla="*/ 9437 h 10001"/>
                      <a:gd name="connsiteX92" fmla="*/ 4753 w 10792"/>
                      <a:gd name="connsiteY92" fmla="*/ 9346 h 10001"/>
                      <a:gd name="connsiteX93" fmla="*/ 5070 w 10792"/>
                      <a:gd name="connsiteY93" fmla="*/ 9504 h 10001"/>
                      <a:gd name="connsiteX94" fmla="*/ 5281 w 10792"/>
                      <a:gd name="connsiteY94" fmla="*/ 9437 h 10001"/>
                      <a:gd name="connsiteX95" fmla="*/ 6232 w 10792"/>
                      <a:gd name="connsiteY95" fmla="*/ 9369 h 10001"/>
                      <a:gd name="connsiteX96" fmla="*/ 6584 w 10792"/>
                      <a:gd name="connsiteY96" fmla="*/ 9211 h 10001"/>
                      <a:gd name="connsiteX97" fmla="*/ 6743 w 10792"/>
                      <a:gd name="connsiteY97" fmla="*/ 9369 h 10001"/>
                      <a:gd name="connsiteX98" fmla="*/ 7394 w 10792"/>
                      <a:gd name="connsiteY98" fmla="*/ 9324 h 10001"/>
                      <a:gd name="connsiteX99" fmla="*/ 7535 w 10792"/>
                      <a:gd name="connsiteY99" fmla="*/ 9572 h 10001"/>
                      <a:gd name="connsiteX100" fmla="*/ 7711 w 10792"/>
                      <a:gd name="connsiteY100" fmla="*/ 9775 h 10001"/>
                      <a:gd name="connsiteX101" fmla="*/ 8274 w 10792"/>
                      <a:gd name="connsiteY101" fmla="*/ 9730 h 10001"/>
                      <a:gd name="connsiteX102" fmla="*/ 8450 w 10792"/>
                      <a:gd name="connsiteY102" fmla="*/ 9866 h 10001"/>
                      <a:gd name="connsiteX103" fmla="*/ 8556 w 10792"/>
                      <a:gd name="connsiteY103" fmla="*/ 9911 h 10001"/>
                      <a:gd name="connsiteX104" fmla="*/ 8627 w 10792"/>
                      <a:gd name="connsiteY104" fmla="*/ 9978 h 10001"/>
                      <a:gd name="connsiteX105" fmla="*/ 8732 w 10792"/>
                      <a:gd name="connsiteY105" fmla="*/ 10001 h 10001"/>
                      <a:gd name="connsiteX106" fmla="*/ 8908 w 10792"/>
                      <a:gd name="connsiteY106" fmla="*/ 9933 h 10001"/>
                      <a:gd name="connsiteX107" fmla="*/ 8855 w 10792"/>
                      <a:gd name="connsiteY107" fmla="*/ 9617 h 10001"/>
                      <a:gd name="connsiteX108" fmla="*/ 8679 w 10792"/>
                      <a:gd name="connsiteY108" fmla="*/ 9392 h 10001"/>
                      <a:gd name="connsiteX109" fmla="*/ 8679 w 10792"/>
                      <a:gd name="connsiteY109" fmla="*/ 9008 h 10001"/>
                      <a:gd name="connsiteX110" fmla="*/ 8855 w 10792"/>
                      <a:gd name="connsiteY110" fmla="*/ 8872 h 10001"/>
                      <a:gd name="connsiteX111" fmla="*/ 9067 w 10792"/>
                      <a:gd name="connsiteY111" fmla="*/ 8692 h 10001"/>
                      <a:gd name="connsiteX112" fmla="*/ 8943 w 10792"/>
                      <a:gd name="connsiteY112" fmla="*/ 8601 h 10001"/>
                      <a:gd name="connsiteX113" fmla="*/ 8855 w 10792"/>
                      <a:gd name="connsiteY113" fmla="*/ 8466 h 10001"/>
                      <a:gd name="connsiteX114" fmla="*/ 8996 w 10792"/>
                      <a:gd name="connsiteY114" fmla="*/ 8240 h 10001"/>
                      <a:gd name="connsiteX115" fmla="*/ 9313 w 10792"/>
                      <a:gd name="connsiteY115" fmla="*/ 8240 h 10001"/>
                      <a:gd name="connsiteX116" fmla="*/ 9313 w 10792"/>
                      <a:gd name="connsiteY116" fmla="*/ 7947 h 10001"/>
                      <a:gd name="connsiteX117" fmla="*/ 9102 w 10792"/>
                      <a:gd name="connsiteY117" fmla="*/ 7834 h 10001"/>
                      <a:gd name="connsiteX118" fmla="*/ 9190 w 10792"/>
                      <a:gd name="connsiteY118" fmla="*/ 7495 h 10001"/>
                      <a:gd name="connsiteX119" fmla="*/ 8468 w 10792"/>
                      <a:gd name="connsiteY119" fmla="*/ 6164 h 10001"/>
                      <a:gd name="connsiteX120" fmla="*/ 8310 w 10792"/>
                      <a:gd name="connsiteY120" fmla="*/ 5441 h 10001"/>
                      <a:gd name="connsiteX121" fmla="*/ 8468 w 10792"/>
                      <a:gd name="connsiteY121" fmla="*/ 4764 h 10001"/>
                      <a:gd name="connsiteX122" fmla="*/ 7799 w 10792"/>
                      <a:gd name="connsiteY122" fmla="*/ 4854 h 10001"/>
                      <a:gd name="connsiteX123" fmla="*/ 7764 w 10792"/>
                      <a:gd name="connsiteY123" fmla="*/ 4809 h 10001"/>
                      <a:gd name="connsiteX124" fmla="*/ 7746 w 10792"/>
                      <a:gd name="connsiteY124" fmla="*/ 4629 h 10001"/>
                      <a:gd name="connsiteX125" fmla="*/ 7887 w 10792"/>
                      <a:gd name="connsiteY125" fmla="*/ 4267 h 10001"/>
                      <a:gd name="connsiteX126" fmla="*/ 9260 w 10792"/>
                      <a:gd name="connsiteY126" fmla="*/ 3342 h 10001"/>
                      <a:gd name="connsiteX127" fmla="*/ 9700 w 10792"/>
                      <a:gd name="connsiteY127" fmla="*/ 3161 h 10001"/>
                      <a:gd name="connsiteX128" fmla="*/ 9894 w 10792"/>
                      <a:gd name="connsiteY128" fmla="*/ 3432 h 10001"/>
                      <a:gd name="connsiteX129" fmla="*/ 10105 w 10792"/>
                      <a:gd name="connsiteY129" fmla="*/ 3432 h 10001"/>
                      <a:gd name="connsiteX130" fmla="*/ 10352 w 10792"/>
                      <a:gd name="connsiteY130" fmla="*/ 3206 h 10001"/>
                      <a:gd name="connsiteX131" fmla="*/ 10757 w 10792"/>
                      <a:gd name="connsiteY131" fmla="*/ 3455 h 10001"/>
                      <a:gd name="connsiteX132" fmla="*/ 10792 w 10792"/>
                      <a:gd name="connsiteY132" fmla="*/ 2732 h 10001"/>
                      <a:gd name="connsiteX133" fmla="*/ 10299 w 10792"/>
                      <a:gd name="connsiteY133" fmla="*/ 2732 h 10001"/>
                      <a:gd name="connsiteX0" fmla="*/ 10299 w 10792"/>
                      <a:gd name="connsiteY0" fmla="*/ 2732 h 10001"/>
                      <a:gd name="connsiteX1" fmla="*/ 10352 w 10792"/>
                      <a:gd name="connsiteY1" fmla="*/ 2507 h 10001"/>
                      <a:gd name="connsiteX2" fmla="*/ 10352 w 10792"/>
                      <a:gd name="connsiteY2" fmla="*/ 2394 h 10001"/>
                      <a:gd name="connsiteX3" fmla="*/ 10088 w 10792"/>
                      <a:gd name="connsiteY3" fmla="*/ 2349 h 10001"/>
                      <a:gd name="connsiteX4" fmla="*/ 10053 w 10792"/>
                      <a:gd name="connsiteY4" fmla="*/ 2349 h 10001"/>
                      <a:gd name="connsiteX5" fmla="*/ 10053 w 10792"/>
                      <a:gd name="connsiteY5" fmla="*/ 2326 h 10001"/>
                      <a:gd name="connsiteX6" fmla="*/ 9947 w 10792"/>
                      <a:gd name="connsiteY6" fmla="*/ 1965 h 10001"/>
                      <a:gd name="connsiteX7" fmla="*/ 9384 w 10792"/>
                      <a:gd name="connsiteY7" fmla="*/ 1423 h 10001"/>
                      <a:gd name="connsiteX8" fmla="*/ 9384 w 10792"/>
                      <a:gd name="connsiteY8" fmla="*/ 1423 h 10001"/>
                      <a:gd name="connsiteX9" fmla="*/ 9366 w 10792"/>
                      <a:gd name="connsiteY9" fmla="*/ 1401 h 10001"/>
                      <a:gd name="connsiteX10" fmla="*/ 9313 w 10792"/>
                      <a:gd name="connsiteY10" fmla="*/ 1175 h 10001"/>
                      <a:gd name="connsiteX11" fmla="*/ 9084 w 10792"/>
                      <a:gd name="connsiteY11" fmla="*/ 407 h 10001"/>
                      <a:gd name="connsiteX12" fmla="*/ 8926 w 10792"/>
                      <a:gd name="connsiteY12" fmla="*/ 385 h 10001"/>
                      <a:gd name="connsiteX13" fmla="*/ 8732 w 10792"/>
                      <a:gd name="connsiteY13" fmla="*/ 520 h 10001"/>
                      <a:gd name="connsiteX14" fmla="*/ 8732 w 10792"/>
                      <a:gd name="connsiteY14" fmla="*/ 520 h 10001"/>
                      <a:gd name="connsiteX15" fmla="*/ 8715 w 10792"/>
                      <a:gd name="connsiteY15" fmla="*/ 520 h 10001"/>
                      <a:gd name="connsiteX16" fmla="*/ 7746 w 10792"/>
                      <a:gd name="connsiteY16" fmla="*/ 543 h 10001"/>
                      <a:gd name="connsiteX17" fmla="*/ 7729 w 10792"/>
                      <a:gd name="connsiteY17" fmla="*/ 543 h 10001"/>
                      <a:gd name="connsiteX18" fmla="*/ 7711 w 10792"/>
                      <a:gd name="connsiteY18" fmla="*/ 543 h 10001"/>
                      <a:gd name="connsiteX19" fmla="*/ 7429 w 10792"/>
                      <a:gd name="connsiteY19" fmla="*/ 136 h 10001"/>
                      <a:gd name="connsiteX20" fmla="*/ 7218 w 10792"/>
                      <a:gd name="connsiteY20" fmla="*/ 114 h 10001"/>
                      <a:gd name="connsiteX21" fmla="*/ 6969 w 10792"/>
                      <a:gd name="connsiteY21" fmla="*/ 49 h 10001"/>
                      <a:gd name="connsiteX22" fmla="*/ 6901 w 10792"/>
                      <a:gd name="connsiteY22" fmla="*/ 407 h 10001"/>
                      <a:gd name="connsiteX23" fmla="*/ 6796 w 10792"/>
                      <a:gd name="connsiteY23" fmla="*/ 520 h 10001"/>
                      <a:gd name="connsiteX24" fmla="*/ 6778 w 10792"/>
                      <a:gd name="connsiteY24" fmla="*/ 543 h 10001"/>
                      <a:gd name="connsiteX25" fmla="*/ 6760 w 10792"/>
                      <a:gd name="connsiteY25" fmla="*/ 543 h 10001"/>
                      <a:gd name="connsiteX26" fmla="*/ 6479 w 10792"/>
                      <a:gd name="connsiteY26" fmla="*/ 543 h 10001"/>
                      <a:gd name="connsiteX27" fmla="*/ 6443 w 10792"/>
                      <a:gd name="connsiteY27" fmla="*/ 543 h 10001"/>
                      <a:gd name="connsiteX28" fmla="*/ 6443 w 10792"/>
                      <a:gd name="connsiteY28" fmla="*/ 520 h 10001"/>
                      <a:gd name="connsiteX29" fmla="*/ 6144 w 10792"/>
                      <a:gd name="connsiteY29" fmla="*/ 159 h 10001"/>
                      <a:gd name="connsiteX30" fmla="*/ 6021 w 10792"/>
                      <a:gd name="connsiteY30" fmla="*/ 272 h 10001"/>
                      <a:gd name="connsiteX31" fmla="*/ 6003 w 10792"/>
                      <a:gd name="connsiteY31" fmla="*/ 272 h 10001"/>
                      <a:gd name="connsiteX32" fmla="*/ 6003 w 10792"/>
                      <a:gd name="connsiteY32" fmla="*/ 272 h 10001"/>
                      <a:gd name="connsiteX33" fmla="*/ 5792 w 10792"/>
                      <a:gd name="connsiteY33" fmla="*/ 317 h 10001"/>
                      <a:gd name="connsiteX34" fmla="*/ 5774 w 10792"/>
                      <a:gd name="connsiteY34" fmla="*/ 317 h 10001"/>
                      <a:gd name="connsiteX35" fmla="*/ 5774 w 10792"/>
                      <a:gd name="connsiteY35" fmla="*/ 294 h 10001"/>
                      <a:gd name="connsiteX36" fmla="*/ 5546 w 10792"/>
                      <a:gd name="connsiteY36" fmla="*/ 136 h 10001"/>
                      <a:gd name="connsiteX37" fmla="*/ 5299 w 10792"/>
                      <a:gd name="connsiteY37" fmla="*/ 1 h 10001"/>
                      <a:gd name="connsiteX38" fmla="*/ 5176 w 10792"/>
                      <a:gd name="connsiteY38" fmla="*/ 1 h 10001"/>
                      <a:gd name="connsiteX39" fmla="*/ 4894 w 10792"/>
                      <a:gd name="connsiteY39" fmla="*/ 136 h 10001"/>
                      <a:gd name="connsiteX40" fmla="*/ 4577 w 10792"/>
                      <a:gd name="connsiteY40" fmla="*/ 362 h 10001"/>
                      <a:gd name="connsiteX41" fmla="*/ 4577 w 10792"/>
                      <a:gd name="connsiteY41" fmla="*/ 362 h 10001"/>
                      <a:gd name="connsiteX42" fmla="*/ 4560 w 10792"/>
                      <a:gd name="connsiteY42" fmla="*/ 362 h 10001"/>
                      <a:gd name="connsiteX43" fmla="*/ 4436 w 10792"/>
                      <a:gd name="connsiteY43" fmla="*/ 407 h 10001"/>
                      <a:gd name="connsiteX44" fmla="*/ 4366 w 10792"/>
                      <a:gd name="connsiteY44" fmla="*/ 656 h 10001"/>
                      <a:gd name="connsiteX45" fmla="*/ 4419 w 10792"/>
                      <a:gd name="connsiteY45" fmla="*/ 723 h 10001"/>
                      <a:gd name="connsiteX46" fmla="*/ 4419 w 10792"/>
                      <a:gd name="connsiteY46" fmla="*/ 723 h 10001"/>
                      <a:gd name="connsiteX47" fmla="*/ 4419 w 10792"/>
                      <a:gd name="connsiteY47" fmla="*/ 746 h 10001"/>
                      <a:gd name="connsiteX48" fmla="*/ 4436 w 10792"/>
                      <a:gd name="connsiteY48" fmla="*/ 1288 h 10001"/>
                      <a:gd name="connsiteX49" fmla="*/ 4454 w 10792"/>
                      <a:gd name="connsiteY49" fmla="*/ 1491 h 10001"/>
                      <a:gd name="connsiteX50" fmla="*/ 4166 w 10792"/>
                      <a:gd name="connsiteY50" fmla="*/ 1589 h 10001"/>
                      <a:gd name="connsiteX51" fmla="*/ 4015 w 10792"/>
                      <a:gd name="connsiteY51" fmla="*/ 1540 h 10001"/>
                      <a:gd name="connsiteX52" fmla="*/ 3754 w 10792"/>
                      <a:gd name="connsiteY52" fmla="*/ 1558 h 10001"/>
                      <a:gd name="connsiteX53" fmla="*/ 3602 w 10792"/>
                      <a:gd name="connsiteY53" fmla="*/ 1437 h 10001"/>
                      <a:gd name="connsiteX54" fmla="*/ 3332 w 10792"/>
                      <a:gd name="connsiteY54" fmla="*/ 1619 h 10001"/>
                      <a:gd name="connsiteX55" fmla="*/ 2628 w 10792"/>
                      <a:gd name="connsiteY55" fmla="*/ 1135 h 10001"/>
                      <a:gd name="connsiteX56" fmla="*/ 2283 w 10792"/>
                      <a:gd name="connsiteY56" fmla="*/ 1215 h 10001"/>
                      <a:gd name="connsiteX57" fmla="*/ 1934 w 10792"/>
                      <a:gd name="connsiteY57" fmla="*/ 1446 h 10001"/>
                      <a:gd name="connsiteX58" fmla="*/ 1659 w 10792"/>
                      <a:gd name="connsiteY58" fmla="*/ 1756 h 10001"/>
                      <a:gd name="connsiteX59" fmla="*/ 1352 w 10792"/>
                      <a:gd name="connsiteY59" fmla="*/ 1644 h 10001"/>
                      <a:gd name="connsiteX60" fmla="*/ 1173 w 10792"/>
                      <a:gd name="connsiteY60" fmla="*/ 1773 h 10001"/>
                      <a:gd name="connsiteX61" fmla="*/ 1033 w 10792"/>
                      <a:gd name="connsiteY61" fmla="*/ 2211 h 10001"/>
                      <a:gd name="connsiteX62" fmla="*/ 593 w 10792"/>
                      <a:gd name="connsiteY62" fmla="*/ 2699 h 10001"/>
                      <a:gd name="connsiteX63" fmla="*/ 199 w 10792"/>
                      <a:gd name="connsiteY63" fmla="*/ 3005 h 10001"/>
                      <a:gd name="connsiteX64" fmla="*/ 191 w 10792"/>
                      <a:gd name="connsiteY64" fmla="*/ 3458 h 10001"/>
                      <a:gd name="connsiteX65" fmla="*/ 0 w 10792"/>
                      <a:gd name="connsiteY65" fmla="*/ 3829 h 10001"/>
                      <a:gd name="connsiteX66" fmla="*/ 98 w 10792"/>
                      <a:gd name="connsiteY66" fmla="*/ 3974 h 10001"/>
                      <a:gd name="connsiteX67" fmla="*/ 137 w 10792"/>
                      <a:gd name="connsiteY67" fmla="*/ 4333 h 10001"/>
                      <a:gd name="connsiteX68" fmla="*/ 322 w 10792"/>
                      <a:gd name="connsiteY68" fmla="*/ 4448 h 10001"/>
                      <a:gd name="connsiteX69" fmla="*/ 509 w 10792"/>
                      <a:gd name="connsiteY69" fmla="*/ 4650 h 10001"/>
                      <a:gd name="connsiteX70" fmla="*/ 635 w 10792"/>
                      <a:gd name="connsiteY70" fmla="*/ 4953 h 10001"/>
                      <a:gd name="connsiteX71" fmla="*/ 840 w 10792"/>
                      <a:gd name="connsiteY71" fmla="*/ 5166 h 10001"/>
                      <a:gd name="connsiteX72" fmla="*/ 845 w 10792"/>
                      <a:gd name="connsiteY72" fmla="*/ 5464 h 10001"/>
                      <a:gd name="connsiteX73" fmla="*/ 880 w 10792"/>
                      <a:gd name="connsiteY73" fmla="*/ 5464 h 10001"/>
                      <a:gd name="connsiteX74" fmla="*/ 950 w 10792"/>
                      <a:gd name="connsiteY74" fmla="*/ 5644 h 10001"/>
                      <a:gd name="connsiteX75" fmla="*/ 1373 w 10792"/>
                      <a:gd name="connsiteY75" fmla="*/ 6096 h 10001"/>
                      <a:gd name="connsiteX76" fmla="*/ 1373 w 10792"/>
                      <a:gd name="connsiteY76" fmla="*/ 6118 h 10001"/>
                      <a:gd name="connsiteX77" fmla="*/ 1373 w 10792"/>
                      <a:gd name="connsiteY77" fmla="*/ 6118 h 10001"/>
                      <a:gd name="connsiteX78" fmla="*/ 1443 w 10792"/>
                      <a:gd name="connsiteY78" fmla="*/ 6547 h 10001"/>
                      <a:gd name="connsiteX79" fmla="*/ 2324 w 10792"/>
                      <a:gd name="connsiteY79" fmla="*/ 7112 h 10001"/>
                      <a:gd name="connsiteX80" fmla="*/ 2341 w 10792"/>
                      <a:gd name="connsiteY80" fmla="*/ 7112 h 10001"/>
                      <a:gd name="connsiteX81" fmla="*/ 2341 w 10792"/>
                      <a:gd name="connsiteY81" fmla="*/ 7134 h 10001"/>
                      <a:gd name="connsiteX82" fmla="*/ 2517 w 10792"/>
                      <a:gd name="connsiteY82" fmla="*/ 8173 h 10001"/>
                      <a:gd name="connsiteX83" fmla="*/ 2869 w 10792"/>
                      <a:gd name="connsiteY83" fmla="*/ 9053 h 10001"/>
                      <a:gd name="connsiteX84" fmla="*/ 2993 w 10792"/>
                      <a:gd name="connsiteY84" fmla="*/ 9324 h 10001"/>
                      <a:gd name="connsiteX85" fmla="*/ 2993 w 10792"/>
                      <a:gd name="connsiteY85" fmla="*/ 9324 h 10001"/>
                      <a:gd name="connsiteX86" fmla="*/ 2993 w 10792"/>
                      <a:gd name="connsiteY86" fmla="*/ 9346 h 10001"/>
                      <a:gd name="connsiteX87" fmla="*/ 2975 w 10792"/>
                      <a:gd name="connsiteY87" fmla="*/ 9933 h 10001"/>
                      <a:gd name="connsiteX88" fmla="*/ 3116 w 10792"/>
                      <a:gd name="connsiteY88" fmla="*/ 9933 h 10001"/>
                      <a:gd name="connsiteX89" fmla="*/ 3222 w 10792"/>
                      <a:gd name="connsiteY89" fmla="*/ 9662 h 10001"/>
                      <a:gd name="connsiteX90" fmla="*/ 4155 w 10792"/>
                      <a:gd name="connsiteY90" fmla="*/ 9662 h 10001"/>
                      <a:gd name="connsiteX91" fmla="*/ 4436 w 10792"/>
                      <a:gd name="connsiteY91" fmla="*/ 9437 h 10001"/>
                      <a:gd name="connsiteX92" fmla="*/ 4753 w 10792"/>
                      <a:gd name="connsiteY92" fmla="*/ 9346 h 10001"/>
                      <a:gd name="connsiteX93" fmla="*/ 5070 w 10792"/>
                      <a:gd name="connsiteY93" fmla="*/ 9504 h 10001"/>
                      <a:gd name="connsiteX94" fmla="*/ 5281 w 10792"/>
                      <a:gd name="connsiteY94" fmla="*/ 9437 h 10001"/>
                      <a:gd name="connsiteX95" fmla="*/ 6232 w 10792"/>
                      <a:gd name="connsiteY95" fmla="*/ 9369 h 10001"/>
                      <a:gd name="connsiteX96" fmla="*/ 6584 w 10792"/>
                      <a:gd name="connsiteY96" fmla="*/ 9211 h 10001"/>
                      <a:gd name="connsiteX97" fmla="*/ 6743 w 10792"/>
                      <a:gd name="connsiteY97" fmla="*/ 9369 h 10001"/>
                      <a:gd name="connsiteX98" fmla="*/ 7394 w 10792"/>
                      <a:gd name="connsiteY98" fmla="*/ 9324 h 10001"/>
                      <a:gd name="connsiteX99" fmla="*/ 7535 w 10792"/>
                      <a:gd name="connsiteY99" fmla="*/ 9572 h 10001"/>
                      <a:gd name="connsiteX100" fmla="*/ 7711 w 10792"/>
                      <a:gd name="connsiteY100" fmla="*/ 9775 h 10001"/>
                      <a:gd name="connsiteX101" fmla="*/ 8274 w 10792"/>
                      <a:gd name="connsiteY101" fmla="*/ 9730 h 10001"/>
                      <a:gd name="connsiteX102" fmla="*/ 8450 w 10792"/>
                      <a:gd name="connsiteY102" fmla="*/ 9866 h 10001"/>
                      <a:gd name="connsiteX103" fmla="*/ 8556 w 10792"/>
                      <a:gd name="connsiteY103" fmla="*/ 9911 h 10001"/>
                      <a:gd name="connsiteX104" fmla="*/ 8627 w 10792"/>
                      <a:gd name="connsiteY104" fmla="*/ 9978 h 10001"/>
                      <a:gd name="connsiteX105" fmla="*/ 8732 w 10792"/>
                      <a:gd name="connsiteY105" fmla="*/ 10001 h 10001"/>
                      <a:gd name="connsiteX106" fmla="*/ 8908 w 10792"/>
                      <a:gd name="connsiteY106" fmla="*/ 9933 h 10001"/>
                      <a:gd name="connsiteX107" fmla="*/ 8855 w 10792"/>
                      <a:gd name="connsiteY107" fmla="*/ 9617 h 10001"/>
                      <a:gd name="connsiteX108" fmla="*/ 8679 w 10792"/>
                      <a:gd name="connsiteY108" fmla="*/ 9392 h 10001"/>
                      <a:gd name="connsiteX109" fmla="*/ 8679 w 10792"/>
                      <a:gd name="connsiteY109" fmla="*/ 9008 h 10001"/>
                      <a:gd name="connsiteX110" fmla="*/ 8855 w 10792"/>
                      <a:gd name="connsiteY110" fmla="*/ 8872 h 10001"/>
                      <a:gd name="connsiteX111" fmla="*/ 9067 w 10792"/>
                      <a:gd name="connsiteY111" fmla="*/ 8692 h 10001"/>
                      <a:gd name="connsiteX112" fmla="*/ 8943 w 10792"/>
                      <a:gd name="connsiteY112" fmla="*/ 8601 h 10001"/>
                      <a:gd name="connsiteX113" fmla="*/ 8855 w 10792"/>
                      <a:gd name="connsiteY113" fmla="*/ 8466 h 10001"/>
                      <a:gd name="connsiteX114" fmla="*/ 8996 w 10792"/>
                      <a:gd name="connsiteY114" fmla="*/ 8240 h 10001"/>
                      <a:gd name="connsiteX115" fmla="*/ 9313 w 10792"/>
                      <a:gd name="connsiteY115" fmla="*/ 8240 h 10001"/>
                      <a:gd name="connsiteX116" fmla="*/ 9313 w 10792"/>
                      <a:gd name="connsiteY116" fmla="*/ 7947 h 10001"/>
                      <a:gd name="connsiteX117" fmla="*/ 9102 w 10792"/>
                      <a:gd name="connsiteY117" fmla="*/ 7834 h 10001"/>
                      <a:gd name="connsiteX118" fmla="*/ 9190 w 10792"/>
                      <a:gd name="connsiteY118" fmla="*/ 7495 h 10001"/>
                      <a:gd name="connsiteX119" fmla="*/ 8468 w 10792"/>
                      <a:gd name="connsiteY119" fmla="*/ 6164 h 10001"/>
                      <a:gd name="connsiteX120" fmla="*/ 8310 w 10792"/>
                      <a:gd name="connsiteY120" fmla="*/ 5441 h 10001"/>
                      <a:gd name="connsiteX121" fmla="*/ 8468 w 10792"/>
                      <a:gd name="connsiteY121" fmla="*/ 4764 h 10001"/>
                      <a:gd name="connsiteX122" fmla="*/ 7799 w 10792"/>
                      <a:gd name="connsiteY122" fmla="*/ 4854 h 10001"/>
                      <a:gd name="connsiteX123" fmla="*/ 7764 w 10792"/>
                      <a:gd name="connsiteY123" fmla="*/ 4809 h 10001"/>
                      <a:gd name="connsiteX124" fmla="*/ 7746 w 10792"/>
                      <a:gd name="connsiteY124" fmla="*/ 4629 h 10001"/>
                      <a:gd name="connsiteX125" fmla="*/ 7887 w 10792"/>
                      <a:gd name="connsiteY125" fmla="*/ 4267 h 10001"/>
                      <a:gd name="connsiteX126" fmla="*/ 9260 w 10792"/>
                      <a:gd name="connsiteY126" fmla="*/ 3342 h 10001"/>
                      <a:gd name="connsiteX127" fmla="*/ 9700 w 10792"/>
                      <a:gd name="connsiteY127" fmla="*/ 3161 h 10001"/>
                      <a:gd name="connsiteX128" fmla="*/ 9894 w 10792"/>
                      <a:gd name="connsiteY128" fmla="*/ 3432 h 10001"/>
                      <a:gd name="connsiteX129" fmla="*/ 10105 w 10792"/>
                      <a:gd name="connsiteY129" fmla="*/ 3432 h 10001"/>
                      <a:gd name="connsiteX130" fmla="*/ 10352 w 10792"/>
                      <a:gd name="connsiteY130" fmla="*/ 3206 h 10001"/>
                      <a:gd name="connsiteX131" fmla="*/ 10757 w 10792"/>
                      <a:gd name="connsiteY131" fmla="*/ 3455 h 10001"/>
                      <a:gd name="connsiteX132" fmla="*/ 10792 w 10792"/>
                      <a:gd name="connsiteY132" fmla="*/ 2732 h 10001"/>
                      <a:gd name="connsiteX133" fmla="*/ 10299 w 10792"/>
                      <a:gd name="connsiteY133" fmla="*/ 2732 h 100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</a:cxnLst>
                    <a:rect l="l" t="t" r="r" b="b"/>
                    <a:pathLst>
                      <a:path w="10792" h="10001">
                        <a:moveTo>
                          <a:pt x="10299" y="2732"/>
                        </a:moveTo>
                        <a:cubicBezTo>
                          <a:pt x="10317" y="2657"/>
                          <a:pt x="10334" y="2582"/>
                          <a:pt x="10352" y="2507"/>
                        </a:cubicBezTo>
                        <a:lnTo>
                          <a:pt x="10352" y="2394"/>
                        </a:lnTo>
                        <a:lnTo>
                          <a:pt x="10088" y="2349"/>
                        </a:lnTo>
                        <a:lnTo>
                          <a:pt x="10053" y="2349"/>
                        </a:lnTo>
                        <a:lnTo>
                          <a:pt x="10053" y="2326"/>
                        </a:lnTo>
                        <a:cubicBezTo>
                          <a:pt x="10018" y="2206"/>
                          <a:pt x="9982" y="2085"/>
                          <a:pt x="9947" y="1965"/>
                        </a:cubicBezTo>
                        <a:lnTo>
                          <a:pt x="9384" y="1423"/>
                        </a:lnTo>
                        <a:lnTo>
                          <a:pt x="9384" y="1423"/>
                        </a:lnTo>
                        <a:cubicBezTo>
                          <a:pt x="9378" y="1416"/>
                          <a:pt x="9372" y="1408"/>
                          <a:pt x="9366" y="1401"/>
                        </a:cubicBezTo>
                        <a:cubicBezTo>
                          <a:pt x="9366" y="1401"/>
                          <a:pt x="9313" y="1197"/>
                          <a:pt x="9313" y="1175"/>
                        </a:cubicBezTo>
                        <a:cubicBezTo>
                          <a:pt x="9237" y="919"/>
                          <a:pt x="9160" y="663"/>
                          <a:pt x="9084" y="407"/>
                        </a:cubicBezTo>
                        <a:lnTo>
                          <a:pt x="8926" y="385"/>
                        </a:lnTo>
                        <a:lnTo>
                          <a:pt x="8732" y="520"/>
                        </a:lnTo>
                        <a:lnTo>
                          <a:pt x="8732" y="520"/>
                        </a:lnTo>
                        <a:lnTo>
                          <a:pt x="8715" y="520"/>
                        </a:lnTo>
                        <a:lnTo>
                          <a:pt x="7746" y="543"/>
                        </a:lnTo>
                        <a:lnTo>
                          <a:pt x="7729" y="543"/>
                        </a:lnTo>
                        <a:lnTo>
                          <a:pt x="7711" y="543"/>
                        </a:lnTo>
                        <a:lnTo>
                          <a:pt x="7429" y="136"/>
                        </a:lnTo>
                        <a:lnTo>
                          <a:pt x="7218" y="114"/>
                        </a:lnTo>
                        <a:cubicBezTo>
                          <a:pt x="7141" y="100"/>
                          <a:pt x="7022" y="0"/>
                          <a:pt x="6969" y="49"/>
                        </a:cubicBezTo>
                        <a:cubicBezTo>
                          <a:pt x="6946" y="168"/>
                          <a:pt x="6924" y="288"/>
                          <a:pt x="6901" y="407"/>
                        </a:cubicBezTo>
                        <a:lnTo>
                          <a:pt x="6796" y="520"/>
                        </a:lnTo>
                        <a:cubicBezTo>
                          <a:pt x="6790" y="528"/>
                          <a:pt x="6784" y="535"/>
                          <a:pt x="6778" y="543"/>
                        </a:cubicBezTo>
                        <a:lnTo>
                          <a:pt x="6760" y="543"/>
                        </a:lnTo>
                        <a:lnTo>
                          <a:pt x="6479" y="543"/>
                        </a:lnTo>
                        <a:lnTo>
                          <a:pt x="6443" y="543"/>
                        </a:lnTo>
                        <a:lnTo>
                          <a:pt x="6443" y="520"/>
                        </a:lnTo>
                        <a:lnTo>
                          <a:pt x="6144" y="159"/>
                        </a:lnTo>
                        <a:lnTo>
                          <a:pt x="6021" y="272"/>
                        </a:lnTo>
                        <a:lnTo>
                          <a:pt x="6003" y="272"/>
                        </a:lnTo>
                        <a:lnTo>
                          <a:pt x="6003" y="272"/>
                        </a:lnTo>
                        <a:lnTo>
                          <a:pt x="5792" y="317"/>
                        </a:lnTo>
                        <a:lnTo>
                          <a:pt x="5774" y="317"/>
                        </a:lnTo>
                        <a:lnTo>
                          <a:pt x="5774" y="294"/>
                        </a:lnTo>
                        <a:lnTo>
                          <a:pt x="5546" y="136"/>
                        </a:lnTo>
                        <a:lnTo>
                          <a:pt x="5299" y="1"/>
                        </a:lnTo>
                        <a:lnTo>
                          <a:pt x="5176" y="1"/>
                        </a:lnTo>
                        <a:lnTo>
                          <a:pt x="4894" y="136"/>
                        </a:lnTo>
                        <a:lnTo>
                          <a:pt x="4577" y="362"/>
                        </a:lnTo>
                        <a:lnTo>
                          <a:pt x="4577" y="362"/>
                        </a:lnTo>
                        <a:lnTo>
                          <a:pt x="4560" y="362"/>
                        </a:lnTo>
                        <a:lnTo>
                          <a:pt x="4436" y="407"/>
                        </a:lnTo>
                        <a:cubicBezTo>
                          <a:pt x="4413" y="490"/>
                          <a:pt x="4389" y="573"/>
                          <a:pt x="4366" y="656"/>
                        </a:cubicBezTo>
                        <a:cubicBezTo>
                          <a:pt x="4384" y="678"/>
                          <a:pt x="4401" y="701"/>
                          <a:pt x="4419" y="723"/>
                        </a:cubicBezTo>
                        <a:lnTo>
                          <a:pt x="4419" y="723"/>
                        </a:lnTo>
                        <a:lnTo>
                          <a:pt x="4419" y="746"/>
                        </a:lnTo>
                        <a:cubicBezTo>
                          <a:pt x="4425" y="927"/>
                          <a:pt x="4430" y="1107"/>
                          <a:pt x="4436" y="1288"/>
                        </a:cubicBezTo>
                        <a:cubicBezTo>
                          <a:pt x="4442" y="1356"/>
                          <a:pt x="4448" y="1423"/>
                          <a:pt x="4454" y="1491"/>
                        </a:cubicBezTo>
                        <a:cubicBezTo>
                          <a:pt x="4448" y="1581"/>
                          <a:pt x="4172" y="1499"/>
                          <a:pt x="4166" y="1589"/>
                        </a:cubicBezTo>
                        <a:cubicBezTo>
                          <a:pt x="4084" y="1660"/>
                          <a:pt x="4079" y="1465"/>
                          <a:pt x="4015" y="1540"/>
                        </a:cubicBezTo>
                        <a:lnTo>
                          <a:pt x="3754" y="1558"/>
                        </a:lnTo>
                        <a:cubicBezTo>
                          <a:pt x="3703" y="1518"/>
                          <a:pt x="3653" y="1477"/>
                          <a:pt x="3602" y="1437"/>
                        </a:cubicBezTo>
                        <a:lnTo>
                          <a:pt x="3332" y="1619"/>
                        </a:lnTo>
                        <a:lnTo>
                          <a:pt x="2628" y="1135"/>
                        </a:lnTo>
                        <a:lnTo>
                          <a:pt x="2283" y="1215"/>
                        </a:lnTo>
                        <a:cubicBezTo>
                          <a:pt x="2212" y="1147"/>
                          <a:pt x="1863" y="1288"/>
                          <a:pt x="1934" y="1446"/>
                        </a:cubicBezTo>
                        <a:cubicBezTo>
                          <a:pt x="1982" y="1642"/>
                          <a:pt x="1611" y="1560"/>
                          <a:pt x="1659" y="1756"/>
                        </a:cubicBezTo>
                        <a:lnTo>
                          <a:pt x="1352" y="1644"/>
                        </a:lnTo>
                        <a:lnTo>
                          <a:pt x="1173" y="1773"/>
                        </a:lnTo>
                        <a:cubicBezTo>
                          <a:pt x="1126" y="1919"/>
                          <a:pt x="1080" y="2065"/>
                          <a:pt x="1033" y="2211"/>
                        </a:cubicBezTo>
                        <a:cubicBezTo>
                          <a:pt x="1010" y="2414"/>
                          <a:pt x="616" y="2496"/>
                          <a:pt x="593" y="2699"/>
                        </a:cubicBezTo>
                        <a:cubicBezTo>
                          <a:pt x="534" y="2804"/>
                          <a:pt x="258" y="2900"/>
                          <a:pt x="199" y="3005"/>
                        </a:cubicBezTo>
                        <a:cubicBezTo>
                          <a:pt x="242" y="3143"/>
                          <a:pt x="148" y="3320"/>
                          <a:pt x="191" y="3458"/>
                        </a:cubicBezTo>
                        <a:cubicBezTo>
                          <a:pt x="132" y="3588"/>
                          <a:pt x="59" y="3699"/>
                          <a:pt x="0" y="3829"/>
                        </a:cubicBezTo>
                        <a:cubicBezTo>
                          <a:pt x="22" y="3877"/>
                          <a:pt x="76" y="3926"/>
                          <a:pt x="98" y="3974"/>
                        </a:cubicBezTo>
                        <a:cubicBezTo>
                          <a:pt x="133" y="4095"/>
                          <a:pt x="102" y="4212"/>
                          <a:pt x="137" y="4333"/>
                        </a:cubicBezTo>
                        <a:cubicBezTo>
                          <a:pt x="113" y="4423"/>
                          <a:pt x="346" y="4358"/>
                          <a:pt x="322" y="4448"/>
                        </a:cubicBezTo>
                        <a:lnTo>
                          <a:pt x="509" y="4650"/>
                        </a:lnTo>
                        <a:cubicBezTo>
                          <a:pt x="515" y="4786"/>
                          <a:pt x="629" y="4817"/>
                          <a:pt x="635" y="4953"/>
                        </a:cubicBezTo>
                        <a:cubicBezTo>
                          <a:pt x="677" y="5056"/>
                          <a:pt x="805" y="5081"/>
                          <a:pt x="840" y="5166"/>
                        </a:cubicBezTo>
                        <a:cubicBezTo>
                          <a:pt x="875" y="5251"/>
                          <a:pt x="825" y="5432"/>
                          <a:pt x="845" y="5464"/>
                        </a:cubicBezTo>
                        <a:lnTo>
                          <a:pt x="880" y="5464"/>
                        </a:lnTo>
                        <a:cubicBezTo>
                          <a:pt x="903" y="5524"/>
                          <a:pt x="927" y="5584"/>
                          <a:pt x="950" y="5644"/>
                        </a:cubicBezTo>
                        <a:lnTo>
                          <a:pt x="1373" y="6096"/>
                        </a:lnTo>
                        <a:lnTo>
                          <a:pt x="1373" y="6118"/>
                        </a:lnTo>
                        <a:lnTo>
                          <a:pt x="1373" y="6118"/>
                        </a:lnTo>
                        <a:cubicBezTo>
                          <a:pt x="1396" y="6261"/>
                          <a:pt x="1420" y="6404"/>
                          <a:pt x="1443" y="6547"/>
                        </a:cubicBezTo>
                        <a:lnTo>
                          <a:pt x="2324" y="7112"/>
                        </a:lnTo>
                        <a:lnTo>
                          <a:pt x="2341" y="7112"/>
                        </a:lnTo>
                        <a:lnTo>
                          <a:pt x="2341" y="7134"/>
                        </a:lnTo>
                        <a:cubicBezTo>
                          <a:pt x="2400" y="7480"/>
                          <a:pt x="2458" y="7827"/>
                          <a:pt x="2517" y="8173"/>
                        </a:cubicBezTo>
                        <a:cubicBezTo>
                          <a:pt x="2535" y="8240"/>
                          <a:pt x="2869" y="9053"/>
                          <a:pt x="2869" y="9053"/>
                        </a:cubicBezTo>
                        <a:lnTo>
                          <a:pt x="2993" y="9324"/>
                        </a:lnTo>
                        <a:lnTo>
                          <a:pt x="2993" y="9324"/>
                        </a:lnTo>
                        <a:lnTo>
                          <a:pt x="2993" y="9346"/>
                        </a:lnTo>
                        <a:cubicBezTo>
                          <a:pt x="2987" y="9542"/>
                          <a:pt x="2981" y="9737"/>
                          <a:pt x="2975" y="9933"/>
                        </a:cubicBezTo>
                        <a:lnTo>
                          <a:pt x="3116" y="9933"/>
                        </a:lnTo>
                        <a:cubicBezTo>
                          <a:pt x="3151" y="9843"/>
                          <a:pt x="3187" y="9752"/>
                          <a:pt x="3222" y="9662"/>
                        </a:cubicBezTo>
                        <a:lnTo>
                          <a:pt x="4155" y="9662"/>
                        </a:lnTo>
                        <a:lnTo>
                          <a:pt x="4436" y="9437"/>
                        </a:lnTo>
                        <a:lnTo>
                          <a:pt x="4753" y="9346"/>
                        </a:lnTo>
                        <a:lnTo>
                          <a:pt x="5070" y="9504"/>
                        </a:lnTo>
                        <a:lnTo>
                          <a:pt x="5281" y="9437"/>
                        </a:lnTo>
                        <a:lnTo>
                          <a:pt x="6232" y="9369"/>
                        </a:lnTo>
                        <a:lnTo>
                          <a:pt x="6584" y="9211"/>
                        </a:lnTo>
                        <a:lnTo>
                          <a:pt x="6743" y="9369"/>
                        </a:lnTo>
                        <a:lnTo>
                          <a:pt x="7394" y="9324"/>
                        </a:lnTo>
                        <a:lnTo>
                          <a:pt x="7535" y="9572"/>
                        </a:lnTo>
                        <a:lnTo>
                          <a:pt x="7711" y="9775"/>
                        </a:lnTo>
                        <a:lnTo>
                          <a:pt x="8274" y="9730"/>
                        </a:lnTo>
                        <a:cubicBezTo>
                          <a:pt x="8333" y="9775"/>
                          <a:pt x="8391" y="9821"/>
                          <a:pt x="8450" y="9866"/>
                        </a:cubicBezTo>
                        <a:lnTo>
                          <a:pt x="8556" y="9911"/>
                        </a:lnTo>
                        <a:cubicBezTo>
                          <a:pt x="8580" y="9933"/>
                          <a:pt x="8603" y="9956"/>
                          <a:pt x="8627" y="9978"/>
                        </a:cubicBezTo>
                        <a:lnTo>
                          <a:pt x="8732" y="10001"/>
                        </a:lnTo>
                        <a:lnTo>
                          <a:pt x="8908" y="9933"/>
                        </a:lnTo>
                        <a:cubicBezTo>
                          <a:pt x="8890" y="9828"/>
                          <a:pt x="8873" y="9722"/>
                          <a:pt x="8855" y="9617"/>
                        </a:cubicBezTo>
                        <a:lnTo>
                          <a:pt x="8679" y="9392"/>
                        </a:lnTo>
                        <a:lnTo>
                          <a:pt x="8679" y="9008"/>
                        </a:lnTo>
                        <a:cubicBezTo>
                          <a:pt x="8679" y="8872"/>
                          <a:pt x="8855" y="8872"/>
                          <a:pt x="8855" y="8872"/>
                        </a:cubicBezTo>
                        <a:lnTo>
                          <a:pt x="9067" y="8692"/>
                        </a:lnTo>
                        <a:lnTo>
                          <a:pt x="8943" y="8601"/>
                        </a:lnTo>
                        <a:cubicBezTo>
                          <a:pt x="8914" y="8556"/>
                          <a:pt x="8884" y="8511"/>
                          <a:pt x="8855" y="8466"/>
                        </a:cubicBezTo>
                        <a:lnTo>
                          <a:pt x="8996" y="8240"/>
                        </a:lnTo>
                        <a:lnTo>
                          <a:pt x="9313" y="8240"/>
                        </a:lnTo>
                        <a:lnTo>
                          <a:pt x="9313" y="7947"/>
                        </a:lnTo>
                        <a:lnTo>
                          <a:pt x="9102" y="7834"/>
                        </a:lnTo>
                        <a:cubicBezTo>
                          <a:pt x="9131" y="7721"/>
                          <a:pt x="9161" y="7608"/>
                          <a:pt x="9190" y="7495"/>
                        </a:cubicBezTo>
                        <a:lnTo>
                          <a:pt x="8468" y="6164"/>
                        </a:lnTo>
                        <a:cubicBezTo>
                          <a:pt x="8415" y="5923"/>
                          <a:pt x="8363" y="5682"/>
                          <a:pt x="8310" y="5441"/>
                        </a:cubicBezTo>
                        <a:cubicBezTo>
                          <a:pt x="8363" y="5215"/>
                          <a:pt x="8415" y="4990"/>
                          <a:pt x="8468" y="4764"/>
                        </a:cubicBezTo>
                        <a:lnTo>
                          <a:pt x="7799" y="4854"/>
                        </a:lnTo>
                        <a:cubicBezTo>
                          <a:pt x="7787" y="4839"/>
                          <a:pt x="7776" y="4824"/>
                          <a:pt x="7764" y="4809"/>
                        </a:cubicBezTo>
                        <a:lnTo>
                          <a:pt x="7746" y="4629"/>
                        </a:lnTo>
                        <a:lnTo>
                          <a:pt x="7887" y="4267"/>
                        </a:lnTo>
                        <a:lnTo>
                          <a:pt x="9260" y="3342"/>
                        </a:lnTo>
                        <a:lnTo>
                          <a:pt x="9700" y="3161"/>
                        </a:lnTo>
                        <a:cubicBezTo>
                          <a:pt x="9765" y="3251"/>
                          <a:pt x="9829" y="3342"/>
                          <a:pt x="9894" y="3432"/>
                        </a:cubicBezTo>
                        <a:lnTo>
                          <a:pt x="10105" y="3432"/>
                        </a:lnTo>
                        <a:lnTo>
                          <a:pt x="10352" y="3206"/>
                        </a:lnTo>
                        <a:lnTo>
                          <a:pt x="10757" y="3455"/>
                        </a:lnTo>
                        <a:cubicBezTo>
                          <a:pt x="10769" y="3214"/>
                          <a:pt x="10780" y="2973"/>
                          <a:pt x="10792" y="2732"/>
                        </a:cubicBezTo>
                        <a:lnTo>
                          <a:pt x="10299" y="2732"/>
                        </a:lnTo>
                        <a:close/>
                      </a:path>
                    </a:pathLst>
                  </a:custGeom>
                  <a:solidFill>
                    <a:srgbClr val="DAA600"/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6" name="Freeform 161">
                    <a:extLst>
                      <a:ext uri="{FF2B5EF4-FFF2-40B4-BE49-F238E27FC236}">
                        <a16:creationId xmlns="" xmlns:a16="http://schemas.microsoft.com/office/drawing/2014/main" id="{C669C755-D928-472B-BAA1-34C4A56D342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39672" y="1437697"/>
                    <a:ext cx="1440032" cy="1899242"/>
                  </a:xfrm>
                  <a:custGeom>
                    <a:avLst/>
                    <a:gdLst>
                      <a:gd name="T0" fmla="*/ 106 w 463"/>
                      <a:gd name="T1" fmla="*/ 333 h 611"/>
                      <a:gd name="T2" fmla="*/ 123 w 463"/>
                      <a:gd name="T3" fmla="*/ 331 h 611"/>
                      <a:gd name="T4" fmla="*/ 134 w 463"/>
                      <a:gd name="T5" fmla="*/ 349 h 611"/>
                      <a:gd name="T6" fmla="*/ 127 w 463"/>
                      <a:gd name="T7" fmla="*/ 370 h 611"/>
                      <a:gd name="T8" fmla="*/ 144 w 463"/>
                      <a:gd name="T9" fmla="*/ 390 h 611"/>
                      <a:gd name="T10" fmla="*/ 149 w 463"/>
                      <a:gd name="T11" fmla="*/ 416 h 611"/>
                      <a:gd name="T12" fmla="*/ 158 w 463"/>
                      <a:gd name="T13" fmla="*/ 445 h 611"/>
                      <a:gd name="T14" fmla="*/ 151 w 463"/>
                      <a:gd name="T15" fmla="*/ 452 h 611"/>
                      <a:gd name="T16" fmla="*/ 123 w 463"/>
                      <a:gd name="T17" fmla="*/ 480 h 611"/>
                      <a:gd name="T18" fmla="*/ 122 w 463"/>
                      <a:gd name="T19" fmla="*/ 494 h 611"/>
                      <a:gd name="T20" fmla="*/ 122 w 463"/>
                      <a:gd name="T21" fmla="*/ 507 h 611"/>
                      <a:gd name="T22" fmla="*/ 145 w 463"/>
                      <a:gd name="T23" fmla="*/ 540 h 611"/>
                      <a:gd name="T24" fmla="*/ 152 w 463"/>
                      <a:gd name="T25" fmla="*/ 538 h 611"/>
                      <a:gd name="T26" fmla="*/ 161 w 463"/>
                      <a:gd name="T27" fmla="*/ 547 h 611"/>
                      <a:gd name="T28" fmla="*/ 203 w 463"/>
                      <a:gd name="T29" fmla="*/ 583 h 611"/>
                      <a:gd name="T30" fmla="*/ 219 w 463"/>
                      <a:gd name="T31" fmla="*/ 611 h 611"/>
                      <a:gd name="T32" fmla="*/ 232 w 463"/>
                      <a:gd name="T33" fmla="*/ 591 h 611"/>
                      <a:gd name="T34" fmla="*/ 248 w 463"/>
                      <a:gd name="T35" fmla="*/ 573 h 611"/>
                      <a:gd name="T36" fmla="*/ 257 w 463"/>
                      <a:gd name="T37" fmla="*/ 556 h 611"/>
                      <a:gd name="T38" fmla="*/ 264 w 463"/>
                      <a:gd name="T39" fmla="*/ 544 h 611"/>
                      <a:gd name="T40" fmla="*/ 281 w 463"/>
                      <a:gd name="T41" fmla="*/ 552 h 611"/>
                      <a:gd name="T42" fmla="*/ 331 w 463"/>
                      <a:gd name="T43" fmla="*/ 546 h 611"/>
                      <a:gd name="T44" fmla="*/ 352 w 463"/>
                      <a:gd name="T45" fmla="*/ 530 h 611"/>
                      <a:gd name="T46" fmla="*/ 370 w 463"/>
                      <a:gd name="T47" fmla="*/ 497 h 611"/>
                      <a:gd name="T48" fmla="*/ 431 w 463"/>
                      <a:gd name="T49" fmla="*/ 424 h 611"/>
                      <a:gd name="T50" fmla="*/ 463 w 463"/>
                      <a:gd name="T51" fmla="*/ 388 h 611"/>
                      <a:gd name="T52" fmla="*/ 398 w 463"/>
                      <a:gd name="T53" fmla="*/ 374 h 611"/>
                      <a:gd name="T54" fmla="*/ 364 w 463"/>
                      <a:gd name="T55" fmla="*/ 361 h 611"/>
                      <a:gd name="T56" fmla="*/ 317 w 463"/>
                      <a:gd name="T57" fmla="*/ 340 h 611"/>
                      <a:gd name="T58" fmla="*/ 303 w 463"/>
                      <a:gd name="T59" fmla="*/ 279 h 611"/>
                      <a:gd name="T60" fmla="*/ 347 w 463"/>
                      <a:gd name="T61" fmla="*/ 212 h 611"/>
                      <a:gd name="T62" fmla="*/ 354 w 463"/>
                      <a:gd name="T63" fmla="*/ 142 h 611"/>
                      <a:gd name="T64" fmla="*/ 366 w 463"/>
                      <a:gd name="T65" fmla="*/ 137 h 611"/>
                      <a:gd name="T66" fmla="*/ 361 w 463"/>
                      <a:gd name="T67" fmla="*/ 122 h 611"/>
                      <a:gd name="T68" fmla="*/ 360 w 463"/>
                      <a:gd name="T69" fmla="*/ 111 h 611"/>
                      <a:gd name="T70" fmla="*/ 359 w 463"/>
                      <a:gd name="T71" fmla="*/ 100 h 611"/>
                      <a:gd name="T72" fmla="*/ 366 w 463"/>
                      <a:gd name="T73" fmla="*/ 85 h 611"/>
                      <a:gd name="T74" fmla="*/ 351 w 463"/>
                      <a:gd name="T75" fmla="*/ 72 h 611"/>
                      <a:gd name="T76" fmla="*/ 371 w 463"/>
                      <a:gd name="T77" fmla="*/ 51 h 611"/>
                      <a:gd name="T78" fmla="*/ 356 w 463"/>
                      <a:gd name="T79" fmla="*/ 39 h 611"/>
                      <a:gd name="T80" fmla="*/ 362 w 463"/>
                      <a:gd name="T81" fmla="*/ 27 h 611"/>
                      <a:gd name="T82" fmla="*/ 359 w 463"/>
                      <a:gd name="T83" fmla="*/ 3 h 611"/>
                      <a:gd name="T84" fmla="*/ 303 w 463"/>
                      <a:gd name="T85" fmla="*/ 32 h 611"/>
                      <a:gd name="T86" fmla="*/ 198 w 463"/>
                      <a:gd name="T87" fmla="*/ 45 h 611"/>
                      <a:gd name="T88" fmla="*/ 115 w 463"/>
                      <a:gd name="T89" fmla="*/ 55 h 611"/>
                      <a:gd name="T90" fmla="*/ 64 w 463"/>
                      <a:gd name="T91" fmla="*/ 60 h 611"/>
                      <a:gd name="T92" fmla="*/ 74 w 463"/>
                      <a:gd name="T93" fmla="*/ 92 h 611"/>
                      <a:gd name="T94" fmla="*/ 67 w 463"/>
                      <a:gd name="T95" fmla="*/ 110 h 611"/>
                      <a:gd name="T96" fmla="*/ 123 w 463"/>
                      <a:gd name="T97" fmla="*/ 138 h 611"/>
                      <a:gd name="T98" fmla="*/ 76 w 463"/>
                      <a:gd name="T99" fmla="*/ 149 h 611"/>
                      <a:gd name="T100" fmla="*/ 52 w 463"/>
                      <a:gd name="T101" fmla="*/ 192 h 611"/>
                      <a:gd name="T102" fmla="*/ 0 w 463"/>
                      <a:gd name="T103" fmla="*/ 242 h 611"/>
                      <a:gd name="T104" fmla="*/ 16 w 463"/>
                      <a:gd name="T105" fmla="*/ 279 h 611"/>
                      <a:gd name="T106" fmla="*/ 79 w 463"/>
                      <a:gd name="T107" fmla="*/ 305 h 611"/>
                      <a:gd name="connsiteX0" fmla="*/ 2289 w 10000"/>
                      <a:gd name="connsiteY0" fmla="*/ 5074 h 10000"/>
                      <a:gd name="connsiteX1" fmla="*/ 2289 w 10000"/>
                      <a:gd name="connsiteY1" fmla="*/ 5123 h 10000"/>
                      <a:gd name="connsiteX2" fmla="*/ 2225 w 10000"/>
                      <a:gd name="connsiteY2" fmla="*/ 5368 h 10000"/>
                      <a:gd name="connsiteX3" fmla="*/ 2358 w 10000"/>
                      <a:gd name="connsiteY3" fmla="*/ 5567 h 10000"/>
                      <a:gd name="connsiteX4" fmla="*/ 2462 w 10000"/>
                      <a:gd name="connsiteY4" fmla="*/ 5319 h 10000"/>
                      <a:gd name="connsiteX5" fmla="*/ 2484 w 10000"/>
                      <a:gd name="connsiteY5" fmla="*/ 5303 h 10000"/>
                      <a:gd name="connsiteX6" fmla="*/ 2527 w 10000"/>
                      <a:gd name="connsiteY6" fmla="*/ 5319 h 10000"/>
                      <a:gd name="connsiteX7" fmla="*/ 2657 w 10000"/>
                      <a:gd name="connsiteY7" fmla="*/ 5417 h 10000"/>
                      <a:gd name="connsiteX8" fmla="*/ 2678 w 10000"/>
                      <a:gd name="connsiteY8" fmla="*/ 5417 h 10000"/>
                      <a:gd name="connsiteX9" fmla="*/ 2678 w 10000"/>
                      <a:gd name="connsiteY9" fmla="*/ 5434 h 10000"/>
                      <a:gd name="connsiteX10" fmla="*/ 2721 w 10000"/>
                      <a:gd name="connsiteY10" fmla="*/ 5581 h 10000"/>
                      <a:gd name="connsiteX11" fmla="*/ 2894 w 10000"/>
                      <a:gd name="connsiteY11" fmla="*/ 5712 h 10000"/>
                      <a:gd name="connsiteX12" fmla="*/ 2916 w 10000"/>
                      <a:gd name="connsiteY12" fmla="*/ 5728 h 10000"/>
                      <a:gd name="connsiteX13" fmla="*/ 2894 w 10000"/>
                      <a:gd name="connsiteY13" fmla="*/ 5761 h 10000"/>
                      <a:gd name="connsiteX14" fmla="*/ 2743 w 10000"/>
                      <a:gd name="connsiteY14" fmla="*/ 5859 h 10000"/>
                      <a:gd name="connsiteX15" fmla="*/ 2743 w 10000"/>
                      <a:gd name="connsiteY15" fmla="*/ 6056 h 10000"/>
                      <a:gd name="connsiteX16" fmla="*/ 2916 w 10000"/>
                      <a:gd name="connsiteY16" fmla="*/ 6219 h 10000"/>
                      <a:gd name="connsiteX17" fmla="*/ 3110 w 10000"/>
                      <a:gd name="connsiteY17" fmla="*/ 6383 h 10000"/>
                      <a:gd name="connsiteX18" fmla="*/ 3110 w 10000"/>
                      <a:gd name="connsiteY18" fmla="*/ 6383 h 10000"/>
                      <a:gd name="connsiteX19" fmla="*/ 3110 w 10000"/>
                      <a:gd name="connsiteY19" fmla="*/ 6383 h 10000"/>
                      <a:gd name="connsiteX20" fmla="*/ 3218 w 10000"/>
                      <a:gd name="connsiteY20" fmla="*/ 6678 h 10000"/>
                      <a:gd name="connsiteX21" fmla="*/ 3218 w 10000"/>
                      <a:gd name="connsiteY21" fmla="*/ 6678 h 10000"/>
                      <a:gd name="connsiteX22" fmla="*/ 3218 w 10000"/>
                      <a:gd name="connsiteY22" fmla="*/ 6678 h 10000"/>
                      <a:gd name="connsiteX23" fmla="*/ 3218 w 10000"/>
                      <a:gd name="connsiteY23" fmla="*/ 6809 h 10000"/>
                      <a:gd name="connsiteX24" fmla="*/ 3326 w 10000"/>
                      <a:gd name="connsiteY24" fmla="*/ 6874 h 10000"/>
                      <a:gd name="connsiteX25" fmla="*/ 3348 w 10000"/>
                      <a:gd name="connsiteY25" fmla="*/ 6890 h 10000"/>
                      <a:gd name="connsiteX26" fmla="*/ 3348 w 10000"/>
                      <a:gd name="connsiteY26" fmla="*/ 6890 h 10000"/>
                      <a:gd name="connsiteX27" fmla="*/ 3413 w 10000"/>
                      <a:gd name="connsiteY27" fmla="*/ 7283 h 10000"/>
                      <a:gd name="connsiteX28" fmla="*/ 3413 w 10000"/>
                      <a:gd name="connsiteY28" fmla="*/ 7300 h 10000"/>
                      <a:gd name="connsiteX29" fmla="*/ 3391 w 10000"/>
                      <a:gd name="connsiteY29" fmla="*/ 7316 h 10000"/>
                      <a:gd name="connsiteX30" fmla="*/ 3261 w 10000"/>
                      <a:gd name="connsiteY30" fmla="*/ 7398 h 10000"/>
                      <a:gd name="connsiteX31" fmla="*/ 3261 w 10000"/>
                      <a:gd name="connsiteY31" fmla="*/ 7398 h 10000"/>
                      <a:gd name="connsiteX32" fmla="*/ 3261 w 10000"/>
                      <a:gd name="connsiteY32" fmla="*/ 7398 h 10000"/>
                      <a:gd name="connsiteX33" fmla="*/ 2916 w 10000"/>
                      <a:gd name="connsiteY33" fmla="*/ 7545 h 10000"/>
                      <a:gd name="connsiteX34" fmla="*/ 2657 w 10000"/>
                      <a:gd name="connsiteY34" fmla="*/ 7856 h 10000"/>
                      <a:gd name="connsiteX35" fmla="*/ 2657 w 10000"/>
                      <a:gd name="connsiteY35" fmla="*/ 7856 h 10000"/>
                      <a:gd name="connsiteX36" fmla="*/ 2635 w 10000"/>
                      <a:gd name="connsiteY36" fmla="*/ 7872 h 10000"/>
                      <a:gd name="connsiteX37" fmla="*/ 2505 w 10000"/>
                      <a:gd name="connsiteY37" fmla="*/ 7954 h 10000"/>
                      <a:gd name="connsiteX38" fmla="*/ 2635 w 10000"/>
                      <a:gd name="connsiteY38" fmla="*/ 8085 h 10000"/>
                      <a:gd name="connsiteX39" fmla="*/ 2635 w 10000"/>
                      <a:gd name="connsiteY39" fmla="*/ 8085 h 10000"/>
                      <a:gd name="connsiteX40" fmla="*/ 2635 w 10000"/>
                      <a:gd name="connsiteY40" fmla="*/ 8101 h 10000"/>
                      <a:gd name="connsiteX41" fmla="*/ 2635 w 10000"/>
                      <a:gd name="connsiteY41" fmla="*/ 8282 h 10000"/>
                      <a:gd name="connsiteX42" fmla="*/ 2635 w 10000"/>
                      <a:gd name="connsiteY42" fmla="*/ 8298 h 10000"/>
                      <a:gd name="connsiteX43" fmla="*/ 2635 w 10000"/>
                      <a:gd name="connsiteY43" fmla="*/ 8298 h 10000"/>
                      <a:gd name="connsiteX44" fmla="*/ 2505 w 10000"/>
                      <a:gd name="connsiteY44" fmla="*/ 8543 h 10000"/>
                      <a:gd name="connsiteX45" fmla="*/ 2937 w 10000"/>
                      <a:gd name="connsiteY45" fmla="*/ 8903 h 10000"/>
                      <a:gd name="connsiteX46" fmla="*/ 3067 w 10000"/>
                      <a:gd name="connsiteY46" fmla="*/ 8936 h 10000"/>
                      <a:gd name="connsiteX47" fmla="*/ 3132 w 10000"/>
                      <a:gd name="connsiteY47" fmla="*/ 8838 h 10000"/>
                      <a:gd name="connsiteX48" fmla="*/ 3132 w 10000"/>
                      <a:gd name="connsiteY48" fmla="*/ 8822 h 10000"/>
                      <a:gd name="connsiteX49" fmla="*/ 3153 w 10000"/>
                      <a:gd name="connsiteY49" fmla="*/ 8822 h 10000"/>
                      <a:gd name="connsiteX50" fmla="*/ 3283 w 10000"/>
                      <a:gd name="connsiteY50" fmla="*/ 8805 h 10000"/>
                      <a:gd name="connsiteX51" fmla="*/ 3283 w 10000"/>
                      <a:gd name="connsiteY51" fmla="*/ 8805 h 10000"/>
                      <a:gd name="connsiteX52" fmla="*/ 3305 w 10000"/>
                      <a:gd name="connsiteY52" fmla="*/ 8822 h 10000"/>
                      <a:gd name="connsiteX53" fmla="*/ 3456 w 10000"/>
                      <a:gd name="connsiteY53" fmla="*/ 8903 h 10000"/>
                      <a:gd name="connsiteX54" fmla="*/ 3477 w 10000"/>
                      <a:gd name="connsiteY54" fmla="*/ 8903 h 10000"/>
                      <a:gd name="connsiteX55" fmla="*/ 3477 w 10000"/>
                      <a:gd name="connsiteY55" fmla="*/ 8953 h 10000"/>
                      <a:gd name="connsiteX56" fmla="*/ 3369 w 10000"/>
                      <a:gd name="connsiteY56" fmla="*/ 9116 h 10000"/>
                      <a:gd name="connsiteX57" fmla="*/ 3650 w 10000"/>
                      <a:gd name="connsiteY57" fmla="*/ 9280 h 10000"/>
                      <a:gd name="connsiteX58" fmla="*/ 3952 w 10000"/>
                      <a:gd name="connsiteY58" fmla="*/ 9427 h 10000"/>
                      <a:gd name="connsiteX59" fmla="*/ 4384 w 10000"/>
                      <a:gd name="connsiteY59" fmla="*/ 9542 h 10000"/>
                      <a:gd name="connsiteX60" fmla="*/ 4384 w 10000"/>
                      <a:gd name="connsiteY60" fmla="*/ 9558 h 10000"/>
                      <a:gd name="connsiteX61" fmla="*/ 4384 w 10000"/>
                      <a:gd name="connsiteY61" fmla="*/ 9558 h 10000"/>
                      <a:gd name="connsiteX62" fmla="*/ 4730 w 10000"/>
                      <a:gd name="connsiteY62" fmla="*/ 10000 h 10000"/>
                      <a:gd name="connsiteX63" fmla="*/ 4730 w 10000"/>
                      <a:gd name="connsiteY63" fmla="*/ 10000 h 10000"/>
                      <a:gd name="connsiteX64" fmla="*/ 4924 w 10000"/>
                      <a:gd name="connsiteY64" fmla="*/ 9984 h 10000"/>
                      <a:gd name="connsiteX65" fmla="*/ 4946 w 10000"/>
                      <a:gd name="connsiteY65" fmla="*/ 9869 h 10000"/>
                      <a:gd name="connsiteX66" fmla="*/ 5011 w 10000"/>
                      <a:gd name="connsiteY66" fmla="*/ 9689 h 10000"/>
                      <a:gd name="connsiteX67" fmla="*/ 5011 w 10000"/>
                      <a:gd name="connsiteY67" fmla="*/ 9673 h 10000"/>
                      <a:gd name="connsiteX68" fmla="*/ 5032 w 10000"/>
                      <a:gd name="connsiteY68" fmla="*/ 9656 h 10000"/>
                      <a:gd name="connsiteX69" fmla="*/ 5248 w 10000"/>
                      <a:gd name="connsiteY69" fmla="*/ 9574 h 10000"/>
                      <a:gd name="connsiteX70" fmla="*/ 5356 w 10000"/>
                      <a:gd name="connsiteY70" fmla="*/ 9394 h 10000"/>
                      <a:gd name="connsiteX71" fmla="*/ 5356 w 10000"/>
                      <a:gd name="connsiteY71" fmla="*/ 9378 h 10000"/>
                      <a:gd name="connsiteX72" fmla="*/ 5378 w 10000"/>
                      <a:gd name="connsiteY72" fmla="*/ 9378 h 10000"/>
                      <a:gd name="connsiteX73" fmla="*/ 5529 w 10000"/>
                      <a:gd name="connsiteY73" fmla="*/ 9296 h 10000"/>
                      <a:gd name="connsiteX74" fmla="*/ 5551 w 10000"/>
                      <a:gd name="connsiteY74" fmla="*/ 9100 h 10000"/>
                      <a:gd name="connsiteX75" fmla="*/ 5551 w 10000"/>
                      <a:gd name="connsiteY75" fmla="*/ 9100 h 10000"/>
                      <a:gd name="connsiteX76" fmla="*/ 5551 w 10000"/>
                      <a:gd name="connsiteY76" fmla="*/ 9100 h 10000"/>
                      <a:gd name="connsiteX77" fmla="*/ 5659 w 10000"/>
                      <a:gd name="connsiteY77" fmla="*/ 8936 h 10000"/>
                      <a:gd name="connsiteX78" fmla="*/ 5680 w 10000"/>
                      <a:gd name="connsiteY78" fmla="*/ 8903 h 10000"/>
                      <a:gd name="connsiteX79" fmla="*/ 5702 w 10000"/>
                      <a:gd name="connsiteY79" fmla="*/ 8903 h 10000"/>
                      <a:gd name="connsiteX80" fmla="*/ 5918 w 10000"/>
                      <a:gd name="connsiteY80" fmla="*/ 8903 h 10000"/>
                      <a:gd name="connsiteX81" fmla="*/ 5940 w 10000"/>
                      <a:gd name="connsiteY81" fmla="*/ 8903 h 10000"/>
                      <a:gd name="connsiteX82" fmla="*/ 5961 w 10000"/>
                      <a:gd name="connsiteY82" fmla="*/ 8936 h 10000"/>
                      <a:gd name="connsiteX83" fmla="*/ 6069 w 10000"/>
                      <a:gd name="connsiteY83" fmla="*/ 9034 h 10000"/>
                      <a:gd name="connsiteX84" fmla="*/ 6847 w 10000"/>
                      <a:gd name="connsiteY84" fmla="*/ 9133 h 10000"/>
                      <a:gd name="connsiteX85" fmla="*/ 7127 w 10000"/>
                      <a:gd name="connsiteY85" fmla="*/ 8936 h 10000"/>
                      <a:gd name="connsiteX86" fmla="*/ 7149 w 10000"/>
                      <a:gd name="connsiteY86" fmla="*/ 8936 h 10000"/>
                      <a:gd name="connsiteX87" fmla="*/ 7149 w 10000"/>
                      <a:gd name="connsiteY87" fmla="*/ 8936 h 10000"/>
                      <a:gd name="connsiteX88" fmla="*/ 7408 w 10000"/>
                      <a:gd name="connsiteY88" fmla="*/ 8953 h 10000"/>
                      <a:gd name="connsiteX89" fmla="*/ 7603 w 10000"/>
                      <a:gd name="connsiteY89" fmla="*/ 8674 h 10000"/>
                      <a:gd name="connsiteX90" fmla="*/ 7603 w 10000"/>
                      <a:gd name="connsiteY90" fmla="*/ 8674 h 10000"/>
                      <a:gd name="connsiteX91" fmla="*/ 7603 w 10000"/>
                      <a:gd name="connsiteY91" fmla="*/ 8674 h 10000"/>
                      <a:gd name="connsiteX92" fmla="*/ 7948 w 10000"/>
                      <a:gd name="connsiteY92" fmla="*/ 8462 h 10000"/>
                      <a:gd name="connsiteX93" fmla="*/ 7970 w 10000"/>
                      <a:gd name="connsiteY93" fmla="*/ 8151 h 10000"/>
                      <a:gd name="connsiteX94" fmla="*/ 7991 w 10000"/>
                      <a:gd name="connsiteY94" fmla="*/ 8134 h 10000"/>
                      <a:gd name="connsiteX95" fmla="*/ 7991 w 10000"/>
                      <a:gd name="connsiteY95" fmla="*/ 8134 h 10000"/>
                      <a:gd name="connsiteX96" fmla="*/ 8467 w 10000"/>
                      <a:gd name="connsiteY96" fmla="*/ 7823 h 10000"/>
                      <a:gd name="connsiteX97" fmla="*/ 8920 w 10000"/>
                      <a:gd name="connsiteY97" fmla="*/ 7512 h 10000"/>
                      <a:gd name="connsiteX98" fmla="*/ 9309 w 10000"/>
                      <a:gd name="connsiteY98" fmla="*/ 6956 h 10000"/>
                      <a:gd name="connsiteX99" fmla="*/ 9309 w 10000"/>
                      <a:gd name="connsiteY99" fmla="*/ 6939 h 10000"/>
                      <a:gd name="connsiteX100" fmla="*/ 9330 w 10000"/>
                      <a:gd name="connsiteY100" fmla="*/ 6939 h 10000"/>
                      <a:gd name="connsiteX101" fmla="*/ 9806 w 10000"/>
                      <a:gd name="connsiteY101" fmla="*/ 6661 h 10000"/>
                      <a:gd name="connsiteX102" fmla="*/ 10000 w 10000"/>
                      <a:gd name="connsiteY102" fmla="*/ 6563 h 10000"/>
                      <a:gd name="connsiteX103" fmla="*/ 10000 w 10000"/>
                      <a:gd name="connsiteY103" fmla="*/ 6350 h 10000"/>
                      <a:gd name="connsiteX104" fmla="*/ 9136 w 10000"/>
                      <a:gd name="connsiteY104" fmla="*/ 6383 h 10000"/>
                      <a:gd name="connsiteX105" fmla="*/ 9114 w 10000"/>
                      <a:gd name="connsiteY105" fmla="*/ 6383 h 10000"/>
                      <a:gd name="connsiteX106" fmla="*/ 9114 w 10000"/>
                      <a:gd name="connsiteY106" fmla="*/ 6383 h 10000"/>
                      <a:gd name="connsiteX107" fmla="*/ 8596 w 10000"/>
                      <a:gd name="connsiteY107" fmla="*/ 6121 h 10000"/>
                      <a:gd name="connsiteX108" fmla="*/ 8553 w 10000"/>
                      <a:gd name="connsiteY108" fmla="*/ 6121 h 10000"/>
                      <a:gd name="connsiteX109" fmla="*/ 8553 w 10000"/>
                      <a:gd name="connsiteY109" fmla="*/ 6105 h 10000"/>
                      <a:gd name="connsiteX110" fmla="*/ 8467 w 10000"/>
                      <a:gd name="connsiteY110" fmla="*/ 5908 h 10000"/>
                      <a:gd name="connsiteX111" fmla="*/ 7862 w 10000"/>
                      <a:gd name="connsiteY111" fmla="*/ 5908 h 10000"/>
                      <a:gd name="connsiteX112" fmla="*/ 7840 w 10000"/>
                      <a:gd name="connsiteY112" fmla="*/ 5908 h 10000"/>
                      <a:gd name="connsiteX113" fmla="*/ 7819 w 10000"/>
                      <a:gd name="connsiteY113" fmla="*/ 5892 h 10000"/>
                      <a:gd name="connsiteX114" fmla="*/ 7495 w 10000"/>
                      <a:gd name="connsiteY114" fmla="*/ 5565 h 10000"/>
                      <a:gd name="connsiteX115" fmla="*/ 6847 w 10000"/>
                      <a:gd name="connsiteY115" fmla="*/ 5565 h 10000"/>
                      <a:gd name="connsiteX116" fmla="*/ 6803 w 10000"/>
                      <a:gd name="connsiteY116" fmla="*/ 5565 h 10000"/>
                      <a:gd name="connsiteX117" fmla="*/ 6803 w 10000"/>
                      <a:gd name="connsiteY117" fmla="*/ 5532 h 10000"/>
                      <a:gd name="connsiteX118" fmla="*/ 6803 w 10000"/>
                      <a:gd name="connsiteY118" fmla="*/ 4763 h 10000"/>
                      <a:gd name="connsiteX119" fmla="*/ 6544 w 10000"/>
                      <a:gd name="connsiteY119" fmla="*/ 4566 h 10000"/>
                      <a:gd name="connsiteX120" fmla="*/ 6523 w 10000"/>
                      <a:gd name="connsiteY120" fmla="*/ 4534 h 10000"/>
                      <a:gd name="connsiteX121" fmla="*/ 6544 w 10000"/>
                      <a:gd name="connsiteY121" fmla="*/ 4517 h 10000"/>
                      <a:gd name="connsiteX122" fmla="*/ 7171 w 10000"/>
                      <a:gd name="connsiteY122" fmla="*/ 3961 h 10000"/>
                      <a:gd name="connsiteX123" fmla="*/ 7495 w 10000"/>
                      <a:gd name="connsiteY123" fmla="*/ 3470 h 10000"/>
                      <a:gd name="connsiteX124" fmla="*/ 7516 w 10000"/>
                      <a:gd name="connsiteY124" fmla="*/ 2488 h 10000"/>
                      <a:gd name="connsiteX125" fmla="*/ 7516 w 10000"/>
                      <a:gd name="connsiteY125" fmla="*/ 2488 h 10000"/>
                      <a:gd name="connsiteX126" fmla="*/ 7538 w 10000"/>
                      <a:gd name="connsiteY126" fmla="*/ 2471 h 10000"/>
                      <a:gd name="connsiteX127" fmla="*/ 7646 w 10000"/>
                      <a:gd name="connsiteY127" fmla="*/ 2324 h 10000"/>
                      <a:gd name="connsiteX128" fmla="*/ 7646 w 10000"/>
                      <a:gd name="connsiteY128" fmla="*/ 2308 h 10000"/>
                      <a:gd name="connsiteX129" fmla="*/ 7667 w 10000"/>
                      <a:gd name="connsiteY129" fmla="*/ 2308 h 10000"/>
                      <a:gd name="connsiteX130" fmla="*/ 7883 w 10000"/>
                      <a:gd name="connsiteY130" fmla="*/ 2275 h 10000"/>
                      <a:gd name="connsiteX131" fmla="*/ 7905 w 10000"/>
                      <a:gd name="connsiteY131" fmla="*/ 2242 h 10000"/>
                      <a:gd name="connsiteX132" fmla="*/ 7754 w 10000"/>
                      <a:gd name="connsiteY132" fmla="*/ 2144 h 10000"/>
                      <a:gd name="connsiteX133" fmla="*/ 7732 w 10000"/>
                      <a:gd name="connsiteY133" fmla="*/ 2128 h 10000"/>
                      <a:gd name="connsiteX134" fmla="*/ 7754 w 10000"/>
                      <a:gd name="connsiteY134" fmla="*/ 2111 h 10000"/>
                      <a:gd name="connsiteX135" fmla="*/ 7797 w 10000"/>
                      <a:gd name="connsiteY135" fmla="*/ 1997 h 10000"/>
                      <a:gd name="connsiteX136" fmla="*/ 7797 w 10000"/>
                      <a:gd name="connsiteY136" fmla="*/ 1980 h 10000"/>
                      <a:gd name="connsiteX137" fmla="*/ 7819 w 10000"/>
                      <a:gd name="connsiteY137" fmla="*/ 1980 h 10000"/>
                      <a:gd name="connsiteX138" fmla="*/ 7927 w 10000"/>
                      <a:gd name="connsiteY138" fmla="*/ 1915 h 10000"/>
                      <a:gd name="connsiteX139" fmla="*/ 7775 w 10000"/>
                      <a:gd name="connsiteY139" fmla="*/ 1817 h 10000"/>
                      <a:gd name="connsiteX140" fmla="*/ 7754 w 10000"/>
                      <a:gd name="connsiteY140" fmla="*/ 1817 h 10000"/>
                      <a:gd name="connsiteX141" fmla="*/ 7754 w 10000"/>
                      <a:gd name="connsiteY141" fmla="*/ 1800 h 10000"/>
                      <a:gd name="connsiteX142" fmla="*/ 7754 w 10000"/>
                      <a:gd name="connsiteY142" fmla="*/ 1669 h 10000"/>
                      <a:gd name="connsiteX143" fmla="*/ 7754 w 10000"/>
                      <a:gd name="connsiteY143" fmla="*/ 1637 h 10000"/>
                      <a:gd name="connsiteX144" fmla="*/ 7775 w 10000"/>
                      <a:gd name="connsiteY144" fmla="*/ 1637 h 10000"/>
                      <a:gd name="connsiteX145" fmla="*/ 7927 w 10000"/>
                      <a:gd name="connsiteY145" fmla="*/ 1571 h 10000"/>
                      <a:gd name="connsiteX146" fmla="*/ 7991 w 10000"/>
                      <a:gd name="connsiteY146" fmla="*/ 1473 h 10000"/>
                      <a:gd name="connsiteX147" fmla="*/ 7905 w 10000"/>
                      <a:gd name="connsiteY147" fmla="*/ 1391 h 10000"/>
                      <a:gd name="connsiteX148" fmla="*/ 7667 w 10000"/>
                      <a:gd name="connsiteY148" fmla="*/ 1260 h 10000"/>
                      <a:gd name="connsiteX149" fmla="*/ 7667 w 10000"/>
                      <a:gd name="connsiteY149" fmla="*/ 1260 h 10000"/>
                      <a:gd name="connsiteX150" fmla="*/ 7667 w 10000"/>
                      <a:gd name="connsiteY150" fmla="*/ 1260 h 10000"/>
                      <a:gd name="connsiteX151" fmla="*/ 7581 w 10000"/>
                      <a:gd name="connsiteY151" fmla="*/ 1178 h 10000"/>
                      <a:gd name="connsiteX152" fmla="*/ 7559 w 10000"/>
                      <a:gd name="connsiteY152" fmla="*/ 1162 h 10000"/>
                      <a:gd name="connsiteX153" fmla="*/ 7603 w 10000"/>
                      <a:gd name="connsiteY153" fmla="*/ 1129 h 10000"/>
                      <a:gd name="connsiteX154" fmla="*/ 8013 w 10000"/>
                      <a:gd name="connsiteY154" fmla="*/ 900 h 10000"/>
                      <a:gd name="connsiteX155" fmla="*/ 8013 w 10000"/>
                      <a:gd name="connsiteY155" fmla="*/ 835 h 10000"/>
                      <a:gd name="connsiteX156" fmla="*/ 7711 w 10000"/>
                      <a:gd name="connsiteY156" fmla="*/ 769 h 10000"/>
                      <a:gd name="connsiteX157" fmla="*/ 7689 w 10000"/>
                      <a:gd name="connsiteY157" fmla="*/ 753 h 10000"/>
                      <a:gd name="connsiteX158" fmla="*/ 7689 w 10000"/>
                      <a:gd name="connsiteY158" fmla="*/ 736 h 10000"/>
                      <a:gd name="connsiteX159" fmla="*/ 7689 w 10000"/>
                      <a:gd name="connsiteY159" fmla="*/ 638 h 10000"/>
                      <a:gd name="connsiteX160" fmla="*/ 7689 w 10000"/>
                      <a:gd name="connsiteY160" fmla="*/ 622 h 10000"/>
                      <a:gd name="connsiteX161" fmla="*/ 7711 w 10000"/>
                      <a:gd name="connsiteY161" fmla="*/ 606 h 10000"/>
                      <a:gd name="connsiteX162" fmla="*/ 7883 w 10000"/>
                      <a:gd name="connsiteY162" fmla="*/ 507 h 10000"/>
                      <a:gd name="connsiteX163" fmla="*/ 7819 w 10000"/>
                      <a:gd name="connsiteY163" fmla="*/ 442 h 10000"/>
                      <a:gd name="connsiteX164" fmla="*/ 7819 w 10000"/>
                      <a:gd name="connsiteY164" fmla="*/ 442 h 10000"/>
                      <a:gd name="connsiteX165" fmla="*/ 7819 w 10000"/>
                      <a:gd name="connsiteY165" fmla="*/ 426 h 10000"/>
                      <a:gd name="connsiteX166" fmla="*/ 7711 w 10000"/>
                      <a:gd name="connsiteY166" fmla="*/ 65 h 10000"/>
                      <a:gd name="connsiteX167" fmla="*/ 7754 w 10000"/>
                      <a:gd name="connsiteY167" fmla="*/ 49 h 10000"/>
                      <a:gd name="connsiteX168" fmla="*/ 7430 w 10000"/>
                      <a:gd name="connsiteY168" fmla="*/ 0 h 10000"/>
                      <a:gd name="connsiteX169" fmla="*/ 6955 w 10000"/>
                      <a:gd name="connsiteY169" fmla="*/ 115 h 10000"/>
                      <a:gd name="connsiteX170" fmla="*/ 6544 w 10000"/>
                      <a:gd name="connsiteY170" fmla="*/ 262 h 10000"/>
                      <a:gd name="connsiteX171" fmla="*/ 6544 w 10000"/>
                      <a:gd name="connsiteY171" fmla="*/ 524 h 10000"/>
                      <a:gd name="connsiteX172" fmla="*/ 6393 w 10000"/>
                      <a:gd name="connsiteY172" fmla="*/ 589 h 10000"/>
                      <a:gd name="connsiteX173" fmla="*/ 5270 w 10000"/>
                      <a:gd name="connsiteY173" fmla="*/ 507 h 10000"/>
                      <a:gd name="connsiteX174" fmla="*/ 4924 w 10000"/>
                      <a:gd name="connsiteY174" fmla="*/ 655 h 10000"/>
                      <a:gd name="connsiteX175" fmla="*/ 4276 w 10000"/>
                      <a:gd name="connsiteY175" fmla="*/ 736 h 10000"/>
                      <a:gd name="connsiteX176" fmla="*/ 3974 w 10000"/>
                      <a:gd name="connsiteY176" fmla="*/ 851 h 10000"/>
                      <a:gd name="connsiteX177" fmla="*/ 3153 w 10000"/>
                      <a:gd name="connsiteY177" fmla="*/ 900 h 10000"/>
                      <a:gd name="connsiteX178" fmla="*/ 3002 w 10000"/>
                      <a:gd name="connsiteY178" fmla="*/ 900 h 10000"/>
                      <a:gd name="connsiteX179" fmla="*/ 2484 w 10000"/>
                      <a:gd name="connsiteY179" fmla="*/ 900 h 10000"/>
                      <a:gd name="connsiteX180" fmla="*/ 2117 w 10000"/>
                      <a:gd name="connsiteY180" fmla="*/ 884 h 10000"/>
                      <a:gd name="connsiteX181" fmla="*/ 1922 w 10000"/>
                      <a:gd name="connsiteY181" fmla="*/ 769 h 10000"/>
                      <a:gd name="connsiteX182" fmla="*/ 1598 w 10000"/>
                      <a:gd name="connsiteY182" fmla="*/ 786 h 10000"/>
                      <a:gd name="connsiteX183" fmla="*/ 1382 w 10000"/>
                      <a:gd name="connsiteY183" fmla="*/ 982 h 10000"/>
                      <a:gd name="connsiteX184" fmla="*/ 1620 w 10000"/>
                      <a:gd name="connsiteY184" fmla="*/ 1097 h 10000"/>
                      <a:gd name="connsiteX185" fmla="*/ 1512 w 10000"/>
                      <a:gd name="connsiteY185" fmla="*/ 1244 h 10000"/>
                      <a:gd name="connsiteX186" fmla="*/ 1296 w 10000"/>
                      <a:gd name="connsiteY186" fmla="*/ 1424 h 10000"/>
                      <a:gd name="connsiteX187" fmla="*/ 1598 w 10000"/>
                      <a:gd name="connsiteY187" fmla="*/ 1506 h 10000"/>
                      <a:gd name="connsiteX188" fmla="*/ 1965 w 10000"/>
                      <a:gd name="connsiteY188" fmla="*/ 1506 h 10000"/>
                      <a:gd name="connsiteX189" fmla="*/ 2117 w 10000"/>
                      <a:gd name="connsiteY189" fmla="*/ 1604 h 10000"/>
                      <a:gd name="connsiteX190" fmla="*/ 1706 w 10000"/>
                      <a:gd name="connsiteY190" fmla="*/ 1751 h 10000"/>
                      <a:gd name="connsiteX191" fmla="*/ 1447 w 10000"/>
                      <a:gd name="connsiteY191" fmla="*/ 1800 h 10000"/>
                      <a:gd name="connsiteX192" fmla="*/ 1447 w 10000"/>
                      <a:gd name="connsiteY192" fmla="*/ 1980 h 10000"/>
                      <a:gd name="connsiteX193" fmla="*/ 1922 w 10000"/>
                      <a:gd name="connsiteY193" fmla="*/ 2013 h 10000"/>
                      <a:gd name="connsiteX194" fmla="*/ 2354 w 10000"/>
                      <a:gd name="connsiteY194" fmla="*/ 2144 h 10000"/>
                      <a:gd name="connsiteX195" fmla="*/ 2657 w 10000"/>
                      <a:gd name="connsiteY195" fmla="*/ 2259 h 10000"/>
                      <a:gd name="connsiteX196" fmla="*/ 2635 w 10000"/>
                      <a:gd name="connsiteY196" fmla="*/ 2422 h 10000"/>
                      <a:gd name="connsiteX197" fmla="*/ 2441 w 10000"/>
                      <a:gd name="connsiteY197" fmla="*/ 2520 h 10000"/>
                      <a:gd name="connsiteX198" fmla="*/ 2009 w 10000"/>
                      <a:gd name="connsiteY198" fmla="*/ 2520 h 10000"/>
                      <a:gd name="connsiteX199" fmla="*/ 1641 w 10000"/>
                      <a:gd name="connsiteY199" fmla="*/ 2439 h 10000"/>
                      <a:gd name="connsiteX200" fmla="*/ 1382 w 10000"/>
                      <a:gd name="connsiteY200" fmla="*/ 2439 h 10000"/>
                      <a:gd name="connsiteX201" fmla="*/ 1123 w 10000"/>
                      <a:gd name="connsiteY201" fmla="*/ 2619 h 10000"/>
                      <a:gd name="connsiteX202" fmla="*/ 821 w 10000"/>
                      <a:gd name="connsiteY202" fmla="*/ 2848 h 10000"/>
                      <a:gd name="connsiteX203" fmla="*/ 1123 w 10000"/>
                      <a:gd name="connsiteY203" fmla="*/ 3142 h 10000"/>
                      <a:gd name="connsiteX204" fmla="*/ 1188 w 10000"/>
                      <a:gd name="connsiteY204" fmla="*/ 3437 h 10000"/>
                      <a:gd name="connsiteX205" fmla="*/ 864 w 10000"/>
                      <a:gd name="connsiteY205" fmla="*/ 3666 h 10000"/>
                      <a:gd name="connsiteX206" fmla="*/ 346 w 10000"/>
                      <a:gd name="connsiteY206" fmla="*/ 3781 h 10000"/>
                      <a:gd name="connsiteX207" fmla="*/ 0 w 10000"/>
                      <a:gd name="connsiteY207" fmla="*/ 3961 h 10000"/>
                      <a:gd name="connsiteX208" fmla="*/ 0 w 10000"/>
                      <a:gd name="connsiteY208" fmla="*/ 4075 h 10000"/>
                      <a:gd name="connsiteX209" fmla="*/ 389 w 10000"/>
                      <a:gd name="connsiteY209" fmla="*/ 4288 h 10000"/>
                      <a:gd name="connsiteX210" fmla="*/ 302 w 10000"/>
                      <a:gd name="connsiteY210" fmla="*/ 4419 h 10000"/>
                      <a:gd name="connsiteX211" fmla="*/ 346 w 10000"/>
                      <a:gd name="connsiteY211" fmla="*/ 4566 h 10000"/>
                      <a:gd name="connsiteX212" fmla="*/ 907 w 10000"/>
                      <a:gd name="connsiteY212" fmla="*/ 4566 h 10000"/>
                      <a:gd name="connsiteX213" fmla="*/ 994 w 10000"/>
                      <a:gd name="connsiteY213" fmla="*/ 4779 h 10000"/>
                      <a:gd name="connsiteX214" fmla="*/ 1382 w 10000"/>
                      <a:gd name="connsiteY214" fmla="*/ 4779 h 10000"/>
                      <a:gd name="connsiteX215" fmla="*/ 1706 w 10000"/>
                      <a:gd name="connsiteY215" fmla="*/ 4992 h 10000"/>
                      <a:gd name="connsiteX216" fmla="*/ 1706 w 10000"/>
                      <a:gd name="connsiteY216" fmla="*/ 5074 h 10000"/>
                      <a:gd name="connsiteX217" fmla="*/ 2246 w 10000"/>
                      <a:gd name="connsiteY217" fmla="*/ 5074 h 10000"/>
                      <a:gd name="connsiteX218" fmla="*/ 2289 w 10000"/>
                      <a:gd name="connsiteY218" fmla="*/ 5074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  <a:cxn ang="0">
                        <a:pos x="connsiteX168" y="connsiteY168"/>
                      </a:cxn>
                      <a:cxn ang="0">
                        <a:pos x="connsiteX169" y="connsiteY169"/>
                      </a:cxn>
                      <a:cxn ang="0">
                        <a:pos x="connsiteX170" y="connsiteY170"/>
                      </a:cxn>
                      <a:cxn ang="0">
                        <a:pos x="connsiteX171" y="connsiteY171"/>
                      </a:cxn>
                      <a:cxn ang="0">
                        <a:pos x="connsiteX172" y="connsiteY172"/>
                      </a:cxn>
                      <a:cxn ang="0">
                        <a:pos x="connsiteX173" y="connsiteY173"/>
                      </a:cxn>
                      <a:cxn ang="0">
                        <a:pos x="connsiteX174" y="connsiteY174"/>
                      </a:cxn>
                      <a:cxn ang="0">
                        <a:pos x="connsiteX175" y="connsiteY175"/>
                      </a:cxn>
                      <a:cxn ang="0">
                        <a:pos x="connsiteX176" y="connsiteY176"/>
                      </a:cxn>
                      <a:cxn ang="0">
                        <a:pos x="connsiteX177" y="connsiteY177"/>
                      </a:cxn>
                      <a:cxn ang="0">
                        <a:pos x="connsiteX178" y="connsiteY178"/>
                      </a:cxn>
                      <a:cxn ang="0">
                        <a:pos x="connsiteX179" y="connsiteY179"/>
                      </a:cxn>
                      <a:cxn ang="0">
                        <a:pos x="connsiteX180" y="connsiteY180"/>
                      </a:cxn>
                      <a:cxn ang="0">
                        <a:pos x="connsiteX181" y="connsiteY181"/>
                      </a:cxn>
                      <a:cxn ang="0">
                        <a:pos x="connsiteX182" y="connsiteY182"/>
                      </a:cxn>
                      <a:cxn ang="0">
                        <a:pos x="connsiteX183" y="connsiteY183"/>
                      </a:cxn>
                      <a:cxn ang="0">
                        <a:pos x="connsiteX184" y="connsiteY184"/>
                      </a:cxn>
                      <a:cxn ang="0">
                        <a:pos x="connsiteX185" y="connsiteY185"/>
                      </a:cxn>
                      <a:cxn ang="0">
                        <a:pos x="connsiteX186" y="connsiteY186"/>
                      </a:cxn>
                      <a:cxn ang="0">
                        <a:pos x="connsiteX187" y="connsiteY187"/>
                      </a:cxn>
                      <a:cxn ang="0">
                        <a:pos x="connsiteX188" y="connsiteY188"/>
                      </a:cxn>
                      <a:cxn ang="0">
                        <a:pos x="connsiteX189" y="connsiteY189"/>
                      </a:cxn>
                      <a:cxn ang="0">
                        <a:pos x="connsiteX190" y="connsiteY190"/>
                      </a:cxn>
                      <a:cxn ang="0">
                        <a:pos x="connsiteX191" y="connsiteY191"/>
                      </a:cxn>
                      <a:cxn ang="0">
                        <a:pos x="connsiteX192" y="connsiteY192"/>
                      </a:cxn>
                      <a:cxn ang="0">
                        <a:pos x="connsiteX193" y="connsiteY193"/>
                      </a:cxn>
                      <a:cxn ang="0">
                        <a:pos x="connsiteX194" y="connsiteY194"/>
                      </a:cxn>
                      <a:cxn ang="0">
                        <a:pos x="connsiteX195" y="connsiteY195"/>
                      </a:cxn>
                      <a:cxn ang="0">
                        <a:pos x="connsiteX196" y="connsiteY196"/>
                      </a:cxn>
                      <a:cxn ang="0">
                        <a:pos x="connsiteX197" y="connsiteY197"/>
                      </a:cxn>
                      <a:cxn ang="0">
                        <a:pos x="connsiteX198" y="connsiteY198"/>
                      </a:cxn>
                      <a:cxn ang="0">
                        <a:pos x="connsiteX199" y="connsiteY199"/>
                      </a:cxn>
                      <a:cxn ang="0">
                        <a:pos x="connsiteX200" y="connsiteY200"/>
                      </a:cxn>
                      <a:cxn ang="0">
                        <a:pos x="connsiteX201" y="connsiteY201"/>
                      </a:cxn>
                      <a:cxn ang="0">
                        <a:pos x="connsiteX202" y="connsiteY202"/>
                      </a:cxn>
                      <a:cxn ang="0">
                        <a:pos x="connsiteX203" y="connsiteY203"/>
                      </a:cxn>
                      <a:cxn ang="0">
                        <a:pos x="connsiteX204" y="connsiteY204"/>
                      </a:cxn>
                      <a:cxn ang="0">
                        <a:pos x="connsiteX205" y="connsiteY205"/>
                      </a:cxn>
                      <a:cxn ang="0">
                        <a:pos x="connsiteX206" y="connsiteY206"/>
                      </a:cxn>
                      <a:cxn ang="0">
                        <a:pos x="connsiteX207" y="connsiteY207"/>
                      </a:cxn>
                      <a:cxn ang="0">
                        <a:pos x="connsiteX208" y="connsiteY208"/>
                      </a:cxn>
                      <a:cxn ang="0">
                        <a:pos x="connsiteX209" y="connsiteY209"/>
                      </a:cxn>
                      <a:cxn ang="0">
                        <a:pos x="connsiteX210" y="connsiteY210"/>
                      </a:cxn>
                      <a:cxn ang="0">
                        <a:pos x="connsiteX211" y="connsiteY211"/>
                      </a:cxn>
                      <a:cxn ang="0">
                        <a:pos x="connsiteX212" y="connsiteY212"/>
                      </a:cxn>
                      <a:cxn ang="0">
                        <a:pos x="connsiteX213" y="connsiteY213"/>
                      </a:cxn>
                      <a:cxn ang="0">
                        <a:pos x="connsiteX214" y="connsiteY214"/>
                      </a:cxn>
                      <a:cxn ang="0">
                        <a:pos x="connsiteX215" y="connsiteY215"/>
                      </a:cxn>
                      <a:cxn ang="0">
                        <a:pos x="connsiteX216" y="connsiteY216"/>
                      </a:cxn>
                      <a:cxn ang="0">
                        <a:pos x="connsiteX217" y="connsiteY217"/>
                      </a:cxn>
                      <a:cxn ang="0">
                        <a:pos x="connsiteX218" y="connsiteY218"/>
                      </a:cxn>
                    </a:cxnLst>
                    <a:rect l="l" t="t" r="r" b="b"/>
                    <a:pathLst>
                      <a:path w="10000" h="10000">
                        <a:moveTo>
                          <a:pt x="2289" y="5074"/>
                        </a:moveTo>
                        <a:lnTo>
                          <a:pt x="2289" y="5123"/>
                        </a:lnTo>
                        <a:lnTo>
                          <a:pt x="2225" y="5368"/>
                        </a:lnTo>
                        <a:lnTo>
                          <a:pt x="2358" y="5567"/>
                        </a:lnTo>
                        <a:cubicBezTo>
                          <a:pt x="2393" y="5484"/>
                          <a:pt x="2427" y="5402"/>
                          <a:pt x="2462" y="5319"/>
                        </a:cubicBezTo>
                        <a:lnTo>
                          <a:pt x="2484" y="5303"/>
                        </a:lnTo>
                        <a:lnTo>
                          <a:pt x="2527" y="5319"/>
                        </a:lnTo>
                        <a:lnTo>
                          <a:pt x="2657" y="5417"/>
                        </a:lnTo>
                        <a:lnTo>
                          <a:pt x="2678" y="5417"/>
                        </a:lnTo>
                        <a:lnTo>
                          <a:pt x="2678" y="5434"/>
                        </a:lnTo>
                        <a:lnTo>
                          <a:pt x="2721" y="5581"/>
                        </a:lnTo>
                        <a:lnTo>
                          <a:pt x="2894" y="5712"/>
                        </a:lnTo>
                        <a:lnTo>
                          <a:pt x="2916" y="5728"/>
                        </a:lnTo>
                        <a:lnTo>
                          <a:pt x="2894" y="5761"/>
                        </a:lnTo>
                        <a:lnTo>
                          <a:pt x="2743" y="5859"/>
                        </a:lnTo>
                        <a:lnTo>
                          <a:pt x="2743" y="6056"/>
                        </a:lnTo>
                        <a:cubicBezTo>
                          <a:pt x="2786" y="6088"/>
                          <a:pt x="2916" y="6203"/>
                          <a:pt x="2916" y="6219"/>
                        </a:cubicBezTo>
                        <a:lnTo>
                          <a:pt x="3110" y="6383"/>
                        </a:lnTo>
                        <a:lnTo>
                          <a:pt x="3110" y="6383"/>
                        </a:lnTo>
                        <a:lnTo>
                          <a:pt x="3110" y="6383"/>
                        </a:lnTo>
                        <a:lnTo>
                          <a:pt x="3218" y="6678"/>
                        </a:lnTo>
                        <a:lnTo>
                          <a:pt x="3218" y="6678"/>
                        </a:lnTo>
                        <a:lnTo>
                          <a:pt x="3218" y="6678"/>
                        </a:lnTo>
                        <a:lnTo>
                          <a:pt x="3218" y="6809"/>
                        </a:lnTo>
                        <a:lnTo>
                          <a:pt x="3326" y="6874"/>
                        </a:lnTo>
                        <a:lnTo>
                          <a:pt x="3348" y="6890"/>
                        </a:lnTo>
                        <a:lnTo>
                          <a:pt x="3348" y="6890"/>
                        </a:lnTo>
                        <a:lnTo>
                          <a:pt x="3413" y="7283"/>
                        </a:lnTo>
                        <a:lnTo>
                          <a:pt x="3413" y="7300"/>
                        </a:lnTo>
                        <a:lnTo>
                          <a:pt x="3391" y="7316"/>
                        </a:lnTo>
                        <a:lnTo>
                          <a:pt x="3261" y="7398"/>
                        </a:lnTo>
                        <a:lnTo>
                          <a:pt x="3261" y="7398"/>
                        </a:lnTo>
                        <a:lnTo>
                          <a:pt x="3261" y="7398"/>
                        </a:lnTo>
                        <a:lnTo>
                          <a:pt x="2916" y="7545"/>
                        </a:lnTo>
                        <a:lnTo>
                          <a:pt x="2657" y="7856"/>
                        </a:lnTo>
                        <a:lnTo>
                          <a:pt x="2657" y="7856"/>
                        </a:lnTo>
                        <a:lnTo>
                          <a:pt x="2635" y="7872"/>
                        </a:lnTo>
                        <a:lnTo>
                          <a:pt x="2505" y="7954"/>
                        </a:lnTo>
                        <a:lnTo>
                          <a:pt x="2635" y="8085"/>
                        </a:lnTo>
                        <a:lnTo>
                          <a:pt x="2635" y="8085"/>
                        </a:lnTo>
                        <a:lnTo>
                          <a:pt x="2635" y="8101"/>
                        </a:lnTo>
                        <a:lnTo>
                          <a:pt x="2635" y="8282"/>
                        </a:lnTo>
                        <a:lnTo>
                          <a:pt x="2635" y="8298"/>
                        </a:lnTo>
                        <a:lnTo>
                          <a:pt x="2635" y="8298"/>
                        </a:lnTo>
                        <a:lnTo>
                          <a:pt x="2505" y="8543"/>
                        </a:lnTo>
                        <a:lnTo>
                          <a:pt x="2937" y="8903"/>
                        </a:lnTo>
                        <a:lnTo>
                          <a:pt x="3067" y="8936"/>
                        </a:lnTo>
                        <a:lnTo>
                          <a:pt x="3132" y="8838"/>
                        </a:lnTo>
                        <a:lnTo>
                          <a:pt x="3132" y="8822"/>
                        </a:lnTo>
                        <a:lnTo>
                          <a:pt x="3153" y="8822"/>
                        </a:lnTo>
                        <a:lnTo>
                          <a:pt x="3283" y="8805"/>
                        </a:lnTo>
                        <a:lnTo>
                          <a:pt x="3283" y="8805"/>
                        </a:lnTo>
                        <a:lnTo>
                          <a:pt x="3305" y="8822"/>
                        </a:lnTo>
                        <a:lnTo>
                          <a:pt x="3456" y="8903"/>
                        </a:lnTo>
                        <a:lnTo>
                          <a:pt x="3477" y="8903"/>
                        </a:lnTo>
                        <a:lnTo>
                          <a:pt x="3477" y="8953"/>
                        </a:lnTo>
                        <a:lnTo>
                          <a:pt x="3369" y="9116"/>
                        </a:lnTo>
                        <a:cubicBezTo>
                          <a:pt x="3434" y="9165"/>
                          <a:pt x="3650" y="9280"/>
                          <a:pt x="3650" y="9280"/>
                        </a:cubicBezTo>
                        <a:lnTo>
                          <a:pt x="3952" y="9427"/>
                        </a:lnTo>
                        <a:lnTo>
                          <a:pt x="4384" y="9542"/>
                        </a:lnTo>
                        <a:lnTo>
                          <a:pt x="4384" y="9558"/>
                        </a:lnTo>
                        <a:lnTo>
                          <a:pt x="4384" y="9558"/>
                        </a:lnTo>
                        <a:lnTo>
                          <a:pt x="4730" y="10000"/>
                        </a:lnTo>
                        <a:lnTo>
                          <a:pt x="4730" y="10000"/>
                        </a:lnTo>
                        <a:lnTo>
                          <a:pt x="4924" y="9984"/>
                        </a:lnTo>
                        <a:cubicBezTo>
                          <a:pt x="4924" y="9935"/>
                          <a:pt x="4946" y="9869"/>
                          <a:pt x="4946" y="9869"/>
                        </a:cubicBezTo>
                        <a:lnTo>
                          <a:pt x="5011" y="9689"/>
                        </a:lnTo>
                        <a:lnTo>
                          <a:pt x="5011" y="9673"/>
                        </a:lnTo>
                        <a:lnTo>
                          <a:pt x="5032" y="9656"/>
                        </a:lnTo>
                        <a:lnTo>
                          <a:pt x="5248" y="9574"/>
                        </a:lnTo>
                        <a:lnTo>
                          <a:pt x="5356" y="9394"/>
                        </a:lnTo>
                        <a:lnTo>
                          <a:pt x="5356" y="9378"/>
                        </a:lnTo>
                        <a:lnTo>
                          <a:pt x="5378" y="9378"/>
                        </a:lnTo>
                        <a:lnTo>
                          <a:pt x="5529" y="9296"/>
                        </a:lnTo>
                        <a:lnTo>
                          <a:pt x="5551" y="9100"/>
                        </a:lnTo>
                        <a:lnTo>
                          <a:pt x="5551" y="9100"/>
                        </a:lnTo>
                        <a:lnTo>
                          <a:pt x="5551" y="9100"/>
                        </a:lnTo>
                        <a:lnTo>
                          <a:pt x="5659" y="8936"/>
                        </a:lnTo>
                        <a:lnTo>
                          <a:pt x="5680" y="8903"/>
                        </a:lnTo>
                        <a:lnTo>
                          <a:pt x="5702" y="8903"/>
                        </a:lnTo>
                        <a:lnTo>
                          <a:pt x="5918" y="8903"/>
                        </a:lnTo>
                        <a:lnTo>
                          <a:pt x="5940" y="8903"/>
                        </a:lnTo>
                        <a:lnTo>
                          <a:pt x="5961" y="8936"/>
                        </a:lnTo>
                        <a:lnTo>
                          <a:pt x="6069" y="9034"/>
                        </a:lnTo>
                        <a:lnTo>
                          <a:pt x="6847" y="9133"/>
                        </a:lnTo>
                        <a:lnTo>
                          <a:pt x="7127" y="8936"/>
                        </a:lnTo>
                        <a:lnTo>
                          <a:pt x="7149" y="8936"/>
                        </a:lnTo>
                        <a:lnTo>
                          <a:pt x="7149" y="8936"/>
                        </a:lnTo>
                        <a:lnTo>
                          <a:pt x="7408" y="8953"/>
                        </a:lnTo>
                        <a:lnTo>
                          <a:pt x="7603" y="8674"/>
                        </a:lnTo>
                        <a:lnTo>
                          <a:pt x="7603" y="8674"/>
                        </a:lnTo>
                        <a:lnTo>
                          <a:pt x="7603" y="8674"/>
                        </a:lnTo>
                        <a:lnTo>
                          <a:pt x="7948" y="8462"/>
                        </a:lnTo>
                        <a:lnTo>
                          <a:pt x="7970" y="8151"/>
                        </a:lnTo>
                        <a:lnTo>
                          <a:pt x="7991" y="8134"/>
                        </a:lnTo>
                        <a:lnTo>
                          <a:pt x="7991" y="8134"/>
                        </a:lnTo>
                        <a:lnTo>
                          <a:pt x="8467" y="7823"/>
                        </a:lnTo>
                        <a:lnTo>
                          <a:pt x="8920" y="7512"/>
                        </a:lnTo>
                        <a:lnTo>
                          <a:pt x="9309" y="6956"/>
                        </a:lnTo>
                        <a:lnTo>
                          <a:pt x="9309" y="6939"/>
                        </a:lnTo>
                        <a:lnTo>
                          <a:pt x="9330" y="6939"/>
                        </a:lnTo>
                        <a:lnTo>
                          <a:pt x="9806" y="6661"/>
                        </a:lnTo>
                        <a:lnTo>
                          <a:pt x="10000" y="6563"/>
                        </a:lnTo>
                        <a:lnTo>
                          <a:pt x="10000" y="6350"/>
                        </a:lnTo>
                        <a:lnTo>
                          <a:pt x="9136" y="6383"/>
                        </a:lnTo>
                        <a:lnTo>
                          <a:pt x="9114" y="6383"/>
                        </a:lnTo>
                        <a:lnTo>
                          <a:pt x="9114" y="6383"/>
                        </a:lnTo>
                        <a:lnTo>
                          <a:pt x="8596" y="6121"/>
                        </a:lnTo>
                        <a:lnTo>
                          <a:pt x="8553" y="6121"/>
                        </a:lnTo>
                        <a:lnTo>
                          <a:pt x="8553" y="6105"/>
                        </a:lnTo>
                        <a:lnTo>
                          <a:pt x="8467" y="5908"/>
                        </a:lnTo>
                        <a:lnTo>
                          <a:pt x="7862" y="5908"/>
                        </a:lnTo>
                        <a:lnTo>
                          <a:pt x="7840" y="5908"/>
                        </a:lnTo>
                        <a:lnTo>
                          <a:pt x="7819" y="5892"/>
                        </a:lnTo>
                        <a:lnTo>
                          <a:pt x="7495" y="5565"/>
                        </a:lnTo>
                        <a:lnTo>
                          <a:pt x="6847" y="5565"/>
                        </a:lnTo>
                        <a:lnTo>
                          <a:pt x="6803" y="5565"/>
                        </a:lnTo>
                        <a:lnTo>
                          <a:pt x="6803" y="5532"/>
                        </a:lnTo>
                        <a:lnTo>
                          <a:pt x="6803" y="4763"/>
                        </a:lnTo>
                        <a:lnTo>
                          <a:pt x="6544" y="4566"/>
                        </a:lnTo>
                        <a:lnTo>
                          <a:pt x="6523" y="4534"/>
                        </a:lnTo>
                        <a:lnTo>
                          <a:pt x="6544" y="4517"/>
                        </a:lnTo>
                        <a:lnTo>
                          <a:pt x="7171" y="3961"/>
                        </a:lnTo>
                        <a:lnTo>
                          <a:pt x="7495" y="3470"/>
                        </a:lnTo>
                        <a:lnTo>
                          <a:pt x="7516" y="2488"/>
                        </a:lnTo>
                        <a:lnTo>
                          <a:pt x="7516" y="2488"/>
                        </a:lnTo>
                        <a:lnTo>
                          <a:pt x="7538" y="2471"/>
                        </a:lnTo>
                        <a:lnTo>
                          <a:pt x="7646" y="2324"/>
                        </a:lnTo>
                        <a:lnTo>
                          <a:pt x="7646" y="2308"/>
                        </a:lnTo>
                        <a:lnTo>
                          <a:pt x="7667" y="2308"/>
                        </a:lnTo>
                        <a:lnTo>
                          <a:pt x="7883" y="2275"/>
                        </a:lnTo>
                        <a:lnTo>
                          <a:pt x="7905" y="2242"/>
                        </a:lnTo>
                        <a:lnTo>
                          <a:pt x="7754" y="2144"/>
                        </a:lnTo>
                        <a:lnTo>
                          <a:pt x="7732" y="2128"/>
                        </a:lnTo>
                        <a:lnTo>
                          <a:pt x="7754" y="2111"/>
                        </a:lnTo>
                        <a:lnTo>
                          <a:pt x="7797" y="1997"/>
                        </a:lnTo>
                        <a:lnTo>
                          <a:pt x="7797" y="1980"/>
                        </a:lnTo>
                        <a:lnTo>
                          <a:pt x="7819" y="1980"/>
                        </a:lnTo>
                        <a:lnTo>
                          <a:pt x="7927" y="1915"/>
                        </a:lnTo>
                        <a:lnTo>
                          <a:pt x="7775" y="1817"/>
                        </a:lnTo>
                        <a:lnTo>
                          <a:pt x="7754" y="1817"/>
                        </a:lnTo>
                        <a:lnTo>
                          <a:pt x="7754" y="1800"/>
                        </a:lnTo>
                        <a:lnTo>
                          <a:pt x="7754" y="1669"/>
                        </a:lnTo>
                        <a:lnTo>
                          <a:pt x="7754" y="1637"/>
                        </a:lnTo>
                        <a:lnTo>
                          <a:pt x="7775" y="1637"/>
                        </a:lnTo>
                        <a:lnTo>
                          <a:pt x="7927" y="1571"/>
                        </a:lnTo>
                        <a:lnTo>
                          <a:pt x="7991" y="1473"/>
                        </a:lnTo>
                        <a:lnTo>
                          <a:pt x="7905" y="1391"/>
                        </a:lnTo>
                        <a:lnTo>
                          <a:pt x="7667" y="1260"/>
                        </a:lnTo>
                        <a:lnTo>
                          <a:pt x="7667" y="1260"/>
                        </a:lnTo>
                        <a:lnTo>
                          <a:pt x="7667" y="1260"/>
                        </a:lnTo>
                        <a:lnTo>
                          <a:pt x="7581" y="1178"/>
                        </a:lnTo>
                        <a:lnTo>
                          <a:pt x="7559" y="1162"/>
                        </a:lnTo>
                        <a:lnTo>
                          <a:pt x="7603" y="1129"/>
                        </a:lnTo>
                        <a:lnTo>
                          <a:pt x="8013" y="900"/>
                        </a:lnTo>
                        <a:lnTo>
                          <a:pt x="8013" y="835"/>
                        </a:lnTo>
                        <a:lnTo>
                          <a:pt x="7711" y="769"/>
                        </a:lnTo>
                        <a:lnTo>
                          <a:pt x="7689" y="753"/>
                        </a:lnTo>
                        <a:lnTo>
                          <a:pt x="7689" y="736"/>
                        </a:lnTo>
                        <a:lnTo>
                          <a:pt x="7689" y="638"/>
                        </a:lnTo>
                        <a:lnTo>
                          <a:pt x="7689" y="622"/>
                        </a:lnTo>
                        <a:lnTo>
                          <a:pt x="7711" y="606"/>
                        </a:lnTo>
                        <a:lnTo>
                          <a:pt x="7883" y="507"/>
                        </a:lnTo>
                        <a:lnTo>
                          <a:pt x="7819" y="442"/>
                        </a:lnTo>
                        <a:lnTo>
                          <a:pt x="7819" y="442"/>
                        </a:lnTo>
                        <a:lnTo>
                          <a:pt x="7819" y="426"/>
                        </a:lnTo>
                        <a:lnTo>
                          <a:pt x="7711" y="65"/>
                        </a:lnTo>
                        <a:lnTo>
                          <a:pt x="7754" y="49"/>
                        </a:lnTo>
                        <a:lnTo>
                          <a:pt x="7430" y="0"/>
                        </a:lnTo>
                        <a:lnTo>
                          <a:pt x="6955" y="115"/>
                        </a:lnTo>
                        <a:lnTo>
                          <a:pt x="6544" y="262"/>
                        </a:lnTo>
                        <a:lnTo>
                          <a:pt x="6544" y="524"/>
                        </a:lnTo>
                        <a:lnTo>
                          <a:pt x="6393" y="589"/>
                        </a:lnTo>
                        <a:lnTo>
                          <a:pt x="5270" y="507"/>
                        </a:lnTo>
                        <a:lnTo>
                          <a:pt x="4924" y="655"/>
                        </a:lnTo>
                        <a:lnTo>
                          <a:pt x="4276" y="736"/>
                        </a:lnTo>
                        <a:lnTo>
                          <a:pt x="3974" y="851"/>
                        </a:lnTo>
                        <a:lnTo>
                          <a:pt x="3153" y="900"/>
                        </a:lnTo>
                        <a:lnTo>
                          <a:pt x="3002" y="900"/>
                        </a:lnTo>
                        <a:lnTo>
                          <a:pt x="2484" y="900"/>
                        </a:lnTo>
                        <a:lnTo>
                          <a:pt x="2117" y="884"/>
                        </a:lnTo>
                        <a:lnTo>
                          <a:pt x="1922" y="769"/>
                        </a:lnTo>
                        <a:lnTo>
                          <a:pt x="1598" y="786"/>
                        </a:lnTo>
                        <a:lnTo>
                          <a:pt x="1382" y="982"/>
                        </a:lnTo>
                        <a:lnTo>
                          <a:pt x="1620" y="1097"/>
                        </a:lnTo>
                        <a:lnTo>
                          <a:pt x="1512" y="1244"/>
                        </a:lnTo>
                        <a:lnTo>
                          <a:pt x="1296" y="1424"/>
                        </a:lnTo>
                        <a:lnTo>
                          <a:pt x="1598" y="1506"/>
                        </a:lnTo>
                        <a:lnTo>
                          <a:pt x="1965" y="1506"/>
                        </a:lnTo>
                        <a:lnTo>
                          <a:pt x="2117" y="1604"/>
                        </a:lnTo>
                        <a:lnTo>
                          <a:pt x="1706" y="1751"/>
                        </a:lnTo>
                        <a:lnTo>
                          <a:pt x="1447" y="1800"/>
                        </a:lnTo>
                        <a:lnTo>
                          <a:pt x="1447" y="1980"/>
                        </a:lnTo>
                        <a:lnTo>
                          <a:pt x="1922" y="2013"/>
                        </a:lnTo>
                        <a:lnTo>
                          <a:pt x="2354" y="2144"/>
                        </a:lnTo>
                        <a:lnTo>
                          <a:pt x="2657" y="2259"/>
                        </a:lnTo>
                        <a:lnTo>
                          <a:pt x="2635" y="2422"/>
                        </a:lnTo>
                        <a:lnTo>
                          <a:pt x="2441" y="2520"/>
                        </a:lnTo>
                        <a:lnTo>
                          <a:pt x="2009" y="2520"/>
                        </a:lnTo>
                        <a:lnTo>
                          <a:pt x="1641" y="2439"/>
                        </a:lnTo>
                        <a:lnTo>
                          <a:pt x="1382" y="2439"/>
                        </a:lnTo>
                        <a:lnTo>
                          <a:pt x="1123" y="2619"/>
                        </a:lnTo>
                        <a:lnTo>
                          <a:pt x="821" y="2848"/>
                        </a:lnTo>
                        <a:lnTo>
                          <a:pt x="1123" y="3142"/>
                        </a:lnTo>
                        <a:lnTo>
                          <a:pt x="1188" y="3437"/>
                        </a:lnTo>
                        <a:lnTo>
                          <a:pt x="864" y="3666"/>
                        </a:lnTo>
                        <a:lnTo>
                          <a:pt x="346" y="3781"/>
                        </a:lnTo>
                        <a:lnTo>
                          <a:pt x="0" y="3961"/>
                        </a:lnTo>
                        <a:lnTo>
                          <a:pt x="0" y="4075"/>
                        </a:lnTo>
                        <a:lnTo>
                          <a:pt x="389" y="4288"/>
                        </a:lnTo>
                        <a:lnTo>
                          <a:pt x="302" y="4419"/>
                        </a:lnTo>
                        <a:lnTo>
                          <a:pt x="346" y="4566"/>
                        </a:lnTo>
                        <a:lnTo>
                          <a:pt x="907" y="4566"/>
                        </a:lnTo>
                        <a:lnTo>
                          <a:pt x="994" y="4779"/>
                        </a:lnTo>
                        <a:lnTo>
                          <a:pt x="1382" y="4779"/>
                        </a:lnTo>
                        <a:lnTo>
                          <a:pt x="1706" y="4992"/>
                        </a:lnTo>
                        <a:lnTo>
                          <a:pt x="1706" y="5074"/>
                        </a:lnTo>
                        <a:lnTo>
                          <a:pt x="2246" y="5074"/>
                        </a:lnTo>
                        <a:lnTo>
                          <a:pt x="2289" y="5074"/>
                        </a:lnTo>
                        <a:close/>
                      </a:path>
                    </a:pathLst>
                  </a:cu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7" name="Freeform 163">
                    <a:extLst>
                      <a:ext uri="{FF2B5EF4-FFF2-40B4-BE49-F238E27FC236}">
                        <a16:creationId xmlns="" xmlns:a16="http://schemas.microsoft.com/office/drawing/2014/main" id="{0CDC1725-DB9E-47FB-B153-CE81D98F4A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87763" y="1412461"/>
                    <a:ext cx="1091225" cy="1321570"/>
                  </a:xfrm>
                  <a:custGeom>
                    <a:avLst/>
                    <a:gdLst>
                      <a:gd name="T0" fmla="*/ 14 w 351"/>
                      <a:gd name="T1" fmla="*/ 118 h 423"/>
                      <a:gd name="T2" fmla="*/ 21 w 351"/>
                      <a:gd name="T3" fmla="*/ 126 h 423"/>
                      <a:gd name="T4" fmla="*/ 13 w 351"/>
                      <a:gd name="T5" fmla="*/ 135 h 423"/>
                      <a:gd name="T6" fmla="*/ 17 w 351"/>
                      <a:gd name="T7" fmla="*/ 148 h 423"/>
                      <a:gd name="T8" fmla="*/ 26 w 351"/>
                      <a:gd name="T9" fmla="*/ 147 h 423"/>
                      <a:gd name="T10" fmla="*/ 34 w 351"/>
                      <a:gd name="T11" fmla="*/ 153 h 423"/>
                      <a:gd name="T12" fmla="*/ 32 w 351"/>
                      <a:gd name="T13" fmla="*/ 164 h 423"/>
                      <a:gd name="T14" fmla="*/ 29 w 351"/>
                      <a:gd name="T15" fmla="*/ 172 h 423"/>
                      <a:gd name="T16" fmla="*/ 32 w 351"/>
                      <a:gd name="T17" fmla="*/ 178 h 423"/>
                      <a:gd name="T18" fmla="*/ 45 w 351"/>
                      <a:gd name="T19" fmla="*/ 210 h 423"/>
                      <a:gd name="T20" fmla="*/ 45 w 351"/>
                      <a:gd name="T21" fmla="*/ 244 h 423"/>
                      <a:gd name="T22" fmla="*/ 37 w 351"/>
                      <a:gd name="T23" fmla="*/ 257 h 423"/>
                      <a:gd name="T24" fmla="*/ 51 w 351"/>
                      <a:gd name="T25" fmla="*/ 281 h 423"/>
                      <a:gd name="T26" fmla="*/ 29 w 351"/>
                      <a:gd name="T27" fmla="*/ 308 h 423"/>
                      <a:gd name="T28" fmla="*/ 38 w 351"/>
                      <a:gd name="T29" fmla="*/ 311 h 423"/>
                      <a:gd name="T30" fmla="*/ 60 w 351"/>
                      <a:gd name="T31" fmla="*/ 341 h 423"/>
                      <a:gd name="T32" fmla="*/ 50 w 351"/>
                      <a:gd name="T33" fmla="*/ 351 h 423"/>
                      <a:gd name="T34" fmla="*/ 90 w 351"/>
                      <a:gd name="T35" fmla="*/ 370 h 423"/>
                      <a:gd name="T36" fmla="*/ 99 w 351"/>
                      <a:gd name="T37" fmla="*/ 380 h 423"/>
                      <a:gd name="T38" fmla="*/ 110 w 351"/>
                      <a:gd name="T39" fmla="*/ 380 h 423"/>
                      <a:gd name="T40" fmla="*/ 126 w 351"/>
                      <a:gd name="T41" fmla="*/ 391 h 423"/>
                      <a:gd name="T42" fmla="*/ 128 w 351"/>
                      <a:gd name="T43" fmla="*/ 410 h 423"/>
                      <a:gd name="T44" fmla="*/ 145 w 351"/>
                      <a:gd name="T45" fmla="*/ 405 h 423"/>
                      <a:gd name="T46" fmla="*/ 160 w 351"/>
                      <a:gd name="T47" fmla="*/ 401 h 423"/>
                      <a:gd name="T48" fmla="*/ 175 w 351"/>
                      <a:gd name="T49" fmla="*/ 394 h 423"/>
                      <a:gd name="T50" fmla="*/ 231 w 351"/>
                      <a:gd name="T51" fmla="*/ 349 h 423"/>
                      <a:gd name="T52" fmla="*/ 248 w 351"/>
                      <a:gd name="T53" fmla="*/ 348 h 423"/>
                      <a:gd name="T54" fmla="*/ 254 w 351"/>
                      <a:gd name="T55" fmla="*/ 353 h 423"/>
                      <a:gd name="T56" fmla="*/ 274 w 351"/>
                      <a:gd name="T57" fmla="*/ 355 h 423"/>
                      <a:gd name="T58" fmla="*/ 284 w 351"/>
                      <a:gd name="T59" fmla="*/ 362 h 423"/>
                      <a:gd name="T60" fmla="*/ 290 w 351"/>
                      <a:gd name="T61" fmla="*/ 392 h 423"/>
                      <a:gd name="T62" fmla="*/ 340 w 351"/>
                      <a:gd name="T63" fmla="*/ 373 h 423"/>
                      <a:gd name="T64" fmla="*/ 343 w 351"/>
                      <a:gd name="T65" fmla="*/ 368 h 423"/>
                      <a:gd name="T66" fmla="*/ 338 w 351"/>
                      <a:gd name="T67" fmla="*/ 352 h 423"/>
                      <a:gd name="T68" fmla="*/ 305 w 351"/>
                      <a:gd name="T69" fmla="*/ 308 h 423"/>
                      <a:gd name="T70" fmla="*/ 305 w 351"/>
                      <a:gd name="T71" fmla="*/ 289 h 423"/>
                      <a:gd name="T72" fmla="*/ 328 w 351"/>
                      <a:gd name="T73" fmla="*/ 268 h 423"/>
                      <a:gd name="T74" fmla="*/ 351 w 351"/>
                      <a:gd name="T75" fmla="*/ 222 h 423"/>
                      <a:gd name="T76" fmla="*/ 229 w 351"/>
                      <a:gd name="T77" fmla="*/ 78 h 423"/>
                      <a:gd name="T78" fmla="*/ 172 w 351"/>
                      <a:gd name="T79" fmla="*/ 30 h 423"/>
                      <a:gd name="T80" fmla="*/ 189 w 351"/>
                      <a:gd name="T81" fmla="*/ 0 h 423"/>
                      <a:gd name="T82" fmla="*/ 151 w 351"/>
                      <a:gd name="T83" fmla="*/ 15 h 423"/>
                      <a:gd name="T84" fmla="*/ 115 w 351"/>
                      <a:gd name="T85" fmla="*/ 42 h 423"/>
                      <a:gd name="T86" fmla="*/ 65 w 351"/>
                      <a:gd name="T87" fmla="*/ 85 h 423"/>
                      <a:gd name="T88" fmla="*/ 35 w 351"/>
                      <a:gd name="T89" fmla="*/ 93 h 423"/>
                      <a:gd name="T90" fmla="*/ 0 w 351"/>
                      <a:gd name="T91" fmla="*/ 108 h 423"/>
                      <a:gd name="connsiteX0" fmla="*/ 57 w 10000"/>
                      <a:gd name="connsiteY0" fmla="*/ 2861 h 10000"/>
                      <a:gd name="connsiteX1" fmla="*/ 85 w 10000"/>
                      <a:gd name="connsiteY1" fmla="*/ 2861 h 10000"/>
                      <a:gd name="connsiteX2" fmla="*/ 399 w 10000"/>
                      <a:gd name="connsiteY2" fmla="*/ 2790 h 10000"/>
                      <a:gd name="connsiteX3" fmla="*/ 427 w 10000"/>
                      <a:gd name="connsiteY3" fmla="*/ 2790 h 10000"/>
                      <a:gd name="connsiteX4" fmla="*/ 456 w 10000"/>
                      <a:gd name="connsiteY4" fmla="*/ 2837 h 10000"/>
                      <a:gd name="connsiteX5" fmla="*/ 598 w 10000"/>
                      <a:gd name="connsiteY5" fmla="*/ 2979 h 10000"/>
                      <a:gd name="connsiteX6" fmla="*/ 627 w 10000"/>
                      <a:gd name="connsiteY6" fmla="*/ 3002 h 10000"/>
                      <a:gd name="connsiteX7" fmla="*/ 570 w 10000"/>
                      <a:gd name="connsiteY7" fmla="*/ 3026 h 10000"/>
                      <a:gd name="connsiteX8" fmla="*/ 370 w 10000"/>
                      <a:gd name="connsiteY8" fmla="*/ 3191 h 10000"/>
                      <a:gd name="connsiteX9" fmla="*/ 256 w 10000"/>
                      <a:gd name="connsiteY9" fmla="*/ 3310 h 10000"/>
                      <a:gd name="connsiteX10" fmla="*/ 285 w 10000"/>
                      <a:gd name="connsiteY10" fmla="*/ 3357 h 10000"/>
                      <a:gd name="connsiteX11" fmla="*/ 484 w 10000"/>
                      <a:gd name="connsiteY11" fmla="*/ 3499 h 10000"/>
                      <a:gd name="connsiteX12" fmla="*/ 712 w 10000"/>
                      <a:gd name="connsiteY12" fmla="*/ 3475 h 10000"/>
                      <a:gd name="connsiteX13" fmla="*/ 741 w 10000"/>
                      <a:gd name="connsiteY13" fmla="*/ 3475 h 10000"/>
                      <a:gd name="connsiteX14" fmla="*/ 741 w 10000"/>
                      <a:gd name="connsiteY14" fmla="*/ 3475 h 10000"/>
                      <a:gd name="connsiteX15" fmla="*/ 940 w 10000"/>
                      <a:gd name="connsiteY15" fmla="*/ 3570 h 10000"/>
                      <a:gd name="connsiteX16" fmla="*/ 997 w 10000"/>
                      <a:gd name="connsiteY16" fmla="*/ 3593 h 10000"/>
                      <a:gd name="connsiteX17" fmla="*/ 969 w 10000"/>
                      <a:gd name="connsiteY17" fmla="*/ 3617 h 10000"/>
                      <a:gd name="connsiteX18" fmla="*/ 969 w 10000"/>
                      <a:gd name="connsiteY18" fmla="*/ 3830 h 10000"/>
                      <a:gd name="connsiteX19" fmla="*/ 969 w 10000"/>
                      <a:gd name="connsiteY19" fmla="*/ 3877 h 10000"/>
                      <a:gd name="connsiteX20" fmla="*/ 912 w 10000"/>
                      <a:gd name="connsiteY20" fmla="*/ 3877 h 10000"/>
                      <a:gd name="connsiteX21" fmla="*/ 712 w 10000"/>
                      <a:gd name="connsiteY21" fmla="*/ 3901 h 10000"/>
                      <a:gd name="connsiteX22" fmla="*/ 826 w 10000"/>
                      <a:gd name="connsiteY22" fmla="*/ 4066 h 10000"/>
                      <a:gd name="connsiteX23" fmla="*/ 826 w 10000"/>
                      <a:gd name="connsiteY23" fmla="*/ 4066 h 10000"/>
                      <a:gd name="connsiteX24" fmla="*/ 826 w 10000"/>
                      <a:gd name="connsiteY24" fmla="*/ 4066 h 10000"/>
                      <a:gd name="connsiteX25" fmla="*/ 912 w 10000"/>
                      <a:gd name="connsiteY25" fmla="*/ 4208 h 10000"/>
                      <a:gd name="connsiteX26" fmla="*/ 912 w 10000"/>
                      <a:gd name="connsiteY26" fmla="*/ 4208 h 10000"/>
                      <a:gd name="connsiteX27" fmla="*/ 912 w 10000"/>
                      <a:gd name="connsiteY27" fmla="*/ 4208 h 10000"/>
                      <a:gd name="connsiteX28" fmla="*/ 997 w 10000"/>
                      <a:gd name="connsiteY28" fmla="*/ 4374 h 10000"/>
                      <a:gd name="connsiteX29" fmla="*/ 1282 w 10000"/>
                      <a:gd name="connsiteY29" fmla="*/ 4965 h 10000"/>
                      <a:gd name="connsiteX30" fmla="*/ 1282 w 10000"/>
                      <a:gd name="connsiteY30" fmla="*/ 4965 h 10000"/>
                      <a:gd name="connsiteX31" fmla="*/ 1282 w 10000"/>
                      <a:gd name="connsiteY31" fmla="*/ 4965 h 10000"/>
                      <a:gd name="connsiteX32" fmla="*/ 1282 w 10000"/>
                      <a:gd name="connsiteY32" fmla="*/ 5768 h 10000"/>
                      <a:gd name="connsiteX33" fmla="*/ 1282 w 10000"/>
                      <a:gd name="connsiteY33" fmla="*/ 5768 h 10000"/>
                      <a:gd name="connsiteX34" fmla="*/ 1254 w 10000"/>
                      <a:gd name="connsiteY34" fmla="*/ 5792 h 10000"/>
                      <a:gd name="connsiteX35" fmla="*/ 1054 w 10000"/>
                      <a:gd name="connsiteY35" fmla="*/ 6076 h 10000"/>
                      <a:gd name="connsiteX36" fmla="*/ 1083 w 10000"/>
                      <a:gd name="connsiteY36" fmla="*/ 6288 h 10000"/>
                      <a:gd name="connsiteX37" fmla="*/ 1396 w 10000"/>
                      <a:gd name="connsiteY37" fmla="*/ 6596 h 10000"/>
                      <a:gd name="connsiteX38" fmla="*/ 1453 w 10000"/>
                      <a:gd name="connsiteY38" fmla="*/ 6643 h 10000"/>
                      <a:gd name="connsiteX39" fmla="*/ 1396 w 10000"/>
                      <a:gd name="connsiteY39" fmla="*/ 6667 h 10000"/>
                      <a:gd name="connsiteX40" fmla="*/ 1197 w 10000"/>
                      <a:gd name="connsiteY40" fmla="*/ 6761 h 10000"/>
                      <a:gd name="connsiteX41" fmla="*/ 826 w 10000"/>
                      <a:gd name="connsiteY41" fmla="*/ 7281 h 10000"/>
                      <a:gd name="connsiteX42" fmla="*/ 1026 w 10000"/>
                      <a:gd name="connsiteY42" fmla="*/ 7305 h 10000"/>
                      <a:gd name="connsiteX43" fmla="*/ 1054 w 10000"/>
                      <a:gd name="connsiteY43" fmla="*/ 7305 h 10000"/>
                      <a:gd name="connsiteX44" fmla="*/ 1083 w 10000"/>
                      <a:gd name="connsiteY44" fmla="*/ 7352 h 10000"/>
                      <a:gd name="connsiteX45" fmla="*/ 1140 w 10000"/>
                      <a:gd name="connsiteY45" fmla="*/ 7541 h 10000"/>
                      <a:gd name="connsiteX46" fmla="*/ 1453 w 10000"/>
                      <a:gd name="connsiteY46" fmla="*/ 7801 h 10000"/>
                      <a:gd name="connsiteX47" fmla="*/ 1709 w 10000"/>
                      <a:gd name="connsiteY47" fmla="*/ 8061 h 10000"/>
                      <a:gd name="connsiteX48" fmla="*/ 1766 w 10000"/>
                      <a:gd name="connsiteY48" fmla="*/ 8109 h 10000"/>
                      <a:gd name="connsiteX49" fmla="*/ 1425 w 10000"/>
                      <a:gd name="connsiteY49" fmla="*/ 8298 h 10000"/>
                      <a:gd name="connsiteX50" fmla="*/ 1425 w 10000"/>
                      <a:gd name="connsiteY50" fmla="*/ 8440 h 10000"/>
                      <a:gd name="connsiteX51" fmla="*/ 1624 w 10000"/>
                      <a:gd name="connsiteY51" fmla="*/ 8700 h 10000"/>
                      <a:gd name="connsiteX52" fmla="*/ 2564 w 10000"/>
                      <a:gd name="connsiteY52" fmla="*/ 8747 h 10000"/>
                      <a:gd name="connsiteX53" fmla="*/ 2593 w 10000"/>
                      <a:gd name="connsiteY53" fmla="*/ 8747 h 10000"/>
                      <a:gd name="connsiteX54" fmla="*/ 2593 w 10000"/>
                      <a:gd name="connsiteY54" fmla="*/ 8771 h 10000"/>
                      <a:gd name="connsiteX55" fmla="*/ 2821 w 10000"/>
                      <a:gd name="connsiteY55" fmla="*/ 8983 h 10000"/>
                      <a:gd name="connsiteX56" fmla="*/ 3105 w 10000"/>
                      <a:gd name="connsiteY56" fmla="*/ 8983 h 10000"/>
                      <a:gd name="connsiteX57" fmla="*/ 3105 w 10000"/>
                      <a:gd name="connsiteY57" fmla="*/ 8983 h 10000"/>
                      <a:gd name="connsiteX58" fmla="*/ 3134 w 10000"/>
                      <a:gd name="connsiteY58" fmla="*/ 8983 h 10000"/>
                      <a:gd name="connsiteX59" fmla="*/ 3561 w 10000"/>
                      <a:gd name="connsiteY59" fmla="*/ 9196 h 10000"/>
                      <a:gd name="connsiteX60" fmla="*/ 3590 w 10000"/>
                      <a:gd name="connsiteY60" fmla="*/ 9220 h 10000"/>
                      <a:gd name="connsiteX61" fmla="*/ 3590 w 10000"/>
                      <a:gd name="connsiteY61" fmla="*/ 9243 h 10000"/>
                      <a:gd name="connsiteX62" fmla="*/ 3675 w 10000"/>
                      <a:gd name="connsiteY62" fmla="*/ 9669 h 10000"/>
                      <a:gd name="connsiteX63" fmla="*/ 3675 w 10000"/>
                      <a:gd name="connsiteY63" fmla="*/ 9669 h 10000"/>
                      <a:gd name="connsiteX64" fmla="*/ 3647 w 10000"/>
                      <a:gd name="connsiteY64" fmla="*/ 9693 h 10000"/>
                      <a:gd name="connsiteX65" fmla="*/ 3476 w 10000"/>
                      <a:gd name="connsiteY65" fmla="*/ 9953 h 10000"/>
                      <a:gd name="connsiteX66" fmla="*/ 3704 w 10000"/>
                      <a:gd name="connsiteY66" fmla="*/ 10000 h 10000"/>
                      <a:gd name="connsiteX67" fmla="*/ 4131 w 10000"/>
                      <a:gd name="connsiteY67" fmla="*/ 9574 h 10000"/>
                      <a:gd name="connsiteX68" fmla="*/ 4131 w 10000"/>
                      <a:gd name="connsiteY68" fmla="*/ 9574 h 10000"/>
                      <a:gd name="connsiteX69" fmla="*/ 4160 w 10000"/>
                      <a:gd name="connsiteY69" fmla="*/ 9574 h 10000"/>
                      <a:gd name="connsiteX70" fmla="*/ 4558 w 10000"/>
                      <a:gd name="connsiteY70" fmla="*/ 9480 h 10000"/>
                      <a:gd name="connsiteX71" fmla="*/ 4929 w 10000"/>
                      <a:gd name="connsiteY71" fmla="*/ 9314 h 10000"/>
                      <a:gd name="connsiteX72" fmla="*/ 4957 w 10000"/>
                      <a:gd name="connsiteY72" fmla="*/ 9314 h 10000"/>
                      <a:gd name="connsiteX73" fmla="*/ 4986 w 10000"/>
                      <a:gd name="connsiteY73" fmla="*/ 9314 h 10000"/>
                      <a:gd name="connsiteX74" fmla="*/ 5442 w 10000"/>
                      <a:gd name="connsiteY74" fmla="*/ 9338 h 10000"/>
                      <a:gd name="connsiteX75" fmla="*/ 6154 w 10000"/>
                      <a:gd name="connsiteY75" fmla="*/ 9007 h 10000"/>
                      <a:gd name="connsiteX76" fmla="*/ 6581 w 10000"/>
                      <a:gd name="connsiteY76" fmla="*/ 8251 h 10000"/>
                      <a:gd name="connsiteX77" fmla="*/ 6581 w 10000"/>
                      <a:gd name="connsiteY77" fmla="*/ 8227 h 10000"/>
                      <a:gd name="connsiteX78" fmla="*/ 6610 w 10000"/>
                      <a:gd name="connsiteY78" fmla="*/ 8227 h 10000"/>
                      <a:gd name="connsiteX79" fmla="*/ 7066 w 10000"/>
                      <a:gd name="connsiteY79" fmla="*/ 8227 h 10000"/>
                      <a:gd name="connsiteX80" fmla="*/ 7066 w 10000"/>
                      <a:gd name="connsiteY80" fmla="*/ 8227 h 10000"/>
                      <a:gd name="connsiteX81" fmla="*/ 7094 w 10000"/>
                      <a:gd name="connsiteY81" fmla="*/ 8251 h 10000"/>
                      <a:gd name="connsiteX82" fmla="*/ 7236 w 10000"/>
                      <a:gd name="connsiteY82" fmla="*/ 8345 h 10000"/>
                      <a:gd name="connsiteX83" fmla="*/ 7778 w 10000"/>
                      <a:gd name="connsiteY83" fmla="*/ 8369 h 10000"/>
                      <a:gd name="connsiteX84" fmla="*/ 7806 w 10000"/>
                      <a:gd name="connsiteY84" fmla="*/ 8369 h 10000"/>
                      <a:gd name="connsiteX85" fmla="*/ 7806 w 10000"/>
                      <a:gd name="connsiteY85" fmla="*/ 8392 h 10000"/>
                      <a:gd name="connsiteX86" fmla="*/ 8063 w 10000"/>
                      <a:gd name="connsiteY86" fmla="*/ 8511 h 10000"/>
                      <a:gd name="connsiteX87" fmla="*/ 8091 w 10000"/>
                      <a:gd name="connsiteY87" fmla="*/ 8511 h 10000"/>
                      <a:gd name="connsiteX88" fmla="*/ 8091 w 10000"/>
                      <a:gd name="connsiteY88" fmla="*/ 8558 h 10000"/>
                      <a:gd name="connsiteX89" fmla="*/ 8006 w 10000"/>
                      <a:gd name="connsiteY89" fmla="*/ 8913 h 10000"/>
                      <a:gd name="connsiteX90" fmla="*/ 8291 w 10000"/>
                      <a:gd name="connsiteY90" fmla="*/ 9243 h 10000"/>
                      <a:gd name="connsiteX91" fmla="*/ 8262 w 10000"/>
                      <a:gd name="connsiteY91" fmla="*/ 9267 h 10000"/>
                      <a:gd name="connsiteX92" fmla="*/ 8490 w 10000"/>
                      <a:gd name="connsiteY92" fmla="*/ 9385 h 10000"/>
                      <a:gd name="connsiteX93" fmla="*/ 9373 w 10000"/>
                      <a:gd name="connsiteY93" fmla="*/ 9314 h 10000"/>
                      <a:gd name="connsiteX94" fmla="*/ 9687 w 10000"/>
                      <a:gd name="connsiteY94" fmla="*/ 8818 h 10000"/>
                      <a:gd name="connsiteX95" fmla="*/ 9687 w 10000"/>
                      <a:gd name="connsiteY95" fmla="*/ 8771 h 10000"/>
                      <a:gd name="connsiteX96" fmla="*/ 9687 w 10000"/>
                      <a:gd name="connsiteY96" fmla="*/ 8771 h 10000"/>
                      <a:gd name="connsiteX97" fmla="*/ 9772 w 10000"/>
                      <a:gd name="connsiteY97" fmla="*/ 8700 h 10000"/>
                      <a:gd name="connsiteX98" fmla="*/ 9744 w 10000"/>
                      <a:gd name="connsiteY98" fmla="*/ 8440 h 10000"/>
                      <a:gd name="connsiteX99" fmla="*/ 9630 w 10000"/>
                      <a:gd name="connsiteY99" fmla="*/ 8345 h 10000"/>
                      <a:gd name="connsiteX100" fmla="*/ 9630 w 10000"/>
                      <a:gd name="connsiteY100" fmla="*/ 8322 h 10000"/>
                      <a:gd name="connsiteX101" fmla="*/ 9630 w 10000"/>
                      <a:gd name="connsiteY101" fmla="*/ 8298 h 10000"/>
                      <a:gd name="connsiteX102" fmla="*/ 9630 w 10000"/>
                      <a:gd name="connsiteY102" fmla="*/ 8061 h 10000"/>
                      <a:gd name="connsiteX103" fmla="*/ 8689 w 10000"/>
                      <a:gd name="connsiteY103" fmla="*/ 7281 h 10000"/>
                      <a:gd name="connsiteX104" fmla="*/ 8689 w 10000"/>
                      <a:gd name="connsiteY104" fmla="*/ 7281 h 10000"/>
                      <a:gd name="connsiteX105" fmla="*/ 8689 w 10000"/>
                      <a:gd name="connsiteY105" fmla="*/ 7258 h 10000"/>
                      <a:gd name="connsiteX106" fmla="*/ 8689 w 10000"/>
                      <a:gd name="connsiteY106" fmla="*/ 6832 h 10000"/>
                      <a:gd name="connsiteX107" fmla="*/ 8689 w 10000"/>
                      <a:gd name="connsiteY107" fmla="*/ 6832 h 10000"/>
                      <a:gd name="connsiteX108" fmla="*/ 8689 w 10000"/>
                      <a:gd name="connsiteY108" fmla="*/ 6809 h 10000"/>
                      <a:gd name="connsiteX109" fmla="*/ 9345 w 10000"/>
                      <a:gd name="connsiteY109" fmla="*/ 6336 h 10000"/>
                      <a:gd name="connsiteX110" fmla="*/ 9801 w 10000"/>
                      <a:gd name="connsiteY110" fmla="*/ 5863 h 10000"/>
                      <a:gd name="connsiteX111" fmla="*/ 9972 w 10000"/>
                      <a:gd name="connsiteY111" fmla="*/ 5248 h 10000"/>
                      <a:gd name="connsiteX112" fmla="*/ 10000 w 10000"/>
                      <a:gd name="connsiteY112" fmla="*/ 5248 h 10000"/>
                      <a:gd name="connsiteX113" fmla="*/ 7920 w 10000"/>
                      <a:gd name="connsiteY113" fmla="*/ 2979 h 10000"/>
                      <a:gd name="connsiteX114" fmla="*/ 7179 w 10000"/>
                      <a:gd name="connsiteY114" fmla="*/ 2246 h 10000"/>
                      <a:gd name="connsiteX115" fmla="*/ 6524 w 10000"/>
                      <a:gd name="connsiteY115" fmla="*/ 1844 h 10000"/>
                      <a:gd name="connsiteX116" fmla="*/ 5014 w 10000"/>
                      <a:gd name="connsiteY116" fmla="*/ 1158 h 10000"/>
                      <a:gd name="connsiteX117" fmla="*/ 4672 w 10000"/>
                      <a:gd name="connsiteY117" fmla="*/ 709 h 10000"/>
                      <a:gd name="connsiteX118" fmla="*/ 4900 w 10000"/>
                      <a:gd name="connsiteY118" fmla="*/ 709 h 10000"/>
                      <a:gd name="connsiteX119" fmla="*/ 5242 w 10000"/>
                      <a:gd name="connsiteY119" fmla="*/ 709 h 10000"/>
                      <a:gd name="connsiteX120" fmla="*/ 5442 w 10000"/>
                      <a:gd name="connsiteY120" fmla="*/ 355 h 10000"/>
                      <a:gd name="connsiteX121" fmla="*/ 5385 w 10000"/>
                      <a:gd name="connsiteY121" fmla="*/ 0 h 10000"/>
                      <a:gd name="connsiteX122" fmla="*/ 5128 w 10000"/>
                      <a:gd name="connsiteY122" fmla="*/ 95 h 10000"/>
                      <a:gd name="connsiteX123" fmla="*/ 4701 w 10000"/>
                      <a:gd name="connsiteY123" fmla="*/ 355 h 10000"/>
                      <a:gd name="connsiteX124" fmla="*/ 4302 w 10000"/>
                      <a:gd name="connsiteY124" fmla="*/ 355 h 10000"/>
                      <a:gd name="connsiteX125" fmla="*/ 4274 w 10000"/>
                      <a:gd name="connsiteY125" fmla="*/ 567 h 10000"/>
                      <a:gd name="connsiteX126" fmla="*/ 3732 w 10000"/>
                      <a:gd name="connsiteY126" fmla="*/ 922 h 10000"/>
                      <a:gd name="connsiteX127" fmla="*/ 3276 w 10000"/>
                      <a:gd name="connsiteY127" fmla="*/ 993 h 10000"/>
                      <a:gd name="connsiteX128" fmla="*/ 2906 w 10000"/>
                      <a:gd name="connsiteY128" fmla="*/ 1537 h 10000"/>
                      <a:gd name="connsiteX129" fmla="*/ 2365 w 10000"/>
                      <a:gd name="connsiteY129" fmla="*/ 1726 h 10000"/>
                      <a:gd name="connsiteX130" fmla="*/ 1852 w 10000"/>
                      <a:gd name="connsiteY130" fmla="*/ 2009 h 10000"/>
                      <a:gd name="connsiteX131" fmla="*/ 1709 w 10000"/>
                      <a:gd name="connsiteY131" fmla="*/ 2459 h 10000"/>
                      <a:gd name="connsiteX132" fmla="*/ 1425 w 10000"/>
                      <a:gd name="connsiteY132" fmla="*/ 2411 h 10000"/>
                      <a:gd name="connsiteX133" fmla="*/ 997 w 10000"/>
                      <a:gd name="connsiteY133" fmla="*/ 2199 h 10000"/>
                      <a:gd name="connsiteX134" fmla="*/ 570 w 10000"/>
                      <a:gd name="connsiteY134" fmla="*/ 2411 h 10000"/>
                      <a:gd name="connsiteX135" fmla="*/ 199 w 10000"/>
                      <a:gd name="connsiteY135" fmla="*/ 2600 h 10000"/>
                      <a:gd name="connsiteX136" fmla="*/ 0 w 10000"/>
                      <a:gd name="connsiteY136" fmla="*/ 2553 h 10000"/>
                      <a:gd name="connsiteX137" fmla="*/ 57 w 10000"/>
                      <a:gd name="connsiteY137" fmla="*/ 2861 h 10000"/>
                      <a:gd name="connsiteX0" fmla="*/ 57 w 10000"/>
                      <a:gd name="connsiteY0" fmla="*/ 2861 h 10000"/>
                      <a:gd name="connsiteX1" fmla="*/ 85 w 10000"/>
                      <a:gd name="connsiteY1" fmla="*/ 2861 h 10000"/>
                      <a:gd name="connsiteX2" fmla="*/ 399 w 10000"/>
                      <a:gd name="connsiteY2" fmla="*/ 2790 h 10000"/>
                      <a:gd name="connsiteX3" fmla="*/ 427 w 10000"/>
                      <a:gd name="connsiteY3" fmla="*/ 2790 h 10000"/>
                      <a:gd name="connsiteX4" fmla="*/ 456 w 10000"/>
                      <a:gd name="connsiteY4" fmla="*/ 2837 h 10000"/>
                      <a:gd name="connsiteX5" fmla="*/ 598 w 10000"/>
                      <a:gd name="connsiteY5" fmla="*/ 2979 h 10000"/>
                      <a:gd name="connsiteX6" fmla="*/ 627 w 10000"/>
                      <a:gd name="connsiteY6" fmla="*/ 3002 h 10000"/>
                      <a:gd name="connsiteX7" fmla="*/ 570 w 10000"/>
                      <a:gd name="connsiteY7" fmla="*/ 3026 h 10000"/>
                      <a:gd name="connsiteX8" fmla="*/ 370 w 10000"/>
                      <a:gd name="connsiteY8" fmla="*/ 3191 h 10000"/>
                      <a:gd name="connsiteX9" fmla="*/ 256 w 10000"/>
                      <a:gd name="connsiteY9" fmla="*/ 3310 h 10000"/>
                      <a:gd name="connsiteX10" fmla="*/ 285 w 10000"/>
                      <a:gd name="connsiteY10" fmla="*/ 3357 h 10000"/>
                      <a:gd name="connsiteX11" fmla="*/ 484 w 10000"/>
                      <a:gd name="connsiteY11" fmla="*/ 3499 h 10000"/>
                      <a:gd name="connsiteX12" fmla="*/ 712 w 10000"/>
                      <a:gd name="connsiteY12" fmla="*/ 3475 h 10000"/>
                      <a:gd name="connsiteX13" fmla="*/ 741 w 10000"/>
                      <a:gd name="connsiteY13" fmla="*/ 3475 h 10000"/>
                      <a:gd name="connsiteX14" fmla="*/ 741 w 10000"/>
                      <a:gd name="connsiteY14" fmla="*/ 3475 h 10000"/>
                      <a:gd name="connsiteX15" fmla="*/ 940 w 10000"/>
                      <a:gd name="connsiteY15" fmla="*/ 3570 h 10000"/>
                      <a:gd name="connsiteX16" fmla="*/ 997 w 10000"/>
                      <a:gd name="connsiteY16" fmla="*/ 3593 h 10000"/>
                      <a:gd name="connsiteX17" fmla="*/ 969 w 10000"/>
                      <a:gd name="connsiteY17" fmla="*/ 3617 h 10000"/>
                      <a:gd name="connsiteX18" fmla="*/ 969 w 10000"/>
                      <a:gd name="connsiteY18" fmla="*/ 3830 h 10000"/>
                      <a:gd name="connsiteX19" fmla="*/ 969 w 10000"/>
                      <a:gd name="connsiteY19" fmla="*/ 3877 h 10000"/>
                      <a:gd name="connsiteX20" fmla="*/ 912 w 10000"/>
                      <a:gd name="connsiteY20" fmla="*/ 3877 h 10000"/>
                      <a:gd name="connsiteX21" fmla="*/ 712 w 10000"/>
                      <a:gd name="connsiteY21" fmla="*/ 3901 h 10000"/>
                      <a:gd name="connsiteX22" fmla="*/ 826 w 10000"/>
                      <a:gd name="connsiteY22" fmla="*/ 4066 h 10000"/>
                      <a:gd name="connsiteX23" fmla="*/ 826 w 10000"/>
                      <a:gd name="connsiteY23" fmla="*/ 4066 h 10000"/>
                      <a:gd name="connsiteX24" fmla="*/ 826 w 10000"/>
                      <a:gd name="connsiteY24" fmla="*/ 4066 h 10000"/>
                      <a:gd name="connsiteX25" fmla="*/ 912 w 10000"/>
                      <a:gd name="connsiteY25" fmla="*/ 4208 h 10000"/>
                      <a:gd name="connsiteX26" fmla="*/ 912 w 10000"/>
                      <a:gd name="connsiteY26" fmla="*/ 4208 h 10000"/>
                      <a:gd name="connsiteX27" fmla="*/ 912 w 10000"/>
                      <a:gd name="connsiteY27" fmla="*/ 4208 h 10000"/>
                      <a:gd name="connsiteX28" fmla="*/ 997 w 10000"/>
                      <a:gd name="connsiteY28" fmla="*/ 4374 h 10000"/>
                      <a:gd name="connsiteX29" fmla="*/ 1282 w 10000"/>
                      <a:gd name="connsiteY29" fmla="*/ 4965 h 10000"/>
                      <a:gd name="connsiteX30" fmla="*/ 1282 w 10000"/>
                      <a:gd name="connsiteY30" fmla="*/ 4965 h 10000"/>
                      <a:gd name="connsiteX31" fmla="*/ 1282 w 10000"/>
                      <a:gd name="connsiteY31" fmla="*/ 4965 h 10000"/>
                      <a:gd name="connsiteX32" fmla="*/ 1282 w 10000"/>
                      <a:gd name="connsiteY32" fmla="*/ 5768 h 10000"/>
                      <a:gd name="connsiteX33" fmla="*/ 1282 w 10000"/>
                      <a:gd name="connsiteY33" fmla="*/ 5768 h 10000"/>
                      <a:gd name="connsiteX34" fmla="*/ 1254 w 10000"/>
                      <a:gd name="connsiteY34" fmla="*/ 5792 h 10000"/>
                      <a:gd name="connsiteX35" fmla="*/ 1054 w 10000"/>
                      <a:gd name="connsiteY35" fmla="*/ 6076 h 10000"/>
                      <a:gd name="connsiteX36" fmla="*/ 1083 w 10000"/>
                      <a:gd name="connsiteY36" fmla="*/ 6288 h 10000"/>
                      <a:gd name="connsiteX37" fmla="*/ 1396 w 10000"/>
                      <a:gd name="connsiteY37" fmla="*/ 6596 h 10000"/>
                      <a:gd name="connsiteX38" fmla="*/ 1453 w 10000"/>
                      <a:gd name="connsiteY38" fmla="*/ 6643 h 10000"/>
                      <a:gd name="connsiteX39" fmla="*/ 1396 w 10000"/>
                      <a:gd name="connsiteY39" fmla="*/ 6667 h 10000"/>
                      <a:gd name="connsiteX40" fmla="*/ 1197 w 10000"/>
                      <a:gd name="connsiteY40" fmla="*/ 6761 h 10000"/>
                      <a:gd name="connsiteX41" fmla="*/ 826 w 10000"/>
                      <a:gd name="connsiteY41" fmla="*/ 7281 h 10000"/>
                      <a:gd name="connsiteX42" fmla="*/ 1026 w 10000"/>
                      <a:gd name="connsiteY42" fmla="*/ 7305 h 10000"/>
                      <a:gd name="connsiteX43" fmla="*/ 1054 w 10000"/>
                      <a:gd name="connsiteY43" fmla="*/ 7305 h 10000"/>
                      <a:gd name="connsiteX44" fmla="*/ 1083 w 10000"/>
                      <a:gd name="connsiteY44" fmla="*/ 7352 h 10000"/>
                      <a:gd name="connsiteX45" fmla="*/ 1140 w 10000"/>
                      <a:gd name="connsiteY45" fmla="*/ 7541 h 10000"/>
                      <a:gd name="connsiteX46" fmla="*/ 1453 w 10000"/>
                      <a:gd name="connsiteY46" fmla="*/ 7801 h 10000"/>
                      <a:gd name="connsiteX47" fmla="*/ 1709 w 10000"/>
                      <a:gd name="connsiteY47" fmla="*/ 8061 h 10000"/>
                      <a:gd name="connsiteX48" fmla="*/ 1425 w 10000"/>
                      <a:gd name="connsiteY48" fmla="*/ 8298 h 10000"/>
                      <a:gd name="connsiteX49" fmla="*/ 1425 w 10000"/>
                      <a:gd name="connsiteY49" fmla="*/ 8440 h 10000"/>
                      <a:gd name="connsiteX50" fmla="*/ 1624 w 10000"/>
                      <a:gd name="connsiteY50" fmla="*/ 8700 h 10000"/>
                      <a:gd name="connsiteX51" fmla="*/ 2564 w 10000"/>
                      <a:gd name="connsiteY51" fmla="*/ 8747 h 10000"/>
                      <a:gd name="connsiteX52" fmla="*/ 2593 w 10000"/>
                      <a:gd name="connsiteY52" fmla="*/ 8747 h 10000"/>
                      <a:gd name="connsiteX53" fmla="*/ 2593 w 10000"/>
                      <a:gd name="connsiteY53" fmla="*/ 8771 h 10000"/>
                      <a:gd name="connsiteX54" fmla="*/ 2821 w 10000"/>
                      <a:gd name="connsiteY54" fmla="*/ 8983 h 10000"/>
                      <a:gd name="connsiteX55" fmla="*/ 3105 w 10000"/>
                      <a:gd name="connsiteY55" fmla="*/ 8983 h 10000"/>
                      <a:gd name="connsiteX56" fmla="*/ 3105 w 10000"/>
                      <a:gd name="connsiteY56" fmla="*/ 8983 h 10000"/>
                      <a:gd name="connsiteX57" fmla="*/ 3134 w 10000"/>
                      <a:gd name="connsiteY57" fmla="*/ 8983 h 10000"/>
                      <a:gd name="connsiteX58" fmla="*/ 3561 w 10000"/>
                      <a:gd name="connsiteY58" fmla="*/ 9196 h 10000"/>
                      <a:gd name="connsiteX59" fmla="*/ 3590 w 10000"/>
                      <a:gd name="connsiteY59" fmla="*/ 9220 h 10000"/>
                      <a:gd name="connsiteX60" fmla="*/ 3590 w 10000"/>
                      <a:gd name="connsiteY60" fmla="*/ 9243 h 10000"/>
                      <a:gd name="connsiteX61" fmla="*/ 3675 w 10000"/>
                      <a:gd name="connsiteY61" fmla="*/ 9669 h 10000"/>
                      <a:gd name="connsiteX62" fmla="*/ 3675 w 10000"/>
                      <a:gd name="connsiteY62" fmla="*/ 9669 h 10000"/>
                      <a:gd name="connsiteX63" fmla="*/ 3647 w 10000"/>
                      <a:gd name="connsiteY63" fmla="*/ 9693 h 10000"/>
                      <a:gd name="connsiteX64" fmla="*/ 3476 w 10000"/>
                      <a:gd name="connsiteY64" fmla="*/ 9953 h 10000"/>
                      <a:gd name="connsiteX65" fmla="*/ 3704 w 10000"/>
                      <a:gd name="connsiteY65" fmla="*/ 10000 h 10000"/>
                      <a:gd name="connsiteX66" fmla="*/ 4131 w 10000"/>
                      <a:gd name="connsiteY66" fmla="*/ 9574 h 10000"/>
                      <a:gd name="connsiteX67" fmla="*/ 4131 w 10000"/>
                      <a:gd name="connsiteY67" fmla="*/ 9574 h 10000"/>
                      <a:gd name="connsiteX68" fmla="*/ 4160 w 10000"/>
                      <a:gd name="connsiteY68" fmla="*/ 9574 h 10000"/>
                      <a:gd name="connsiteX69" fmla="*/ 4558 w 10000"/>
                      <a:gd name="connsiteY69" fmla="*/ 9480 h 10000"/>
                      <a:gd name="connsiteX70" fmla="*/ 4929 w 10000"/>
                      <a:gd name="connsiteY70" fmla="*/ 9314 h 10000"/>
                      <a:gd name="connsiteX71" fmla="*/ 4957 w 10000"/>
                      <a:gd name="connsiteY71" fmla="*/ 9314 h 10000"/>
                      <a:gd name="connsiteX72" fmla="*/ 4986 w 10000"/>
                      <a:gd name="connsiteY72" fmla="*/ 9314 h 10000"/>
                      <a:gd name="connsiteX73" fmla="*/ 5442 w 10000"/>
                      <a:gd name="connsiteY73" fmla="*/ 9338 h 10000"/>
                      <a:gd name="connsiteX74" fmla="*/ 6154 w 10000"/>
                      <a:gd name="connsiteY74" fmla="*/ 9007 h 10000"/>
                      <a:gd name="connsiteX75" fmla="*/ 6581 w 10000"/>
                      <a:gd name="connsiteY75" fmla="*/ 8251 h 10000"/>
                      <a:gd name="connsiteX76" fmla="*/ 6581 w 10000"/>
                      <a:gd name="connsiteY76" fmla="*/ 8227 h 10000"/>
                      <a:gd name="connsiteX77" fmla="*/ 6610 w 10000"/>
                      <a:gd name="connsiteY77" fmla="*/ 8227 h 10000"/>
                      <a:gd name="connsiteX78" fmla="*/ 7066 w 10000"/>
                      <a:gd name="connsiteY78" fmla="*/ 8227 h 10000"/>
                      <a:gd name="connsiteX79" fmla="*/ 7066 w 10000"/>
                      <a:gd name="connsiteY79" fmla="*/ 8227 h 10000"/>
                      <a:gd name="connsiteX80" fmla="*/ 7094 w 10000"/>
                      <a:gd name="connsiteY80" fmla="*/ 8251 h 10000"/>
                      <a:gd name="connsiteX81" fmla="*/ 7236 w 10000"/>
                      <a:gd name="connsiteY81" fmla="*/ 8345 h 10000"/>
                      <a:gd name="connsiteX82" fmla="*/ 7778 w 10000"/>
                      <a:gd name="connsiteY82" fmla="*/ 8369 h 10000"/>
                      <a:gd name="connsiteX83" fmla="*/ 7806 w 10000"/>
                      <a:gd name="connsiteY83" fmla="*/ 8369 h 10000"/>
                      <a:gd name="connsiteX84" fmla="*/ 7806 w 10000"/>
                      <a:gd name="connsiteY84" fmla="*/ 8392 h 10000"/>
                      <a:gd name="connsiteX85" fmla="*/ 8063 w 10000"/>
                      <a:gd name="connsiteY85" fmla="*/ 8511 h 10000"/>
                      <a:gd name="connsiteX86" fmla="*/ 8091 w 10000"/>
                      <a:gd name="connsiteY86" fmla="*/ 8511 h 10000"/>
                      <a:gd name="connsiteX87" fmla="*/ 8091 w 10000"/>
                      <a:gd name="connsiteY87" fmla="*/ 8558 h 10000"/>
                      <a:gd name="connsiteX88" fmla="*/ 8006 w 10000"/>
                      <a:gd name="connsiteY88" fmla="*/ 8913 h 10000"/>
                      <a:gd name="connsiteX89" fmla="*/ 8291 w 10000"/>
                      <a:gd name="connsiteY89" fmla="*/ 9243 h 10000"/>
                      <a:gd name="connsiteX90" fmla="*/ 8262 w 10000"/>
                      <a:gd name="connsiteY90" fmla="*/ 9267 h 10000"/>
                      <a:gd name="connsiteX91" fmla="*/ 8490 w 10000"/>
                      <a:gd name="connsiteY91" fmla="*/ 9385 h 10000"/>
                      <a:gd name="connsiteX92" fmla="*/ 9373 w 10000"/>
                      <a:gd name="connsiteY92" fmla="*/ 9314 h 10000"/>
                      <a:gd name="connsiteX93" fmla="*/ 9687 w 10000"/>
                      <a:gd name="connsiteY93" fmla="*/ 8818 h 10000"/>
                      <a:gd name="connsiteX94" fmla="*/ 9687 w 10000"/>
                      <a:gd name="connsiteY94" fmla="*/ 8771 h 10000"/>
                      <a:gd name="connsiteX95" fmla="*/ 9687 w 10000"/>
                      <a:gd name="connsiteY95" fmla="*/ 8771 h 10000"/>
                      <a:gd name="connsiteX96" fmla="*/ 9772 w 10000"/>
                      <a:gd name="connsiteY96" fmla="*/ 8700 h 10000"/>
                      <a:gd name="connsiteX97" fmla="*/ 9744 w 10000"/>
                      <a:gd name="connsiteY97" fmla="*/ 8440 h 10000"/>
                      <a:gd name="connsiteX98" fmla="*/ 9630 w 10000"/>
                      <a:gd name="connsiteY98" fmla="*/ 8345 h 10000"/>
                      <a:gd name="connsiteX99" fmla="*/ 9630 w 10000"/>
                      <a:gd name="connsiteY99" fmla="*/ 8322 h 10000"/>
                      <a:gd name="connsiteX100" fmla="*/ 9630 w 10000"/>
                      <a:gd name="connsiteY100" fmla="*/ 8298 h 10000"/>
                      <a:gd name="connsiteX101" fmla="*/ 9630 w 10000"/>
                      <a:gd name="connsiteY101" fmla="*/ 8061 h 10000"/>
                      <a:gd name="connsiteX102" fmla="*/ 8689 w 10000"/>
                      <a:gd name="connsiteY102" fmla="*/ 7281 h 10000"/>
                      <a:gd name="connsiteX103" fmla="*/ 8689 w 10000"/>
                      <a:gd name="connsiteY103" fmla="*/ 7281 h 10000"/>
                      <a:gd name="connsiteX104" fmla="*/ 8689 w 10000"/>
                      <a:gd name="connsiteY104" fmla="*/ 7258 h 10000"/>
                      <a:gd name="connsiteX105" fmla="*/ 8689 w 10000"/>
                      <a:gd name="connsiteY105" fmla="*/ 6832 h 10000"/>
                      <a:gd name="connsiteX106" fmla="*/ 8689 w 10000"/>
                      <a:gd name="connsiteY106" fmla="*/ 6832 h 10000"/>
                      <a:gd name="connsiteX107" fmla="*/ 8689 w 10000"/>
                      <a:gd name="connsiteY107" fmla="*/ 6809 h 10000"/>
                      <a:gd name="connsiteX108" fmla="*/ 9345 w 10000"/>
                      <a:gd name="connsiteY108" fmla="*/ 6336 h 10000"/>
                      <a:gd name="connsiteX109" fmla="*/ 9801 w 10000"/>
                      <a:gd name="connsiteY109" fmla="*/ 5863 h 10000"/>
                      <a:gd name="connsiteX110" fmla="*/ 9972 w 10000"/>
                      <a:gd name="connsiteY110" fmla="*/ 5248 h 10000"/>
                      <a:gd name="connsiteX111" fmla="*/ 10000 w 10000"/>
                      <a:gd name="connsiteY111" fmla="*/ 5248 h 10000"/>
                      <a:gd name="connsiteX112" fmla="*/ 7920 w 10000"/>
                      <a:gd name="connsiteY112" fmla="*/ 2979 h 10000"/>
                      <a:gd name="connsiteX113" fmla="*/ 7179 w 10000"/>
                      <a:gd name="connsiteY113" fmla="*/ 2246 h 10000"/>
                      <a:gd name="connsiteX114" fmla="*/ 6524 w 10000"/>
                      <a:gd name="connsiteY114" fmla="*/ 1844 h 10000"/>
                      <a:gd name="connsiteX115" fmla="*/ 5014 w 10000"/>
                      <a:gd name="connsiteY115" fmla="*/ 1158 h 10000"/>
                      <a:gd name="connsiteX116" fmla="*/ 4672 w 10000"/>
                      <a:gd name="connsiteY116" fmla="*/ 709 h 10000"/>
                      <a:gd name="connsiteX117" fmla="*/ 4900 w 10000"/>
                      <a:gd name="connsiteY117" fmla="*/ 709 h 10000"/>
                      <a:gd name="connsiteX118" fmla="*/ 5242 w 10000"/>
                      <a:gd name="connsiteY118" fmla="*/ 709 h 10000"/>
                      <a:gd name="connsiteX119" fmla="*/ 5442 w 10000"/>
                      <a:gd name="connsiteY119" fmla="*/ 355 h 10000"/>
                      <a:gd name="connsiteX120" fmla="*/ 5385 w 10000"/>
                      <a:gd name="connsiteY120" fmla="*/ 0 h 10000"/>
                      <a:gd name="connsiteX121" fmla="*/ 5128 w 10000"/>
                      <a:gd name="connsiteY121" fmla="*/ 95 h 10000"/>
                      <a:gd name="connsiteX122" fmla="*/ 4701 w 10000"/>
                      <a:gd name="connsiteY122" fmla="*/ 355 h 10000"/>
                      <a:gd name="connsiteX123" fmla="*/ 4302 w 10000"/>
                      <a:gd name="connsiteY123" fmla="*/ 355 h 10000"/>
                      <a:gd name="connsiteX124" fmla="*/ 4274 w 10000"/>
                      <a:gd name="connsiteY124" fmla="*/ 567 h 10000"/>
                      <a:gd name="connsiteX125" fmla="*/ 3732 w 10000"/>
                      <a:gd name="connsiteY125" fmla="*/ 922 h 10000"/>
                      <a:gd name="connsiteX126" fmla="*/ 3276 w 10000"/>
                      <a:gd name="connsiteY126" fmla="*/ 993 h 10000"/>
                      <a:gd name="connsiteX127" fmla="*/ 2906 w 10000"/>
                      <a:gd name="connsiteY127" fmla="*/ 1537 h 10000"/>
                      <a:gd name="connsiteX128" fmla="*/ 2365 w 10000"/>
                      <a:gd name="connsiteY128" fmla="*/ 1726 h 10000"/>
                      <a:gd name="connsiteX129" fmla="*/ 1852 w 10000"/>
                      <a:gd name="connsiteY129" fmla="*/ 2009 h 10000"/>
                      <a:gd name="connsiteX130" fmla="*/ 1709 w 10000"/>
                      <a:gd name="connsiteY130" fmla="*/ 2459 h 10000"/>
                      <a:gd name="connsiteX131" fmla="*/ 1425 w 10000"/>
                      <a:gd name="connsiteY131" fmla="*/ 2411 h 10000"/>
                      <a:gd name="connsiteX132" fmla="*/ 997 w 10000"/>
                      <a:gd name="connsiteY132" fmla="*/ 2199 h 10000"/>
                      <a:gd name="connsiteX133" fmla="*/ 570 w 10000"/>
                      <a:gd name="connsiteY133" fmla="*/ 2411 h 10000"/>
                      <a:gd name="connsiteX134" fmla="*/ 199 w 10000"/>
                      <a:gd name="connsiteY134" fmla="*/ 2600 h 10000"/>
                      <a:gd name="connsiteX135" fmla="*/ 0 w 10000"/>
                      <a:gd name="connsiteY135" fmla="*/ 2553 h 10000"/>
                      <a:gd name="connsiteX136" fmla="*/ 57 w 10000"/>
                      <a:gd name="connsiteY136" fmla="*/ 2861 h 10000"/>
                      <a:gd name="connsiteX0" fmla="*/ 57 w 10000"/>
                      <a:gd name="connsiteY0" fmla="*/ 2861 h 10000"/>
                      <a:gd name="connsiteX1" fmla="*/ 85 w 10000"/>
                      <a:gd name="connsiteY1" fmla="*/ 2861 h 10000"/>
                      <a:gd name="connsiteX2" fmla="*/ 399 w 10000"/>
                      <a:gd name="connsiteY2" fmla="*/ 2790 h 10000"/>
                      <a:gd name="connsiteX3" fmla="*/ 427 w 10000"/>
                      <a:gd name="connsiteY3" fmla="*/ 2790 h 10000"/>
                      <a:gd name="connsiteX4" fmla="*/ 456 w 10000"/>
                      <a:gd name="connsiteY4" fmla="*/ 2837 h 10000"/>
                      <a:gd name="connsiteX5" fmla="*/ 598 w 10000"/>
                      <a:gd name="connsiteY5" fmla="*/ 2979 h 10000"/>
                      <a:gd name="connsiteX6" fmla="*/ 627 w 10000"/>
                      <a:gd name="connsiteY6" fmla="*/ 3002 h 10000"/>
                      <a:gd name="connsiteX7" fmla="*/ 570 w 10000"/>
                      <a:gd name="connsiteY7" fmla="*/ 3026 h 10000"/>
                      <a:gd name="connsiteX8" fmla="*/ 370 w 10000"/>
                      <a:gd name="connsiteY8" fmla="*/ 3191 h 10000"/>
                      <a:gd name="connsiteX9" fmla="*/ 256 w 10000"/>
                      <a:gd name="connsiteY9" fmla="*/ 3310 h 10000"/>
                      <a:gd name="connsiteX10" fmla="*/ 285 w 10000"/>
                      <a:gd name="connsiteY10" fmla="*/ 3357 h 10000"/>
                      <a:gd name="connsiteX11" fmla="*/ 484 w 10000"/>
                      <a:gd name="connsiteY11" fmla="*/ 3499 h 10000"/>
                      <a:gd name="connsiteX12" fmla="*/ 712 w 10000"/>
                      <a:gd name="connsiteY12" fmla="*/ 3475 h 10000"/>
                      <a:gd name="connsiteX13" fmla="*/ 741 w 10000"/>
                      <a:gd name="connsiteY13" fmla="*/ 3475 h 10000"/>
                      <a:gd name="connsiteX14" fmla="*/ 741 w 10000"/>
                      <a:gd name="connsiteY14" fmla="*/ 3475 h 10000"/>
                      <a:gd name="connsiteX15" fmla="*/ 940 w 10000"/>
                      <a:gd name="connsiteY15" fmla="*/ 3570 h 10000"/>
                      <a:gd name="connsiteX16" fmla="*/ 997 w 10000"/>
                      <a:gd name="connsiteY16" fmla="*/ 3593 h 10000"/>
                      <a:gd name="connsiteX17" fmla="*/ 969 w 10000"/>
                      <a:gd name="connsiteY17" fmla="*/ 3617 h 10000"/>
                      <a:gd name="connsiteX18" fmla="*/ 969 w 10000"/>
                      <a:gd name="connsiteY18" fmla="*/ 3830 h 10000"/>
                      <a:gd name="connsiteX19" fmla="*/ 969 w 10000"/>
                      <a:gd name="connsiteY19" fmla="*/ 3877 h 10000"/>
                      <a:gd name="connsiteX20" fmla="*/ 912 w 10000"/>
                      <a:gd name="connsiteY20" fmla="*/ 3877 h 10000"/>
                      <a:gd name="connsiteX21" fmla="*/ 712 w 10000"/>
                      <a:gd name="connsiteY21" fmla="*/ 3901 h 10000"/>
                      <a:gd name="connsiteX22" fmla="*/ 826 w 10000"/>
                      <a:gd name="connsiteY22" fmla="*/ 4066 h 10000"/>
                      <a:gd name="connsiteX23" fmla="*/ 826 w 10000"/>
                      <a:gd name="connsiteY23" fmla="*/ 4066 h 10000"/>
                      <a:gd name="connsiteX24" fmla="*/ 826 w 10000"/>
                      <a:gd name="connsiteY24" fmla="*/ 4066 h 10000"/>
                      <a:gd name="connsiteX25" fmla="*/ 912 w 10000"/>
                      <a:gd name="connsiteY25" fmla="*/ 4208 h 10000"/>
                      <a:gd name="connsiteX26" fmla="*/ 912 w 10000"/>
                      <a:gd name="connsiteY26" fmla="*/ 4208 h 10000"/>
                      <a:gd name="connsiteX27" fmla="*/ 912 w 10000"/>
                      <a:gd name="connsiteY27" fmla="*/ 4208 h 10000"/>
                      <a:gd name="connsiteX28" fmla="*/ 997 w 10000"/>
                      <a:gd name="connsiteY28" fmla="*/ 4374 h 10000"/>
                      <a:gd name="connsiteX29" fmla="*/ 1282 w 10000"/>
                      <a:gd name="connsiteY29" fmla="*/ 4965 h 10000"/>
                      <a:gd name="connsiteX30" fmla="*/ 1282 w 10000"/>
                      <a:gd name="connsiteY30" fmla="*/ 4965 h 10000"/>
                      <a:gd name="connsiteX31" fmla="*/ 1282 w 10000"/>
                      <a:gd name="connsiteY31" fmla="*/ 4965 h 10000"/>
                      <a:gd name="connsiteX32" fmla="*/ 1282 w 10000"/>
                      <a:gd name="connsiteY32" fmla="*/ 5768 h 10000"/>
                      <a:gd name="connsiteX33" fmla="*/ 1282 w 10000"/>
                      <a:gd name="connsiteY33" fmla="*/ 5768 h 10000"/>
                      <a:gd name="connsiteX34" fmla="*/ 1254 w 10000"/>
                      <a:gd name="connsiteY34" fmla="*/ 5792 h 10000"/>
                      <a:gd name="connsiteX35" fmla="*/ 1054 w 10000"/>
                      <a:gd name="connsiteY35" fmla="*/ 6076 h 10000"/>
                      <a:gd name="connsiteX36" fmla="*/ 1083 w 10000"/>
                      <a:gd name="connsiteY36" fmla="*/ 6288 h 10000"/>
                      <a:gd name="connsiteX37" fmla="*/ 1396 w 10000"/>
                      <a:gd name="connsiteY37" fmla="*/ 6596 h 10000"/>
                      <a:gd name="connsiteX38" fmla="*/ 1453 w 10000"/>
                      <a:gd name="connsiteY38" fmla="*/ 6643 h 10000"/>
                      <a:gd name="connsiteX39" fmla="*/ 1396 w 10000"/>
                      <a:gd name="connsiteY39" fmla="*/ 6667 h 10000"/>
                      <a:gd name="connsiteX40" fmla="*/ 1197 w 10000"/>
                      <a:gd name="connsiteY40" fmla="*/ 6761 h 10000"/>
                      <a:gd name="connsiteX41" fmla="*/ 826 w 10000"/>
                      <a:gd name="connsiteY41" fmla="*/ 7281 h 10000"/>
                      <a:gd name="connsiteX42" fmla="*/ 1026 w 10000"/>
                      <a:gd name="connsiteY42" fmla="*/ 7305 h 10000"/>
                      <a:gd name="connsiteX43" fmla="*/ 1054 w 10000"/>
                      <a:gd name="connsiteY43" fmla="*/ 7305 h 10000"/>
                      <a:gd name="connsiteX44" fmla="*/ 1083 w 10000"/>
                      <a:gd name="connsiteY44" fmla="*/ 7352 h 10000"/>
                      <a:gd name="connsiteX45" fmla="*/ 1140 w 10000"/>
                      <a:gd name="connsiteY45" fmla="*/ 7541 h 10000"/>
                      <a:gd name="connsiteX46" fmla="*/ 1453 w 10000"/>
                      <a:gd name="connsiteY46" fmla="*/ 7801 h 10000"/>
                      <a:gd name="connsiteX47" fmla="*/ 1422 w 10000"/>
                      <a:gd name="connsiteY47" fmla="*/ 7995 h 10000"/>
                      <a:gd name="connsiteX48" fmla="*/ 1425 w 10000"/>
                      <a:gd name="connsiteY48" fmla="*/ 8298 h 10000"/>
                      <a:gd name="connsiteX49" fmla="*/ 1425 w 10000"/>
                      <a:gd name="connsiteY49" fmla="*/ 8440 h 10000"/>
                      <a:gd name="connsiteX50" fmla="*/ 1624 w 10000"/>
                      <a:gd name="connsiteY50" fmla="*/ 8700 h 10000"/>
                      <a:gd name="connsiteX51" fmla="*/ 2564 w 10000"/>
                      <a:gd name="connsiteY51" fmla="*/ 8747 h 10000"/>
                      <a:gd name="connsiteX52" fmla="*/ 2593 w 10000"/>
                      <a:gd name="connsiteY52" fmla="*/ 8747 h 10000"/>
                      <a:gd name="connsiteX53" fmla="*/ 2593 w 10000"/>
                      <a:gd name="connsiteY53" fmla="*/ 8771 h 10000"/>
                      <a:gd name="connsiteX54" fmla="*/ 2821 w 10000"/>
                      <a:gd name="connsiteY54" fmla="*/ 8983 h 10000"/>
                      <a:gd name="connsiteX55" fmla="*/ 3105 w 10000"/>
                      <a:gd name="connsiteY55" fmla="*/ 8983 h 10000"/>
                      <a:gd name="connsiteX56" fmla="*/ 3105 w 10000"/>
                      <a:gd name="connsiteY56" fmla="*/ 8983 h 10000"/>
                      <a:gd name="connsiteX57" fmla="*/ 3134 w 10000"/>
                      <a:gd name="connsiteY57" fmla="*/ 8983 h 10000"/>
                      <a:gd name="connsiteX58" fmla="*/ 3561 w 10000"/>
                      <a:gd name="connsiteY58" fmla="*/ 9196 h 10000"/>
                      <a:gd name="connsiteX59" fmla="*/ 3590 w 10000"/>
                      <a:gd name="connsiteY59" fmla="*/ 9220 h 10000"/>
                      <a:gd name="connsiteX60" fmla="*/ 3590 w 10000"/>
                      <a:gd name="connsiteY60" fmla="*/ 9243 h 10000"/>
                      <a:gd name="connsiteX61" fmla="*/ 3675 w 10000"/>
                      <a:gd name="connsiteY61" fmla="*/ 9669 h 10000"/>
                      <a:gd name="connsiteX62" fmla="*/ 3675 w 10000"/>
                      <a:gd name="connsiteY62" fmla="*/ 9669 h 10000"/>
                      <a:gd name="connsiteX63" fmla="*/ 3647 w 10000"/>
                      <a:gd name="connsiteY63" fmla="*/ 9693 h 10000"/>
                      <a:gd name="connsiteX64" fmla="*/ 3476 w 10000"/>
                      <a:gd name="connsiteY64" fmla="*/ 9953 h 10000"/>
                      <a:gd name="connsiteX65" fmla="*/ 3704 w 10000"/>
                      <a:gd name="connsiteY65" fmla="*/ 10000 h 10000"/>
                      <a:gd name="connsiteX66" fmla="*/ 4131 w 10000"/>
                      <a:gd name="connsiteY66" fmla="*/ 9574 h 10000"/>
                      <a:gd name="connsiteX67" fmla="*/ 4131 w 10000"/>
                      <a:gd name="connsiteY67" fmla="*/ 9574 h 10000"/>
                      <a:gd name="connsiteX68" fmla="*/ 4160 w 10000"/>
                      <a:gd name="connsiteY68" fmla="*/ 9574 h 10000"/>
                      <a:gd name="connsiteX69" fmla="*/ 4558 w 10000"/>
                      <a:gd name="connsiteY69" fmla="*/ 9480 h 10000"/>
                      <a:gd name="connsiteX70" fmla="*/ 4929 w 10000"/>
                      <a:gd name="connsiteY70" fmla="*/ 9314 h 10000"/>
                      <a:gd name="connsiteX71" fmla="*/ 4957 w 10000"/>
                      <a:gd name="connsiteY71" fmla="*/ 9314 h 10000"/>
                      <a:gd name="connsiteX72" fmla="*/ 4986 w 10000"/>
                      <a:gd name="connsiteY72" fmla="*/ 9314 h 10000"/>
                      <a:gd name="connsiteX73" fmla="*/ 5442 w 10000"/>
                      <a:gd name="connsiteY73" fmla="*/ 9338 h 10000"/>
                      <a:gd name="connsiteX74" fmla="*/ 6154 w 10000"/>
                      <a:gd name="connsiteY74" fmla="*/ 9007 h 10000"/>
                      <a:gd name="connsiteX75" fmla="*/ 6581 w 10000"/>
                      <a:gd name="connsiteY75" fmla="*/ 8251 h 10000"/>
                      <a:gd name="connsiteX76" fmla="*/ 6581 w 10000"/>
                      <a:gd name="connsiteY76" fmla="*/ 8227 h 10000"/>
                      <a:gd name="connsiteX77" fmla="*/ 6610 w 10000"/>
                      <a:gd name="connsiteY77" fmla="*/ 8227 h 10000"/>
                      <a:gd name="connsiteX78" fmla="*/ 7066 w 10000"/>
                      <a:gd name="connsiteY78" fmla="*/ 8227 h 10000"/>
                      <a:gd name="connsiteX79" fmla="*/ 7066 w 10000"/>
                      <a:gd name="connsiteY79" fmla="*/ 8227 h 10000"/>
                      <a:gd name="connsiteX80" fmla="*/ 7094 w 10000"/>
                      <a:gd name="connsiteY80" fmla="*/ 8251 h 10000"/>
                      <a:gd name="connsiteX81" fmla="*/ 7236 w 10000"/>
                      <a:gd name="connsiteY81" fmla="*/ 8345 h 10000"/>
                      <a:gd name="connsiteX82" fmla="*/ 7778 w 10000"/>
                      <a:gd name="connsiteY82" fmla="*/ 8369 h 10000"/>
                      <a:gd name="connsiteX83" fmla="*/ 7806 w 10000"/>
                      <a:gd name="connsiteY83" fmla="*/ 8369 h 10000"/>
                      <a:gd name="connsiteX84" fmla="*/ 7806 w 10000"/>
                      <a:gd name="connsiteY84" fmla="*/ 8392 h 10000"/>
                      <a:gd name="connsiteX85" fmla="*/ 8063 w 10000"/>
                      <a:gd name="connsiteY85" fmla="*/ 8511 h 10000"/>
                      <a:gd name="connsiteX86" fmla="*/ 8091 w 10000"/>
                      <a:gd name="connsiteY86" fmla="*/ 8511 h 10000"/>
                      <a:gd name="connsiteX87" fmla="*/ 8091 w 10000"/>
                      <a:gd name="connsiteY87" fmla="*/ 8558 h 10000"/>
                      <a:gd name="connsiteX88" fmla="*/ 8006 w 10000"/>
                      <a:gd name="connsiteY88" fmla="*/ 8913 h 10000"/>
                      <a:gd name="connsiteX89" fmla="*/ 8291 w 10000"/>
                      <a:gd name="connsiteY89" fmla="*/ 9243 h 10000"/>
                      <a:gd name="connsiteX90" fmla="*/ 8262 w 10000"/>
                      <a:gd name="connsiteY90" fmla="*/ 9267 h 10000"/>
                      <a:gd name="connsiteX91" fmla="*/ 8490 w 10000"/>
                      <a:gd name="connsiteY91" fmla="*/ 9385 h 10000"/>
                      <a:gd name="connsiteX92" fmla="*/ 9373 w 10000"/>
                      <a:gd name="connsiteY92" fmla="*/ 9314 h 10000"/>
                      <a:gd name="connsiteX93" fmla="*/ 9687 w 10000"/>
                      <a:gd name="connsiteY93" fmla="*/ 8818 h 10000"/>
                      <a:gd name="connsiteX94" fmla="*/ 9687 w 10000"/>
                      <a:gd name="connsiteY94" fmla="*/ 8771 h 10000"/>
                      <a:gd name="connsiteX95" fmla="*/ 9687 w 10000"/>
                      <a:gd name="connsiteY95" fmla="*/ 8771 h 10000"/>
                      <a:gd name="connsiteX96" fmla="*/ 9772 w 10000"/>
                      <a:gd name="connsiteY96" fmla="*/ 8700 h 10000"/>
                      <a:gd name="connsiteX97" fmla="*/ 9744 w 10000"/>
                      <a:gd name="connsiteY97" fmla="*/ 8440 h 10000"/>
                      <a:gd name="connsiteX98" fmla="*/ 9630 w 10000"/>
                      <a:gd name="connsiteY98" fmla="*/ 8345 h 10000"/>
                      <a:gd name="connsiteX99" fmla="*/ 9630 w 10000"/>
                      <a:gd name="connsiteY99" fmla="*/ 8322 h 10000"/>
                      <a:gd name="connsiteX100" fmla="*/ 9630 w 10000"/>
                      <a:gd name="connsiteY100" fmla="*/ 8298 h 10000"/>
                      <a:gd name="connsiteX101" fmla="*/ 9630 w 10000"/>
                      <a:gd name="connsiteY101" fmla="*/ 8061 h 10000"/>
                      <a:gd name="connsiteX102" fmla="*/ 8689 w 10000"/>
                      <a:gd name="connsiteY102" fmla="*/ 7281 h 10000"/>
                      <a:gd name="connsiteX103" fmla="*/ 8689 w 10000"/>
                      <a:gd name="connsiteY103" fmla="*/ 7281 h 10000"/>
                      <a:gd name="connsiteX104" fmla="*/ 8689 w 10000"/>
                      <a:gd name="connsiteY104" fmla="*/ 7258 h 10000"/>
                      <a:gd name="connsiteX105" fmla="*/ 8689 w 10000"/>
                      <a:gd name="connsiteY105" fmla="*/ 6832 h 10000"/>
                      <a:gd name="connsiteX106" fmla="*/ 8689 w 10000"/>
                      <a:gd name="connsiteY106" fmla="*/ 6832 h 10000"/>
                      <a:gd name="connsiteX107" fmla="*/ 8689 w 10000"/>
                      <a:gd name="connsiteY107" fmla="*/ 6809 h 10000"/>
                      <a:gd name="connsiteX108" fmla="*/ 9345 w 10000"/>
                      <a:gd name="connsiteY108" fmla="*/ 6336 h 10000"/>
                      <a:gd name="connsiteX109" fmla="*/ 9801 w 10000"/>
                      <a:gd name="connsiteY109" fmla="*/ 5863 h 10000"/>
                      <a:gd name="connsiteX110" fmla="*/ 9972 w 10000"/>
                      <a:gd name="connsiteY110" fmla="*/ 5248 h 10000"/>
                      <a:gd name="connsiteX111" fmla="*/ 10000 w 10000"/>
                      <a:gd name="connsiteY111" fmla="*/ 5248 h 10000"/>
                      <a:gd name="connsiteX112" fmla="*/ 7920 w 10000"/>
                      <a:gd name="connsiteY112" fmla="*/ 2979 h 10000"/>
                      <a:gd name="connsiteX113" fmla="*/ 7179 w 10000"/>
                      <a:gd name="connsiteY113" fmla="*/ 2246 h 10000"/>
                      <a:gd name="connsiteX114" fmla="*/ 6524 w 10000"/>
                      <a:gd name="connsiteY114" fmla="*/ 1844 h 10000"/>
                      <a:gd name="connsiteX115" fmla="*/ 5014 w 10000"/>
                      <a:gd name="connsiteY115" fmla="*/ 1158 h 10000"/>
                      <a:gd name="connsiteX116" fmla="*/ 4672 w 10000"/>
                      <a:gd name="connsiteY116" fmla="*/ 709 h 10000"/>
                      <a:gd name="connsiteX117" fmla="*/ 4900 w 10000"/>
                      <a:gd name="connsiteY117" fmla="*/ 709 h 10000"/>
                      <a:gd name="connsiteX118" fmla="*/ 5242 w 10000"/>
                      <a:gd name="connsiteY118" fmla="*/ 709 h 10000"/>
                      <a:gd name="connsiteX119" fmla="*/ 5442 w 10000"/>
                      <a:gd name="connsiteY119" fmla="*/ 355 h 10000"/>
                      <a:gd name="connsiteX120" fmla="*/ 5385 w 10000"/>
                      <a:gd name="connsiteY120" fmla="*/ 0 h 10000"/>
                      <a:gd name="connsiteX121" fmla="*/ 5128 w 10000"/>
                      <a:gd name="connsiteY121" fmla="*/ 95 h 10000"/>
                      <a:gd name="connsiteX122" fmla="*/ 4701 w 10000"/>
                      <a:gd name="connsiteY122" fmla="*/ 355 h 10000"/>
                      <a:gd name="connsiteX123" fmla="*/ 4302 w 10000"/>
                      <a:gd name="connsiteY123" fmla="*/ 355 h 10000"/>
                      <a:gd name="connsiteX124" fmla="*/ 4274 w 10000"/>
                      <a:gd name="connsiteY124" fmla="*/ 567 h 10000"/>
                      <a:gd name="connsiteX125" fmla="*/ 3732 w 10000"/>
                      <a:gd name="connsiteY125" fmla="*/ 922 h 10000"/>
                      <a:gd name="connsiteX126" fmla="*/ 3276 w 10000"/>
                      <a:gd name="connsiteY126" fmla="*/ 993 h 10000"/>
                      <a:gd name="connsiteX127" fmla="*/ 2906 w 10000"/>
                      <a:gd name="connsiteY127" fmla="*/ 1537 h 10000"/>
                      <a:gd name="connsiteX128" fmla="*/ 2365 w 10000"/>
                      <a:gd name="connsiteY128" fmla="*/ 1726 h 10000"/>
                      <a:gd name="connsiteX129" fmla="*/ 1852 w 10000"/>
                      <a:gd name="connsiteY129" fmla="*/ 2009 h 10000"/>
                      <a:gd name="connsiteX130" fmla="*/ 1709 w 10000"/>
                      <a:gd name="connsiteY130" fmla="*/ 2459 h 10000"/>
                      <a:gd name="connsiteX131" fmla="*/ 1425 w 10000"/>
                      <a:gd name="connsiteY131" fmla="*/ 2411 h 10000"/>
                      <a:gd name="connsiteX132" fmla="*/ 997 w 10000"/>
                      <a:gd name="connsiteY132" fmla="*/ 2199 h 10000"/>
                      <a:gd name="connsiteX133" fmla="*/ 570 w 10000"/>
                      <a:gd name="connsiteY133" fmla="*/ 2411 h 10000"/>
                      <a:gd name="connsiteX134" fmla="*/ 199 w 10000"/>
                      <a:gd name="connsiteY134" fmla="*/ 2600 h 10000"/>
                      <a:gd name="connsiteX135" fmla="*/ 0 w 10000"/>
                      <a:gd name="connsiteY135" fmla="*/ 2553 h 10000"/>
                      <a:gd name="connsiteX136" fmla="*/ 57 w 10000"/>
                      <a:gd name="connsiteY136" fmla="*/ 2861 h 10000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131 w 10000"/>
                      <a:gd name="connsiteY66" fmla="*/ 9574 h 10036"/>
                      <a:gd name="connsiteX67" fmla="*/ 4131 w 10000"/>
                      <a:gd name="connsiteY67" fmla="*/ 9574 h 10036"/>
                      <a:gd name="connsiteX68" fmla="*/ 4160 w 10000"/>
                      <a:gd name="connsiteY68" fmla="*/ 9574 h 10036"/>
                      <a:gd name="connsiteX69" fmla="*/ 4558 w 10000"/>
                      <a:gd name="connsiteY69" fmla="*/ 9480 h 10036"/>
                      <a:gd name="connsiteX70" fmla="*/ 4929 w 10000"/>
                      <a:gd name="connsiteY70" fmla="*/ 9314 h 10036"/>
                      <a:gd name="connsiteX71" fmla="*/ 4957 w 10000"/>
                      <a:gd name="connsiteY71" fmla="*/ 9314 h 10036"/>
                      <a:gd name="connsiteX72" fmla="*/ 4986 w 10000"/>
                      <a:gd name="connsiteY72" fmla="*/ 9314 h 10036"/>
                      <a:gd name="connsiteX73" fmla="*/ 5442 w 10000"/>
                      <a:gd name="connsiteY73" fmla="*/ 9338 h 10036"/>
                      <a:gd name="connsiteX74" fmla="*/ 6154 w 10000"/>
                      <a:gd name="connsiteY74" fmla="*/ 9007 h 10036"/>
                      <a:gd name="connsiteX75" fmla="*/ 6581 w 10000"/>
                      <a:gd name="connsiteY75" fmla="*/ 8251 h 10036"/>
                      <a:gd name="connsiteX76" fmla="*/ 6581 w 10000"/>
                      <a:gd name="connsiteY76" fmla="*/ 8227 h 10036"/>
                      <a:gd name="connsiteX77" fmla="*/ 6610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66 w 10000"/>
                      <a:gd name="connsiteY79" fmla="*/ 8227 h 10036"/>
                      <a:gd name="connsiteX80" fmla="*/ 7094 w 10000"/>
                      <a:gd name="connsiteY80" fmla="*/ 8251 h 10036"/>
                      <a:gd name="connsiteX81" fmla="*/ 7236 w 10000"/>
                      <a:gd name="connsiteY81" fmla="*/ 8345 h 10036"/>
                      <a:gd name="connsiteX82" fmla="*/ 7778 w 10000"/>
                      <a:gd name="connsiteY82" fmla="*/ 8369 h 10036"/>
                      <a:gd name="connsiteX83" fmla="*/ 7806 w 10000"/>
                      <a:gd name="connsiteY83" fmla="*/ 8369 h 10036"/>
                      <a:gd name="connsiteX84" fmla="*/ 7806 w 10000"/>
                      <a:gd name="connsiteY84" fmla="*/ 8392 h 10036"/>
                      <a:gd name="connsiteX85" fmla="*/ 8063 w 10000"/>
                      <a:gd name="connsiteY85" fmla="*/ 8511 h 10036"/>
                      <a:gd name="connsiteX86" fmla="*/ 8091 w 10000"/>
                      <a:gd name="connsiteY86" fmla="*/ 8511 h 10036"/>
                      <a:gd name="connsiteX87" fmla="*/ 8091 w 10000"/>
                      <a:gd name="connsiteY87" fmla="*/ 8558 h 10036"/>
                      <a:gd name="connsiteX88" fmla="*/ 8006 w 10000"/>
                      <a:gd name="connsiteY88" fmla="*/ 8913 h 10036"/>
                      <a:gd name="connsiteX89" fmla="*/ 8291 w 10000"/>
                      <a:gd name="connsiteY89" fmla="*/ 9243 h 10036"/>
                      <a:gd name="connsiteX90" fmla="*/ 8262 w 10000"/>
                      <a:gd name="connsiteY90" fmla="*/ 9267 h 10036"/>
                      <a:gd name="connsiteX91" fmla="*/ 8490 w 10000"/>
                      <a:gd name="connsiteY91" fmla="*/ 9385 h 10036"/>
                      <a:gd name="connsiteX92" fmla="*/ 9373 w 10000"/>
                      <a:gd name="connsiteY92" fmla="*/ 9314 h 10036"/>
                      <a:gd name="connsiteX93" fmla="*/ 9687 w 10000"/>
                      <a:gd name="connsiteY93" fmla="*/ 8818 h 10036"/>
                      <a:gd name="connsiteX94" fmla="*/ 9687 w 10000"/>
                      <a:gd name="connsiteY94" fmla="*/ 8771 h 10036"/>
                      <a:gd name="connsiteX95" fmla="*/ 9687 w 10000"/>
                      <a:gd name="connsiteY95" fmla="*/ 8771 h 10036"/>
                      <a:gd name="connsiteX96" fmla="*/ 9772 w 10000"/>
                      <a:gd name="connsiteY96" fmla="*/ 8700 h 10036"/>
                      <a:gd name="connsiteX97" fmla="*/ 9744 w 10000"/>
                      <a:gd name="connsiteY97" fmla="*/ 8440 h 10036"/>
                      <a:gd name="connsiteX98" fmla="*/ 9630 w 10000"/>
                      <a:gd name="connsiteY98" fmla="*/ 8345 h 10036"/>
                      <a:gd name="connsiteX99" fmla="*/ 9630 w 10000"/>
                      <a:gd name="connsiteY99" fmla="*/ 8322 h 10036"/>
                      <a:gd name="connsiteX100" fmla="*/ 9630 w 10000"/>
                      <a:gd name="connsiteY100" fmla="*/ 8298 h 10036"/>
                      <a:gd name="connsiteX101" fmla="*/ 9630 w 10000"/>
                      <a:gd name="connsiteY101" fmla="*/ 806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81 h 10036"/>
                      <a:gd name="connsiteX104" fmla="*/ 8689 w 10000"/>
                      <a:gd name="connsiteY104" fmla="*/ 7258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32 h 10036"/>
                      <a:gd name="connsiteX107" fmla="*/ 8689 w 10000"/>
                      <a:gd name="connsiteY107" fmla="*/ 6809 h 10036"/>
                      <a:gd name="connsiteX108" fmla="*/ 9345 w 10000"/>
                      <a:gd name="connsiteY108" fmla="*/ 6336 h 10036"/>
                      <a:gd name="connsiteX109" fmla="*/ 9801 w 10000"/>
                      <a:gd name="connsiteY109" fmla="*/ 5863 h 10036"/>
                      <a:gd name="connsiteX110" fmla="*/ 9972 w 10000"/>
                      <a:gd name="connsiteY110" fmla="*/ 5248 h 10036"/>
                      <a:gd name="connsiteX111" fmla="*/ 10000 w 10000"/>
                      <a:gd name="connsiteY111" fmla="*/ 5248 h 10036"/>
                      <a:gd name="connsiteX112" fmla="*/ 7920 w 10000"/>
                      <a:gd name="connsiteY112" fmla="*/ 2979 h 10036"/>
                      <a:gd name="connsiteX113" fmla="*/ 7179 w 10000"/>
                      <a:gd name="connsiteY113" fmla="*/ 2246 h 10036"/>
                      <a:gd name="connsiteX114" fmla="*/ 6524 w 10000"/>
                      <a:gd name="connsiteY114" fmla="*/ 1844 h 10036"/>
                      <a:gd name="connsiteX115" fmla="*/ 5014 w 10000"/>
                      <a:gd name="connsiteY115" fmla="*/ 1158 h 10036"/>
                      <a:gd name="connsiteX116" fmla="*/ 4672 w 10000"/>
                      <a:gd name="connsiteY116" fmla="*/ 709 h 10036"/>
                      <a:gd name="connsiteX117" fmla="*/ 4900 w 10000"/>
                      <a:gd name="connsiteY117" fmla="*/ 709 h 10036"/>
                      <a:gd name="connsiteX118" fmla="*/ 5242 w 10000"/>
                      <a:gd name="connsiteY118" fmla="*/ 709 h 10036"/>
                      <a:gd name="connsiteX119" fmla="*/ 5442 w 10000"/>
                      <a:gd name="connsiteY119" fmla="*/ 355 h 10036"/>
                      <a:gd name="connsiteX120" fmla="*/ 5385 w 10000"/>
                      <a:gd name="connsiteY120" fmla="*/ 0 h 10036"/>
                      <a:gd name="connsiteX121" fmla="*/ 5128 w 10000"/>
                      <a:gd name="connsiteY121" fmla="*/ 95 h 10036"/>
                      <a:gd name="connsiteX122" fmla="*/ 4701 w 10000"/>
                      <a:gd name="connsiteY122" fmla="*/ 355 h 10036"/>
                      <a:gd name="connsiteX123" fmla="*/ 4302 w 10000"/>
                      <a:gd name="connsiteY123" fmla="*/ 355 h 10036"/>
                      <a:gd name="connsiteX124" fmla="*/ 4274 w 10000"/>
                      <a:gd name="connsiteY124" fmla="*/ 567 h 10036"/>
                      <a:gd name="connsiteX125" fmla="*/ 3732 w 10000"/>
                      <a:gd name="connsiteY125" fmla="*/ 922 h 10036"/>
                      <a:gd name="connsiteX126" fmla="*/ 3276 w 10000"/>
                      <a:gd name="connsiteY126" fmla="*/ 993 h 10036"/>
                      <a:gd name="connsiteX127" fmla="*/ 2906 w 10000"/>
                      <a:gd name="connsiteY127" fmla="*/ 1537 h 10036"/>
                      <a:gd name="connsiteX128" fmla="*/ 2365 w 10000"/>
                      <a:gd name="connsiteY128" fmla="*/ 1726 h 10036"/>
                      <a:gd name="connsiteX129" fmla="*/ 1852 w 10000"/>
                      <a:gd name="connsiteY129" fmla="*/ 2009 h 10036"/>
                      <a:gd name="connsiteX130" fmla="*/ 1709 w 10000"/>
                      <a:gd name="connsiteY130" fmla="*/ 2459 h 10036"/>
                      <a:gd name="connsiteX131" fmla="*/ 1425 w 10000"/>
                      <a:gd name="connsiteY131" fmla="*/ 2411 h 10036"/>
                      <a:gd name="connsiteX132" fmla="*/ 997 w 10000"/>
                      <a:gd name="connsiteY132" fmla="*/ 2199 h 10036"/>
                      <a:gd name="connsiteX133" fmla="*/ 570 w 10000"/>
                      <a:gd name="connsiteY133" fmla="*/ 2411 h 10036"/>
                      <a:gd name="connsiteX134" fmla="*/ 199 w 10000"/>
                      <a:gd name="connsiteY134" fmla="*/ 2600 h 10036"/>
                      <a:gd name="connsiteX135" fmla="*/ 0 w 10000"/>
                      <a:gd name="connsiteY135" fmla="*/ 2553 h 10036"/>
                      <a:gd name="connsiteX136" fmla="*/ 57 w 10000"/>
                      <a:gd name="connsiteY136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131 w 10000"/>
                      <a:gd name="connsiteY66" fmla="*/ 9574 h 10036"/>
                      <a:gd name="connsiteX67" fmla="*/ 4131 w 10000"/>
                      <a:gd name="connsiteY67" fmla="*/ 9574 h 10036"/>
                      <a:gd name="connsiteX68" fmla="*/ 4358 w 10000"/>
                      <a:gd name="connsiteY68" fmla="*/ 9574 h 10036"/>
                      <a:gd name="connsiteX69" fmla="*/ 4558 w 10000"/>
                      <a:gd name="connsiteY69" fmla="*/ 9480 h 10036"/>
                      <a:gd name="connsiteX70" fmla="*/ 4929 w 10000"/>
                      <a:gd name="connsiteY70" fmla="*/ 9314 h 10036"/>
                      <a:gd name="connsiteX71" fmla="*/ 4957 w 10000"/>
                      <a:gd name="connsiteY71" fmla="*/ 9314 h 10036"/>
                      <a:gd name="connsiteX72" fmla="*/ 4986 w 10000"/>
                      <a:gd name="connsiteY72" fmla="*/ 9314 h 10036"/>
                      <a:gd name="connsiteX73" fmla="*/ 5442 w 10000"/>
                      <a:gd name="connsiteY73" fmla="*/ 9338 h 10036"/>
                      <a:gd name="connsiteX74" fmla="*/ 6154 w 10000"/>
                      <a:gd name="connsiteY74" fmla="*/ 9007 h 10036"/>
                      <a:gd name="connsiteX75" fmla="*/ 6581 w 10000"/>
                      <a:gd name="connsiteY75" fmla="*/ 8251 h 10036"/>
                      <a:gd name="connsiteX76" fmla="*/ 6581 w 10000"/>
                      <a:gd name="connsiteY76" fmla="*/ 8227 h 10036"/>
                      <a:gd name="connsiteX77" fmla="*/ 6610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66 w 10000"/>
                      <a:gd name="connsiteY79" fmla="*/ 8227 h 10036"/>
                      <a:gd name="connsiteX80" fmla="*/ 7094 w 10000"/>
                      <a:gd name="connsiteY80" fmla="*/ 8251 h 10036"/>
                      <a:gd name="connsiteX81" fmla="*/ 7236 w 10000"/>
                      <a:gd name="connsiteY81" fmla="*/ 8345 h 10036"/>
                      <a:gd name="connsiteX82" fmla="*/ 7778 w 10000"/>
                      <a:gd name="connsiteY82" fmla="*/ 8369 h 10036"/>
                      <a:gd name="connsiteX83" fmla="*/ 7806 w 10000"/>
                      <a:gd name="connsiteY83" fmla="*/ 8369 h 10036"/>
                      <a:gd name="connsiteX84" fmla="*/ 7806 w 10000"/>
                      <a:gd name="connsiteY84" fmla="*/ 8392 h 10036"/>
                      <a:gd name="connsiteX85" fmla="*/ 8063 w 10000"/>
                      <a:gd name="connsiteY85" fmla="*/ 8511 h 10036"/>
                      <a:gd name="connsiteX86" fmla="*/ 8091 w 10000"/>
                      <a:gd name="connsiteY86" fmla="*/ 8511 h 10036"/>
                      <a:gd name="connsiteX87" fmla="*/ 8091 w 10000"/>
                      <a:gd name="connsiteY87" fmla="*/ 8558 h 10036"/>
                      <a:gd name="connsiteX88" fmla="*/ 8006 w 10000"/>
                      <a:gd name="connsiteY88" fmla="*/ 8913 h 10036"/>
                      <a:gd name="connsiteX89" fmla="*/ 8291 w 10000"/>
                      <a:gd name="connsiteY89" fmla="*/ 9243 h 10036"/>
                      <a:gd name="connsiteX90" fmla="*/ 8262 w 10000"/>
                      <a:gd name="connsiteY90" fmla="*/ 9267 h 10036"/>
                      <a:gd name="connsiteX91" fmla="*/ 8490 w 10000"/>
                      <a:gd name="connsiteY91" fmla="*/ 9385 h 10036"/>
                      <a:gd name="connsiteX92" fmla="*/ 9373 w 10000"/>
                      <a:gd name="connsiteY92" fmla="*/ 9314 h 10036"/>
                      <a:gd name="connsiteX93" fmla="*/ 9687 w 10000"/>
                      <a:gd name="connsiteY93" fmla="*/ 8818 h 10036"/>
                      <a:gd name="connsiteX94" fmla="*/ 9687 w 10000"/>
                      <a:gd name="connsiteY94" fmla="*/ 8771 h 10036"/>
                      <a:gd name="connsiteX95" fmla="*/ 9687 w 10000"/>
                      <a:gd name="connsiteY95" fmla="*/ 8771 h 10036"/>
                      <a:gd name="connsiteX96" fmla="*/ 9772 w 10000"/>
                      <a:gd name="connsiteY96" fmla="*/ 8700 h 10036"/>
                      <a:gd name="connsiteX97" fmla="*/ 9744 w 10000"/>
                      <a:gd name="connsiteY97" fmla="*/ 8440 h 10036"/>
                      <a:gd name="connsiteX98" fmla="*/ 9630 w 10000"/>
                      <a:gd name="connsiteY98" fmla="*/ 8345 h 10036"/>
                      <a:gd name="connsiteX99" fmla="*/ 9630 w 10000"/>
                      <a:gd name="connsiteY99" fmla="*/ 8322 h 10036"/>
                      <a:gd name="connsiteX100" fmla="*/ 9630 w 10000"/>
                      <a:gd name="connsiteY100" fmla="*/ 8298 h 10036"/>
                      <a:gd name="connsiteX101" fmla="*/ 9630 w 10000"/>
                      <a:gd name="connsiteY101" fmla="*/ 806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81 h 10036"/>
                      <a:gd name="connsiteX104" fmla="*/ 8689 w 10000"/>
                      <a:gd name="connsiteY104" fmla="*/ 7258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32 h 10036"/>
                      <a:gd name="connsiteX107" fmla="*/ 8689 w 10000"/>
                      <a:gd name="connsiteY107" fmla="*/ 6809 h 10036"/>
                      <a:gd name="connsiteX108" fmla="*/ 9345 w 10000"/>
                      <a:gd name="connsiteY108" fmla="*/ 6336 h 10036"/>
                      <a:gd name="connsiteX109" fmla="*/ 9801 w 10000"/>
                      <a:gd name="connsiteY109" fmla="*/ 5863 h 10036"/>
                      <a:gd name="connsiteX110" fmla="*/ 9972 w 10000"/>
                      <a:gd name="connsiteY110" fmla="*/ 5248 h 10036"/>
                      <a:gd name="connsiteX111" fmla="*/ 10000 w 10000"/>
                      <a:gd name="connsiteY111" fmla="*/ 5248 h 10036"/>
                      <a:gd name="connsiteX112" fmla="*/ 7920 w 10000"/>
                      <a:gd name="connsiteY112" fmla="*/ 2979 h 10036"/>
                      <a:gd name="connsiteX113" fmla="*/ 7179 w 10000"/>
                      <a:gd name="connsiteY113" fmla="*/ 2246 h 10036"/>
                      <a:gd name="connsiteX114" fmla="*/ 6524 w 10000"/>
                      <a:gd name="connsiteY114" fmla="*/ 1844 h 10036"/>
                      <a:gd name="connsiteX115" fmla="*/ 5014 w 10000"/>
                      <a:gd name="connsiteY115" fmla="*/ 1158 h 10036"/>
                      <a:gd name="connsiteX116" fmla="*/ 4672 w 10000"/>
                      <a:gd name="connsiteY116" fmla="*/ 709 h 10036"/>
                      <a:gd name="connsiteX117" fmla="*/ 4900 w 10000"/>
                      <a:gd name="connsiteY117" fmla="*/ 709 h 10036"/>
                      <a:gd name="connsiteX118" fmla="*/ 5242 w 10000"/>
                      <a:gd name="connsiteY118" fmla="*/ 709 h 10036"/>
                      <a:gd name="connsiteX119" fmla="*/ 5442 w 10000"/>
                      <a:gd name="connsiteY119" fmla="*/ 355 h 10036"/>
                      <a:gd name="connsiteX120" fmla="*/ 5385 w 10000"/>
                      <a:gd name="connsiteY120" fmla="*/ 0 h 10036"/>
                      <a:gd name="connsiteX121" fmla="*/ 5128 w 10000"/>
                      <a:gd name="connsiteY121" fmla="*/ 95 h 10036"/>
                      <a:gd name="connsiteX122" fmla="*/ 4701 w 10000"/>
                      <a:gd name="connsiteY122" fmla="*/ 355 h 10036"/>
                      <a:gd name="connsiteX123" fmla="*/ 4302 w 10000"/>
                      <a:gd name="connsiteY123" fmla="*/ 355 h 10036"/>
                      <a:gd name="connsiteX124" fmla="*/ 4274 w 10000"/>
                      <a:gd name="connsiteY124" fmla="*/ 567 h 10036"/>
                      <a:gd name="connsiteX125" fmla="*/ 3732 w 10000"/>
                      <a:gd name="connsiteY125" fmla="*/ 922 h 10036"/>
                      <a:gd name="connsiteX126" fmla="*/ 3276 w 10000"/>
                      <a:gd name="connsiteY126" fmla="*/ 993 h 10036"/>
                      <a:gd name="connsiteX127" fmla="*/ 2906 w 10000"/>
                      <a:gd name="connsiteY127" fmla="*/ 1537 h 10036"/>
                      <a:gd name="connsiteX128" fmla="*/ 2365 w 10000"/>
                      <a:gd name="connsiteY128" fmla="*/ 1726 h 10036"/>
                      <a:gd name="connsiteX129" fmla="*/ 1852 w 10000"/>
                      <a:gd name="connsiteY129" fmla="*/ 2009 h 10036"/>
                      <a:gd name="connsiteX130" fmla="*/ 1709 w 10000"/>
                      <a:gd name="connsiteY130" fmla="*/ 2459 h 10036"/>
                      <a:gd name="connsiteX131" fmla="*/ 1425 w 10000"/>
                      <a:gd name="connsiteY131" fmla="*/ 2411 h 10036"/>
                      <a:gd name="connsiteX132" fmla="*/ 997 w 10000"/>
                      <a:gd name="connsiteY132" fmla="*/ 2199 h 10036"/>
                      <a:gd name="connsiteX133" fmla="*/ 570 w 10000"/>
                      <a:gd name="connsiteY133" fmla="*/ 2411 h 10036"/>
                      <a:gd name="connsiteX134" fmla="*/ 199 w 10000"/>
                      <a:gd name="connsiteY134" fmla="*/ 2600 h 10036"/>
                      <a:gd name="connsiteX135" fmla="*/ 0 w 10000"/>
                      <a:gd name="connsiteY135" fmla="*/ 2553 h 10036"/>
                      <a:gd name="connsiteX136" fmla="*/ 57 w 10000"/>
                      <a:gd name="connsiteY136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131 w 10000"/>
                      <a:gd name="connsiteY66" fmla="*/ 9574 h 10036"/>
                      <a:gd name="connsiteX67" fmla="*/ 4395 w 10000"/>
                      <a:gd name="connsiteY67" fmla="*/ 9647 h 10036"/>
                      <a:gd name="connsiteX68" fmla="*/ 4358 w 10000"/>
                      <a:gd name="connsiteY68" fmla="*/ 9574 h 10036"/>
                      <a:gd name="connsiteX69" fmla="*/ 4558 w 10000"/>
                      <a:gd name="connsiteY69" fmla="*/ 9480 h 10036"/>
                      <a:gd name="connsiteX70" fmla="*/ 4929 w 10000"/>
                      <a:gd name="connsiteY70" fmla="*/ 9314 h 10036"/>
                      <a:gd name="connsiteX71" fmla="*/ 4957 w 10000"/>
                      <a:gd name="connsiteY71" fmla="*/ 9314 h 10036"/>
                      <a:gd name="connsiteX72" fmla="*/ 4986 w 10000"/>
                      <a:gd name="connsiteY72" fmla="*/ 9314 h 10036"/>
                      <a:gd name="connsiteX73" fmla="*/ 5442 w 10000"/>
                      <a:gd name="connsiteY73" fmla="*/ 9338 h 10036"/>
                      <a:gd name="connsiteX74" fmla="*/ 6154 w 10000"/>
                      <a:gd name="connsiteY74" fmla="*/ 9007 h 10036"/>
                      <a:gd name="connsiteX75" fmla="*/ 6581 w 10000"/>
                      <a:gd name="connsiteY75" fmla="*/ 8251 h 10036"/>
                      <a:gd name="connsiteX76" fmla="*/ 6581 w 10000"/>
                      <a:gd name="connsiteY76" fmla="*/ 8227 h 10036"/>
                      <a:gd name="connsiteX77" fmla="*/ 6610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66 w 10000"/>
                      <a:gd name="connsiteY79" fmla="*/ 8227 h 10036"/>
                      <a:gd name="connsiteX80" fmla="*/ 7094 w 10000"/>
                      <a:gd name="connsiteY80" fmla="*/ 8251 h 10036"/>
                      <a:gd name="connsiteX81" fmla="*/ 7236 w 10000"/>
                      <a:gd name="connsiteY81" fmla="*/ 8345 h 10036"/>
                      <a:gd name="connsiteX82" fmla="*/ 7778 w 10000"/>
                      <a:gd name="connsiteY82" fmla="*/ 8369 h 10036"/>
                      <a:gd name="connsiteX83" fmla="*/ 7806 w 10000"/>
                      <a:gd name="connsiteY83" fmla="*/ 8369 h 10036"/>
                      <a:gd name="connsiteX84" fmla="*/ 7806 w 10000"/>
                      <a:gd name="connsiteY84" fmla="*/ 8392 h 10036"/>
                      <a:gd name="connsiteX85" fmla="*/ 8063 w 10000"/>
                      <a:gd name="connsiteY85" fmla="*/ 8511 h 10036"/>
                      <a:gd name="connsiteX86" fmla="*/ 8091 w 10000"/>
                      <a:gd name="connsiteY86" fmla="*/ 8511 h 10036"/>
                      <a:gd name="connsiteX87" fmla="*/ 8091 w 10000"/>
                      <a:gd name="connsiteY87" fmla="*/ 8558 h 10036"/>
                      <a:gd name="connsiteX88" fmla="*/ 8006 w 10000"/>
                      <a:gd name="connsiteY88" fmla="*/ 8913 h 10036"/>
                      <a:gd name="connsiteX89" fmla="*/ 8291 w 10000"/>
                      <a:gd name="connsiteY89" fmla="*/ 9243 h 10036"/>
                      <a:gd name="connsiteX90" fmla="*/ 8262 w 10000"/>
                      <a:gd name="connsiteY90" fmla="*/ 9267 h 10036"/>
                      <a:gd name="connsiteX91" fmla="*/ 8490 w 10000"/>
                      <a:gd name="connsiteY91" fmla="*/ 9385 h 10036"/>
                      <a:gd name="connsiteX92" fmla="*/ 9373 w 10000"/>
                      <a:gd name="connsiteY92" fmla="*/ 9314 h 10036"/>
                      <a:gd name="connsiteX93" fmla="*/ 9687 w 10000"/>
                      <a:gd name="connsiteY93" fmla="*/ 8818 h 10036"/>
                      <a:gd name="connsiteX94" fmla="*/ 9687 w 10000"/>
                      <a:gd name="connsiteY94" fmla="*/ 8771 h 10036"/>
                      <a:gd name="connsiteX95" fmla="*/ 9687 w 10000"/>
                      <a:gd name="connsiteY95" fmla="*/ 8771 h 10036"/>
                      <a:gd name="connsiteX96" fmla="*/ 9772 w 10000"/>
                      <a:gd name="connsiteY96" fmla="*/ 8700 h 10036"/>
                      <a:gd name="connsiteX97" fmla="*/ 9744 w 10000"/>
                      <a:gd name="connsiteY97" fmla="*/ 8440 h 10036"/>
                      <a:gd name="connsiteX98" fmla="*/ 9630 w 10000"/>
                      <a:gd name="connsiteY98" fmla="*/ 8345 h 10036"/>
                      <a:gd name="connsiteX99" fmla="*/ 9630 w 10000"/>
                      <a:gd name="connsiteY99" fmla="*/ 8322 h 10036"/>
                      <a:gd name="connsiteX100" fmla="*/ 9630 w 10000"/>
                      <a:gd name="connsiteY100" fmla="*/ 8298 h 10036"/>
                      <a:gd name="connsiteX101" fmla="*/ 9630 w 10000"/>
                      <a:gd name="connsiteY101" fmla="*/ 806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81 h 10036"/>
                      <a:gd name="connsiteX104" fmla="*/ 8689 w 10000"/>
                      <a:gd name="connsiteY104" fmla="*/ 7258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32 h 10036"/>
                      <a:gd name="connsiteX107" fmla="*/ 8689 w 10000"/>
                      <a:gd name="connsiteY107" fmla="*/ 6809 h 10036"/>
                      <a:gd name="connsiteX108" fmla="*/ 9345 w 10000"/>
                      <a:gd name="connsiteY108" fmla="*/ 6336 h 10036"/>
                      <a:gd name="connsiteX109" fmla="*/ 9801 w 10000"/>
                      <a:gd name="connsiteY109" fmla="*/ 5863 h 10036"/>
                      <a:gd name="connsiteX110" fmla="*/ 9972 w 10000"/>
                      <a:gd name="connsiteY110" fmla="*/ 5248 h 10036"/>
                      <a:gd name="connsiteX111" fmla="*/ 10000 w 10000"/>
                      <a:gd name="connsiteY111" fmla="*/ 5248 h 10036"/>
                      <a:gd name="connsiteX112" fmla="*/ 7920 w 10000"/>
                      <a:gd name="connsiteY112" fmla="*/ 2979 h 10036"/>
                      <a:gd name="connsiteX113" fmla="*/ 7179 w 10000"/>
                      <a:gd name="connsiteY113" fmla="*/ 2246 h 10036"/>
                      <a:gd name="connsiteX114" fmla="*/ 6524 w 10000"/>
                      <a:gd name="connsiteY114" fmla="*/ 1844 h 10036"/>
                      <a:gd name="connsiteX115" fmla="*/ 5014 w 10000"/>
                      <a:gd name="connsiteY115" fmla="*/ 1158 h 10036"/>
                      <a:gd name="connsiteX116" fmla="*/ 4672 w 10000"/>
                      <a:gd name="connsiteY116" fmla="*/ 709 h 10036"/>
                      <a:gd name="connsiteX117" fmla="*/ 4900 w 10000"/>
                      <a:gd name="connsiteY117" fmla="*/ 709 h 10036"/>
                      <a:gd name="connsiteX118" fmla="*/ 5242 w 10000"/>
                      <a:gd name="connsiteY118" fmla="*/ 709 h 10036"/>
                      <a:gd name="connsiteX119" fmla="*/ 5442 w 10000"/>
                      <a:gd name="connsiteY119" fmla="*/ 355 h 10036"/>
                      <a:gd name="connsiteX120" fmla="*/ 5385 w 10000"/>
                      <a:gd name="connsiteY120" fmla="*/ 0 h 10036"/>
                      <a:gd name="connsiteX121" fmla="*/ 5128 w 10000"/>
                      <a:gd name="connsiteY121" fmla="*/ 95 h 10036"/>
                      <a:gd name="connsiteX122" fmla="*/ 4701 w 10000"/>
                      <a:gd name="connsiteY122" fmla="*/ 355 h 10036"/>
                      <a:gd name="connsiteX123" fmla="*/ 4302 w 10000"/>
                      <a:gd name="connsiteY123" fmla="*/ 355 h 10036"/>
                      <a:gd name="connsiteX124" fmla="*/ 4274 w 10000"/>
                      <a:gd name="connsiteY124" fmla="*/ 567 h 10036"/>
                      <a:gd name="connsiteX125" fmla="*/ 3732 w 10000"/>
                      <a:gd name="connsiteY125" fmla="*/ 922 h 10036"/>
                      <a:gd name="connsiteX126" fmla="*/ 3276 w 10000"/>
                      <a:gd name="connsiteY126" fmla="*/ 993 h 10036"/>
                      <a:gd name="connsiteX127" fmla="*/ 2906 w 10000"/>
                      <a:gd name="connsiteY127" fmla="*/ 1537 h 10036"/>
                      <a:gd name="connsiteX128" fmla="*/ 2365 w 10000"/>
                      <a:gd name="connsiteY128" fmla="*/ 1726 h 10036"/>
                      <a:gd name="connsiteX129" fmla="*/ 1852 w 10000"/>
                      <a:gd name="connsiteY129" fmla="*/ 2009 h 10036"/>
                      <a:gd name="connsiteX130" fmla="*/ 1709 w 10000"/>
                      <a:gd name="connsiteY130" fmla="*/ 2459 h 10036"/>
                      <a:gd name="connsiteX131" fmla="*/ 1425 w 10000"/>
                      <a:gd name="connsiteY131" fmla="*/ 2411 h 10036"/>
                      <a:gd name="connsiteX132" fmla="*/ 997 w 10000"/>
                      <a:gd name="connsiteY132" fmla="*/ 2199 h 10036"/>
                      <a:gd name="connsiteX133" fmla="*/ 570 w 10000"/>
                      <a:gd name="connsiteY133" fmla="*/ 2411 h 10036"/>
                      <a:gd name="connsiteX134" fmla="*/ 199 w 10000"/>
                      <a:gd name="connsiteY134" fmla="*/ 2600 h 10036"/>
                      <a:gd name="connsiteX135" fmla="*/ 0 w 10000"/>
                      <a:gd name="connsiteY135" fmla="*/ 2553 h 10036"/>
                      <a:gd name="connsiteX136" fmla="*/ 57 w 10000"/>
                      <a:gd name="connsiteY136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131 w 10000"/>
                      <a:gd name="connsiteY66" fmla="*/ 9574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154 w 10000"/>
                      <a:gd name="connsiteY73" fmla="*/ 9007 h 10036"/>
                      <a:gd name="connsiteX74" fmla="*/ 6581 w 10000"/>
                      <a:gd name="connsiteY74" fmla="*/ 8251 h 10036"/>
                      <a:gd name="connsiteX75" fmla="*/ 6581 w 10000"/>
                      <a:gd name="connsiteY75" fmla="*/ 8227 h 10036"/>
                      <a:gd name="connsiteX76" fmla="*/ 6610 w 10000"/>
                      <a:gd name="connsiteY76" fmla="*/ 8227 h 10036"/>
                      <a:gd name="connsiteX77" fmla="*/ 7066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94 w 10000"/>
                      <a:gd name="connsiteY79" fmla="*/ 8251 h 10036"/>
                      <a:gd name="connsiteX80" fmla="*/ 7236 w 10000"/>
                      <a:gd name="connsiteY80" fmla="*/ 8345 h 10036"/>
                      <a:gd name="connsiteX81" fmla="*/ 7778 w 10000"/>
                      <a:gd name="connsiteY81" fmla="*/ 8369 h 10036"/>
                      <a:gd name="connsiteX82" fmla="*/ 7806 w 10000"/>
                      <a:gd name="connsiteY82" fmla="*/ 8369 h 10036"/>
                      <a:gd name="connsiteX83" fmla="*/ 7806 w 10000"/>
                      <a:gd name="connsiteY83" fmla="*/ 8392 h 10036"/>
                      <a:gd name="connsiteX84" fmla="*/ 8063 w 10000"/>
                      <a:gd name="connsiteY84" fmla="*/ 8511 h 10036"/>
                      <a:gd name="connsiteX85" fmla="*/ 8091 w 10000"/>
                      <a:gd name="connsiteY85" fmla="*/ 8511 h 10036"/>
                      <a:gd name="connsiteX86" fmla="*/ 8091 w 10000"/>
                      <a:gd name="connsiteY86" fmla="*/ 8558 h 10036"/>
                      <a:gd name="connsiteX87" fmla="*/ 8006 w 10000"/>
                      <a:gd name="connsiteY87" fmla="*/ 8913 h 10036"/>
                      <a:gd name="connsiteX88" fmla="*/ 8291 w 10000"/>
                      <a:gd name="connsiteY88" fmla="*/ 9243 h 10036"/>
                      <a:gd name="connsiteX89" fmla="*/ 8262 w 10000"/>
                      <a:gd name="connsiteY89" fmla="*/ 9267 h 10036"/>
                      <a:gd name="connsiteX90" fmla="*/ 8490 w 10000"/>
                      <a:gd name="connsiteY90" fmla="*/ 9385 h 10036"/>
                      <a:gd name="connsiteX91" fmla="*/ 9373 w 10000"/>
                      <a:gd name="connsiteY91" fmla="*/ 9314 h 10036"/>
                      <a:gd name="connsiteX92" fmla="*/ 9687 w 10000"/>
                      <a:gd name="connsiteY92" fmla="*/ 8818 h 10036"/>
                      <a:gd name="connsiteX93" fmla="*/ 9687 w 10000"/>
                      <a:gd name="connsiteY93" fmla="*/ 8771 h 10036"/>
                      <a:gd name="connsiteX94" fmla="*/ 9687 w 10000"/>
                      <a:gd name="connsiteY94" fmla="*/ 8771 h 10036"/>
                      <a:gd name="connsiteX95" fmla="*/ 9772 w 10000"/>
                      <a:gd name="connsiteY95" fmla="*/ 8700 h 10036"/>
                      <a:gd name="connsiteX96" fmla="*/ 9744 w 10000"/>
                      <a:gd name="connsiteY96" fmla="*/ 8440 h 10036"/>
                      <a:gd name="connsiteX97" fmla="*/ 9630 w 10000"/>
                      <a:gd name="connsiteY97" fmla="*/ 8345 h 10036"/>
                      <a:gd name="connsiteX98" fmla="*/ 9630 w 10000"/>
                      <a:gd name="connsiteY98" fmla="*/ 8322 h 10036"/>
                      <a:gd name="connsiteX99" fmla="*/ 9630 w 10000"/>
                      <a:gd name="connsiteY99" fmla="*/ 8298 h 10036"/>
                      <a:gd name="connsiteX100" fmla="*/ 9630 w 10000"/>
                      <a:gd name="connsiteY100" fmla="*/ 8061 h 10036"/>
                      <a:gd name="connsiteX101" fmla="*/ 8689 w 10000"/>
                      <a:gd name="connsiteY101" fmla="*/ 728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58 h 10036"/>
                      <a:gd name="connsiteX104" fmla="*/ 8689 w 10000"/>
                      <a:gd name="connsiteY104" fmla="*/ 6832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09 h 10036"/>
                      <a:gd name="connsiteX107" fmla="*/ 9345 w 10000"/>
                      <a:gd name="connsiteY107" fmla="*/ 6336 h 10036"/>
                      <a:gd name="connsiteX108" fmla="*/ 9801 w 10000"/>
                      <a:gd name="connsiteY108" fmla="*/ 5863 h 10036"/>
                      <a:gd name="connsiteX109" fmla="*/ 9972 w 10000"/>
                      <a:gd name="connsiteY109" fmla="*/ 5248 h 10036"/>
                      <a:gd name="connsiteX110" fmla="*/ 10000 w 10000"/>
                      <a:gd name="connsiteY110" fmla="*/ 5248 h 10036"/>
                      <a:gd name="connsiteX111" fmla="*/ 7920 w 10000"/>
                      <a:gd name="connsiteY111" fmla="*/ 2979 h 10036"/>
                      <a:gd name="connsiteX112" fmla="*/ 7179 w 10000"/>
                      <a:gd name="connsiteY112" fmla="*/ 2246 h 10036"/>
                      <a:gd name="connsiteX113" fmla="*/ 6524 w 10000"/>
                      <a:gd name="connsiteY113" fmla="*/ 1844 h 10036"/>
                      <a:gd name="connsiteX114" fmla="*/ 5014 w 10000"/>
                      <a:gd name="connsiteY114" fmla="*/ 1158 h 10036"/>
                      <a:gd name="connsiteX115" fmla="*/ 4672 w 10000"/>
                      <a:gd name="connsiteY115" fmla="*/ 709 h 10036"/>
                      <a:gd name="connsiteX116" fmla="*/ 4900 w 10000"/>
                      <a:gd name="connsiteY116" fmla="*/ 709 h 10036"/>
                      <a:gd name="connsiteX117" fmla="*/ 5242 w 10000"/>
                      <a:gd name="connsiteY117" fmla="*/ 709 h 10036"/>
                      <a:gd name="connsiteX118" fmla="*/ 5442 w 10000"/>
                      <a:gd name="connsiteY118" fmla="*/ 355 h 10036"/>
                      <a:gd name="connsiteX119" fmla="*/ 5385 w 10000"/>
                      <a:gd name="connsiteY119" fmla="*/ 0 h 10036"/>
                      <a:gd name="connsiteX120" fmla="*/ 5128 w 10000"/>
                      <a:gd name="connsiteY120" fmla="*/ 95 h 10036"/>
                      <a:gd name="connsiteX121" fmla="*/ 4701 w 10000"/>
                      <a:gd name="connsiteY121" fmla="*/ 355 h 10036"/>
                      <a:gd name="connsiteX122" fmla="*/ 4302 w 10000"/>
                      <a:gd name="connsiteY122" fmla="*/ 355 h 10036"/>
                      <a:gd name="connsiteX123" fmla="*/ 4274 w 10000"/>
                      <a:gd name="connsiteY123" fmla="*/ 567 h 10036"/>
                      <a:gd name="connsiteX124" fmla="*/ 3732 w 10000"/>
                      <a:gd name="connsiteY124" fmla="*/ 922 h 10036"/>
                      <a:gd name="connsiteX125" fmla="*/ 3276 w 10000"/>
                      <a:gd name="connsiteY125" fmla="*/ 993 h 10036"/>
                      <a:gd name="connsiteX126" fmla="*/ 2906 w 10000"/>
                      <a:gd name="connsiteY126" fmla="*/ 1537 h 10036"/>
                      <a:gd name="connsiteX127" fmla="*/ 2365 w 10000"/>
                      <a:gd name="connsiteY127" fmla="*/ 1726 h 10036"/>
                      <a:gd name="connsiteX128" fmla="*/ 1852 w 10000"/>
                      <a:gd name="connsiteY128" fmla="*/ 2009 h 10036"/>
                      <a:gd name="connsiteX129" fmla="*/ 1709 w 10000"/>
                      <a:gd name="connsiteY129" fmla="*/ 2459 h 10036"/>
                      <a:gd name="connsiteX130" fmla="*/ 1425 w 10000"/>
                      <a:gd name="connsiteY130" fmla="*/ 2411 h 10036"/>
                      <a:gd name="connsiteX131" fmla="*/ 997 w 10000"/>
                      <a:gd name="connsiteY131" fmla="*/ 2199 h 10036"/>
                      <a:gd name="connsiteX132" fmla="*/ 570 w 10000"/>
                      <a:gd name="connsiteY132" fmla="*/ 2411 h 10036"/>
                      <a:gd name="connsiteX133" fmla="*/ 199 w 10000"/>
                      <a:gd name="connsiteY133" fmla="*/ 2600 h 10036"/>
                      <a:gd name="connsiteX134" fmla="*/ 0 w 10000"/>
                      <a:gd name="connsiteY134" fmla="*/ 2553 h 10036"/>
                      <a:gd name="connsiteX135" fmla="*/ 57 w 10000"/>
                      <a:gd name="connsiteY135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154 w 10000"/>
                      <a:gd name="connsiteY73" fmla="*/ 9007 h 10036"/>
                      <a:gd name="connsiteX74" fmla="*/ 6581 w 10000"/>
                      <a:gd name="connsiteY74" fmla="*/ 8251 h 10036"/>
                      <a:gd name="connsiteX75" fmla="*/ 6581 w 10000"/>
                      <a:gd name="connsiteY75" fmla="*/ 8227 h 10036"/>
                      <a:gd name="connsiteX76" fmla="*/ 6610 w 10000"/>
                      <a:gd name="connsiteY76" fmla="*/ 8227 h 10036"/>
                      <a:gd name="connsiteX77" fmla="*/ 7066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94 w 10000"/>
                      <a:gd name="connsiteY79" fmla="*/ 8251 h 10036"/>
                      <a:gd name="connsiteX80" fmla="*/ 7236 w 10000"/>
                      <a:gd name="connsiteY80" fmla="*/ 8345 h 10036"/>
                      <a:gd name="connsiteX81" fmla="*/ 7778 w 10000"/>
                      <a:gd name="connsiteY81" fmla="*/ 8369 h 10036"/>
                      <a:gd name="connsiteX82" fmla="*/ 7806 w 10000"/>
                      <a:gd name="connsiteY82" fmla="*/ 8369 h 10036"/>
                      <a:gd name="connsiteX83" fmla="*/ 7806 w 10000"/>
                      <a:gd name="connsiteY83" fmla="*/ 8392 h 10036"/>
                      <a:gd name="connsiteX84" fmla="*/ 8063 w 10000"/>
                      <a:gd name="connsiteY84" fmla="*/ 8511 h 10036"/>
                      <a:gd name="connsiteX85" fmla="*/ 8091 w 10000"/>
                      <a:gd name="connsiteY85" fmla="*/ 8511 h 10036"/>
                      <a:gd name="connsiteX86" fmla="*/ 8091 w 10000"/>
                      <a:gd name="connsiteY86" fmla="*/ 8558 h 10036"/>
                      <a:gd name="connsiteX87" fmla="*/ 8006 w 10000"/>
                      <a:gd name="connsiteY87" fmla="*/ 8913 h 10036"/>
                      <a:gd name="connsiteX88" fmla="*/ 8291 w 10000"/>
                      <a:gd name="connsiteY88" fmla="*/ 9243 h 10036"/>
                      <a:gd name="connsiteX89" fmla="*/ 8262 w 10000"/>
                      <a:gd name="connsiteY89" fmla="*/ 9267 h 10036"/>
                      <a:gd name="connsiteX90" fmla="*/ 8490 w 10000"/>
                      <a:gd name="connsiteY90" fmla="*/ 9385 h 10036"/>
                      <a:gd name="connsiteX91" fmla="*/ 9373 w 10000"/>
                      <a:gd name="connsiteY91" fmla="*/ 9314 h 10036"/>
                      <a:gd name="connsiteX92" fmla="*/ 9687 w 10000"/>
                      <a:gd name="connsiteY92" fmla="*/ 8818 h 10036"/>
                      <a:gd name="connsiteX93" fmla="*/ 9687 w 10000"/>
                      <a:gd name="connsiteY93" fmla="*/ 8771 h 10036"/>
                      <a:gd name="connsiteX94" fmla="*/ 9687 w 10000"/>
                      <a:gd name="connsiteY94" fmla="*/ 8771 h 10036"/>
                      <a:gd name="connsiteX95" fmla="*/ 9772 w 10000"/>
                      <a:gd name="connsiteY95" fmla="*/ 8700 h 10036"/>
                      <a:gd name="connsiteX96" fmla="*/ 9744 w 10000"/>
                      <a:gd name="connsiteY96" fmla="*/ 8440 h 10036"/>
                      <a:gd name="connsiteX97" fmla="*/ 9630 w 10000"/>
                      <a:gd name="connsiteY97" fmla="*/ 8345 h 10036"/>
                      <a:gd name="connsiteX98" fmla="*/ 9630 w 10000"/>
                      <a:gd name="connsiteY98" fmla="*/ 8322 h 10036"/>
                      <a:gd name="connsiteX99" fmla="*/ 9630 w 10000"/>
                      <a:gd name="connsiteY99" fmla="*/ 8298 h 10036"/>
                      <a:gd name="connsiteX100" fmla="*/ 9630 w 10000"/>
                      <a:gd name="connsiteY100" fmla="*/ 8061 h 10036"/>
                      <a:gd name="connsiteX101" fmla="*/ 8689 w 10000"/>
                      <a:gd name="connsiteY101" fmla="*/ 728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58 h 10036"/>
                      <a:gd name="connsiteX104" fmla="*/ 8689 w 10000"/>
                      <a:gd name="connsiteY104" fmla="*/ 6832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09 h 10036"/>
                      <a:gd name="connsiteX107" fmla="*/ 9345 w 10000"/>
                      <a:gd name="connsiteY107" fmla="*/ 6336 h 10036"/>
                      <a:gd name="connsiteX108" fmla="*/ 9801 w 10000"/>
                      <a:gd name="connsiteY108" fmla="*/ 5863 h 10036"/>
                      <a:gd name="connsiteX109" fmla="*/ 9972 w 10000"/>
                      <a:gd name="connsiteY109" fmla="*/ 5248 h 10036"/>
                      <a:gd name="connsiteX110" fmla="*/ 10000 w 10000"/>
                      <a:gd name="connsiteY110" fmla="*/ 5248 h 10036"/>
                      <a:gd name="connsiteX111" fmla="*/ 7920 w 10000"/>
                      <a:gd name="connsiteY111" fmla="*/ 2979 h 10036"/>
                      <a:gd name="connsiteX112" fmla="*/ 7179 w 10000"/>
                      <a:gd name="connsiteY112" fmla="*/ 2246 h 10036"/>
                      <a:gd name="connsiteX113" fmla="*/ 6524 w 10000"/>
                      <a:gd name="connsiteY113" fmla="*/ 1844 h 10036"/>
                      <a:gd name="connsiteX114" fmla="*/ 5014 w 10000"/>
                      <a:gd name="connsiteY114" fmla="*/ 1158 h 10036"/>
                      <a:gd name="connsiteX115" fmla="*/ 4672 w 10000"/>
                      <a:gd name="connsiteY115" fmla="*/ 709 h 10036"/>
                      <a:gd name="connsiteX116" fmla="*/ 4900 w 10000"/>
                      <a:gd name="connsiteY116" fmla="*/ 709 h 10036"/>
                      <a:gd name="connsiteX117" fmla="*/ 5242 w 10000"/>
                      <a:gd name="connsiteY117" fmla="*/ 709 h 10036"/>
                      <a:gd name="connsiteX118" fmla="*/ 5442 w 10000"/>
                      <a:gd name="connsiteY118" fmla="*/ 355 h 10036"/>
                      <a:gd name="connsiteX119" fmla="*/ 5385 w 10000"/>
                      <a:gd name="connsiteY119" fmla="*/ 0 h 10036"/>
                      <a:gd name="connsiteX120" fmla="*/ 5128 w 10000"/>
                      <a:gd name="connsiteY120" fmla="*/ 95 h 10036"/>
                      <a:gd name="connsiteX121" fmla="*/ 4701 w 10000"/>
                      <a:gd name="connsiteY121" fmla="*/ 355 h 10036"/>
                      <a:gd name="connsiteX122" fmla="*/ 4302 w 10000"/>
                      <a:gd name="connsiteY122" fmla="*/ 355 h 10036"/>
                      <a:gd name="connsiteX123" fmla="*/ 4274 w 10000"/>
                      <a:gd name="connsiteY123" fmla="*/ 567 h 10036"/>
                      <a:gd name="connsiteX124" fmla="*/ 3732 w 10000"/>
                      <a:gd name="connsiteY124" fmla="*/ 922 h 10036"/>
                      <a:gd name="connsiteX125" fmla="*/ 3276 w 10000"/>
                      <a:gd name="connsiteY125" fmla="*/ 993 h 10036"/>
                      <a:gd name="connsiteX126" fmla="*/ 2906 w 10000"/>
                      <a:gd name="connsiteY126" fmla="*/ 1537 h 10036"/>
                      <a:gd name="connsiteX127" fmla="*/ 2365 w 10000"/>
                      <a:gd name="connsiteY127" fmla="*/ 1726 h 10036"/>
                      <a:gd name="connsiteX128" fmla="*/ 1852 w 10000"/>
                      <a:gd name="connsiteY128" fmla="*/ 2009 h 10036"/>
                      <a:gd name="connsiteX129" fmla="*/ 1709 w 10000"/>
                      <a:gd name="connsiteY129" fmla="*/ 2459 h 10036"/>
                      <a:gd name="connsiteX130" fmla="*/ 1425 w 10000"/>
                      <a:gd name="connsiteY130" fmla="*/ 2411 h 10036"/>
                      <a:gd name="connsiteX131" fmla="*/ 997 w 10000"/>
                      <a:gd name="connsiteY131" fmla="*/ 2199 h 10036"/>
                      <a:gd name="connsiteX132" fmla="*/ 570 w 10000"/>
                      <a:gd name="connsiteY132" fmla="*/ 2411 h 10036"/>
                      <a:gd name="connsiteX133" fmla="*/ 199 w 10000"/>
                      <a:gd name="connsiteY133" fmla="*/ 2600 h 10036"/>
                      <a:gd name="connsiteX134" fmla="*/ 0 w 10000"/>
                      <a:gd name="connsiteY134" fmla="*/ 2553 h 10036"/>
                      <a:gd name="connsiteX135" fmla="*/ 57 w 10000"/>
                      <a:gd name="connsiteY135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6581 w 10000"/>
                      <a:gd name="connsiteY74" fmla="*/ 8251 h 10036"/>
                      <a:gd name="connsiteX75" fmla="*/ 6581 w 10000"/>
                      <a:gd name="connsiteY75" fmla="*/ 8227 h 10036"/>
                      <a:gd name="connsiteX76" fmla="*/ 6610 w 10000"/>
                      <a:gd name="connsiteY76" fmla="*/ 8227 h 10036"/>
                      <a:gd name="connsiteX77" fmla="*/ 7066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94 w 10000"/>
                      <a:gd name="connsiteY79" fmla="*/ 8251 h 10036"/>
                      <a:gd name="connsiteX80" fmla="*/ 7236 w 10000"/>
                      <a:gd name="connsiteY80" fmla="*/ 8345 h 10036"/>
                      <a:gd name="connsiteX81" fmla="*/ 7778 w 10000"/>
                      <a:gd name="connsiteY81" fmla="*/ 8369 h 10036"/>
                      <a:gd name="connsiteX82" fmla="*/ 7806 w 10000"/>
                      <a:gd name="connsiteY82" fmla="*/ 8369 h 10036"/>
                      <a:gd name="connsiteX83" fmla="*/ 7806 w 10000"/>
                      <a:gd name="connsiteY83" fmla="*/ 8392 h 10036"/>
                      <a:gd name="connsiteX84" fmla="*/ 8063 w 10000"/>
                      <a:gd name="connsiteY84" fmla="*/ 8511 h 10036"/>
                      <a:gd name="connsiteX85" fmla="*/ 8091 w 10000"/>
                      <a:gd name="connsiteY85" fmla="*/ 8511 h 10036"/>
                      <a:gd name="connsiteX86" fmla="*/ 8091 w 10000"/>
                      <a:gd name="connsiteY86" fmla="*/ 8558 h 10036"/>
                      <a:gd name="connsiteX87" fmla="*/ 8006 w 10000"/>
                      <a:gd name="connsiteY87" fmla="*/ 8913 h 10036"/>
                      <a:gd name="connsiteX88" fmla="*/ 8291 w 10000"/>
                      <a:gd name="connsiteY88" fmla="*/ 9243 h 10036"/>
                      <a:gd name="connsiteX89" fmla="*/ 8262 w 10000"/>
                      <a:gd name="connsiteY89" fmla="*/ 9267 h 10036"/>
                      <a:gd name="connsiteX90" fmla="*/ 8490 w 10000"/>
                      <a:gd name="connsiteY90" fmla="*/ 9385 h 10036"/>
                      <a:gd name="connsiteX91" fmla="*/ 9373 w 10000"/>
                      <a:gd name="connsiteY91" fmla="*/ 9314 h 10036"/>
                      <a:gd name="connsiteX92" fmla="*/ 9687 w 10000"/>
                      <a:gd name="connsiteY92" fmla="*/ 8818 h 10036"/>
                      <a:gd name="connsiteX93" fmla="*/ 9687 w 10000"/>
                      <a:gd name="connsiteY93" fmla="*/ 8771 h 10036"/>
                      <a:gd name="connsiteX94" fmla="*/ 9687 w 10000"/>
                      <a:gd name="connsiteY94" fmla="*/ 8771 h 10036"/>
                      <a:gd name="connsiteX95" fmla="*/ 9772 w 10000"/>
                      <a:gd name="connsiteY95" fmla="*/ 8700 h 10036"/>
                      <a:gd name="connsiteX96" fmla="*/ 9744 w 10000"/>
                      <a:gd name="connsiteY96" fmla="*/ 8440 h 10036"/>
                      <a:gd name="connsiteX97" fmla="*/ 9630 w 10000"/>
                      <a:gd name="connsiteY97" fmla="*/ 8345 h 10036"/>
                      <a:gd name="connsiteX98" fmla="*/ 9630 w 10000"/>
                      <a:gd name="connsiteY98" fmla="*/ 8322 h 10036"/>
                      <a:gd name="connsiteX99" fmla="*/ 9630 w 10000"/>
                      <a:gd name="connsiteY99" fmla="*/ 8298 h 10036"/>
                      <a:gd name="connsiteX100" fmla="*/ 9630 w 10000"/>
                      <a:gd name="connsiteY100" fmla="*/ 8061 h 10036"/>
                      <a:gd name="connsiteX101" fmla="*/ 8689 w 10000"/>
                      <a:gd name="connsiteY101" fmla="*/ 728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58 h 10036"/>
                      <a:gd name="connsiteX104" fmla="*/ 8689 w 10000"/>
                      <a:gd name="connsiteY104" fmla="*/ 6832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09 h 10036"/>
                      <a:gd name="connsiteX107" fmla="*/ 9345 w 10000"/>
                      <a:gd name="connsiteY107" fmla="*/ 6336 h 10036"/>
                      <a:gd name="connsiteX108" fmla="*/ 9801 w 10000"/>
                      <a:gd name="connsiteY108" fmla="*/ 5863 h 10036"/>
                      <a:gd name="connsiteX109" fmla="*/ 9972 w 10000"/>
                      <a:gd name="connsiteY109" fmla="*/ 5248 h 10036"/>
                      <a:gd name="connsiteX110" fmla="*/ 10000 w 10000"/>
                      <a:gd name="connsiteY110" fmla="*/ 5248 h 10036"/>
                      <a:gd name="connsiteX111" fmla="*/ 7920 w 10000"/>
                      <a:gd name="connsiteY111" fmla="*/ 2979 h 10036"/>
                      <a:gd name="connsiteX112" fmla="*/ 7179 w 10000"/>
                      <a:gd name="connsiteY112" fmla="*/ 2246 h 10036"/>
                      <a:gd name="connsiteX113" fmla="*/ 6524 w 10000"/>
                      <a:gd name="connsiteY113" fmla="*/ 1844 h 10036"/>
                      <a:gd name="connsiteX114" fmla="*/ 5014 w 10000"/>
                      <a:gd name="connsiteY114" fmla="*/ 1158 h 10036"/>
                      <a:gd name="connsiteX115" fmla="*/ 4672 w 10000"/>
                      <a:gd name="connsiteY115" fmla="*/ 709 h 10036"/>
                      <a:gd name="connsiteX116" fmla="*/ 4900 w 10000"/>
                      <a:gd name="connsiteY116" fmla="*/ 709 h 10036"/>
                      <a:gd name="connsiteX117" fmla="*/ 5242 w 10000"/>
                      <a:gd name="connsiteY117" fmla="*/ 709 h 10036"/>
                      <a:gd name="connsiteX118" fmla="*/ 5442 w 10000"/>
                      <a:gd name="connsiteY118" fmla="*/ 355 h 10036"/>
                      <a:gd name="connsiteX119" fmla="*/ 5385 w 10000"/>
                      <a:gd name="connsiteY119" fmla="*/ 0 h 10036"/>
                      <a:gd name="connsiteX120" fmla="*/ 5128 w 10000"/>
                      <a:gd name="connsiteY120" fmla="*/ 95 h 10036"/>
                      <a:gd name="connsiteX121" fmla="*/ 4701 w 10000"/>
                      <a:gd name="connsiteY121" fmla="*/ 355 h 10036"/>
                      <a:gd name="connsiteX122" fmla="*/ 4302 w 10000"/>
                      <a:gd name="connsiteY122" fmla="*/ 355 h 10036"/>
                      <a:gd name="connsiteX123" fmla="*/ 4274 w 10000"/>
                      <a:gd name="connsiteY123" fmla="*/ 567 h 10036"/>
                      <a:gd name="connsiteX124" fmla="*/ 3732 w 10000"/>
                      <a:gd name="connsiteY124" fmla="*/ 922 h 10036"/>
                      <a:gd name="connsiteX125" fmla="*/ 3276 w 10000"/>
                      <a:gd name="connsiteY125" fmla="*/ 993 h 10036"/>
                      <a:gd name="connsiteX126" fmla="*/ 2906 w 10000"/>
                      <a:gd name="connsiteY126" fmla="*/ 1537 h 10036"/>
                      <a:gd name="connsiteX127" fmla="*/ 2365 w 10000"/>
                      <a:gd name="connsiteY127" fmla="*/ 1726 h 10036"/>
                      <a:gd name="connsiteX128" fmla="*/ 1852 w 10000"/>
                      <a:gd name="connsiteY128" fmla="*/ 2009 h 10036"/>
                      <a:gd name="connsiteX129" fmla="*/ 1709 w 10000"/>
                      <a:gd name="connsiteY129" fmla="*/ 2459 h 10036"/>
                      <a:gd name="connsiteX130" fmla="*/ 1425 w 10000"/>
                      <a:gd name="connsiteY130" fmla="*/ 2411 h 10036"/>
                      <a:gd name="connsiteX131" fmla="*/ 997 w 10000"/>
                      <a:gd name="connsiteY131" fmla="*/ 2199 h 10036"/>
                      <a:gd name="connsiteX132" fmla="*/ 570 w 10000"/>
                      <a:gd name="connsiteY132" fmla="*/ 2411 h 10036"/>
                      <a:gd name="connsiteX133" fmla="*/ 199 w 10000"/>
                      <a:gd name="connsiteY133" fmla="*/ 2600 h 10036"/>
                      <a:gd name="connsiteX134" fmla="*/ 0 w 10000"/>
                      <a:gd name="connsiteY134" fmla="*/ 2553 h 10036"/>
                      <a:gd name="connsiteX135" fmla="*/ 57 w 10000"/>
                      <a:gd name="connsiteY135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6581 w 10000"/>
                      <a:gd name="connsiteY74" fmla="*/ 8251 h 10036"/>
                      <a:gd name="connsiteX75" fmla="*/ 6581 w 10000"/>
                      <a:gd name="connsiteY75" fmla="*/ 8227 h 10036"/>
                      <a:gd name="connsiteX76" fmla="*/ 6299 w 10000"/>
                      <a:gd name="connsiteY76" fmla="*/ 8194 h 10036"/>
                      <a:gd name="connsiteX77" fmla="*/ 7066 w 10000"/>
                      <a:gd name="connsiteY77" fmla="*/ 8227 h 10036"/>
                      <a:gd name="connsiteX78" fmla="*/ 7066 w 10000"/>
                      <a:gd name="connsiteY78" fmla="*/ 8227 h 10036"/>
                      <a:gd name="connsiteX79" fmla="*/ 7094 w 10000"/>
                      <a:gd name="connsiteY79" fmla="*/ 8251 h 10036"/>
                      <a:gd name="connsiteX80" fmla="*/ 7236 w 10000"/>
                      <a:gd name="connsiteY80" fmla="*/ 8345 h 10036"/>
                      <a:gd name="connsiteX81" fmla="*/ 7778 w 10000"/>
                      <a:gd name="connsiteY81" fmla="*/ 8369 h 10036"/>
                      <a:gd name="connsiteX82" fmla="*/ 7806 w 10000"/>
                      <a:gd name="connsiteY82" fmla="*/ 8369 h 10036"/>
                      <a:gd name="connsiteX83" fmla="*/ 7806 w 10000"/>
                      <a:gd name="connsiteY83" fmla="*/ 8392 h 10036"/>
                      <a:gd name="connsiteX84" fmla="*/ 8063 w 10000"/>
                      <a:gd name="connsiteY84" fmla="*/ 8511 h 10036"/>
                      <a:gd name="connsiteX85" fmla="*/ 8091 w 10000"/>
                      <a:gd name="connsiteY85" fmla="*/ 8511 h 10036"/>
                      <a:gd name="connsiteX86" fmla="*/ 8091 w 10000"/>
                      <a:gd name="connsiteY86" fmla="*/ 8558 h 10036"/>
                      <a:gd name="connsiteX87" fmla="*/ 8006 w 10000"/>
                      <a:gd name="connsiteY87" fmla="*/ 8913 h 10036"/>
                      <a:gd name="connsiteX88" fmla="*/ 8291 w 10000"/>
                      <a:gd name="connsiteY88" fmla="*/ 9243 h 10036"/>
                      <a:gd name="connsiteX89" fmla="*/ 8262 w 10000"/>
                      <a:gd name="connsiteY89" fmla="*/ 9267 h 10036"/>
                      <a:gd name="connsiteX90" fmla="*/ 8490 w 10000"/>
                      <a:gd name="connsiteY90" fmla="*/ 9385 h 10036"/>
                      <a:gd name="connsiteX91" fmla="*/ 9373 w 10000"/>
                      <a:gd name="connsiteY91" fmla="*/ 9314 h 10036"/>
                      <a:gd name="connsiteX92" fmla="*/ 9687 w 10000"/>
                      <a:gd name="connsiteY92" fmla="*/ 8818 h 10036"/>
                      <a:gd name="connsiteX93" fmla="*/ 9687 w 10000"/>
                      <a:gd name="connsiteY93" fmla="*/ 8771 h 10036"/>
                      <a:gd name="connsiteX94" fmla="*/ 9687 w 10000"/>
                      <a:gd name="connsiteY94" fmla="*/ 8771 h 10036"/>
                      <a:gd name="connsiteX95" fmla="*/ 9772 w 10000"/>
                      <a:gd name="connsiteY95" fmla="*/ 8700 h 10036"/>
                      <a:gd name="connsiteX96" fmla="*/ 9744 w 10000"/>
                      <a:gd name="connsiteY96" fmla="*/ 8440 h 10036"/>
                      <a:gd name="connsiteX97" fmla="*/ 9630 w 10000"/>
                      <a:gd name="connsiteY97" fmla="*/ 8345 h 10036"/>
                      <a:gd name="connsiteX98" fmla="*/ 9630 w 10000"/>
                      <a:gd name="connsiteY98" fmla="*/ 8322 h 10036"/>
                      <a:gd name="connsiteX99" fmla="*/ 9630 w 10000"/>
                      <a:gd name="connsiteY99" fmla="*/ 8298 h 10036"/>
                      <a:gd name="connsiteX100" fmla="*/ 9630 w 10000"/>
                      <a:gd name="connsiteY100" fmla="*/ 8061 h 10036"/>
                      <a:gd name="connsiteX101" fmla="*/ 8689 w 10000"/>
                      <a:gd name="connsiteY101" fmla="*/ 7281 h 10036"/>
                      <a:gd name="connsiteX102" fmla="*/ 8689 w 10000"/>
                      <a:gd name="connsiteY102" fmla="*/ 7281 h 10036"/>
                      <a:gd name="connsiteX103" fmla="*/ 8689 w 10000"/>
                      <a:gd name="connsiteY103" fmla="*/ 7258 h 10036"/>
                      <a:gd name="connsiteX104" fmla="*/ 8689 w 10000"/>
                      <a:gd name="connsiteY104" fmla="*/ 6832 h 10036"/>
                      <a:gd name="connsiteX105" fmla="*/ 8689 w 10000"/>
                      <a:gd name="connsiteY105" fmla="*/ 6832 h 10036"/>
                      <a:gd name="connsiteX106" fmla="*/ 8689 w 10000"/>
                      <a:gd name="connsiteY106" fmla="*/ 6809 h 10036"/>
                      <a:gd name="connsiteX107" fmla="*/ 9345 w 10000"/>
                      <a:gd name="connsiteY107" fmla="*/ 6336 h 10036"/>
                      <a:gd name="connsiteX108" fmla="*/ 9801 w 10000"/>
                      <a:gd name="connsiteY108" fmla="*/ 5863 h 10036"/>
                      <a:gd name="connsiteX109" fmla="*/ 9972 w 10000"/>
                      <a:gd name="connsiteY109" fmla="*/ 5248 h 10036"/>
                      <a:gd name="connsiteX110" fmla="*/ 10000 w 10000"/>
                      <a:gd name="connsiteY110" fmla="*/ 5248 h 10036"/>
                      <a:gd name="connsiteX111" fmla="*/ 7920 w 10000"/>
                      <a:gd name="connsiteY111" fmla="*/ 2979 h 10036"/>
                      <a:gd name="connsiteX112" fmla="*/ 7179 w 10000"/>
                      <a:gd name="connsiteY112" fmla="*/ 2246 h 10036"/>
                      <a:gd name="connsiteX113" fmla="*/ 6524 w 10000"/>
                      <a:gd name="connsiteY113" fmla="*/ 1844 h 10036"/>
                      <a:gd name="connsiteX114" fmla="*/ 5014 w 10000"/>
                      <a:gd name="connsiteY114" fmla="*/ 1158 h 10036"/>
                      <a:gd name="connsiteX115" fmla="*/ 4672 w 10000"/>
                      <a:gd name="connsiteY115" fmla="*/ 709 h 10036"/>
                      <a:gd name="connsiteX116" fmla="*/ 4900 w 10000"/>
                      <a:gd name="connsiteY116" fmla="*/ 709 h 10036"/>
                      <a:gd name="connsiteX117" fmla="*/ 5242 w 10000"/>
                      <a:gd name="connsiteY117" fmla="*/ 709 h 10036"/>
                      <a:gd name="connsiteX118" fmla="*/ 5442 w 10000"/>
                      <a:gd name="connsiteY118" fmla="*/ 355 h 10036"/>
                      <a:gd name="connsiteX119" fmla="*/ 5385 w 10000"/>
                      <a:gd name="connsiteY119" fmla="*/ 0 h 10036"/>
                      <a:gd name="connsiteX120" fmla="*/ 5128 w 10000"/>
                      <a:gd name="connsiteY120" fmla="*/ 95 h 10036"/>
                      <a:gd name="connsiteX121" fmla="*/ 4701 w 10000"/>
                      <a:gd name="connsiteY121" fmla="*/ 355 h 10036"/>
                      <a:gd name="connsiteX122" fmla="*/ 4302 w 10000"/>
                      <a:gd name="connsiteY122" fmla="*/ 355 h 10036"/>
                      <a:gd name="connsiteX123" fmla="*/ 4274 w 10000"/>
                      <a:gd name="connsiteY123" fmla="*/ 567 h 10036"/>
                      <a:gd name="connsiteX124" fmla="*/ 3732 w 10000"/>
                      <a:gd name="connsiteY124" fmla="*/ 922 h 10036"/>
                      <a:gd name="connsiteX125" fmla="*/ 3276 w 10000"/>
                      <a:gd name="connsiteY125" fmla="*/ 993 h 10036"/>
                      <a:gd name="connsiteX126" fmla="*/ 2906 w 10000"/>
                      <a:gd name="connsiteY126" fmla="*/ 1537 h 10036"/>
                      <a:gd name="connsiteX127" fmla="*/ 2365 w 10000"/>
                      <a:gd name="connsiteY127" fmla="*/ 1726 h 10036"/>
                      <a:gd name="connsiteX128" fmla="*/ 1852 w 10000"/>
                      <a:gd name="connsiteY128" fmla="*/ 2009 h 10036"/>
                      <a:gd name="connsiteX129" fmla="*/ 1709 w 10000"/>
                      <a:gd name="connsiteY129" fmla="*/ 2459 h 10036"/>
                      <a:gd name="connsiteX130" fmla="*/ 1425 w 10000"/>
                      <a:gd name="connsiteY130" fmla="*/ 2411 h 10036"/>
                      <a:gd name="connsiteX131" fmla="*/ 997 w 10000"/>
                      <a:gd name="connsiteY131" fmla="*/ 2199 h 10036"/>
                      <a:gd name="connsiteX132" fmla="*/ 570 w 10000"/>
                      <a:gd name="connsiteY132" fmla="*/ 2411 h 10036"/>
                      <a:gd name="connsiteX133" fmla="*/ 199 w 10000"/>
                      <a:gd name="connsiteY133" fmla="*/ 2600 h 10036"/>
                      <a:gd name="connsiteX134" fmla="*/ 0 w 10000"/>
                      <a:gd name="connsiteY134" fmla="*/ 2553 h 10036"/>
                      <a:gd name="connsiteX135" fmla="*/ 57 w 10000"/>
                      <a:gd name="connsiteY135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6581 w 10000"/>
                      <a:gd name="connsiteY74" fmla="*/ 8251 h 10036"/>
                      <a:gd name="connsiteX75" fmla="*/ 6581 w 10000"/>
                      <a:gd name="connsiteY75" fmla="*/ 8227 h 10036"/>
                      <a:gd name="connsiteX76" fmla="*/ 7066 w 10000"/>
                      <a:gd name="connsiteY76" fmla="*/ 8227 h 10036"/>
                      <a:gd name="connsiteX77" fmla="*/ 7066 w 10000"/>
                      <a:gd name="connsiteY77" fmla="*/ 8227 h 10036"/>
                      <a:gd name="connsiteX78" fmla="*/ 7094 w 10000"/>
                      <a:gd name="connsiteY78" fmla="*/ 8251 h 10036"/>
                      <a:gd name="connsiteX79" fmla="*/ 7236 w 10000"/>
                      <a:gd name="connsiteY79" fmla="*/ 8345 h 10036"/>
                      <a:gd name="connsiteX80" fmla="*/ 7778 w 10000"/>
                      <a:gd name="connsiteY80" fmla="*/ 8369 h 10036"/>
                      <a:gd name="connsiteX81" fmla="*/ 7806 w 10000"/>
                      <a:gd name="connsiteY81" fmla="*/ 8369 h 10036"/>
                      <a:gd name="connsiteX82" fmla="*/ 7806 w 10000"/>
                      <a:gd name="connsiteY82" fmla="*/ 8392 h 10036"/>
                      <a:gd name="connsiteX83" fmla="*/ 8063 w 10000"/>
                      <a:gd name="connsiteY83" fmla="*/ 8511 h 10036"/>
                      <a:gd name="connsiteX84" fmla="*/ 8091 w 10000"/>
                      <a:gd name="connsiteY84" fmla="*/ 8511 h 10036"/>
                      <a:gd name="connsiteX85" fmla="*/ 8091 w 10000"/>
                      <a:gd name="connsiteY85" fmla="*/ 8558 h 10036"/>
                      <a:gd name="connsiteX86" fmla="*/ 8006 w 10000"/>
                      <a:gd name="connsiteY86" fmla="*/ 8913 h 10036"/>
                      <a:gd name="connsiteX87" fmla="*/ 8291 w 10000"/>
                      <a:gd name="connsiteY87" fmla="*/ 9243 h 10036"/>
                      <a:gd name="connsiteX88" fmla="*/ 8262 w 10000"/>
                      <a:gd name="connsiteY88" fmla="*/ 9267 h 10036"/>
                      <a:gd name="connsiteX89" fmla="*/ 8490 w 10000"/>
                      <a:gd name="connsiteY89" fmla="*/ 9385 h 10036"/>
                      <a:gd name="connsiteX90" fmla="*/ 9373 w 10000"/>
                      <a:gd name="connsiteY90" fmla="*/ 9314 h 10036"/>
                      <a:gd name="connsiteX91" fmla="*/ 9687 w 10000"/>
                      <a:gd name="connsiteY91" fmla="*/ 8818 h 10036"/>
                      <a:gd name="connsiteX92" fmla="*/ 9687 w 10000"/>
                      <a:gd name="connsiteY92" fmla="*/ 8771 h 10036"/>
                      <a:gd name="connsiteX93" fmla="*/ 9687 w 10000"/>
                      <a:gd name="connsiteY93" fmla="*/ 8771 h 10036"/>
                      <a:gd name="connsiteX94" fmla="*/ 9772 w 10000"/>
                      <a:gd name="connsiteY94" fmla="*/ 8700 h 10036"/>
                      <a:gd name="connsiteX95" fmla="*/ 9744 w 10000"/>
                      <a:gd name="connsiteY95" fmla="*/ 8440 h 10036"/>
                      <a:gd name="connsiteX96" fmla="*/ 9630 w 10000"/>
                      <a:gd name="connsiteY96" fmla="*/ 8345 h 10036"/>
                      <a:gd name="connsiteX97" fmla="*/ 9630 w 10000"/>
                      <a:gd name="connsiteY97" fmla="*/ 8322 h 10036"/>
                      <a:gd name="connsiteX98" fmla="*/ 9630 w 10000"/>
                      <a:gd name="connsiteY98" fmla="*/ 8298 h 10036"/>
                      <a:gd name="connsiteX99" fmla="*/ 9630 w 10000"/>
                      <a:gd name="connsiteY99" fmla="*/ 8061 h 10036"/>
                      <a:gd name="connsiteX100" fmla="*/ 8689 w 10000"/>
                      <a:gd name="connsiteY100" fmla="*/ 7281 h 10036"/>
                      <a:gd name="connsiteX101" fmla="*/ 8689 w 10000"/>
                      <a:gd name="connsiteY101" fmla="*/ 7281 h 10036"/>
                      <a:gd name="connsiteX102" fmla="*/ 8689 w 10000"/>
                      <a:gd name="connsiteY102" fmla="*/ 7258 h 10036"/>
                      <a:gd name="connsiteX103" fmla="*/ 8689 w 10000"/>
                      <a:gd name="connsiteY103" fmla="*/ 6832 h 10036"/>
                      <a:gd name="connsiteX104" fmla="*/ 8689 w 10000"/>
                      <a:gd name="connsiteY104" fmla="*/ 6832 h 10036"/>
                      <a:gd name="connsiteX105" fmla="*/ 8689 w 10000"/>
                      <a:gd name="connsiteY105" fmla="*/ 6809 h 10036"/>
                      <a:gd name="connsiteX106" fmla="*/ 9345 w 10000"/>
                      <a:gd name="connsiteY106" fmla="*/ 6336 h 10036"/>
                      <a:gd name="connsiteX107" fmla="*/ 9801 w 10000"/>
                      <a:gd name="connsiteY107" fmla="*/ 5863 h 10036"/>
                      <a:gd name="connsiteX108" fmla="*/ 9972 w 10000"/>
                      <a:gd name="connsiteY108" fmla="*/ 5248 h 10036"/>
                      <a:gd name="connsiteX109" fmla="*/ 10000 w 10000"/>
                      <a:gd name="connsiteY109" fmla="*/ 5248 h 10036"/>
                      <a:gd name="connsiteX110" fmla="*/ 7920 w 10000"/>
                      <a:gd name="connsiteY110" fmla="*/ 2979 h 10036"/>
                      <a:gd name="connsiteX111" fmla="*/ 7179 w 10000"/>
                      <a:gd name="connsiteY111" fmla="*/ 2246 h 10036"/>
                      <a:gd name="connsiteX112" fmla="*/ 6524 w 10000"/>
                      <a:gd name="connsiteY112" fmla="*/ 1844 h 10036"/>
                      <a:gd name="connsiteX113" fmla="*/ 5014 w 10000"/>
                      <a:gd name="connsiteY113" fmla="*/ 1158 h 10036"/>
                      <a:gd name="connsiteX114" fmla="*/ 4672 w 10000"/>
                      <a:gd name="connsiteY114" fmla="*/ 709 h 10036"/>
                      <a:gd name="connsiteX115" fmla="*/ 4900 w 10000"/>
                      <a:gd name="connsiteY115" fmla="*/ 709 h 10036"/>
                      <a:gd name="connsiteX116" fmla="*/ 5242 w 10000"/>
                      <a:gd name="connsiteY116" fmla="*/ 709 h 10036"/>
                      <a:gd name="connsiteX117" fmla="*/ 5442 w 10000"/>
                      <a:gd name="connsiteY117" fmla="*/ 355 h 10036"/>
                      <a:gd name="connsiteX118" fmla="*/ 5385 w 10000"/>
                      <a:gd name="connsiteY118" fmla="*/ 0 h 10036"/>
                      <a:gd name="connsiteX119" fmla="*/ 5128 w 10000"/>
                      <a:gd name="connsiteY119" fmla="*/ 95 h 10036"/>
                      <a:gd name="connsiteX120" fmla="*/ 4701 w 10000"/>
                      <a:gd name="connsiteY120" fmla="*/ 355 h 10036"/>
                      <a:gd name="connsiteX121" fmla="*/ 4302 w 10000"/>
                      <a:gd name="connsiteY121" fmla="*/ 355 h 10036"/>
                      <a:gd name="connsiteX122" fmla="*/ 4274 w 10000"/>
                      <a:gd name="connsiteY122" fmla="*/ 567 h 10036"/>
                      <a:gd name="connsiteX123" fmla="*/ 3732 w 10000"/>
                      <a:gd name="connsiteY123" fmla="*/ 922 h 10036"/>
                      <a:gd name="connsiteX124" fmla="*/ 3276 w 10000"/>
                      <a:gd name="connsiteY124" fmla="*/ 993 h 10036"/>
                      <a:gd name="connsiteX125" fmla="*/ 2906 w 10000"/>
                      <a:gd name="connsiteY125" fmla="*/ 1537 h 10036"/>
                      <a:gd name="connsiteX126" fmla="*/ 2365 w 10000"/>
                      <a:gd name="connsiteY126" fmla="*/ 1726 h 10036"/>
                      <a:gd name="connsiteX127" fmla="*/ 1852 w 10000"/>
                      <a:gd name="connsiteY127" fmla="*/ 2009 h 10036"/>
                      <a:gd name="connsiteX128" fmla="*/ 1709 w 10000"/>
                      <a:gd name="connsiteY128" fmla="*/ 2459 h 10036"/>
                      <a:gd name="connsiteX129" fmla="*/ 1425 w 10000"/>
                      <a:gd name="connsiteY129" fmla="*/ 2411 h 10036"/>
                      <a:gd name="connsiteX130" fmla="*/ 997 w 10000"/>
                      <a:gd name="connsiteY130" fmla="*/ 2199 h 10036"/>
                      <a:gd name="connsiteX131" fmla="*/ 570 w 10000"/>
                      <a:gd name="connsiteY131" fmla="*/ 2411 h 10036"/>
                      <a:gd name="connsiteX132" fmla="*/ 199 w 10000"/>
                      <a:gd name="connsiteY132" fmla="*/ 2600 h 10036"/>
                      <a:gd name="connsiteX133" fmla="*/ 0 w 10000"/>
                      <a:gd name="connsiteY133" fmla="*/ 2553 h 10036"/>
                      <a:gd name="connsiteX134" fmla="*/ 57 w 10000"/>
                      <a:gd name="connsiteY134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6581 w 10000"/>
                      <a:gd name="connsiteY74" fmla="*/ 8251 h 10036"/>
                      <a:gd name="connsiteX75" fmla="*/ 7066 w 10000"/>
                      <a:gd name="connsiteY75" fmla="*/ 8227 h 10036"/>
                      <a:gd name="connsiteX76" fmla="*/ 7066 w 10000"/>
                      <a:gd name="connsiteY76" fmla="*/ 8227 h 10036"/>
                      <a:gd name="connsiteX77" fmla="*/ 7094 w 10000"/>
                      <a:gd name="connsiteY77" fmla="*/ 8251 h 10036"/>
                      <a:gd name="connsiteX78" fmla="*/ 7236 w 10000"/>
                      <a:gd name="connsiteY78" fmla="*/ 8345 h 10036"/>
                      <a:gd name="connsiteX79" fmla="*/ 7778 w 10000"/>
                      <a:gd name="connsiteY79" fmla="*/ 8369 h 10036"/>
                      <a:gd name="connsiteX80" fmla="*/ 7806 w 10000"/>
                      <a:gd name="connsiteY80" fmla="*/ 8369 h 10036"/>
                      <a:gd name="connsiteX81" fmla="*/ 7806 w 10000"/>
                      <a:gd name="connsiteY81" fmla="*/ 8392 h 10036"/>
                      <a:gd name="connsiteX82" fmla="*/ 8063 w 10000"/>
                      <a:gd name="connsiteY82" fmla="*/ 8511 h 10036"/>
                      <a:gd name="connsiteX83" fmla="*/ 8091 w 10000"/>
                      <a:gd name="connsiteY83" fmla="*/ 8511 h 10036"/>
                      <a:gd name="connsiteX84" fmla="*/ 8091 w 10000"/>
                      <a:gd name="connsiteY84" fmla="*/ 8558 h 10036"/>
                      <a:gd name="connsiteX85" fmla="*/ 8006 w 10000"/>
                      <a:gd name="connsiteY85" fmla="*/ 8913 h 10036"/>
                      <a:gd name="connsiteX86" fmla="*/ 8291 w 10000"/>
                      <a:gd name="connsiteY86" fmla="*/ 9243 h 10036"/>
                      <a:gd name="connsiteX87" fmla="*/ 8262 w 10000"/>
                      <a:gd name="connsiteY87" fmla="*/ 9267 h 10036"/>
                      <a:gd name="connsiteX88" fmla="*/ 8490 w 10000"/>
                      <a:gd name="connsiteY88" fmla="*/ 9385 h 10036"/>
                      <a:gd name="connsiteX89" fmla="*/ 9373 w 10000"/>
                      <a:gd name="connsiteY89" fmla="*/ 9314 h 10036"/>
                      <a:gd name="connsiteX90" fmla="*/ 9687 w 10000"/>
                      <a:gd name="connsiteY90" fmla="*/ 8818 h 10036"/>
                      <a:gd name="connsiteX91" fmla="*/ 9687 w 10000"/>
                      <a:gd name="connsiteY91" fmla="*/ 8771 h 10036"/>
                      <a:gd name="connsiteX92" fmla="*/ 9687 w 10000"/>
                      <a:gd name="connsiteY92" fmla="*/ 8771 h 10036"/>
                      <a:gd name="connsiteX93" fmla="*/ 9772 w 10000"/>
                      <a:gd name="connsiteY93" fmla="*/ 8700 h 10036"/>
                      <a:gd name="connsiteX94" fmla="*/ 9744 w 10000"/>
                      <a:gd name="connsiteY94" fmla="*/ 8440 h 10036"/>
                      <a:gd name="connsiteX95" fmla="*/ 9630 w 10000"/>
                      <a:gd name="connsiteY95" fmla="*/ 8345 h 10036"/>
                      <a:gd name="connsiteX96" fmla="*/ 9630 w 10000"/>
                      <a:gd name="connsiteY96" fmla="*/ 8322 h 10036"/>
                      <a:gd name="connsiteX97" fmla="*/ 9630 w 10000"/>
                      <a:gd name="connsiteY97" fmla="*/ 8298 h 10036"/>
                      <a:gd name="connsiteX98" fmla="*/ 9630 w 10000"/>
                      <a:gd name="connsiteY98" fmla="*/ 8061 h 10036"/>
                      <a:gd name="connsiteX99" fmla="*/ 8689 w 10000"/>
                      <a:gd name="connsiteY99" fmla="*/ 7281 h 10036"/>
                      <a:gd name="connsiteX100" fmla="*/ 8689 w 10000"/>
                      <a:gd name="connsiteY100" fmla="*/ 7281 h 10036"/>
                      <a:gd name="connsiteX101" fmla="*/ 8689 w 10000"/>
                      <a:gd name="connsiteY101" fmla="*/ 7258 h 10036"/>
                      <a:gd name="connsiteX102" fmla="*/ 8689 w 10000"/>
                      <a:gd name="connsiteY102" fmla="*/ 6832 h 10036"/>
                      <a:gd name="connsiteX103" fmla="*/ 8689 w 10000"/>
                      <a:gd name="connsiteY103" fmla="*/ 6832 h 10036"/>
                      <a:gd name="connsiteX104" fmla="*/ 8689 w 10000"/>
                      <a:gd name="connsiteY104" fmla="*/ 6809 h 10036"/>
                      <a:gd name="connsiteX105" fmla="*/ 9345 w 10000"/>
                      <a:gd name="connsiteY105" fmla="*/ 6336 h 10036"/>
                      <a:gd name="connsiteX106" fmla="*/ 9801 w 10000"/>
                      <a:gd name="connsiteY106" fmla="*/ 5863 h 10036"/>
                      <a:gd name="connsiteX107" fmla="*/ 9972 w 10000"/>
                      <a:gd name="connsiteY107" fmla="*/ 5248 h 10036"/>
                      <a:gd name="connsiteX108" fmla="*/ 10000 w 10000"/>
                      <a:gd name="connsiteY108" fmla="*/ 5248 h 10036"/>
                      <a:gd name="connsiteX109" fmla="*/ 7920 w 10000"/>
                      <a:gd name="connsiteY109" fmla="*/ 2979 h 10036"/>
                      <a:gd name="connsiteX110" fmla="*/ 7179 w 10000"/>
                      <a:gd name="connsiteY110" fmla="*/ 2246 h 10036"/>
                      <a:gd name="connsiteX111" fmla="*/ 6524 w 10000"/>
                      <a:gd name="connsiteY111" fmla="*/ 1844 h 10036"/>
                      <a:gd name="connsiteX112" fmla="*/ 5014 w 10000"/>
                      <a:gd name="connsiteY112" fmla="*/ 1158 h 10036"/>
                      <a:gd name="connsiteX113" fmla="*/ 4672 w 10000"/>
                      <a:gd name="connsiteY113" fmla="*/ 709 h 10036"/>
                      <a:gd name="connsiteX114" fmla="*/ 4900 w 10000"/>
                      <a:gd name="connsiteY114" fmla="*/ 709 h 10036"/>
                      <a:gd name="connsiteX115" fmla="*/ 5242 w 10000"/>
                      <a:gd name="connsiteY115" fmla="*/ 709 h 10036"/>
                      <a:gd name="connsiteX116" fmla="*/ 5442 w 10000"/>
                      <a:gd name="connsiteY116" fmla="*/ 355 h 10036"/>
                      <a:gd name="connsiteX117" fmla="*/ 5385 w 10000"/>
                      <a:gd name="connsiteY117" fmla="*/ 0 h 10036"/>
                      <a:gd name="connsiteX118" fmla="*/ 5128 w 10000"/>
                      <a:gd name="connsiteY118" fmla="*/ 95 h 10036"/>
                      <a:gd name="connsiteX119" fmla="*/ 4701 w 10000"/>
                      <a:gd name="connsiteY119" fmla="*/ 355 h 10036"/>
                      <a:gd name="connsiteX120" fmla="*/ 4302 w 10000"/>
                      <a:gd name="connsiteY120" fmla="*/ 355 h 10036"/>
                      <a:gd name="connsiteX121" fmla="*/ 4274 w 10000"/>
                      <a:gd name="connsiteY121" fmla="*/ 567 h 10036"/>
                      <a:gd name="connsiteX122" fmla="*/ 3732 w 10000"/>
                      <a:gd name="connsiteY122" fmla="*/ 922 h 10036"/>
                      <a:gd name="connsiteX123" fmla="*/ 3276 w 10000"/>
                      <a:gd name="connsiteY123" fmla="*/ 993 h 10036"/>
                      <a:gd name="connsiteX124" fmla="*/ 2906 w 10000"/>
                      <a:gd name="connsiteY124" fmla="*/ 1537 h 10036"/>
                      <a:gd name="connsiteX125" fmla="*/ 2365 w 10000"/>
                      <a:gd name="connsiteY125" fmla="*/ 1726 h 10036"/>
                      <a:gd name="connsiteX126" fmla="*/ 1852 w 10000"/>
                      <a:gd name="connsiteY126" fmla="*/ 2009 h 10036"/>
                      <a:gd name="connsiteX127" fmla="*/ 1709 w 10000"/>
                      <a:gd name="connsiteY127" fmla="*/ 2459 h 10036"/>
                      <a:gd name="connsiteX128" fmla="*/ 1425 w 10000"/>
                      <a:gd name="connsiteY128" fmla="*/ 2411 h 10036"/>
                      <a:gd name="connsiteX129" fmla="*/ 997 w 10000"/>
                      <a:gd name="connsiteY129" fmla="*/ 2199 h 10036"/>
                      <a:gd name="connsiteX130" fmla="*/ 570 w 10000"/>
                      <a:gd name="connsiteY130" fmla="*/ 2411 h 10036"/>
                      <a:gd name="connsiteX131" fmla="*/ 199 w 10000"/>
                      <a:gd name="connsiteY131" fmla="*/ 2600 h 10036"/>
                      <a:gd name="connsiteX132" fmla="*/ 0 w 10000"/>
                      <a:gd name="connsiteY132" fmla="*/ 2553 h 10036"/>
                      <a:gd name="connsiteX133" fmla="*/ 57 w 10000"/>
                      <a:gd name="connsiteY133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7066 w 10000"/>
                      <a:gd name="connsiteY74" fmla="*/ 8227 h 10036"/>
                      <a:gd name="connsiteX75" fmla="*/ 7066 w 10000"/>
                      <a:gd name="connsiteY75" fmla="*/ 8227 h 10036"/>
                      <a:gd name="connsiteX76" fmla="*/ 7094 w 10000"/>
                      <a:gd name="connsiteY76" fmla="*/ 8251 h 10036"/>
                      <a:gd name="connsiteX77" fmla="*/ 7236 w 10000"/>
                      <a:gd name="connsiteY77" fmla="*/ 8345 h 10036"/>
                      <a:gd name="connsiteX78" fmla="*/ 7778 w 10000"/>
                      <a:gd name="connsiteY78" fmla="*/ 8369 h 10036"/>
                      <a:gd name="connsiteX79" fmla="*/ 7806 w 10000"/>
                      <a:gd name="connsiteY79" fmla="*/ 8369 h 10036"/>
                      <a:gd name="connsiteX80" fmla="*/ 7806 w 10000"/>
                      <a:gd name="connsiteY80" fmla="*/ 8392 h 10036"/>
                      <a:gd name="connsiteX81" fmla="*/ 8063 w 10000"/>
                      <a:gd name="connsiteY81" fmla="*/ 8511 h 10036"/>
                      <a:gd name="connsiteX82" fmla="*/ 8091 w 10000"/>
                      <a:gd name="connsiteY82" fmla="*/ 8511 h 10036"/>
                      <a:gd name="connsiteX83" fmla="*/ 8091 w 10000"/>
                      <a:gd name="connsiteY83" fmla="*/ 8558 h 10036"/>
                      <a:gd name="connsiteX84" fmla="*/ 8006 w 10000"/>
                      <a:gd name="connsiteY84" fmla="*/ 8913 h 10036"/>
                      <a:gd name="connsiteX85" fmla="*/ 8291 w 10000"/>
                      <a:gd name="connsiteY85" fmla="*/ 9243 h 10036"/>
                      <a:gd name="connsiteX86" fmla="*/ 8262 w 10000"/>
                      <a:gd name="connsiteY86" fmla="*/ 9267 h 10036"/>
                      <a:gd name="connsiteX87" fmla="*/ 8490 w 10000"/>
                      <a:gd name="connsiteY87" fmla="*/ 9385 h 10036"/>
                      <a:gd name="connsiteX88" fmla="*/ 9373 w 10000"/>
                      <a:gd name="connsiteY88" fmla="*/ 9314 h 10036"/>
                      <a:gd name="connsiteX89" fmla="*/ 9687 w 10000"/>
                      <a:gd name="connsiteY89" fmla="*/ 8818 h 10036"/>
                      <a:gd name="connsiteX90" fmla="*/ 9687 w 10000"/>
                      <a:gd name="connsiteY90" fmla="*/ 8771 h 10036"/>
                      <a:gd name="connsiteX91" fmla="*/ 9687 w 10000"/>
                      <a:gd name="connsiteY91" fmla="*/ 8771 h 10036"/>
                      <a:gd name="connsiteX92" fmla="*/ 9772 w 10000"/>
                      <a:gd name="connsiteY92" fmla="*/ 8700 h 10036"/>
                      <a:gd name="connsiteX93" fmla="*/ 9744 w 10000"/>
                      <a:gd name="connsiteY93" fmla="*/ 8440 h 10036"/>
                      <a:gd name="connsiteX94" fmla="*/ 9630 w 10000"/>
                      <a:gd name="connsiteY94" fmla="*/ 8345 h 10036"/>
                      <a:gd name="connsiteX95" fmla="*/ 9630 w 10000"/>
                      <a:gd name="connsiteY95" fmla="*/ 8322 h 10036"/>
                      <a:gd name="connsiteX96" fmla="*/ 9630 w 10000"/>
                      <a:gd name="connsiteY96" fmla="*/ 8298 h 10036"/>
                      <a:gd name="connsiteX97" fmla="*/ 9630 w 10000"/>
                      <a:gd name="connsiteY97" fmla="*/ 8061 h 10036"/>
                      <a:gd name="connsiteX98" fmla="*/ 8689 w 10000"/>
                      <a:gd name="connsiteY98" fmla="*/ 7281 h 10036"/>
                      <a:gd name="connsiteX99" fmla="*/ 8689 w 10000"/>
                      <a:gd name="connsiteY99" fmla="*/ 7281 h 10036"/>
                      <a:gd name="connsiteX100" fmla="*/ 8689 w 10000"/>
                      <a:gd name="connsiteY100" fmla="*/ 7258 h 10036"/>
                      <a:gd name="connsiteX101" fmla="*/ 8689 w 10000"/>
                      <a:gd name="connsiteY101" fmla="*/ 6832 h 10036"/>
                      <a:gd name="connsiteX102" fmla="*/ 8689 w 10000"/>
                      <a:gd name="connsiteY102" fmla="*/ 6832 h 10036"/>
                      <a:gd name="connsiteX103" fmla="*/ 8689 w 10000"/>
                      <a:gd name="connsiteY103" fmla="*/ 6809 h 10036"/>
                      <a:gd name="connsiteX104" fmla="*/ 9345 w 10000"/>
                      <a:gd name="connsiteY104" fmla="*/ 6336 h 10036"/>
                      <a:gd name="connsiteX105" fmla="*/ 9801 w 10000"/>
                      <a:gd name="connsiteY105" fmla="*/ 5863 h 10036"/>
                      <a:gd name="connsiteX106" fmla="*/ 9972 w 10000"/>
                      <a:gd name="connsiteY106" fmla="*/ 5248 h 10036"/>
                      <a:gd name="connsiteX107" fmla="*/ 10000 w 10000"/>
                      <a:gd name="connsiteY107" fmla="*/ 5248 h 10036"/>
                      <a:gd name="connsiteX108" fmla="*/ 7920 w 10000"/>
                      <a:gd name="connsiteY108" fmla="*/ 2979 h 10036"/>
                      <a:gd name="connsiteX109" fmla="*/ 7179 w 10000"/>
                      <a:gd name="connsiteY109" fmla="*/ 2246 h 10036"/>
                      <a:gd name="connsiteX110" fmla="*/ 6524 w 10000"/>
                      <a:gd name="connsiteY110" fmla="*/ 1844 h 10036"/>
                      <a:gd name="connsiteX111" fmla="*/ 5014 w 10000"/>
                      <a:gd name="connsiteY111" fmla="*/ 1158 h 10036"/>
                      <a:gd name="connsiteX112" fmla="*/ 4672 w 10000"/>
                      <a:gd name="connsiteY112" fmla="*/ 709 h 10036"/>
                      <a:gd name="connsiteX113" fmla="*/ 4900 w 10000"/>
                      <a:gd name="connsiteY113" fmla="*/ 709 h 10036"/>
                      <a:gd name="connsiteX114" fmla="*/ 5242 w 10000"/>
                      <a:gd name="connsiteY114" fmla="*/ 709 h 10036"/>
                      <a:gd name="connsiteX115" fmla="*/ 5442 w 10000"/>
                      <a:gd name="connsiteY115" fmla="*/ 355 h 10036"/>
                      <a:gd name="connsiteX116" fmla="*/ 5385 w 10000"/>
                      <a:gd name="connsiteY116" fmla="*/ 0 h 10036"/>
                      <a:gd name="connsiteX117" fmla="*/ 5128 w 10000"/>
                      <a:gd name="connsiteY117" fmla="*/ 95 h 10036"/>
                      <a:gd name="connsiteX118" fmla="*/ 4701 w 10000"/>
                      <a:gd name="connsiteY118" fmla="*/ 355 h 10036"/>
                      <a:gd name="connsiteX119" fmla="*/ 4302 w 10000"/>
                      <a:gd name="connsiteY119" fmla="*/ 355 h 10036"/>
                      <a:gd name="connsiteX120" fmla="*/ 4274 w 10000"/>
                      <a:gd name="connsiteY120" fmla="*/ 567 h 10036"/>
                      <a:gd name="connsiteX121" fmla="*/ 3732 w 10000"/>
                      <a:gd name="connsiteY121" fmla="*/ 922 h 10036"/>
                      <a:gd name="connsiteX122" fmla="*/ 3276 w 10000"/>
                      <a:gd name="connsiteY122" fmla="*/ 993 h 10036"/>
                      <a:gd name="connsiteX123" fmla="*/ 2906 w 10000"/>
                      <a:gd name="connsiteY123" fmla="*/ 1537 h 10036"/>
                      <a:gd name="connsiteX124" fmla="*/ 2365 w 10000"/>
                      <a:gd name="connsiteY124" fmla="*/ 1726 h 10036"/>
                      <a:gd name="connsiteX125" fmla="*/ 1852 w 10000"/>
                      <a:gd name="connsiteY125" fmla="*/ 2009 h 10036"/>
                      <a:gd name="connsiteX126" fmla="*/ 1709 w 10000"/>
                      <a:gd name="connsiteY126" fmla="*/ 2459 h 10036"/>
                      <a:gd name="connsiteX127" fmla="*/ 1425 w 10000"/>
                      <a:gd name="connsiteY127" fmla="*/ 2411 h 10036"/>
                      <a:gd name="connsiteX128" fmla="*/ 997 w 10000"/>
                      <a:gd name="connsiteY128" fmla="*/ 2199 h 10036"/>
                      <a:gd name="connsiteX129" fmla="*/ 570 w 10000"/>
                      <a:gd name="connsiteY129" fmla="*/ 2411 h 10036"/>
                      <a:gd name="connsiteX130" fmla="*/ 199 w 10000"/>
                      <a:gd name="connsiteY130" fmla="*/ 2600 h 10036"/>
                      <a:gd name="connsiteX131" fmla="*/ 0 w 10000"/>
                      <a:gd name="connsiteY131" fmla="*/ 2553 h 10036"/>
                      <a:gd name="connsiteX132" fmla="*/ 57 w 10000"/>
                      <a:gd name="connsiteY132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7066 w 10000"/>
                      <a:gd name="connsiteY74" fmla="*/ 8227 h 10036"/>
                      <a:gd name="connsiteX75" fmla="*/ 7066 w 10000"/>
                      <a:gd name="connsiteY75" fmla="*/ 8227 h 10036"/>
                      <a:gd name="connsiteX76" fmla="*/ 7094 w 10000"/>
                      <a:gd name="connsiteY76" fmla="*/ 8251 h 10036"/>
                      <a:gd name="connsiteX77" fmla="*/ 7236 w 10000"/>
                      <a:gd name="connsiteY77" fmla="*/ 8345 h 10036"/>
                      <a:gd name="connsiteX78" fmla="*/ 7778 w 10000"/>
                      <a:gd name="connsiteY78" fmla="*/ 8369 h 10036"/>
                      <a:gd name="connsiteX79" fmla="*/ 7806 w 10000"/>
                      <a:gd name="connsiteY79" fmla="*/ 8369 h 10036"/>
                      <a:gd name="connsiteX80" fmla="*/ 7806 w 10000"/>
                      <a:gd name="connsiteY80" fmla="*/ 8392 h 10036"/>
                      <a:gd name="connsiteX81" fmla="*/ 8063 w 10000"/>
                      <a:gd name="connsiteY81" fmla="*/ 8511 h 10036"/>
                      <a:gd name="connsiteX82" fmla="*/ 8091 w 10000"/>
                      <a:gd name="connsiteY82" fmla="*/ 8511 h 10036"/>
                      <a:gd name="connsiteX83" fmla="*/ 8091 w 10000"/>
                      <a:gd name="connsiteY83" fmla="*/ 8558 h 10036"/>
                      <a:gd name="connsiteX84" fmla="*/ 8006 w 10000"/>
                      <a:gd name="connsiteY84" fmla="*/ 8913 h 10036"/>
                      <a:gd name="connsiteX85" fmla="*/ 8291 w 10000"/>
                      <a:gd name="connsiteY85" fmla="*/ 9243 h 10036"/>
                      <a:gd name="connsiteX86" fmla="*/ 8262 w 10000"/>
                      <a:gd name="connsiteY86" fmla="*/ 9267 h 10036"/>
                      <a:gd name="connsiteX87" fmla="*/ 8437 w 10000"/>
                      <a:gd name="connsiteY87" fmla="*/ 9548 h 10036"/>
                      <a:gd name="connsiteX88" fmla="*/ 9373 w 10000"/>
                      <a:gd name="connsiteY88" fmla="*/ 9314 h 10036"/>
                      <a:gd name="connsiteX89" fmla="*/ 9687 w 10000"/>
                      <a:gd name="connsiteY89" fmla="*/ 8818 h 10036"/>
                      <a:gd name="connsiteX90" fmla="*/ 9687 w 10000"/>
                      <a:gd name="connsiteY90" fmla="*/ 8771 h 10036"/>
                      <a:gd name="connsiteX91" fmla="*/ 9687 w 10000"/>
                      <a:gd name="connsiteY91" fmla="*/ 8771 h 10036"/>
                      <a:gd name="connsiteX92" fmla="*/ 9772 w 10000"/>
                      <a:gd name="connsiteY92" fmla="*/ 8700 h 10036"/>
                      <a:gd name="connsiteX93" fmla="*/ 9744 w 10000"/>
                      <a:gd name="connsiteY93" fmla="*/ 8440 h 10036"/>
                      <a:gd name="connsiteX94" fmla="*/ 9630 w 10000"/>
                      <a:gd name="connsiteY94" fmla="*/ 8345 h 10036"/>
                      <a:gd name="connsiteX95" fmla="*/ 9630 w 10000"/>
                      <a:gd name="connsiteY95" fmla="*/ 8322 h 10036"/>
                      <a:gd name="connsiteX96" fmla="*/ 9630 w 10000"/>
                      <a:gd name="connsiteY96" fmla="*/ 8298 h 10036"/>
                      <a:gd name="connsiteX97" fmla="*/ 9630 w 10000"/>
                      <a:gd name="connsiteY97" fmla="*/ 8061 h 10036"/>
                      <a:gd name="connsiteX98" fmla="*/ 8689 w 10000"/>
                      <a:gd name="connsiteY98" fmla="*/ 7281 h 10036"/>
                      <a:gd name="connsiteX99" fmla="*/ 8689 w 10000"/>
                      <a:gd name="connsiteY99" fmla="*/ 7281 h 10036"/>
                      <a:gd name="connsiteX100" fmla="*/ 8689 w 10000"/>
                      <a:gd name="connsiteY100" fmla="*/ 7258 h 10036"/>
                      <a:gd name="connsiteX101" fmla="*/ 8689 w 10000"/>
                      <a:gd name="connsiteY101" fmla="*/ 6832 h 10036"/>
                      <a:gd name="connsiteX102" fmla="*/ 8689 w 10000"/>
                      <a:gd name="connsiteY102" fmla="*/ 6832 h 10036"/>
                      <a:gd name="connsiteX103" fmla="*/ 8689 w 10000"/>
                      <a:gd name="connsiteY103" fmla="*/ 6809 h 10036"/>
                      <a:gd name="connsiteX104" fmla="*/ 9345 w 10000"/>
                      <a:gd name="connsiteY104" fmla="*/ 6336 h 10036"/>
                      <a:gd name="connsiteX105" fmla="*/ 9801 w 10000"/>
                      <a:gd name="connsiteY105" fmla="*/ 5863 h 10036"/>
                      <a:gd name="connsiteX106" fmla="*/ 9972 w 10000"/>
                      <a:gd name="connsiteY106" fmla="*/ 5248 h 10036"/>
                      <a:gd name="connsiteX107" fmla="*/ 10000 w 10000"/>
                      <a:gd name="connsiteY107" fmla="*/ 5248 h 10036"/>
                      <a:gd name="connsiteX108" fmla="*/ 7920 w 10000"/>
                      <a:gd name="connsiteY108" fmla="*/ 2979 h 10036"/>
                      <a:gd name="connsiteX109" fmla="*/ 7179 w 10000"/>
                      <a:gd name="connsiteY109" fmla="*/ 2246 h 10036"/>
                      <a:gd name="connsiteX110" fmla="*/ 6524 w 10000"/>
                      <a:gd name="connsiteY110" fmla="*/ 1844 h 10036"/>
                      <a:gd name="connsiteX111" fmla="*/ 5014 w 10000"/>
                      <a:gd name="connsiteY111" fmla="*/ 1158 h 10036"/>
                      <a:gd name="connsiteX112" fmla="*/ 4672 w 10000"/>
                      <a:gd name="connsiteY112" fmla="*/ 709 h 10036"/>
                      <a:gd name="connsiteX113" fmla="*/ 4900 w 10000"/>
                      <a:gd name="connsiteY113" fmla="*/ 709 h 10036"/>
                      <a:gd name="connsiteX114" fmla="*/ 5242 w 10000"/>
                      <a:gd name="connsiteY114" fmla="*/ 709 h 10036"/>
                      <a:gd name="connsiteX115" fmla="*/ 5442 w 10000"/>
                      <a:gd name="connsiteY115" fmla="*/ 355 h 10036"/>
                      <a:gd name="connsiteX116" fmla="*/ 5385 w 10000"/>
                      <a:gd name="connsiteY116" fmla="*/ 0 h 10036"/>
                      <a:gd name="connsiteX117" fmla="*/ 5128 w 10000"/>
                      <a:gd name="connsiteY117" fmla="*/ 95 h 10036"/>
                      <a:gd name="connsiteX118" fmla="*/ 4701 w 10000"/>
                      <a:gd name="connsiteY118" fmla="*/ 355 h 10036"/>
                      <a:gd name="connsiteX119" fmla="*/ 4302 w 10000"/>
                      <a:gd name="connsiteY119" fmla="*/ 355 h 10036"/>
                      <a:gd name="connsiteX120" fmla="*/ 4274 w 10000"/>
                      <a:gd name="connsiteY120" fmla="*/ 567 h 10036"/>
                      <a:gd name="connsiteX121" fmla="*/ 3732 w 10000"/>
                      <a:gd name="connsiteY121" fmla="*/ 922 h 10036"/>
                      <a:gd name="connsiteX122" fmla="*/ 3276 w 10000"/>
                      <a:gd name="connsiteY122" fmla="*/ 993 h 10036"/>
                      <a:gd name="connsiteX123" fmla="*/ 2906 w 10000"/>
                      <a:gd name="connsiteY123" fmla="*/ 1537 h 10036"/>
                      <a:gd name="connsiteX124" fmla="*/ 2365 w 10000"/>
                      <a:gd name="connsiteY124" fmla="*/ 1726 h 10036"/>
                      <a:gd name="connsiteX125" fmla="*/ 1852 w 10000"/>
                      <a:gd name="connsiteY125" fmla="*/ 2009 h 10036"/>
                      <a:gd name="connsiteX126" fmla="*/ 1709 w 10000"/>
                      <a:gd name="connsiteY126" fmla="*/ 2459 h 10036"/>
                      <a:gd name="connsiteX127" fmla="*/ 1425 w 10000"/>
                      <a:gd name="connsiteY127" fmla="*/ 2411 h 10036"/>
                      <a:gd name="connsiteX128" fmla="*/ 997 w 10000"/>
                      <a:gd name="connsiteY128" fmla="*/ 2199 h 10036"/>
                      <a:gd name="connsiteX129" fmla="*/ 570 w 10000"/>
                      <a:gd name="connsiteY129" fmla="*/ 2411 h 10036"/>
                      <a:gd name="connsiteX130" fmla="*/ 199 w 10000"/>
                      <a:gd name="connsiteY130" fmla="*/ 2600 h 10036"/>
                      <a:gd name="connsiteX131" fmla="*/ 0 w 10000"/>
                      <a:gd name="connsiteY131" fmla="*/ 2553 h 10036"/>
                      <a:gd name="connsiteX132" fmla="*/ 57 w 10000"/>
                      <a:gd name="connsiteY132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7066 w 10000"/>
                      <a:gd name="connsiteY74" fmla="*/ 8227 h 10036"/>
                      <a:gd name="connsiteX75" fmla="*/ 7066 w 10000"/>
                      <a:gd name="connsiteY75" fmla="*/ 8227 h 10036"/>
                      <a:gd name="connsiteX76" fmla="*/ 7094 w 10000"/>
                      <a:gd name="connsiteY76" fmla="*/ 8251 h 10036"/>
                      <a:gd name="connsiteX77" fmla="*/ 7236 w 10000"/>
                      <a:gd name="connsiteY77" fmla="*/ 8345 h 10036"/>
                      <a:gd name="connsiteX78" fmla="*/ 7778 w 10000"/>
                      <a:gd name="connsiteY78" fmla="*/ 8369 h 10036"/>
                      <a:gd name="connsiteX79" fmla="*/ 7806 w 10000"/>
                      <a:gd name="connsiteY79" fmla="*/ 8369 h 10036"/>
                      <a:gd name="connsiteX80" fmla="*/ 7806 w 10000"/>
                      <a:gd name="connsiteY80" fmla="*/ 8392 h 10036"/>
                      <a:gd name="connsiteX81" fmla="*/ 8063 w 10000"/>
                      <a:gd name="connsiteY81" fmla="*/ 8511 h 10036"/>
                      <a:gd name="connsiteX82" fmla="*/ 8091 w 10000"/>
                      <a:gd name="connsiteY82" fmla="*/ 8511 h 10036"/>
                      <a:gd name="connsiteX83" fmla="*/ 8091 w 10000"/>
                      <a:gd name="connsiteY83" fmla="*/ 8558 h 10036"/>
                      <a:gd name="connsiteX84" fmla="*/ 8006 w 10000"/>
                      <a:gd name="connsiteY84" fmla="*/ 8913 h 10036"/>
                      <a:gd name="connsiteX85" fmla="*/ 8291 w 10000"/>
                      <a:gd name="connsiteY85" fmla="*/ 9243 h 10036"/>
                      <a:gd name="connsiteX86" fmla="*/ 8437 w 10000"/>
                      <a:gd name="connsiteY86" fmla="*/ 9548 h 10036"/>
                      <a:gd name="connsiteX87" fmla="*/ 9373 w 10000"/>
                      <a:gd name="connsiteY87" fmla="*/ 9314 h 10036"/>
                      <a:gd name="connsiteX88" fmla="*/ 9687 w 10000"/>
                      <a:gd name="connsiteY88" fmla="*/ 8818 h 10036"/>
                      <a:gd name="connsiteX89" fmla="*/ 9687 w 10000"/>
                      <a:gd name="connsiteY89" fmla="*/ 8771 h 10036"/>
                      <a:gd name="connsiteX90" fmla="*/ 9687 w 10000"/>
                      <a:gd name="connsiteY90" fmla="*/ 8771 h 10036"/>
                      <a:gd name="connsiteX91" fmla="*/ 9772 w 10000"/>
                      <a:gd name="connsiteY91" fmla="*/ 8700 h 10036"/>
                      <a:gd name="connsiteX92" fmla="*/ 9744 w 10000"/>
                      <a:gd name="connsiteY92" fmla="*/ 8440 h 10036"/>
                      <a:gd name="connsiteX93" fmla="*/ 9630 w 10000"/>
                      <a:gd name="connsiteY93" fmla="*/ 8345 h 10036"/>
                      <a:gd name="connsiteX94" fmla="*/ 9630 w 10000"/>
                      <a:gd name="connsiteY94" fmla="*/ 8322 h 10036"/>
                      <a:gd name="connsiteX95" fmla="*/ 9630 w 10000"/>
                      <a:gd name="connsiteY95" fmla="*/ 8298 h 10036"/>
                      <a:gd name="connsiteX96" fmla="*/ 9630 w 10000"/>
                      <a:gd name="connsiteY96" fmla="*/ 8061 h 10036"/>
                      <a:gd name="connsiteX97" fmla="*/ 8689 w 10000"/>
                      <a:gd name="connsiteY97" fmla="*/ 7281 h 10036"/>
                      <a:gd name="connsiteX98" fmla="*/ 8689 w 10000"/>
                      <a:gd name="connsiteY98" fmla="*/ 7281 h 10036"/>
                      <a:gd name="connsiteX99" fmla="*/ 8689 w 10000"/>
                      <a:gd name="connsiteY99" fmla="*/ 7258 h 10036"/>
                      <a:gd name="connsiteX100" fmla="*/ 8689 w 10000"/>
                      <a:gd name="connsiteY100" fmla="*/ 6832 h 10036"/>
                      <a:gd name="connsiteX101" fmla="*/ 8689 w 10000"/>
                      <a:gd name="connsiteY101" fmla="*/ 6832 h 10036"/>
                      <a:gd name="connsiteX102" fmla="*/ 8689 w 10000"/>
                      <a:gd name="connsiteY102" fmla="*/ 6809 h 10036"/>
                      <a:gd name="connsiteX103" fmla="*/ 9345 w 10000"/>
                      <a:gd name="connsiteY103" fmla="*/ 6336 h 10036"/>
                      <a:gd name="connsiteX104" fmla="*/ 9801 w 10000"/>
                      <a:gd name="connsiteY104" fmla="*/ 5863 h 10036"/>
                      <a:gd name="connsiteX105" fmla="*/ 9972 w 10000"/>
                      <a:gd name="connsiteY105" fmla="*/ 5248 h 10036"/>
                      <a:gd name="connsiteX106" fmla="*/ 10000 w 10000"/>
                      <a:gd name="connsiteY106" fmla="*/ 5248 h 10036"/>
                      <a:gd name="connsiteX107" fmla="*/ 7920 w 10000"/>
                      <a:gd name="connsiteY107" fmla="*/ 2979 h 10036"/>
                      <a:gd name="connsiteX108" fmla="*/ 7179 w 10000"/>
                      <a:gd name="connsiteY108" fmla="*/ 2246 h 10036"/>
                      <a:gd name="connsiteX109" fmla="*/ 6524 w 10000"/>
                      <a:gd name="connsiteY109" fmla="*/ 1844 h 10036"/>
                      <a:gd name="connsiteX110" fmla="*/ 5014 w 10000"/>
                      <a:gd name="connsiteY110" fmla="*/ 1158 h 10036"/>
                      <a:gd name="connsiteX111" fmla="*/ 4672 w 10000"/>
                      <a:gd name="connsiteY111" fmla="*/ 709 h 10036"/>
                      <a:gd name="connsiteX112" fmla="*/ 4900 w 10000"/>
                      <a:gd name="connsiteY112" fmla="*/ 709 h 10036"/>
                      <a:gd name="connsiteX113" fmla="*/ 5242 w 10000"/>
                      <a:gd name="connsiteY113" fmla="*/ 709 h 10036"/>
                      <a:gd name="connsiteX114" fmla="*/ 5442 w 10000"/>
                      <a:gd name="connsiteY114" fmla="*/ 355 h 10036"/>
                      <a:gd name="connsiteX115" fmla="*/ 5385 w 10000"/>
                      <a:gd name="connsiteY115" fmla="*/ 0 h 10036"/>
                      <a:gd name="connsiteX116" fmla="*/ 5128 w 10000"/>
                      <a:gd name="connsiteY116" fmla="*/ 95 h 10036"/>
                      <a:gd name="connsiteX117" fmla="*/ 4701 w 10000"/>
                      <a:gd name="connsiteY117" fmla="*/ 355 h 10036"/>
                      <a:gd name="connsiteX118" fmla="*/ 4302 w 10000"/>
                      <a:gd name="connsiteY118" fmla="*/ 355 h 10036"/>
                      <a:gd name="connsiteX119" fmla="*/ 4274 w 10000"/>
                      <a:gd name="connsiteY119" fmla="*/ 567 h 10036"/>
                      <a:gd name="connsiteX120" fmla="*/ 3732 w 10000"/>
                      <a:gd name="connsiteY120" fmla="*/ 922 h 10036"/>
                      <a:gd name="connsiteX121" fmla="*/ 3276 w 10000"/>
                      <a:gd name="connsiteY121" fmla="*/ 993 h 10036"/>
                      <a:gd name="connsiteX122" fmla="*/ 2906 w 10000"/>
                      <a:gd name="connsiteY122" fmla="*/ 1537 h 10036"/>
                      <a:gd name="connsiteX123" fmla="*/ 2365 w 10000"/>
                      <a:gd name="connsiteY123" fmla="*/ 1726 h 10036"/>
                      <a:gd name="connsiteX124" fmla="*/ 1852 w 10000"/>
                      <a:gd name="connsiteY124" fmla="*/ 2009 h 10036"/>
                      <a:gd name="connsiteX125" fmla="*/ 1709 w 10000"/>
                      <a:gd name="connsiteY125" fmla="*/ 2459 h 10036"/>
                      <a:gd name="connsiteX126" fmla="*/ 1425 w 10000"/>
                      <a:gd name="connsiteY126" fmla="*/ 2411 h 10036"/>
                      <a:gd name="connsiteX127" fmla="*/ 997 w 10000"/>
                      <a:gd name="connsiteY127" fmla="*/ 2199 h 10036"/>
                      <a:gd name="connsiteX128" fmla="*/ 570 w 10000"/>
                      <a:gd name="connsiteY128" fmla="*/ 2411 h 10036"/>
                      <a:gd name="connsiteX129" fmla="*/ 199 w 10000"/>
                      <a:gd name="connsiteY129" fmla="*/ 2600 h 10036"/>
                      <a:gd name="connsiteX130" fmla="*/ 0 w 10000"/>
                      <a:gd name="connsiteY130" fmla="*/ 2553 h 10036"/>
                      <a:gd name="connsiteX131" fmla="*/ 57 w 10000"/>
                      <a:gd name="connsiteY131" fmla="*/ 2861 h 10036"/>
                      <a:gd name="connsiteX0" fmla="*/ 57 w 10000"/>
                      <a:gd name="connsiteY0" fmla="*/ 2861 h 10036"/>
                      <a:gd name="connsiteX1" fmla="*/ 85 w 10000"/>
                      <a:gd name="connsiteY1" fmla="*/ 2861 h 10036"/>
                      <a:gd name="connsiteX2" fmla="*/ 399 w 10000"/>
                      <a:gd name="connsiteY2" fmla="*/ 2790 h 10036"/>
                      <a:gd name="connsiteX3" fmla="*/ 427 w 10000"/>
                      <a:gd name="connsiteY3" fmla="*/ 2790 h 10036"/>
                      <a:gd name="connsiteX4" fmla="*/ 456 w 10000"/>
                      <a:gd name="connsiteY4" fmla="*/ 2837 h 10036"/>
                      <a:gd name="connsiteX5" fmla="*/ 598 w 10000"/>
                      <a:gd name="connsiteY5" fmla="*/ 2979 h 10036"/>
                      <a:gd name="connsiteX6" fmla="*/ 627 w 10000"/>
                      <a:gd name="connsiteY6" fmla="*/ 3002 h 10036"/>
                      <a:gd name="connsiteX7" fmla="*/ 570 w 10000"/>
                      <a:gd name="connsiteY7" fmla="*/ 3026 h 10036"/>
                      <a:gd name="connsiteX8" fmla="*/ 370 w 10000"/>
                      <a:gd name="connsiteY8" fmla="*/ 3191 h 10036"/>
                      <a:gd name="connsiteX9" fmla="*/ 256 w 10000"/>
                      <a:gd name="connsiteY9" fmla="*/ 3310 h 10036"/>
                      <a:gd name="connsiteX10" fmla="*/ 285 w 10000"/>
                      <a:gd name="connsiteY10" fmla="*/ 3357 h 10036"/>
                      <a:gd name="connsiteX11" fmla="*/ 484 w 10000"/>
                      <a:gd name="connsiteY11" fmla="*/ 3499 h 10036"/>
                      <a:gd name="connsiteX12" fmla="*/ 712 w 10000"/>
                      <a:gd name="connsiteY12" fmla="*/ 3475 h 10036"/>
                      <a:gd name="connsiteX13" fmla="*/ 741 w 10000"/>
                      <a:gd name="connsiteY13" fmla="*/ 3475 h 10036"/>
                      <a:gd name="connsiteX14" fmla="*/ 741 w 10000"/>
                      <a:gd name="connsiteY14" fmla="*/ 3475 h 10036"/>
                      <a:gd name="connsiteX15" fmla="*/ 940 w 10000"/>
                      <a:gd name="connsiteY15" fmla="*/ 3570 h 10036"/>
                      <a:gd name="connsiteX16" fmla="*/ 997 w 10000"/>
                      <a:gd name="connsiteY16" fmla="*/ 3593 h 10036"/>
                      <a:gd name="connsiteX17" fmla="*/ 969 w 10000"/>
                      <a:gd name="connsiteY17" fmla="*/ 3617 h 10036"/>
                      <a:gd name="connsiteX18" fmla="*/ 969 w 10000"/>
                      <a:gd name="connsiteY18" fmla="*/ 3830 h 10036"/>
                      <a:gd name="connsiteX19" fmla="*/ 969 w 10000"/>
                      <a:gd name="connsiteY19" fmla="*/ 3877 h 10036"/>
                      <a:gd name="connsiteX20" fmla="*/ 912 w 10000"/>
                      <a:gd name="connsiteY20" fmla="*/ 3877 h 10036"/>
                      <a:gd name="connsiteX21" fmla="*/ 712 w 10000"/>
                      <a:gd name="connsiteY21" fmla="*/ 3901 h 10036"/>
                      <a:gd name="connsiteX22" fmla="*/ 826 w 10000"/>
                      <a:gd name="connsiteY22" fmla="*/ 4066 h 10036"/>
                      <a:gd name="connsiteX23" fmla="*/ 826 w 10000"/>
                      <a:gd name="connsiteY23" fmla="*/ 4066 h 10036"/>
                      <a:gd name="connsiteX24" fmla="*/ 826 w 10000"/>
                      <a:gd name="connsiteY24" fmla="*/ 4066 h 10036"/>
                      <a:gd name="connsiteX25" fmla="*/ 912 w 10000"/>
                      <a:gd name="connsiteY25" fmla="*/ 4208 h 10036"/>
                      <a:gd name="connsiteX26" fmla="*/ 912 w 10000"/>
                      <a:gd name="connsiteY26" fmla="*/ 4208 h 10036"/>
                      <a:gd name="connsiteX27" fmla="*/ 912 w 10000"/>
                      <a:gd name="connsiteY27" fmla="*/ 4208 h 10036"/>
                      <a:gd name="connsiteX28" fmla="*/ 997 w 10000"/>
                      <a:gd name="connsiteY28" fmla="*/ 4374 h 10036"/>
                      <a:gd name="connsiteX29" fmla="*/ 1282 w 10000"/>
                      <a:gd name="connsiteY29" fmla="*/ 4965 h 10036"/>
                      <a:gd name="connsiteX30" fmla="*/ 1282 w 10000"/>
                      <a:gd name="connsiteY30" fmla="*/ 4965 h 10036"/>
                      <a:gd name="connsiteX31" fmla="*/ 1282 w 10000"/>
                      <a:gd name="connsiteY31" fmla="*/ 4965 h 10036"/>
                      <a:gd name="connsiteX32" fmla="*/ 1282 w 10000"/>
                      <a:gd name="connsiteY32" fmla="*/ 5768 h 10036"/>
                      <a:gd name="connsiteX33" fmla="*/ 1282 w 10000"/>
                      <a:gd name="connsiteY33" fmla="*/ 5768 h 10036"/>
                      <a:gd name="connsiteX34" fmla="*/ 1254 w 10000"/>
                      <a:gd name="connsiteY34" fmla="*/ 5792 h 10036"/>
                      <a:gd name="connsiteX35" fmla="*/ 1054 w 10000"/>
                      <a:gd name="connsiteY35" fmla="*/ 6076 h 10036"/>
                      <a:gd name="connsiteX36" fmla="*/ 1083 w 10000"/>
                      <a:gd name="connsiteY36" fmla="*/ 6288 h 10036"/>
                      <a:gd name="connsiteX37" fmla="*/ 1396 w 10000"/>
                      <a:gd name="connsiteY37" fmla="*/ 6596 h 10036"/>
                      <a:gd name="connsiteX38" fmla="*/ 1453 w 10000"/>
                      <a:gd name="connsiteY38" fmla="*/ 6643 h 10036"/>
                      <a:gd name="connsiteX39" fmla="*/ 1396 w 10000"/>
                      <a:gd name="connsiteY39" fmla="*/ 6667 h 10036"/>
                      <a:gd name="connsiteX40" fmla="*/ 1197 w 10000"/>
                      <a:gd name="connsiteY40" fmla="*/ 6761 h 10036"/>
                      <a:gd name="connsiteX41" fmla="*/ 826 w 10000"/>
                      <a:gd name="connsiteY41" fmla="*/ 7281 h 10036"/>
                      <a:gd name="connsiteX42" fmla="*/ 1026 w 10000"/>
                      <a:gd name="connsiteY42" fmla="*/ 7305 h 10036"/>
                      <a:gd name="connsiteX43" fmla="*/ 1054 w 10000"/>
                      <a:gd name="connsiteY43" fmla="*/ 7305 h 10036"/>
                      <a:gd name="connsiteX44" fmla="*/ 1083 w 10000"/>
                      <a:gd name="connsiteY44" fmla="*/ 7352 h 10036"/>
                      <a:gd name="connsiteX45" fmla="*/ 1140 w 10000"/>
                      <a:gd name="connsiteY45" fmla="*/ 7541 h 10036"/>
                      <a:gd name="connsiteX46" fmla="*/ 1453 w 10000"/>
                      <a:gd name="connsiteY46" fmla="*/ 7801 h 10036"/>
                      <a:gd name="connsiteX47" fmla="*/ 1422 w 10000"/>
                      <a:gd name="connsiteY47" fmla="*/ 7995 h 10036"/>
                      <a:gd name="connsiteX48" fmla="*/ 1425 w 10000"/>
                      <a:gd name="connsiteY48" fmla="*/ 8298 h 10036"/>
                      <a:gd name="connsiteX49" fmla="*/ 1425 w 10000"/>
                      <a:gd name="connsiteY49" fmla="*/ 8440 h 10036"/>
                      <a:gd name="connsiteX50" fmla="*/ 1624 w 10000"/>
                      <a:gd name="connsiteY50" fmla="*/ 8700 h 10036"/>
                      <a:gd name="connsiteX51" fmla="*/ 2564 w 10000"/>
                      <a:gd name="connsiteY51" fmla="*/ 8747 h 10036"/>
                      <a:gd name="connsiteX52" fmla="*/ 2593 w 10000"/>
                      <a:gd name="connsiteY52" fmla="*/ 8747 h 10036"/>
                      <a:gd name="connsiteX53" fmla="*/ 2593 w 10000"/>
                      <a:gd name="connsiteY53" fmla="*/ 8771 h 10036"/>
                      <a:gd name="connsiteX54" fmla="*/ 2821 w 10000"/>
                      <a:gd name="connsiteY54" fmla="*/ 8983 h 10036"/>
                      <a:gd name="connsiteX55" fmla="*/ 3105 w 10000"/>
                      <a:gd name="connsiteY55" fmla="*/ 8983 h 10036"/>
                      <a:gd name="connsiteX56" fmla="*/ 3105 w 10000"/>
                      <a:gd name="connsiteY56" fmla="*/ 8983 h 10036"/>
                      <a:gd name="connsiteX57" fmla="*/ 3134 w 10000"/>
                      <a:gd name="connsiteY57" fmla="*/ 8983 h 10036"/>
                      <a:gd name="connsiteX58" fmla="*/ 3561 w 10000"/>
                      <a:gd name="connsiteY58" fmla="*/ 9196 h 10036"/>
                      <a:gd name="connsiteX59" fmla="*/ 3590 w 10000"/>
                      <a:gd name="connsiteY59" fmla="*/ 9220 h 10036"/>
                      <a:gd name="connsiteX60" fmla="*/ 3590 w 10000"/>
                      <a:gd name="connsiteY60" fmla="*/ 9243 h 10036"/>
                      <a:gd name="connsiteX61" fmla="*/ 3675 w 10000"/>
                      <a:gd name="connsiteY61" fmla="*/ 9669 h 10036"/>
                      <a:gd name="connsiteX62" fmla="*/ 3675 w 10000"/>
                      <a:gd name="connsiteY62" fmla="*/ 9669 h 10036"/>
                      <a:gd name="connsiteX63" fmla="*/ 3647 w 10000"/>
                      <a:gd name="connsiteY63" fmla="*/ 9693 h 10036"/>
                      <a:gd name="connsiteX64" fmla="*/ 3476 w 10000"/>
                      <a:gd name="connsiteY64" fmla="*/ 9953 h 10036"/>
                      <a:gd name="connsiteX65" fmla="*/ 4056 w 10000"/>
                      <a:gd name="connsiteY65" fmla="*/ 10036 h 10036"/>
                      <a:gd name="connsiteX66" fmla="*/ 4087 w 10000"/>
                      <a:gd name="connsiteY66" fmla="*/ 9992 h 10036"/>
                      <a:gd name="connsiteX67" fmla="*/ 4395 w 10000"/>
                      <a:gd name="connsiteY67" fmla="*/ 9647 h 10036"/>
                      <a:gd name="connsiteX68" fmla="*/ 4558 w 10000"/>
                      <a:gd name="connsiteY68" fmla="*/ 9480 h 10036"/>
                      <a:gd name="connsiteX69" fmla="*/ 4929 w 10000"/>
                      <a:gd name="connsiteY69" fmla="*/ 9314 h 10036"/>
                      <a:gd name="connsiteX70" fmla="*/ 4957 w 10000"/>
                      <a:gd name="connsiteY70" fmla="*/ 9314 h 10036"/>
                      <a:gd name="connsiteX71" fmla="*/ 4986 w 10000"/>
                      <a:gd name="connsiteY71" fmla="*/ 9314 h 10036"/>
                      <a:gd name="connsiteX72" fmla="*/ 5442 w 10000"/>
                      <a:gd name="connsiteY72" fmla="*/ 9338 h 10036"/>
                      <a:gd name="connsiteX73" fmla="*/ 6534 w 10000"/>
                      <a:gd name="connsiteY73" fmla="*/ 9024 h 10036"/>
                      <a:gd name="connsiteX74" fmla="*/ 7066 w 10000"/>
                      <a:gd name="connsiteY74" fmla="*/ 8227 h 10036"/>
                      <a:gd name="connsiteX75" fmla="*/ 7066 w 10000"/>
                      <a:gd name="connsiteY75" fmla="*/ 8227 h 10036"/>
                      <a:gd name="connsiteX76" fmla="*/ 7094 w 10000"/>
                      <a:gd name="connsiteY76" fmla="*/ 8251 h 10036"/>
                      <a:gd name="connsiteX77" fmla="*/ 7236 w 10000"/>
                      <a:gd name="connsiteY77" fmla="*/ 8345 h 10036"/>
                      <a:gd name="connsiteX78" fmla="*/ 7778 w 10000"/>
                      <a:gd name="connsiteY78" fmla="*/ 8369 h 10036"/>
                      <a:gd name="connsiteX79" fmla="*/ 7806 w 10000"/>
                      <a:gd name="connsiteY79" fmla="*/ 8369 h 10036"/>
                      <a:gd name="connsiteX80" fmla="*/ 7806 w 10000"/>
                      <a:gd name="connsiteY80" fmla="*/ 8392 h 10036"/>
                      <a:gd name="connsiteX81" fmla="*/ 8063 w 10000"/>
                      <a:gd name="connsiteY81" fmla="*/ 8511 h 10036"/>
                      <a:gd name="connsiteX82" fmla="*/ 8091 w 10000"/>
                      <a:gd name="connsiteY82" fmla="*/ 8511 h 10036"/>
                      <a:gd name="connsiteX83" fmla="*/ 8091 w 10000"/>
                      <a:gd name="connsiteY83" fmla="*/ 8558 h 10036"/>
                      <a:gd name="connsiteX84" fmla="*/ 8006 w 10000"/>
                      <a:gd name="connsiteY84" fmla="*/ 8913 h 10036"/>
                      <a:gd name="connsiteX85" fmla="*/ 8106 w 10000"/>
                      <a:gd name="connsiteY85" fmla="*/ 9369 h 10036"/>
                      <a:gd name="connsiteX86" fmla="*/ 8437 w 10000"/>
                      <a:gd name="connsiteY86" fmla="*/ 9548 h 10036"/>
                      <a:gd name="connsiteX87" fmla="*/ 9373 w 10000"/>
                      <a:gd name="connsiteY87" fmla="*/ 9314 h 10036"/>
                      <a:gd name="connsiteX88" fmla="*/ 9687 w 10000"/>
                      <a:gd name="connsiteY88" fmla="*/ 8818 h 10036"/>
                      <a:gd name="connsiteX89" fmla="*/ 9687 w 10000"/>
                      <a:gd name="connsiteY89" fmla="*/ 8771 h 10036"/>
                      <a:gd name="connsiteX90" fmla="*/ 9687 w 10000"/>
                      <a:gd name="connsiteY90" fmla="*/ 8771 h 10036"/>
                      <a:gd name="connsiteX91" fmla="*/ 9772 w 10000"/>
                      <a:gd name="connsiteY91" fmla="*/ 8700 h 10036"/>
                      <a:gd name="connsiteX92" fmla="*/ 9744 w 10000"/>
                      <a:gd name="connsiteY92" fmla="*/ 8440 h 10036"/>
                      <a:gd name="connsiteX93" fmla="*/ 9630 w 10000"/>
                      <a:gd name="connsiteY93" fmla="*/ 8345 h 10036"/>
                      <a:gd name="connsiteX94" fmla="*/ 9630 w 10000"/>
                      <a:gd name="connsiteY94" fmla="*/ 8322 h 10036"/>
                      <a:gd name="connsiteX95" fmla="*/ 9630 w 10000"/>
                      <a:gd name="connsiteY95" fmla="*/ 8298 h 10036"/>
                      <a:gd name="connsiteX96" fmla="*/ 9630 w 10000"/>
                      <a:gd name="connsiteY96" fmla="*/ 8061 h 10036"/>
                      <a:gd name="connsiteX97" fmla="*/ 8689 w 10000"/>
                      <a:gd name="connsiteY97" fmla="*/ 7281 h 10036"/>
                      <a:gd name="connsiteX98" fmla="*/ 8689 w 10000"/>
                      <a:gd name="connsiteY98" fmla="*/ 7281 h 10036"/>
                      <a:gd name="connsiteX99" fmla="*/ 8689 w 10000"/>
                      <a:gd name="connsiteY99" fmla="*/ 7258 h 10036"/>
                      <a:gd name="connsiteX100" fmla="*/ 8689 w 10000"/>
                      <a:gd name="connsiteY100" fmla="*/ 6832 h 10036"/>
                      <a:gd name="connsiteX101" fmla="*/ 8689 w 10000"/>
                      <a:gd name="connsiteY101" fmla="*/ 6832 h 10036"/>
                      <a:gd name="connsiteX102" fmla="*/ 8689 w 10000"/>
                      <a:gd name="connsiteY102" fmla="*/ 6809 h 10036"/>
                      <a:gd name="connsiteX103" fmla="*/ 9345 w 10000"/>
                      <a:gd name="connsiteY103" fmla="*/ 6336 h 10036"/>
                      <a:gd name="connsiteX104" fmla="*/ 9801 w 10000"/>
                      <a:gd name="connsiteY104" fmla="*/ 5863 h 10036"/>
                      <a:gd name="connsiteX105" fmla="*/ 9972 w 10000"/>
                      <a:gd name="connsiteY105" fmla="*/ 5248 h 10036"/>
                      <a:gd name="connsiteX106" fmla="*/ 10000 w 10000"/>
                      <a:gd name="connsiteY106" fmla="*/ 5248 h 10036"/>
                      <a:gd name="connsiteX107" fmla="*/ 7920 w 10000"/>
                      <a:gd name="connsiteY107" fmla="*/ 2979 h 10036"/>
                      <a:gd name="connsiteX108" fmla="*/ 7179 w 10000"/>
                      <a:gd name="connsiteY108" fmla="*/ 2246 h 10036"/>
                      <a:gd name="connsiteX109" fmla="*/ 6524 w 10000"/>
                      <a:gd name="connsiteY109" fmla="*/ 1844 h 10036"/>
                      <a:gd name="connsiteX110" fmla="*/ 5014 w 10000"/>
                      <a:gd name="connsiteY110" fmla="*/ 1158 h 10036"/>
                      <a:gd name="connsiteX111" fmla="*/ 4672 w 10000"/>
                      <a:gd name="connsiteY111" fmla="*/ 709 h 10036"/>
                      <a:gd name="connsiteX112" fmla="*/ 4900 w 10000"/>
                      <a:gd name="connsiteY112" fmla="*/ 709 h 10036"/>
                      <a:gd name="connsiteX113" fmla="*/ 5242 w 10000"/>
                      <a:gd name="connsiteY113" fmla="*/ 709 h 10036"/>
                      <a:gd name="connsiteX114" fmla="*/ 5442 w 10000"/>
                      <a:gd name="connsiteY114" fmla="*/ 355 h 10036"/>
                      <a:gd name="connsiteX115" fmla="*/ 5385 w 10000"/>
                      <a:gd name="connsiteY115" fmla="*/ 0 h 10036"/>
                      <a:gd name="connsiteX116" fmla="*/ 5128 w 10000"/>
                      <a:gd name="connsiteY116" fmla="*/ 95 h 10036"/>
                      <a:gd name="connsiteX117" fmla="*/ 4701 w 10000"/>
                      <a:gd name="connsiteY117" fmla="*/ 355 h 10036"/>
                      <a:gd name="connsiteX118" fmla="*/ 4302 w 10000"/>
                      <a:gd name="connsiteY118" fmla="*/ 355 h 10036"/>
                      <a:gd name="connsiteX119" fmla="*/ 4274 w 10000"/>
                      <a:gd name="connsiteY119" fmla="*/ 567 h 10036"/>
                      <a:gd name="connsiteX120" fmla="*/ 3732 w 10000"/>
                      <a:gd name="connsiteY120" fmla="*/ 922 h 10036"/>
                      <a:gd name="connsiteX121" fmla="*/ 3276 w 10000"/>
                      <a:gd name="connsiteY121" fmla="*/ 993 h 10036"/>
                      <a:gd name="connsiteX122" fmla="*/ 2906 w 10000"/>
                      <a:gd name="connsiteY122" fmla="*/ 1537 h 10036"/>
                      <a:gd name="connsiteX123" fmla="*/ 2365 w 10000"/>
                      <a:gd name="connsiteY123" fmla="*/ 1726 h 10036"/>
                      <a:gd name="connsiteX124" fmla="*/ 1852 w 10000"/>
                      <a:gd name="connsiteY124" fmla="*/ 2009 h 10036"/>
                      <a:gd name="connsiteX125" fmla="*/ 1709 w 10000"/>
                      <a:gd name="connsiteY125" fmla="*/ 2459 h 10036"/>
                      <a:gd name="connsiteX126" fmla="*/ 1425 w 10000"/>
                      <a:gd name="connsiteY126" fmla="*/ 2411 h 10036"/>
                      <a:gd name="connsiteX127" fmla="*/ 997 w 10000"/>
                      <a:gd name="connsiteY127" fmla="*/ 2199 h 10036"/>
                      <a:gd name="connsiteX128" fmla="*/ 570 w 10000"/>
                      <a:gd name="connsiteY128" fmla="*/ 2411 h 10036"/>
                      <a:gd name="connsiteX129" fmla="*/ 199 w 10000"/>
                      <a:gd name="connsiteY129" fmla="*/ 2600 h 10036"/>
                      <a:gd name="connsiteX130" fmla="*/ 0 w 10000"/>
                      <a:gd name="connsiteY130" fmla="*/ 2553 h 10036"/>
                      <a:gd name="connsiteX131" fmla="*/ 57 w 10000"/>
                      <a:gd name="connsiteY131" fmla="*/ 2861 h 100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</a:cxnLst>
                    <a:rect l="l" t="t" r="r" b="b"/>
                    <a:pathLst>
                      <a:path w="10000" h="10036">
                        <a:moveTo>
                          <a:pt x="57" y="2861"/>
                        </a:moveTo>
                        <a:lnTo>
                          <a:pt x="85" y="2861"/>
                        </a:lnTo>
                        <a:lnTo>
                          <a:pt x="399" y="2790"/>
                        </a:lnTo>
                        <a:lnTo>
                          <a:pt x="427" y="2790"/>
                        </a:lnTo>
                        <a:cubicBezTo>
                          <a:pt x="437" y="2806"/>
                          <a:pt x="446" y="2821"/>
                          <a:pt x="456" y="2837"/>
                        </a:cubicBezTo>
                        <a:lnTo>
                          <a:pt x="598" y="2979"/>
                        </a:lnTo>
                        <a:lnTo>
                          <a:pt x="627" y="3002"/>
                        </a:lnTo>
                        <a:lnTo>
                          <a:pt x="570" y="3026"/>
                        </a:lnTo>
                        <a:lnTo>
                          <a:pt x="370" y="3191"/>
                        </a:lnTo>
                        <a:lnTo>
                          <a:pt x="256" y="3310"/>
                        </a:lnTo>
                        <a:cubicBezTo>
                          <a:pt x="266" y="3326"/>
                          <a:pt x="275" y="3341"/>
                          <a:pt x="285" y="3357"/>
                        </a:cubicBezTo>
                        <a:lnTo>
                          <a:pt x="484" y="3499"/>
                        </a:lnTo>
                        <a:lnTo>
                          <a:pt x="712" y="3475"/>
                        </a:lnTo>
                        <a:lnTo>
                          <a:pt x="741" y="3475"/>
                        </a:lnTo>
                        <a:lnTo>
                          <a:pt x="741" y="3475"/>
                        </a:lnTo>
                        <a:lnTo>
                          <a:pt x="940" y="3570"/>
                        </a:lnTo>
                        <a:cubicBezTo>
                          <a:pt x="959" y="3578"/>
                          <a:pt x="978" y="3585"/>
                          <a:pt x="997" y="3593"/>
                        </a:cubicBezTo>
                        <a:cubicBezTo>
                          <a:pt x="988" y="3601"/>
                          <a:pt x="978" y="3609"/>
                          <a:pt x="969" y="3617"/>
                        </a:cubicBezTo>
                        <a:lnTo>
                          <a:pt x="969" y="3830"/>
                        </a:lnTo>
                        <a:lnTo>
                          <a:pt x="969" y="3877"/>
                        </a:lnTo>
                        <a:lnTo>
                          <a:pt x="912" y="3877"/>
                        </a:lnTo>
                        <a:lnTo>
                          <a:pt x="712" y="3901"/>
                        </a:lnTo>
                        <a:lnTo>
                          <a:pt x="826" y="4066"/>
                        </a:lnTo>
                        <a:lnTo>
                          <a:pt x="826" y="4066"/>
                        </a:lnTo>
                        <a:lnTo>
                          <a:pt x="826" y="4066"/>
                        </a:lnTo>
                        <a:cubicBezTo>
                          <a:pt x="826" y="4066"/>
                          <a:pt x="883" y="4137"/>
                          <a:pt x="912" y="4208"/>
                        </a:cubicBezTo>
                        <a:lnTo>
                          <a:pt x="912" y="4208"/>
                        </a:lnTo>
                        <a:lnTo>
                          <a:pt x="912" y="4208"/>
                        </a:lnTo>
                        <a:cubicBezTo>
                          <a:pt x="940" y="4303"/>
                          <a:pt x="997" y="4374"/>
                          <a:pt x="997" y="4374"/>
                        </a:cubicBezTo>
                        <a:lnTo>
                          <a:pt x="1282" y="4965"/>
                        </a:lnTo>
                        <a:lnTo>
                          <a:pt x="1282" y="4965"/>
                        </a:lnTo>
                        <a:lnTo>
                          <a:pt x="1282" y="4965"/>
                        </a:lnTo>
                        <a:lnTo>
                          <a:pt x="1282" y="5768"/>
                        </a:lnTo>
                        <a:lnTo>
                          <a:pt x="1282" y="5768"/>
                        </a:lnTo>
                        <a:cubicBezTo>
                          <a:pt x="1273" y="5776"/>
                          <a:pt x="1263" y="5784"/>
                          <a:pt x="1254" y="5792"/>
                        </a:cubicBezTo>
                        <a:lnTo>
                          <a:pt x="1054" y="6076"/>
                        </a:lnTo>
                        <a:cubicBezTo>
                          <a:pt x="1064" y="6147"/>
                          <a:pt x="1073" y="6217"/>
                          <a:pt x="1083" y="6288"/>
                        </a:cubicBezTo>
                        <a:lnTo>
                          <a:pt x="1396" y="6596"/>
                        </a:lnTo>
                        <a:cubicBezTo>
                          <a:pt x="1415" y="6612"/>
                          <a:pt x="1434" y="6627"/>
                          <a:pt x="1453" y="6643"/>
                        </a:cubicBezTo>
                        <a:lnTo>
                          <a:pt x="1396" y="6667"/>
                        </a:lnTo>
                        <a:lnTo>
                          <a:pt x="1197" y="6761"/>
                        </a:lnTo>
                        <a:lnTo>
                          <a:pt x="826" y="7281"/>
                        </a:lnTo>
                        <a:lnTo>
                          <a:pt x="1026" y="7305"/>
                        </a:lnTo>
                        <a:lnTo>
                          <a:pt x="1054" y="7305"/>
                        </a:lnTo>
                        <a:cubicBezTo>
                          <a:pt x="1064" y="7321"/>
                          <a:pt x="1073" y="7336"/>
                          <a:pt x="1083" y="7352"/>
                        </a:cubicBezTo>
                        <a:lnTo>
                          <a:pt x="1140" y="7541"/>
                        </a:lnTo>
                        <a:cubicBezTo>
                          <a:pt x="1197" y="7589"/>
                          <a:pt x="1453" y="7801"/>
                          <a:pt x="1453" y="7801"/>
                        </a:cubicBezTo>
                        <a:cubicBezTo>
                          <a:pt x="1443" y="7866"/>
                          <a:pt x="1432" y="7930"/>
                          <a:pt x="1422" y="7995"/>
                        </a:cubicBezTo>
                        <a:lnTo>
                          <a:pt x="1425" y="8298"/>
                        </a:lnTo>
                        <a:lnTo>
                          <a:pt x="1425" y="8440"/>
                        </a:lnTo>
                        <a:cubicBezTo>
                          <a:pt x="1491" y="8527"/>
                          <a:pt x="1558" y="8613"/>
                          <a:pt x="1624" y="8700"/>
                        </a:cubicBezTo>
                        <a:lnTo>
                          <a:pt x="2564" y="8747"/>
                        </a:lnTo>
                        <a:lnTo>
                          <a:pt x="2593" y="8747"/>
                        </a:lnTo>
                        <a:lnTo>
                          <a:pt x="2593" y="8771"/>
                        </a:lnTo>
                        <a:lnTo>
                          <a:pt x="2821" y="8983"/>
                        </a:lnTo>
                        <a:lnTo>
                          <a:pt x="3105" y="8983"/>
                        </a:lnTo>
                        <a:lnTo>
                          <a:pt x="3105" y="8983"/>
                        </a:lnTo>
                        <a:lnTo>
                          <a:pt x="3134" y="8983"/>
                        </a:lnTo>
                        <a:lnTo>
                          <a:pt x="3561" y="9196"/>
                        </a:lnTo>
                        <a:cubicBezTo>
                          <a:pt x="3571" y="9204"/>
                          <a:pt x="3580" y="9212"/>
                          <a:pt x="3590" y="9220"/>
                        </a:cubicBezTo>
                        <a:lnTo>
                          <a:pt x="3590" y="9243"/>
                        </a:lnTo>
                        <a:cubicBezTo>
                          <a:pt x="3618" y="9385"/>
                          <a:pt x="3647" y="9527"/>
                          <a:pt x="3675" y="9669"/>
                        </a:cubicBezTo>
                        <a:lnTo>
                          <a:pt x="3675" y="9669"/>
                        </a:lnTo>
                        <a:cubicBezTo>
                          <a:pt x="3666" y="9677"/>
                          <a:pt x="3656" y="9685"/>
                          <a:pt x="3647" y="9693"/>
                        </a:cubicBezTo>
                        <a:lnTo>
                          <a:pt x="3476" y="9953"/>
                        </a:lnTo>
                        <a:lnTo>
                          <a:pt x="4056" y="10036"/>
                        </a:lnTo>
                        <a:cubicBezTo>
                          <a:pt x="4066" y="10021"/>
                          <a:pt x="4077" y="10007"/>
                          <a:pt x="4087" y="9992"/>
                        </a:cubicBezTo>
                        <a:lnTo>
                          <a:pt x="4395" y="9647"/>
                        </a:lnTo>
                        <a:cubicBezTo>
                          <a:pt x="4466" y="9631"/>
                          <a:pt x="4469" y="9536"/>
                          <a:pt x="4558" y="9480"/>
                        </a:cubicBezTo>
                        <a:lnTo>
                          <a:pt x="4929" y="9314"/>
                        </a:lnTo>
                        <a:lnTo>
                          <a:pt x="4957" y="9314"/>
                        </a:lnTo>
                        <a:lnTo>
                          <a:pt x="4986" y="9314"/>
                        </a:lnTo>
                        <a:lnTo>
                          <a:pt x="5442" y="9338"/>
                        </a:lnTo>
                        <a:lnTo>
                          <a:pt x="6534" y="9024"/>
                        </a:lnTo>
                        <a:cubicBezTo>
                          <a:pt x="6805" y="8839"/>
                          <a:pt x="6977" y="8360"/>
                          <a:pt x="7066" y="8227"/>
                        </a:cubicBezTo>
                        <a:lnTo>
                          <a:pt x="7066" y="8227"/>
                        </a:lnTo>
                        <a:cubicBezTo>
                          <a:pt x="7075" y="8235"/>
                          <a:pt x="7085" y="8243"/>
                          <a:pt x="7094" y="8251"/>
                        </a:cubicBezTo>
                        <a:lnTo>
                          <a:pt x="7236" y="8345"/>
                        </a:lnTo>
                        <a:lnTo>
                          <a:pt x="7778" y="8369"/>
                        </a:lnTo>
                        <a:lnTo>
                          <a:pt x="7806" y="8369"/>
                        </a:lnTo>
                        <a:lnTo>
                          <a:pt x="7806" y="8392"/>
                        </a:lnTo>
                        <a:lnTo>
                          <a:pt x="8063" y="8511"/>
                        </a:lnTo>
                        <a:lnTo>
                          <a:pt x="8091" y="8511"/>
                        </a:lnTo>
                        <a:lnTo>
                          <a:pt x="8091" y="8558"/>
                        </a:lnTo>
                        <a:cubicBezTo>
                          <a:pt x="8063" y="8676"/>
                          <a:pt x="8034" y="8795"/>
                          <a:pt x="8006" y="8913"/>
                        </a:cubicBezTo>
                        <a:cubicBezTo>
                          <a:pt x="8039" y="9065"/>
                          <a:pt x="8073" y="9217"/>
                          <a:pt x="8106" y="9369"/>
                        </a:cubicBezTo>
                        <a:cubicBezTo>
                          <a:pt x="8178" y="9475"/>
                          <a:pt x="8257" y="9536"/>
                          <a:pt x="8437" y="9548"/>
                        </a:cubicBezTo>
                        <a:lnTo>
                          <a:pt x="9373" y="9314"/>
                        </a:lnTo>
                        <a:lnTo>
                          <a:pt x="9687" y="8818"/>
                        </a:lnTo>
                        <a:lnTo>
                          <a:pt x="9687" y="8771"/>
                        </a:lnTo>
                        <a:lnTo>
                          <a:pt x="9687" y="8771"/>
                        </a:lnTo>
                        <a:cubicBezTo>
                          <a:pt x="9715" y="8747"/>
                          <a:pt x="9744" y="8724"/>
                          <a:pt x="9772" y="8700"/>
                        </a:cubicBezTo>
                        <a:cubicBezTo>
                          <a:pt x="9763" y="8613"/>
                          <a:pt x="9753" y="8527"/>
                          <a:pt x="9744" y="8440"/>
                        </a:cubicBezTo>
                        <a:lnTo>
                          <a:pt x="9630" y="8345"/>
                        </a:lnTo>
                        <a:lnTo>
                          <a:pt x="9630" y="8322"/>
                        </a:lnTo>
                        <a:lnTo>
                          <a:pt x="9630" y="8298"/>
                        </a:lnTo>
                        <a:lnTo>
                          <a:pt x="9630" y="8061"/>
                        </a:lnTo>
                        <a:lnTo>
                          <a:pt x="8689" y="7281"/>
                        </a:lnTo>
                        <a:lnTo>
                          <a:pt x="8689" y="7281"/>
                        </a:lnTo>
                        <a:lnTo>
                          <a:pt x="8689" y="7258"/>
                        </a:lnTo>
                        <a:lnTo>
                          <a:pt x="8689" y="6832"/>
                        </a:lnTo>
                        <a:lnTo>
                          <a:pt x="8689" y="6832"/>
                        </a:lnTo>
                        <a:lnTo>
                          <a:pt x="8689" y="6809"/>
                        </a:lnTo>
                        <a:lnTo>
                          <a:pt x="9345" y="6336"/>
                        </a:lnTo>
                        <a:lnTo>
                          <a:pt x="9801" y="5863"/>
                        </a:lnTo>
                        <a:lnTo>
                          <a:pt x="9972" y="5248"/>
                        </a:lnTo>
                        <a:lnTo>
                          <a:pt x="10000" y="5248"/>
                        </a:lnTo>
                        <a:lnTo>
                          <a:pt x="7920" y="2979"/>
                        </a:lnTo>
                        <a:lnTo>
                          <a:pt x="7179" y="2246"/>
                        </a:lnTo>
                        <a:lnTo>
                          <a:pt x="6524" y="1844"/>
                        </a:lnTo>
                        <a:lnTo>
                          <a:pt x="5014" y="1158"/>
                        </a:lnTo>
                        <a:lnTo>
                          <a:pt x="4672" y="709"/>
                        </a:lnTo>
                        <a:lnTo>
                          <a:pt x="4900" y="709"/>
                        </a:lnTo>
                        <a:lnTo>
                          <a:pt x="5242" y="709"/>
                        </a:lnTo>
                        <a:lnTo>
                          <a:pt x="5442" y="355"/>
                        </a:lnTo>
                        <a:cubicBezTo>
                          <a:pt x="5423" y="237"/>
                          <a:pt x="5404" y="118"/>
                          <a:pt x="5385" y="0"/>
                        </a:cubicBezTo>
                        <a:lnTo>
                          <a:pt x="5128" y="95"/>
                        </a:lnTo>
                        <a:lnTo>
                          <a:pt x="4701" y="355"/>
                        </a:lnTo>
                        <a:lnTo>
                          <a:pt x="4302" y="355"/>
                        </a:lnTo>
                        <a:cubicBezTo>
                          <a:pt x="4293" y="426"/>
                          <a:pt x="4283" y="496"/>
                          <a:pt x="4274" y="567"/>
                        </a:cubicBezTo>
                        <a:lnTo>
                          <a:pt x="3732" y="922"/>
                        </a:lnTo>
                        <a:lnTo>
                          <a:pt x="3276" y="993"/>
                        </a:lnTo>
                        <a:lnTo>
                          <a:pt x="2906" y="1537"/>
                        </a:lnTo>
                        <a:lnTo>
                          <a:pt x="2365" y="1726"/>
                        </a:lnTo>
                        <a:lnTo>
                          <a:pt x="1852" y="2009"/>
                        </a:lnTo>
                        <a:cubicBezTo>
                          <a:pt x="1804" y="2159"/>
                          <a:pt x="1757" y="2309"/>
                          <a:pt x="1709" y="2459"/>
                        </a:cubicBezTo>
                        <a:lnTo>
                          <a:pt x="1425" y="2411"/>
                        </a:lnTo>
                        <a:lnTo>
                          <a:pt x="997" y="2199"/>
                        </a:lnTo>
                        <a:lnTo>
                          <a:pt x="570" y="2411"/>
                        </a:lnTo>
                        <a:lnTo>
                          <a:pt x="199" y="2600"/>
                        </a:lnTo>
                        <a:lnTo>
                          <a:pt x="0" y="2553"/>
                        </a:lnTo>
                        <a:cubicBezTo>
                          <a:pt x="19" y="2656"/>
                          <a:pt x="38" y="2758"/>
                          <a:pt x="57" y="2861"/>
                        </a:cubicBezTo>
                      </a:path>
                    </a:pathLst>
                  </a:cu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8" name="Freeform 165">
                    <a:extLst>
                      <a:ext uri="{FF2B5EF4-FFF2-40B4-BE49-F238E27FC236}">
                        <a16:creationId xmlns="" xmlns:a16="http://schemas.microsoft.com/office/drawing/2014/main" id="{9EEF320F-9EA8-4EEB-817D-D0ABDDE72A9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585440" y="2118851"/>
                    <a:ext cx="1960045" cy="1675237"/>
                  </a:xfrm>
                  <a:custGeom>
                    <a:avLst/>
                    <a:gdLst>
                      <a:gd name="T0" fmla="*/ 587 w 630"/>
                      <a:gd name="T1" fmla="*/ 120 h 539"/>
                      <a:gd name="T2" fmla="*/ 566 w 630"/>
                      <a:gd name="T3" fmla="*/ 116 h 539"/>
                      <a:gd name="T4" fmla="*/ 495 w 630"/>
                      <a:gd name="T5" fmla="*/ 131 h 539"/>
                      <a:gd name="T6" fmla="*/ 425 w 630"/>
                      <a:gd name="T7" fmla="*/ 90 h 539"/>
                      <a:gd name="T8" fmla="*/ 366 w 630"/>
                      <a:gd name="T9" fmla="*/ 32 h 539"/>
                      <a:gd name="T10" fmla="*/ 319 w 630"/>
                      <a:gd name="T11" fmla="*/ 47 h 539"/>
                      <a:gd name="T12" fmla="*/ 266 w 630"/>
                      <a:gd name="T13" fmla="*/ 77 h 539"/>
                      <a:gd name="T14" fmla="*/ 224 w 630"/>
                      <a:gd name="T15" fmla="*/ 60 h 539"/>
                      <a:gd name="T16" fmla="*/ 194 w 630"/>
                      <a:gd name="T17" fmla="*/ 35 h 539"/>
                      <a:gd name="T18" fmla="*/ 184 w 630"/>
                      <a:gd name="T19" fmla="*/ 67 h 539"/>
                      <a:gd name="T20" fmla="*/ 93 w 630"/>
                      <a:gd name="T21" fmla="*/ 0 h 539"/>
                      <a:gd name="T22" fmla="*/ 88 w 630"/>
                      <a:gd name="T23" fmla="*/ 24 h 539"/>
                      <a:gd name="T24" fmla="*/ 70 w 630"/>
                      <a:gd name="T25" fmla="*/ 45 h 539"/>
                      <a:gd name="T26" fmla="*/ 81 w 630"/>
                      <a:gd name="T27" fmla="*/ 113 h 539"/>
                      <a:gd name="T28" fmla="*/ 82 w 630"/>
                      <a:gd name="T29" fmla="*/ 124 h 539"/>
                      <a:gd name="T30" fmla="*/ 86 w 630"/>
                      <a:gd name="T31" fmla="*/ 129 h 539"/>
                      <a:gd name="T32" fmla="*/ 87 w 630"/>
                      <a:gd name="T33" fmla="*/ 144 h 539"/>
                      <a:gd name="T34" fmla="*/ 72 w 630"/>
                      <a:gd name="T35" fmla="*/ 172 h 539"/>
                      <a:gd name="T36" fmla="*/ 37 w 630"/>
                      <a:gd name="T37" fmla="*/ 175 h 539"/>
                      <a:gd name="T38" fmla="*/ 1 w 630"/>
                      <a:gd name="T39" fmla="*/ 196 h 539"/>
                      <a:gd name="T40" fmla="*/ 19 w 630"/>
                      <a:gd name="T41" fmla="*/ 249 h 539"/>
                      <a:gd name="T42" fmla="*/ 8 w 630"/>
                      <a:gd name="T43" fmla="*/ 266 h 539"/>
                      <a:gd name="T44" fmla="*/ 28 w 630"/>
                      <a:gd name="T45" fmla="*/ 306 h 539"/>
                      <a:gd name="T46" fmla="*/ 22 w 630"/>
                      <a:gd name="T47" fmla="*/ 321 h 539"/>
                      <a:gd name="T48" fmla="*/ 14 w 630"/>
                      <a:gd name="T49" fmla="*/ 329 h 539"/>
                      <a:gd name="T50" fmla="*/ 5 w 630"/>
                      <a:gd name="T51" fmla="*/ 332 h 539"/>
                      <a:gd name="T52" fmla="*/ 35 w 630"/>
                      <a:gd name="T53" fmla="*/ 371 h 539"/>
                      <a:gd name="T54" fmla="*/ 29 w 630"/>
                      <a:gd name="T55" fmla="*/ 381 h 539"/>
                      <a:gd name="T56" fmla="*/ 21 w 630"/>
                      <a:gd name="T57" fmla="*/ 435 h 539"/>
                      <a:gd name="T58" fmla="*/ 11 w 630"/>
                      <a:gd name="T59" fmla="*/ 452 h 539"/>
                      <a:gd name="T60" fmla="*/ 35 w 630"/>
                      <a:gd name="T61" fmla="*/ 455 h 539"/>
                      <a:gd name="T62" fmla="*/ 44 w 630"/>
                      <a:gd name="T63" fmla="*/ 452 h 539"/>
                      <a:gd name="T64" fmla="*/ 55 w 630"/>
                      <a:gd name="T65" fmla="*/ 444 h 539"/>
                      <a:gd name="T66" fmla="*/ 66 w 630"/>
                      <a:gd name="T67" fmla="*/ 449 h 539"/>
                      <a:gd name="T68" fmla="*/ 84 w 630"/>
                      <a:gd name="T69" fmla="*/ 439 h 539"/>
                      <a:gd name="T70" fmla="*/ 102 w 630"/>
                      <a:gd name="T71" fmla="*/ 433 h 539"/>
                      <a:gd name="T72" fmla="*/ 111 w 630"/>
                      <a:gd name="T73" fmla="*/ 433 h 539"/>
                      <a:gd name="T74" fmla="*/ 148 w 630"/>
                      <a:gd name="T75" fmla="*/ 445 h 539"/>
                      <a:gd name="T76" fmla="*/ 159 w 630"/>
                      <a:gd name="T77" fmla="*/ 439 h 539"/>
                      <a:gd name="T78" fmla="*/ 197 w 630"/>
                      <a:gd name="T79" fmla="*/ 452 h 539"/>
                      <a:gd name="T80" fmla="*/ 207 w 630"/>
                      <a:gd name="T81" fmla="*/ 449 h 539"/>
                      <a:gd name="T82" fmla="*/ 217 w 630"/>
                      <a:gd name="T83" fmla="*/ 438 h 539"/>
                      <a:gd name="T84" fmla="*/ 232 w 630"/>
                      <a:gd name="T85" fmla="*/ 440 h 539"/>
                      <a:gd name="T86" fmla="*/ 314 w 630"/>
                      <a:gd name="T87" fmla="*/ 450 h 539"/>
                      <a:gd name="T88" fmla="*/ 325 w 630"/>
                      <a:gd name="T89" fmla="*/ 451 h 539"/>
                      <a:gd name="T90" fmla="*/ 340 w 630"/>
                      <a:gd name="T91" fmla="*/ 488 h 539"/>
                      <a:gd name="T92" fmla="*/ 376 w 630"/>
                      <a:gd name="T93" fmla="*/ 521 h 539"/>
                      <a:gd name="T94" fmla="*/ 396 w 630"/>
                      <a:gd name="T95" fmla="*/ 539 h 539"/>
                      <a:gd name="T96" fmla="*/ 442 w 630"/>
                      <a:gd name="T97" fmla="*/ 394 h 539"/>
                      <a:gd name="T98" fmla="*/ 511 w 630"/>
                      <a:gd name="T99" fmla="*/ 383 h 539"/>
                      <a:gd name="T100" fmla="*/ 540 w 630"/>
                      <a:gd name="T101" fmla="*/ 385 h 539"/>
                      <a:gd name="T102" fmla="*/ 570 w 630"/>
                      <a:gd name="T103" fmla="*/ 359 h 539"/>
                      <a:gd name="T104" fmla="*/ 550 w 630"/>
                      <a:gd name="T105" fmla="*/ 278 h 539"/>
                      <a:gd name="T106" fmla="*/ 582 w 630"/>
                      <a:gd name="T107" fmla="*/ 225 h 539"/>
                      <a:gd name="T108" fmla="*/ 607 w 630"/>
                      <a:gd name="T109" fmla="*/ 184 h 539"/>
                      <a:gd name="T110" fmla="*/ 613 w 630"/>
                      <a:gd name="T111" fmla="*/ 152 h 539"/>
                      <a:gd name="T112" fmla="*/ 609 w 630"/>
                      <a:gd name="T113" fmla="*/ 138 h 539"/>
                      <a:gd name="T114" fmla="*/ 446 w 630"/>
                      <a:gd name="T115" fmla="*/ 311 h 539"/>
                      <a:gd name="T116" fmla="*/ 393 w 630"/>
                      <a:gd name="T117" fmla="*/ 297 h 539"/>
                      <a:gd name="T118" fmla="*/ 398 w 630"/>
                      <a:gd name="T119" fmla="*/ 284 h 539"/>
                      <a:gd name="T120" fmla="*/ 456 w 630"/>
                      <a:gd name="T121" fmla="*/ 291 h 539"/>
                      <a:gd name="T122" fmla="*/ 477 w 630"/>
                      <a:gd name="T123" fmla="*/ 316 h 5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630" h="539">
                        <a:moveTo>
                          <a:pt x="609" y="138"/>
                        </a:moveTo>
                        <a:cubicBezTo>
                          <a:pt x="605" y="129"/>
                          <a:pt x="605" y="129"/>
                          <a:pt x="605" y="129"/>
                        </a:cubicBezTo>
                        <a:cubicBezTo>
                          <a:pt x="587" y="120"/>
                          <a:pt x="587" y="120"/>
                          <a:pt x="587" y="120"/>
                        </a:cubicBezTo>
                        <a:cubicBezTo>
                          <a:pt x="585" y="105"/>
                          <a:pt x="585" y="105"/>
                          <a:pt x="585" y="105"/>
                        </a:cubicBezTo>
                        <a:cubicBezTo>
                          <a:pt x="577" y="106"/>
                          <a:pt x="577" y="106"/>
                          <a:pt x="577" y="106"/>
                        </a:cubicBezTo>
                        <a:cubicBezTo>
                          <a:pt x="566" y="116"/>
                          <a:pt x="566" y="116"/>
                          <a:pt x="566" y="116"/>
                        </a:cubicBezTo>
                        <a:cubicBezTo>
                          <a:pt x="554" y="132"/>
                          <a:pt x="554" y="132"/>
                          <a:pt x="554" y="132"/>
                        </a:cubicBezTo>
                        <a:cubicBezTo>
                          <a:pt x="514" y="132"/>
                          <a:pt x="514" y="132"/>
                          <a:pt x="514" y="132"/>
                        </a:cubicBezTo>
                        <a:cubicBezTo>
                          <a:pt x="495" y="131"/>
                          <a:pt x="495" y="131"/>
                          <a:pt x="495" y="131"/>
                        </a:cubicBezTo>
                        <a:cubicBezTo>
                          <a:pt x="478" y="117"/>
                          <a:pt x="478" y="117"/>
                          <a:pt x="478" y="117"/>
                        </a:cubicBezTo>
                        <a:cubicBezTo>
                          <a:pt x="464" y="95"/>
                          <a:pt x="464" y="95"/>
                          <a:pt x="464" y="95"/>
                        </a:cubicBezTo>
                        <a:cubicBezTo>
                          <a:pt x="425" y="90"/>
                          <a:pt x="425" y="90"/>
                          <a:pt x="425" y="90"/>
                        </a:cubicBezTo>
                        <a:cubicBezTo>
                          <a:pt x="398" y="48"/>
                          <a:pt x="398" y="48"/>
                          <a:pt x="398" y="48"/>
                        </a:cubicBezTo>
                        <a:cubicBezTo>
                          <a:pt x="390" y="41"/>
                          <a:pt x="390" y="41"/>
                          <a:pt x="390" y="41"/>
                        </a:cubicBezTo>
                        <a:cubicBezTo>
                          <a:pt x="366" y="32"/>
                          <a:pt x="366" y="32"/>
                          <a:pt x="366" y="32"/>
                        </a:cubicBezTo>
                        <a:cubicBezTo>
                          <a:pt x="346" y="32"/>
                          <a:pt x="346" y="32"/>
                          <a:pt x="346" y="32"/>
                        </a:cubicBezTo>
                        <a:cubicBezTo>
                          <a:pt x="336" y="47"/>
                          <a:pt x="336" y="47"/>
                          <a:pt x="336" y="47"/>
                        </a:cubicBezTo>
                        <a:cubicBezTo>
                          <a:pt x="319" y="47"/>
                          <a:pt x="319" y="47"/>
                          <a:pt x="319" y="47"/>
                        </a:cubicBezTo>
                        <a:cubicBezTo>
                          <a:pt x="302" y="67"/>
                          <a:pt x="302" y="67"/>
                          <a:pt x="302" y="67"/>
                        </a:cubicBezTo>
                        <a:cubicBezTo>
                          <a:pt x="280" y="65"/>
                          <a:pt x="280" y="65"/>
                          <a:pt x="280" y="65"/>
                        </a:cubicBezTo>
                        <a:cubicBezTo>
                          <a:pt x="266" y="77"/>
                          <a:pt x="266" y="77"/>
                          <a:pt x="266" y="77"/>
                        </a:cubicBezTo>
                        <a:cubicBezTo>
                          <a:pt x="246" y="77"/>
                          <a:pt x="246" y="77"/>
                          <a:pt x="246" y="77"/>
                        </a:cubicBezTo>
                        <a:cubicBezTo>
                          <a:pt x="240" y="63"/>
                          <a:pt x="240" y="63"/>
                          <a:pt x="240" y="63"/>
                        </a:cubicBezTo>
                        <a:cubicBezTo>
                          <a:pt x="224" y="60"/>
                          <a:pt x="224" y="60"/>
                          <a:pt x="224" y="60"/>
                        </a:cubicBezTo>
                        <a:cubicBezTo>
                          <a:pt x="220" y="48"/>
                          <a:pt x="220" y="48"/>
                          <a:pt x="220" y="48"/>
                        </a:cubicBezTo>
                        <a:cubicBezTo>
                          <a:pt x="216" y="39"/>
                          <a:pt x="216" y="39"/>
                          <a:pt x="216" y="39"/>
                        </a:cubicBezTo>
                        <a:cubicBezTo>
                          <a:pt x="194" y="35"/>
                          <a:pt x="194" y="35"/>
                          <a:pt x="194" y="35"/>
                        </a:cubicBezTo>
                        <a:cubicBezTo>
                          <a:pt x="182" y="43"/>
                          <a:pt x="182" y="43"/>
                          <a:pt x="182" y="43"/>
                        </a:cubicBezTo>
                        <a:cubicBezTo>
                          <a:pt x="181" y="53"/>
                          <a:pt x="181" y="53"/>
                          <a:pt x="181" y="53"/>
                        </a:cubicBezTo>
                        <a:cubicBezTo>
                          <a:pt x="184" y="67"/>
                          <a:pt x="184" y="67"/>
                          <a:pt x="184" y="67"/>
                        </a:cubicBezTo>
                        <a:cubicBezTo>
                          <a:pt x="174" y="78"/>
                          <a:pt x="174" y="78"/>
                          <a:pt x="174" y="78"/>
                        </a:cubicBezTo>
                        <a:cubicBezTo>
                          <a:pt x="161" y="91"/>
                          <a:pt x="161" y="91"/>
                          <a:pt x="161" y="91"/>
                        </a:cubicBezTo>
                        <a:cubicBezTo>
                          <a:pt x="93" y="0"/>
                          <a:pt x="93" y="0"/>
                          <a:pt x="93" y="0"/>
                        </a:cubicBezTo>
                        <a:cubicBezTo>
                          <a:pt x="88" y="23"/>
                          <a:pt x="88" y="23"/>
                          <a:pt x="88" y="23"/>
                        </a:cubicBezTo>
                        <a:cubicBezTo>
                          <a:pt x="88" y="24"/>
                          <a:pt x="88" y="24"/>
                          <a:pt x="88" y="24"/>
                        </a:cubicBezTo>
                        <a:cubicBezTo>
                          <a:pt x="88" y="24"/>
                          <a:pt x="88" y="24"/>
                          <a:pt x="88" y="24"/>
                        </a:cubicBezTo>
                        <a:cubicBezTo>
                          <a:pt x="71" y="44"/>
                          <a:pt x="71" y="44"/>
                          <a:pt x="71" y="44"/>
                        </a:cubicBezTo>
                        <a:cubicBezTo>
                          <a:pt x="70" y="44"/>
                          <a:pt x="70" y="44"/>
                          <a:pt x="70" y="44"/>
                        </a:cubicBezTo>
                        <a:cubicBezTo>
                          <a:pt x="70" y="45"/>
                          <a:pt x="70" y="45"/>
                          <a:pt x="70" y="45"/>
                        </a:cubicBezTo>
                        <a:cubicBezTo>
                          <a:pt x="49" y="64"/>
                          <a:pt x="49" y="64"/>
                          <a:pt x="49" y="64"/>
                        </a:cubicBezTo>
                        <a:cubicBezTo>
                          <a:pt x="49" y="80"/>
                          <a:pt x="49" y="80"/>
                          <a:pt x="49" y="80"/>
                        </a:cubicBezTo>
                        <a:cubicBezTo>
                          <a:pt x="81" y="113"/>
                          <a:pt x="81" y="113"/>
                          <a:pt x="81" y="113"/>
                        </a:cubicBezTo>
                        <a:cubicBezTo>
                          <a:pt x="82" y="114"/>
                          <a:pt x="82" y="114"/>
                          <a:pt x="82" y="114"/>
                        </a:cubicBezTo>
                        <a:cubicBezTo>
                          <a:pt x="82" y="115"/>
                          <a:pt x="82" y="115"/>
                          <a:pt x="82" y="115"/>
                        </a:cubicBezTo>
                        <a:cubicBezTo>
                          <a:pt x="82" y="124"/>
                          <a:pt x="82" y="124"/>
                          <a:pt x="82" y="124"/>
                        </a:cubicBezTo>
                        <a:cubicBezTo>
                          <a:pt x="86" y="129"/>
                          <a:pt x="86" y="129"/>
                          <a:pt x="86" y="129"/>
                        </a:cubicBezTo>
                        <a:cubicBezTo>
                          <a:pt x="86" y="129"/>
                          <a:pt x="86" y="129"/>
                          <a:pt x="86" y="129"/>
                        </a:cubicBezTo>
                        <a:cubicBezTo>
                          <a:pt x="86" y="129"/>
                          <a:pt x="86" y="129"/>
                          <a:pt x="86" y="129"/>
                        </a:cubicBezTo>
                        <a:cubicBezTo>
                          <a:pt x="88" y="143"/>
                          <a:pt x="88" y="143"/>
                          <a:pt x="88" y="143"/>
                        </a:cubicBezTo>
                        <a:cubicBezTo>
                          <a:pt x="88" y="144"/>
                          <a:pt x="88" y="144"/>
                          <a:pt x="88" y="144"/>
                        </a:cubicBezTo>
                        <a:cubicBezTo>
                          <a:pt x="87" y="144"/>
                          <a:pt x="87" y="144"/>
                          <a:pt x="87" y="144"/>
                        </a:cubicBezTo>
                        <a:cubicBezTo>
                          <a:pt x="83" y="148"/>
                          <a:pt x="83" y="148"/>
                          <a:pt x="83" y="148"/>
                        </a:cubicBezTo>
                        <a:cubicBezTo>
                          <a:pt x="72" y="171"/>
                          <a:pt x="72" y="171"/>
                          <a:pt x="72" y="171"/>
                        </a:cubicBezTo>
                        <a:cubicBezTo>
                          <a:pt x="72" y="172"/>
                          <a:pt x="72" y="172"/>
                          <a:pt x="72" y="172"/>
                        </a:cubicBezTo>
                        <a:cubicBezTo>
                          <a:pt x="70" y="172"/>
                          <a:pt x="70" y="172"/>
                          <a:pt x="70" y="172"/>
                        </a:cubicBezTo>
                        <a:cubicBezTo>
                          <a:pt x="38" y="175"/>
                          <a:pt x="38" y="175"/>
                          <a:pt x="38" y="175"/>
                        </a:cubicBezTo>
                        <a:cubicBezTo>
                          <a:pt x="37" y="175"/>
                          <a:pt x="37" y="175"/>
                          <a:pt x="37" y="175"/>
                        </a:cubicBezTo>
                        <a:cubicBezTo>
                          <a:pt x="37" y="174"/>
                          <a:pt x="37" y="174"/>
                          <a:pt x="37" y="174"/>
                        </a:cubicBezTo>
                        <a:cubicBezTo>
                          <a:pt x="29" y="170"/>
                          <a:pt x="29" y="170"/>
                          <a:pt x="29" y="170"/>
                        </a:cubicBezTo>
                        <a:cubicBezTo>
                          <a:pt x="1" y="196"/>
                          <a:pt x="1" y="196"/>
                          <a:pt x="1" y="196"/>
                        </a:cubicBezTo>
                        <a:cubicBezTo>
                          <a:pt x="0" y="216"/>
                          <a:pt x="0" y="216"/>
                          <a:pt x="0" y="216"/>
                        </a:cubicBezTo>
                        <a:cubicBezTo>
                          <a:pt x="4" y="233"/>
                          <a:pt x="4" y="233"/>
                          <a:pt x="4" y="233"/>
                        </a:cubicBezTo>
                        <a:cubicBezTo>
                          <a:pt x="19" y="249"/>
                          <a:pt x="19" y="249"/>
                          <a:pt x="19" y="249"/>
                        </a:cubicBezTo>
                        <a:cubicBezTo>
                          <a:pt x="20" y="250"/>
                          <a:pt x="20" y="250"/>
                          <a:pt x="20" y="250"/>
                        </a:cubicBezTo>
                        <a:cubicBezTo>
                          <a:pt x="19" y="251"/>
                          <a:pt x="19" y="251"/>
                          <a:pt x="19" y="251"/>
                        </a:cubicBezTo>
                        <a:cubicBezTo>
                          <a:pt x="8" y="266"/>
                          <a:pt x="8" y="266"/>
                          <a:pt x="8" y="266"/>
                        </a:cubicBezTo>
                        <a:cubicBezTo>
                          <a:pt x="9" y="281"/>
                          <a:pt x="9" y="281"/>
                          <a:pt x="9" y="281"/>
                        </a:cubicBezTo>
                        <a:cubicBezTo>
                          <a:pt x="14" y="292"/>
                          <a:pt x="14" y="292"/>
                          <a:pt x="14" y="292"/>
                        </a:cubicBezTo>
                        <a:cubicBezTo>
                          <a:pt x="28" y="306"/>
                          <a:pt x="28" y="306"/>
                          <a:pt x="28" y="306"/>
                        </a:cubicBezTo>
                        <a:cubicBezTo>
                          <a:pt x="29" y="307"/>
                          <a:pt x="29" y="307"/>
                          <a:pt x="29" y="307"/>
                        </a:cubicBezTo>
                        <a:cubicBezTo>
                          <a:pt x="28" y="308"/>
                          <a:pt x="28" y="308"/>
                          <a:pt x="28" y="308"/>
                        </a:cubicBezTo>
                        <a:cubicBezTo>
                          <a:pt x="22" y="321"/>
                          <a:pt x="22" y="321"/>
                          <a:pt x="22" y="321"/>
                        </a:cubicBezTo>
                        <a:cubicBezTo>
                          <a:pt x="22" y="323"/>
                          <a:pt x="22" y="323"/>
                          <a:pt x="22" y="323"/>
                        </a:cubicBezTo>
                        <a:cubicBezTo>
                          <a:pt x="21" y="323"/>
                          <a:pt x="21" y="323"/>
                          <a:pt x="21" y="323"/>
                        </a:cubicBezTo>
                        <a:cubicBezTo>
                          <a:pt x="14" y="329"/>
                          <a:pt x="14" y="329"/>
                          <a:pt x="14" y="329"/>
                        </a:cubicBezTo>
                        <a:cubicBezTo>
                          <a:pt x="13" y="329"/>
                          <a:pt x="13" y="329"/>
                          <a:pt x="13" y="329"/>
                        </a:cubicBezTo>
                        <a:cubicBezTo>
                          <a:pt x="13" y="329"/>
                          <a:pt x="13" y="329"/>
                          <a:pt x="13" y="329"/>
                        </a:cubicBezTo>
                        <a:cubicBezTo>
                          <a:pt x="5" y="332"/>
                          <a:pt x="5" y="332"/>
                          <a:pt x="5" y="332"/>
                        </a:cubicBezTo>
                        <a:cubicBezTo>
                          <a:pt x="6" y="341"/>
                          <a:pt x="6" y="341"/>
                          <a:pt x="6" y="341"/>
                        </a:cubicBezTo>
                        <a:cubicBezTo>
                          <a:pt x="19" y="358"/>
                          <a:pt x="19" y="358"/>
                          <a:pt x="19" y="358"/>
                        </a:cubicBezTo>
                        <a:cubicBezTo>
                          <a:pt x="35" y="371"/>
                          <a:pt x="35" y="371"/>
                          <a:pt x="35" y="371"/>
                        </a:cubicBezTo>
                        <a:cubicBezTo>
                          <a:pt x="37" y="373"/>
                          <a:pt x="37" y="373"/>
                          <a:pt x="37" y="373"/>
                        </a:cubicBezTo>
                        <a:cubicBezTo>
                          <a:pt x="35" y="374"/>
                          <a:pt x="35" y="374"/>
                          <a:pt x="35" y="374"/>
                        </a:cubicBezTo>
                        <a:cubicBezTo>
                          <a:pt x="29" y="381"/>
                          <a:pt x="29" y="381"/>
                          <a:pt x="29" y="381"/>
                        </a:cubicBezTo>
                        <a:cubicBezTo>
                          <a:pt x="22" y="389"/>
                          <a:pt x="22" y="389"/>
                          <a:pt x="22" y="389"/>
                        </a:cubicBezTo>
                        <a:cubicBezTo>
                          <a:pt x="21" y="434"/>
                          <a:pt x="21" y="434"/>
                          <a:pt x="21" y="434"/>
                        </a:cubicBezTo>
                        <a:cubicBezTo>
                          <a:pt x="21" y="435"/>
                          <a:pt x="21" y="435"/>
                          <a:pt x="21" y="435"/>
                        </a:cubicBezTo>
                        <a:cubicBezTo>
                          <a:pt x="20" y="436"/>
                          <a:pt x="20" y="436"/>
                          <a:pt x="20" y="436"/>
                        </a:cubicBezTo>
                        <a:cubicBezTo>
                          <a:pt x="11" y="440"/>
                          <a:pt x="11" y="440"/>
                          <a:pt x="11" y="440"/>
                        </a:cubicBezTo>
                        <a:cubicBezTo>
                          <a:pt x="11" y="452"/>
                          <a:pt x="11" y="452"/>
                          <a:pt x="11" y="452"/>
                        </a:cubicBezTo>
                        <a:cubicBezTo>
                          <a:pt x="24" y="463"/>
                          <a:pt x="24" y="463"/>
                          <a:pt x="24" y="463"/>
                        </a:cubicBezTo>
                        <a:cubicBezTo>
                          <a:pt x="26" y="463"/>
                          <a:pt x="26" y="463"/>
                          <a:pt x="26" y="463"/>
                        </a:cubicBezTo>
                        <a:cubicBezTo>
                          <a:pt x="35" y="455"/>
                          <a:pt x="35" y="455"/>
                          <a:pt x="35" y="455"/>
                        </a:cubicBezTo>
                        <a:cubicBezTo>
                          <a:pt x="35" y="454"/>
                          <a:pt x="35" y="454"/>
                          <a:pt x="35" y="454"/>
                        </a:cubicBezTo>
                        <a:cubicBezTo>
                          <a:pt x="36" y="454"/>
                          <a:pt x="36" y="454"/>
                          <a:pt x="36" y="454"/>
                        </a:cubicBezTo>
                        <a:cubicBezTo>
                          <a:pt x="44" y="452"/>
                          <a:pt x="44" y="452"/>
                          <a:pt x="44" y="452"/>
                        </a:cubicBezTo>
                        <a:cubicBezTo>
                          <a:pt x="52" y="445"/>
                          <a:pt x="52" y="445"/>
                          <a:pt x="52" y="445"/>
                        </a:cubicBezTo>
                        <a:cubicBezTo>
                          <a:pt x="53" y="443"/>
                          <a:pt x="53" y="443"/>
                          <a:pt x="53" y="443"/>
                        </a:cubicBezTo>
                        <a:cubicBezTo>
                          <a:pt x="55" y="444"/>
                          <a:pt x="55" y="444"/>
                          <a:pt x="55" y="444"/>
                        </a:cubicBezTo>
                        <a:cubicBezTo>
                          <a:pt x="62" y="450"/>
                          <a:pt x="62" y="450"/>
                          <a:pt x="62" y="450"/>
                        </a:cubicBezTo>
                        <a:cubicBezTo>
                          <a:pt x="61" y="450"/>
                          <a:pt x="61" y="450"/>
                          <a:pt x="61" y="450"/>
                        </a:cubicBezTo>
                        <a:cubicBezTo>
                          <a:pt x="66" y="449"/>
                          <a:pt x="66" y="449"/>
                          <a:pt x="66" y="449"/>
                        </a:cubicBezTo>
                        <a:cubicBezTo>
                          <a:pt x="84" y="439"/>
                          <a:pt x="84" y="439"/>
                          <a:pt x="84" y="439"/>
                        </a:cubicBezTo>
                        <a:cubicBezTo>
                          <a:pt x="84" y="439"/>
                          <a:pt x="84" y="439"/>
                          <a:pt x="84" y="439"/>
                        </a:cubicBezTo>
                        <a:cubicBezTo>
                          <a:pt x="84" y="439"/>
                          <a:pt x="84" y="439"/>
                          <a:pt x="84" y="439"/>
                        </a:cubicBezTo>
                        <a:cubicBezTo>
                          <a:pt x="101" y="433"/>
                          <a:pt x="101" y="433"/>
                          <a:pt x="101" y="433"/>
                        </a:cubicBezTo>
                        <a:cubicBezTo>
                          <a:pt x="101" y="433"/>
                          <a:pt x="101" y="433"/>
                          <a:pt x="101" y="433"/>
                        </a:cubicBezTo>
                        <a:cubicBezTo>
                          <a:pt x="102" y="433"/>
                          <a:pt x="102" y="433"/>
                          <a:pt x="102" y="433"/>
                        </a:cubicBezTo>
                        <a:cubicBezTo>
                          <a:pt x="110" y="433"/>
                          <a:pt x="110" y="433"/>
                          <a:pt x="110" y="433"/>
                        </a:cubicBezTo>
                        <a:cubicBezTo>
                          <a:pt x="110" y="433"/>
                          <a:pt x="110" y="433"/>
                          <a:pt x="110" y="433"/>
                        </a:cubicBezTo>
                        <a:cubicBezTo>
                          <a:pt x="111" y="433"/>
                          <a:pt x="111" y="433"/>
                          <a:pt x="111" y="433"/>
                        </a:cubicBezTo>
                        <a:cubicBezTo>
                          <a:pt x="125" y="440"/>
                          <a:pt x="125" y="440"/>
                          <a:pt x="125" y="440"/>
                        </a:cubicBezTo>
                        <a:cubicBezTo>
                          <a:pt x="137" y="447"/>
                          <a:pt x="137" y="447"/>
                          <a:pt x="137" y="447"/>
                        </a:cubicBezTo>
                        <a:cubicBezTo>
                          <a:pt x="148" y="445"/>
                          <a:pt x="148" y="445"/>
                          <a:pt x="148" y="445"/>
                        </a:cubicBezTo>
                        <a:cubicBezTo>
                          <a:pt x="156" y="439"/>
                          <a:pt x="156" y="439"/>
                          <a:pt x="156" y="439"/>
                        </a:cubicBezTo>
                        <a:cubicBezTo>
                          <a:pt x="158" y="438"/>
                          <a:pt x="158" y="438"/>
                          <a:pt x="158" y="438"/>
                        </a:cubicBezTo>
                        <a:cubicBezTo>
                          <a:pt x="159" y="439"/>
                          <a:pt x="159" y="439"/>
                          <a:pt x="159" y="439"/>
                        </a:cubicBezTo>
                        <a:cubicBezTo>
                          <a:pt x="176" y="457"/>
                          <a:pt x="176" y="457"/>
                          <a:pt x="176" y="457"/>
                        </a:cubicBezTo>
                        <a:cubicBezTo>
                          <a:pt x="192" y="457"/>
                          <a:pt x="192" y="457"/>
                          <a:pt x="192" y="457"/>
                        </a:cubicBezTo>
                        <a:cubicBezTo>
                          <a:pt x="197" y="452"/>
                          <a:pt x="197" y="452"/>
                          <a:pt x="197" y="452"/>
                        </a:cubicBezTo>
                        <a:cubicBezTo>
                          <a:pt x="198" y="451"/>
                          <a:pt x="198" y="451"/>
                          <a:pt x="198" y="451"/>
                        </a:cubicBezTo>
                        <a:cubicBezTo>
                          <a:pt x="198" y="451"/>
                          <a:pt x="198" y="451"/>
                          <a:pt x="198" y="451"/>
                        </a:cubicBezTo>
                        <a:cubicBezTo>
                          <a:pt x="207" y="449"/>
                          <a:pt x="207" y="449"/>
                          <a:pt x="207" y="449"/>
                        </a:cubicBezTo>
                        <a:cubicBezTo>
                          <a:pt x="216" y="438"/>
                          <a:pt x="216" y="438"/>
                          <a:pt x="216" y="438"/>
                        </a:cubicBezTo>
                        <a:cubicBezTo>
                          <a:pt x="216" y="438"/>
                          <a:pt x="216" y="438"/>
                          <a:pt x="216" y="438"/>
                        </a:cubicBezTo>
                        <a:cubicBezTo>
                          <a:pt x="217" y="438"/>
                          <a:pt x="217" y="438"/>
                          <a:pt x="217" y="438"/>
                        </a:cubicBezTo>
                        <a:cubicBezTo>
                          <a:pt x="231" y="440"/>
                          <a:pt x="231" y="440"/>
                          <a:pt x="231" y="440"/>
                        </a:cubicBezTo>
                        <a:cubicBezTo>
                          <a:pt x="232" y="440"/>
                          <a:pt x="232" y="440"/>
                          <a:pt x="232" y="440"/>
                        </a:cubicBezTo>
                        <a:cubicBezTo>
                          <a:pt x="232" y="440"/>
                          <a:pt x="232" y="440"/>
                          <a:pt x="232" y="440"/>
                        </a:cubicBezTo>
                        <a:cubicBezTo>
                          <a:pt x="249" y="457"/>
                          <a:pt x="249" y="457"/>
                          <a:pt x="249" y="457"/>
                        </a:cubicBezTo>
                        <a:cubicBezTo>
                          <a:pt x="303" y="456"/>
                          <a:pt x="303" y="456"/>
                          <a:pt x="303" y="456"/>
                        </a:cubicBezTo>
                        <a:cubicBezTo>
                          <a:pt x="314" y="450"/>
                          <a:pt x="314" y="450"/>
                          <a:pt x="314" y="450"/>
                        </a:cubicBezTo>
                        <a:cubicBezTo>
                          <a:pt x="314" y="450"/>
                          <a:pt x="314" y="450"/>
                          <a:pt x="314" y="450"/>
                        </a:cubicBezTo>
                        <a:cubicBezTo>
                          <a:pt x="315" y="450"/>
                          <a:pt x="315" y="450"/>
                          <a:pt x="315" y="450"/>
                        </a:cubicBezTo>
                        <a:cubicBezTo>
                          <a:pt x="325" y="451"/>
                          <a:pt x="325" y="451"/>
                          <a:pt x="325" y="451"/>
                        </a:cubicBezTo>
                        <a:cubicBezTo>
                          <a:pt x="326" y="451"/>
                          <a:pt x="326" y="451"/>
                          <a:pt x="326" y="451"/>
                        </a:cubicBezTo>
                        <a:cubicBezTo>
                          <a:pt x="327" y="452"/>
                          <a:pt x="327" y="452"/>
                          <a:pt x="327" y="452"/>
                        </a:cubicBezTo>
                        <a:cubicBezTo>
                          <a:pt x="340" y="488"/>
                          <a:pt x="340" y="488"/>
                          <a:pt x="340" y="488"/>
                        </a:cubicBezTo>
                        <a:cubicBezTo>
                          <a:pt x="344" y="497"/>
                          <a:pt x="344" y="497"/>
                          <a:pt x="344" y="497"/>
                        </a:cubicBezTo>
                        <a:cubicBezTo>
                          <a:pt x="376" y="521"/>
                          <a:pt x="376" y="521"/>
                          <a:pt x="376" y="521"/>
                        </a:cubicBezTo>
                        <a:cubicBezTo>
                          <a:pt x="376" y="521"/>
                          <a:pt x="376" y="521"/>
                          <a:pt x="376" y="521"/>
                        </a:cubicBezTo>
                        <a:cubicBezTo>
                          <a:pt x="377" y="522"/>
                          <a:pt x="377" y="522"/>
                          <a:pt x="377" y="522"/>
                        </a:cubicBezTo>
                        <a:cubicBezTo>
                          <a:pt x="382" y="538"/>
                          <a:pt x="382" y="538"/>
                          <a:pt x="382" y="538"/>
                        </a:cubicBezTo>
                        <a:cubicBezTo>
                          <a:pt x="396" y="539"/>
                          <a:pt x="396" y="539"/>
                          <a:pt x="396" y="539"/>
                        </a:cubicBezTo>
                        <a:cubicBezTo>
                          <a:pt x="410" y="385"/>
                          <a:pt x="410" y="385"/>
                          <a:pt x="410" y="385"/>
                        </a:cubicBezTo>
                        <a:cubicBezTo>
                          <a:pt x="421" y="385"/>
                          <a:pt x="421" y="385"/>
                          <a:pt x="421" y="385"/>
                        </a:cubicBezTo>
                        <a:cubicBezTo>
                          <a:pt x="442" y="394"/>
                          <a:pt x="442" y="394"/>
                          <a:pt x="442" y="394"/>
                        </a:cubicBezTo>
                        <a:cubicBezTo>
                          <a:pt x="469" y="397"/>
                          <a:pt x="469" y="397"/>
                          <a:pt x="469" y="397"/>
                        </a:cubicBezTo>
                        <a:cubicBezTo>
                          <a:pt x="488" y="390"/>
                          <a:pt x="488" y="390"/>
                          <a:pt x="488" y="390"/>
                        </a:cubicBezTo>
                        <a:cubicBezTo>
                          <a:pt x="511" y="383"/>
                          <a:pt x="511" y="383"/>
                          <a:pt x="511" y="383"/>
                        </a:cubicBezTo>
                        <a:cubicBezTo>
                          <a:pt x="520" y="397"/>
                          <a:pt x="520" y="397"/>
                          <a:pt x="520" y="397"/>
                        </a:cubicBezTo>
                        <a:cubicBezTo>
                          <a:pt x="532" y="397"/>
                          <a:pt x="532" y="397"/>
                          <a:pt x="532" y="397"/>
                        </a:cubicBezTo>
                        <a:cubicBezTo>
                          <a:pt x="540" y="385"/>
                          <a:pt x="540" y="385"/>
                          <a:pt x="540" y="385"/>
                        </a:cubicBezTo>
                        <a:cubicBezTo>
                          <a:pt x="548" y="374"/>
                          <a:pt x="548" y="374"/>
                          <a:pt x="548" y="374"/>
                        </a:cubicBezTo>
                        <a:cubicBezTo>
                          <a:pt x="570" y="369"/>
                          <a:pt x="570" y="369"/>
                          <a:pt x="570" y="369"/>
                        </a:cubicBezTo>
                        <a:cubicBezTo>
                          <a:pt x="570" y="359"/>
                          <a:pt x="570" y="359"/>
                          <a:pt x="570" y="359"/>
                        </a:cubicBezTo>
                        <a:cubicBezTo>
                          <a:pt x="576" y="341"/>
                          <a:pt x="576" y="341"/>
                          <a:pt x="576" y="341"/>
                        </a:cubicBezTo>
                        <a:cubicBezTo>
                          <a:pt x="559" y="310"/>
                          <a:pt x="559" y="310"/>
                          <a:pt x="559" y="310"/>
                        </a:cubicBezTo>
                        <a:cubicBezTo>
                          <a:pt x="550" y="278"/>
                          <a:pt x="550" y="278"/>
                          <a:pt x="550" y="278"/>
                        </a:cubicBezTo>
                        <a:cubicBezTo>
                          <a:pt x="552" y="240"/>
                          <a:pt x="552" y="240"/>
                          <a:pt x="552" y="240"/>
                        </a:cubicBezTo>
                        <a:cubicBezTo>
                          <a:pt x="564" y="234"/>
                          <a:pt x="564" y="234"/>
                          <a:pt x="564" y="234"/>
                        </a:cubicBezTo>
                        <a:cubicBezTo>
                          <a:pt x="582" y="225"/>
                          <a:pt x="582" y="225"/>
                          <a:pt x="582" y="225"/>
                        </a:cubicBezTo>
                        <a:cubicBezTo>
                          <a:pt x="595" y="215"/>
                          <a:pt x="595" y="215"/>
                          <a:pt x="595" y="215"/>
                        </a:cubicBezTo>
                        <a:cubicBezTo>
                          <a:pt x="608" y="205"/>
                          <a:pt x="608" y="205"/>
                          <a:pt x="608" y="205"/>
                        </a:cubicBezTo>
                        <a:cubicBezTo>
                          <a:pt x="607" y="184"/>
                          <a:pt x="607" y="184"/>
                          <a:pt x="607" y="184"/>
                        </a:cubicBezTo>
                        <a:cubicBezTo>
                          <a:pt x="595" y="167"/>
                          <a:pt x="595" y="167"/>
                          <a:pt x="595" y="167"/>
                        </a:cubicBezTo>
                        <a:cubicBezTo>
                          <a:pt x="602" y="159"/>
                          <a:pt x="602" y="159"/>
                          <a:pt x="602" y="159"/>
                        </a:cubicBezTo>
                        <a:cubicBezTo>
                          <a:pt x="613" y="152"/>
                          <a:pt x="613" y="152"/>
                          <a:pt x="613" y="152"/>
                        </a:cubicBezTo>
                        <a:cubicBezTo>
                          <a:pt x="629" y="150"/>
                          <a:pt x="629" y="150"/>
                          <a:pt x="629" y="150"/>
                        </a:cubicBezTo>
                        <a:cubicBezTo>
                          <a:pt x="630" y="139"/>
                          <a:pt x="630" y="139"/>
                          <a:pt x="630" y="139"/>
                        </a:cubicBezTo>
                        <a:cubicBezTo>
                          <a:pt x="609" y="138"/>
                          <a:pt x="609" y="138"/>
                          <a:pt x="609" y="138"/>
                        </a:cubicBezTo>
                        <a:close/>
                        <a:moveTo>
                          <a:pt x="477" y="316"/>
                        </a:moveTo>
                        <a:cubicBezTo>
                          <a:pt x="460" y="312"/>
                          <a:pt x="460" y="312"/>
                          <a:pt x="460" y="312"/>
                        </a:cubicBezTo>
                        <a:cubicBezTo>
                          <a:pt x="446" y="311"/>
                          <a:pt x="446" y="311"/>
                          <a:pt x="446" y="311"/>
                        </a:cubicBezTo>
                        <a:cubicBezTo>
                          <a:pt x="433" y="300"/>
                          <a:pt x="433" y="300"/>
                          <a:pt x="433" y="300"/>
                        </a:cubicBezTo>
                        <a:cubicBezTo>
                          <a:pt x="403" y="302"/>
                          <a:pt x="403" y="302"/>
                          <a:pt x="403" y="302"/>
                        </a:cubicBezTo>
                        <a:cubicBezTo>
                          <a:pt x="393" y="297"/>
                          <a:pt x="393" y="297"/>
                          <a:pt x="393" y="297"/>
                        </a:cubicBezTo>
                        <a:cubicBezTo>
                          <a:pt x="387" y="291"/>
                          <a:pt x="387" y="291"/>
                          <a:pt x="387" y="291"/>
                        </a:cubicBezTo>
                        <a:cubicBezTo>
                          <a:pt x="393" y="288"/>
                          <a:pt x="393" y="288"/>
                          <a:pt x="393" y="288"/>
                        </a:cubicBezTo>
                        <a:cubicBezTo>
                          <a:pt x="398" y="284"/>
                          <a:pt x="398" y="284"/>
                          <a:pt x="398" y="284"/>
                        </a:cubicBezTo>
                        <a:cubicBezTo>
                          <a:pt x="438" y="283"/>
                          <a:pt x="438" y="283"/>
                          <a:pt x="438" y="283"/>
                        </a:cubicBezTo>
                        <a:cubicBezTo>
                          <a:pt x="445" y="288"/>
                          <a:pt x="445" y="288"/>
                          <a:pt x="445" y="288"/>
                        </a:cubicBezTo>
                        <a:cubicBezTo>
                          <a:pt x="456" y="291"/>
                          <a:pt x="456" y="291"/>
                          <a:pt x="456" y="291"/>
                        </a:cubicBezTo>
                        <a:cubicBezTo>
                          <a:pt x="478" y="291"/>
                          <a:pt x="478" y="291"/>
                          <a:pt x="478" y="291"/>
                        </a:cubicBezTo>
                        <a:cubicBezTo>
                          <a:pt x="485" y="298"/>
                          <a:pt x="485" y="298"/>
                          <a:pt x="485" y="298"/>
                        </a:cubicBezTo>
                        <a:cubicBezTo>
                          <a:pt x="477" y="316"/>
                          <a:pt x="477" y="316"/>
                          <a:pt x="477" y="316"/>
                        </a:cubicBez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99" name="Freeform 167">
                    <a:extLst>
                      <a:ext uri="{FF2B5EF4-FFF2-40B4-BE49-F238E27FC236}">
                        <a16:creationId xmlns="" xmlns:a16="http://schemas.microsoft.com/office/drawing/2014/main" id="{5FBC76C4-9117-45E7-BA51-9DF9F2B1AF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19331" y="1216184"/>
                    <a:ext cx="1368032" cy="899219"/>
                  </a:xfrm>
                  <a:custGeom>
                    <a:avLst/>
                    <a:gdLst>
                      <a:gd name="T0" fmla="*/ 18 w 440"/>
                      <a:gd name="T1" fmla="*/ 106 h 289"/>
                      <a:gd name="T2" fmla="*/ 22 w 440"/>
                      <a:gd name="T3" fmla="*/ 120 h 289"/>
                      <a:gd name="T4" fmla="*/ 24 w 440"/>
                      <a:gd name="T5" fmla="*/ 129 h 289"/>
                      <a:gd name="T6" fmla="*/ 5 w 440"/>
                      <a:gd name="T7" fmla="*/ 144 h 289"/>
                      <a:gd name="T8" fmla="*/ 17 w 440"/>
                      <a:gd name="T9" fmla="*/ 154 h 289"/>
                      <a:gd name="T10" fmla="*/ 24 w 440"/>
                      <a:gd name="T11" fmla="*/ 162 h 289"/>
                      <a:gd name="T12" fmla="*/ 19 w 440"/>
                      <a:gd name="T13" fmla="*/ 171 h 289"/>
                      <a:gd name="T14" fmla="*/ 12 w 440"/>
                      <a:gd name="T15" fmla="*/ 181 h 289"/>
                      <a:gd name="T16" fmla="*/ 21 w 440"/>
                      <a:gd name="T17" fmla="*/ 190 h 289"/>
                      <a:gd name="T18" fmla="*/ 19 w 440"/>
                      <a:gd name="T19" fmla="*/ 208 h 289"/>
                      <a:gd name="T20" fmla="*/ 16 w 440"/>
                      <a:gd name="T21" fmla="*/ 214 h 289"/>
                      <a:gd name="T22" fmla="*/ 6 w 440"/>
                      <a:gd name="T23" fmla="*/ 217 h 289"/>
                      <a:gd name="T24" fmla="*/ 32 w 440"/>
                      <a:gd name="T25" fmla="*/ 285 h 289"/>
                      <a:gd name="T26" fmla="*/ 54 w 440"/>
                      <a:gd name="T27" fmla="*/ 289 h 289"/>
                      <a:gd name="T28" fmla="*/ 71 w 440"/>
                      <a:gd name="T29" fmla="*/ 269 h 289"/>
                      <a:gd name="T30" fmla="*/ 147 w 440"/>
                      <a:gd name="T31" fmla="*/ 239 h 289"/>
                      <a:gd name="T32" fmla="*/ 130 w 440"/>
                      <a:gd name="T33" fmla="*/ 189 h 289"/>
                      <a:gd name="T34" fmla="*/ 148 w 440"/>
                      <a:gd name="T35" fmla="*/ 169 h 289"/>
                      <a:gd name="T36" fmla="*/ 168 w 440"/>
                      <a:gd name="T37" fmla="*/ 164 h 289"/>
                      <a:gd name="T38" fmla="*/ 194 w 440"/>
                      <a:gd name="T39" fmla="*/ 159 h 289"/>
                      <a:gd name="T40" fmla="*/ 213 w 440"/>
                      <a:gd name="T41" fmla="*/ 162 h 289"/>
                      <a:gd name="T42" fmla="*/ 216 w 440"/>
                      <a:gd name="T43" fmla="*/ 176 h 289"/>
                      <a:gd name="T44" fmla="*/ 228 w 440"/>
                      <a:gd name="T45" fmla="*/ 181 h 289"/>
                      <a:gd name="T46" fmla="*/ 251 w 440"/>
                      <a:gd name="T47" fmla="*/ 185 h 289"/>
                      <a:gd name="T48" fmla="*/ 303 w 440"/>
                      <a:gd name="T49" fmla="*/ 190 h 289"/>
                      <a:gd name="T50" fmla="*/ 319 w 440"/>
                      <a:gd name="T51" fmla="*/ 206 h 289"/>
                      <a:gd name="T52" fmla="*/ 331 w 440"/>
                      <a:gd name="T53" fmla="*/ 223 h 289"/>
                      <a:gd name="T54" fmla="*/ 379 w 440"/>
                      <a:gd name="T55" fmla="*/ 213 h 289"/>
                      <a:gd name="T56" fmla="*/ 395 w 440"/>
                      <a:gd name="T57" fmla="*/ 233 h 289"/>
                      <a:gd name="T58" fmla="*/ 414 w 440"/>
                      <a:gd name="T59" fmla="*/ 238 h 289"/>
                      <a:gd name="T60" fmla="*/ 430 w 440"/>
                      <a:gd name="T61" fmla="*/ 227 h 289"/>
                      <a:gd name="T62" fmla="*/ 440 w 440"/>
                      <a:gd name="T63" fmla="*/ 222 h 289"/>
                      <a:gd name="T64" fmla="*/ 427 w 440"/>
                      <a:gd name="T65" fmla="*/ 214 h 289"/>
                      <a:gd name="T66" fmla="*/ 417 w 440"/>
                      <a:gd name="T67" fmla="*/ 207 h 289"/>
                      <a:gd name="T68" fmla="*/ 415 w 440"/>
                      <a:gd name="T69" fmla="*/ 202 h 289"/>
                      <a:gd name="T70" fmla="*/ 420 w 440"/>
                      <a:gd name="T71" fmla="*/ 194 h 289"/>
                      <a:gd name="T72" fmla="*/ 426 w 440"/>
                      <a:gd name="T73" fmla="*/ 189 h 289"/>
                      <a:gd name="T74" fmla="*/ 412 w 440"/>
                      <a:gd name="T75" fmla="*/ 189 h 289"/>
                      <a:gd name="T76" fmla="*/ 406 w 440"/>
                      <a:gd name="T77" fmla="*/ 169 h 289"/>
                      <a:gd name="T78" fmla="*/ 410 w 440"/>
                      <a:gd name="T79" fmla="*/ 151 h 289"/>
                      <a:gd name="T80" fmla="*/ 437 w 440"/>
                      <a:gd name="T81" fmla="*/ 127 h 289"/>
                      <a:gd name="T82" fmla="*/ 396 w 440"/>
                      <a:gd name="T83" fmla="*/ 125 h 289"/>
                      <a:gd name="T84" fmla="*/ 369 w 440"/>
                      <a:gd name="T85" fmla="*/ 123 h 289"/>
                      <a:gd name="T86" fmla="*/ 355 w 440"/>
                      <a:gd name="T87" fmla="*/ 113 h 289"/>
                      <a:gd name="T88" fmla="*/ 306 w 440"/>
                      <a:gd name="T89" fmla="*/ 121 h 289"/>
                      <a:gd name="T90" fmla="*/ 272 w 440"/>
                      <a:gd name="T91" fmla="*/ 105 h 289"/>
                      <a:gd name="T92" fmla="*/ 286 w 440"/>
                      <a:gd name="T93" fmla="*/ 68 h 289"/>
                      <a:gd name="T94" fmla="*/ 258 w 440"/>
                      <a:gd name="T95" fmla="*/ 6 h 289"/>
                      <a:gd name="T96" fmla="*/ 190 w 440"/>
                      <a:gd name="T97" fmla="*/ 7 h 289"/>
                      <a:gd name="T98" fmla="*/ 136 w 440"/>
                      <a:gd name="T99" fmla="*/ 17 h 289"/>
                      <a:gd name="T100" fmla="*/ 99 w 440"/>
                      <a:gd name="T101" fmla="*/ 44 h 289"/>
                      <a:gd name="T102" fmla="*/ 15 w 440"/>
                      <a:gd name="T103" fmla="*/ 98 h 289"/>
                      <a:gd name="connsiteX0" fmla="*/ 432 w 10000"/>
                      <a:gd name="connsiteY0" fmla="*/ 3564 h 10000"/>
                      <a:gd name="connsiteX1" fmla="*/ 455 w 10000"/>
                      <a:gd name="connsiteY1" fmla="*/ 3633 h 10000"/>
                      <a:gd name="connsiteX2" fmla="*/ 409 w 10000"/>
                      <a:gd name="connsiteY2" fmla="*/ 3668 h 10000"/>
                      <a:gd name="connsiteX3" fmla="*/ 205 w 10000"/>
                      <a:gd name="connsiteY3" fmla="*/ 3910 h 10000"/>
                      <a:gd name="connsiteX4" fmla="*/ 205 w 10000"/>
                      <a:gd name="connsiteY4" fmla="*/ 4014 h 10000"/>
                      <a:gd name="connsiteX5" fmla="*/ 500 w 10000"/>
                      <a:gd name="connsiteY5" fmla="*/ 4152 h 10000"/>
                      <a:gd name="connsiteX6" fmla="*/ 545 w 10000"/>
                      <a:gd name="connsiteY6" fmla="*/ 4187 h 10000"/>
                      <a:gd name="connsiteX7" fmla="*/ 545 w 10000"/>
                      <a:gd name="connsiteY7" fmla="*/ 4221 h 10000"/>
                      <a:gd name="connsiteX8" fmla="*/ 545 w 10000"/>
                      <a:gd name="connsiteY8" fmla="*/ 4464 h 10000"/>
                      <a:gd name="connsiteX9" fmla="*/ 545 w 10000"/>
                      <a:gd name="connsiteY9" fmla="*/ 4498 h 10000"/>
                      <a:gd name="connsiteX10" fmla="*/ 523 w 10000"/>
                      <a:gd name="connsiteY10" fmla="*/ 4533 h 10000"/>
                      <a:gd name="connsiteX11" fmla="*/ 114 w 10000"/>
                      <a:gd name="connsiteY11" fmla="*/ 4983 h 10000"/>
                      <a:gd name="connsiteX12" fmla="*/ 159 w 10000"/>
                      <a:gd name="connsiteY12" fmla="*/ 5087 h 10000"/>
                      <a:gd name="connsiteX13" fmla="*/ 386 w 10000"/>
                      <a:gd name="connsiteY13" fmla="*/ 5329 h 10000"/>
                      <a:gd name="connsiteX14" fmla="*/ 386 w 10000"/>
                      <a:gd name="connsiteY14" fmla="*/ 5329 h 10000"/>
                      <a:gd name="connsiteX15" fmla="*/ 386 w 10000"/>
                      <a:gd name="connsiteY15" fmla="*/ 5329 h 10000"/>
                      <a:gd name="connsiteX16" fmla="*/ 523 w 10000"/>
                      <a:gd name="connsiteY16" fmla="*/ 5606 h 10000"/>
                      <a:gd name="connsiteX17" fmla="*/ 545 w 10000"/>
                      <a:gd name="connsiteY17" fmla="*/ 5606 h 10000"/>
                      <a:gd name="connsiteX18" fmla="*/ 523 w 10000"/>
                      <a:gd name="connsiteY18" fmla="*/ 5640 h 10000"/>
                      <a:gd name="connsiteX19" fmla="*/ 432 w 10000"/>
                      <a:gd name="connsiteY19" fmla="*/ 5882 h 10000"/>
                      <a:gd name="connsiteX20" fmla="*/ 432 w 10000"/>
                      <a:gd name="connsiteY20" fmla="*/ 5917 h 10000"/>
                      <a:gd name="connsiteX21" fmla="*/ 409 w 10000"/>
                      <a:gd name="connsiteY21" fmla="*/ 5917 h 10000"/>
                      <a:gd name="connsiteX22" fmla="*/ 273 w 10000"/>
                      <a:gd name="connsiteY22" fmla="*/ 6055 h 10000"/>
                      <a:gd name="connsiteX23" fmla="*/ 273 w 10000"/>
                      <a:gd name="connsiteY23" fmla="*/ 6263 h 10000"/>
                      <a:gd name="connsiteX24" fmla="*/ 477 w 10000"/>
                      <a:gd name="connsiteY24" fmla="*/ 6471 h 10000"/>
                      <a:gd name="connsiteX25" fmla="*/ 523 w 10000"/>
                      <a:gd name="connsiteY25" fmla="*/ 6540 h 10000"/>
                      <a:gd name="connsiteX26" fmla="*/ 477 w 10000"/>
                      <a:gd name="connsiteY26" fmla="*/ 6574 h 10000"/>
                      <a:gd name="connsiteX27" fmla="*/ 318 w 10000"/>
                      <a:gd name="connsiteY27" fmla="*/ 6782 h 10000"/>
                      <a:gd name="connsiteX28" fmla="*/ 273 w 10000"/>
                      <a:gd name="connsiteY28" fmla="*/ 6955 h 10000"/>
                      <a:gd name="connsiteX29" fmla="*/ 432 w 10000"/>
                      <a:gd name="connsiteY29" fmla="*/ 7197 h 10000"/>
                      <a:gd name="connsiteX30" fmla="*/ 455 w 10000"/>
                      <a:gd name="connsiteY30" fmla="*/ 7232 h 10000"/>
                      <a:gd name="connsiteX31" fmla="*/ 432 w 10000"/>
                      <a:gd name="connsiteY31" fmla="*/ 7301 h 10000"/>
                      <a:gd name="connsiteX32" fmla="*/ 364 w 10000"/>
                      <a:gd name="connsiteY32" fmla="*/ 7405 h 10000"/>
                      <a:gd name="connsiteX33" fmla="*/ 364 w 10000"/>
                      <a:gd name="connsiteY33" fmla="*/ 7405 h 10000"/>
                      <a:gd name="connsiteX34" fmla="*/ 341 w 10000"/>
                      <a:gd name="connsiteY34" fmla="*/ 7405 h 10000"/>
                      <a:gd name="connsiteX35" fmla="*/ 136 w 10000"/>
                      <a:gd name="connsiteY35" fmla="*/ 7509 h 10000"/>
                      <a:gd name="connsiteX36" fmla="*/ 23 w 10000"/>
                      <a:gd name="connsiteY36" fmla="*/ 7820 h 10000"/>
                      <a:gd name="connsiteX37" fmla="*/ 0 w 10000"/>
                      <a:gd name="connsiteY37" fmla="*/ 9827 h 10000"/>
                      <a:gd name="connsiteX38" fmla="*/ 727 w 10000"/>
                      <a:gd name="connsiteY38" fmla="*/ 9862 h 10000"/>
                      <a:gd name="connsiteX39" fmla="*/ 727 w 10000"/>
                      <a:gd name="connsiteY39" fmla="*/ 9862 h 10000"/>
                      <a:gd name="connsiteX40" fmla="*/ 727 w 10000"/>
                      <a:gd name="connsiteY40" fmla="*/ 9862 h 10000"/>
                      <a:gd name="connsiteX41" fmla="*/ 1227 w 10000"/>
                      <a:gd name="connsiteY41" fmla="*/ 10000 h 10000"/>
                      <a:gd name="connsiteX42" fmla="*/ 1386 w 10000"/>
                      <a:gd name="connsiteY42" fmla="*/ 9896 h 10000"/>
                      <a:gd name="connsiteX43" fmla="*/ 1591 w 10000"/>
                      <a:gd name="connsiteY43" fmla="*/ 9377 h 10000"/>
                      <a:gd name="connsiteX44" fmla="*/ 1614 w 10000"/>
                      <a:gd name="connsiteY44" fmla="*/ 9308 h 10000"/>
                      <a:gd name="connsiteX45" fmla="*/ 1659 w 10000"/>
                      <a:gd name="connsiteY45" fmla="*/ 9343 h 10000"/>
                      <a:gd name="connsiteX46" fmla="*/ 2091 w 10000"/>
                      <a:gd name="connsiteY46" fmla="*/ 9792 h 10000"/>
                      <a:gd name="connsiteX47" fmla="*/ 3341 w 10000"/>
                      <a:gd name="connsiteY47" fmla="*/ 8270 h 10000"/>
                      <a:gd name="connsiteX48" fmla="*/ 3341 w 10000"/>
                      <a:gd name="connsiteY48" fmla="*/ 7682 h 10000"/>
                      <a:gd name="connsiteX49" fmla="*/ 2977 w 10000"/>
                      <a:gd name="connsiteY49" fmla="*/ 6574 h 10000"/>
                      <a:gd name="connsiteX50" fmla="*/ 2955 w 10000"/>
                      <a:gd name="connsiteY50" fmla="*/ 6540 h 10000"/>
                      <a:gd name="connsiteX51" fmla="*/ 2977 w 10000"/>
                      <a:gd name="connsiteY51" fmla="*/ 6505 h 10000"/>
                      <a:gd name="connsiteX52" fmla="*/ 3341 w 10000"/>
                      <a:gd name="connsiteY52" fmla="*/ 5882 h 10000"/>
                      <a:gd name="connsiteX53" fmla="*/ 3364 w 10000"/>
                      <a:gd name="connsiteY53" fmla="*/ 5848 h 10000"/>
                      <a:gd name="connsiteX54" fmla="*/ 3364 w 10000"/>
                      <a:gd name="connsiteY54" fmla="*/ 5848 h 10000"/>
                      <a:gd name="connsiteX55" fmla="*/ 3818 w 10000"/>
                      <a:gd name="connsiteY55" fmla="*/ 5675 h 10000"/>
                      <a:gd name="connsiteX56" fmla="*/ 3818 w 10000"/>
                      <a:gd name="connsiteY56" fmla="*/ 5675 h 10000"/>
                      <a:gd name="connsiteX57" fmla="*/ 3841 w 10000"/>
                      <a:gd name="connsiteY57" fmla="*/ 5675 h 10000"/>
                      <a:gd name="connsiteX58" fmla="*/ 4136 w 10000"/>
                      <a:gd name="connsiteY58" fmla="*/ 5813 h 10000"/>
                      <a:gd name="connsiteX59" fmla="*/ 4409 w 10000"/>
                      <a:gd name="connsiteY59" fmla="*/ 5502 h 10000"/>
                      <a:gd name="connsiteX60" fmla="*/ 4409 w 10000"/>
                      <a:gd name="connsiteY60" fmla="*/ 5502 h 10000"/>
                      <a:gd name="connsiteX61" fmla="*/ 4432 w 10000"/>
                      <a:gd name="connsiteY61" fmla="*/ 5502 h 10000"/>
                      <a:gd name="connsiteX62" fmla="*/ 4841 w 10000"/>
                      <a:gd name="connsiteY62" fmla="*/ 5606 h 10000"/>
                      <a:gd name="connsiteX63" fmla="*/ 4886 w 10000"/>
                      <a:gd name="connsiteY63" fmla="*/ 5606 h 10000"/>
                      <a:gd name="connsiteX64" fmla="*/ 4909 w 10000"/>
                      <a:gd name="connsiteY64" fmla="*/ 6090 h 10000"/>
                      <a:gd name="connsiteX65" fmla="*/ 5182 w 10000"/>
                      <a:gd name="connsiteY65" fmla="*/ 6263 h 10000"/>
                      <a:gd name="connsiteX66" fmla="*/ 5182 w 10000"/>
                      <a:gd name="connsiteY66" fmla="*/ 6263 h 10000"/>
                      <a:gd name="connsiteX67" fmla="*/ 5182 w 10000"/>
                      <a:gd name="connsiteY67" fmla="*/ 6263 h 10000"/>
                      <a:gd name="connsiteX68" fmla="*/ 5455 w 10000"/>
                      <a:gd name="connsiteY68" fmla="*/ 6817 h 10000"/>
                      <a:gd name="connsiteX69" fmla="*/ 5659 w 10000"/>
                      <a:gd name="connsiteY69" fmla="*/ 6436 h 10000"/>
                      <a:gd name="connsiteX70" fmla="*/ 5705 w 10000"/>
                      <a:gd name="connsiteY70" fmla="*/ 6401 h 10000"/>
                      <a:gd name="connsiteX71" fmla="*/ 5705 w 10000"/>
                      <a:gd name="connsiteY71" fmla="*/ 6401 h 10000"/>
                      <a:gd name="connsiteX72" fmla="*/ 6409 w 10000"/>
                      <a:gd name="connsiteY72" fmla="*/ 6644 h 10000"/>
                      <a:gd name="connsiteX73" fmla="*/ 6886 w 10000"/>
                      <a:gd name="connsiteY73" fmla="*/ 6574 h 10000"/>
                      <a:gd name="connsiteX74" fmla="*/ 6909 w 10000"/>
                      <a:gd name="connsiteY74" fmla="*/ 6574 h 10000"/>
                      <a:gd name="connsiteX75" fmla="*/ 6932 w 10000"/>
                      <a:gd name="connsiteY75" fmla="*/ 6609 h 10000"/>
                      <a:gd name="connsiteX76" fmla="*/ 7250 w 10000"/>
                      <a:gd name="connsiteY76" fmla="*/ 7128 h 10000"/>
                      <a:gd name="connsiteX77" fmla="*/ 7250 w 10000"/>
                      <a:gd name="connsiteY77" fmla="*/ 7128 h 10000"/>
                      <a:gd name="connsiteX78" fmla="*/ 7250 w 10000"/>
                      <a:gd name="connsiteY78" fmla="*/ 7128 h 10000"/>
                      <a:gd name="connsiteX79" fmla="*/ 7523 w 10000"/>
                      <a:gd name="connsiteY79" fmla="*/ 7716 h 10000"/>
                      <a:gd name="connsiteX80" fmla="*/ 8068 w 10000"/>
                      <a:gd name="connsiteY80" fmla="*/ 7543 h 10000"/>
                      <a:gd name="connsiteX81" fmla="*/ 8568 w 10000"/>
                      <a:gd name="connsiteY81" fmla="*/ 7370 h 10000"/>
                      <a:gd name="connsiteX82" fmla="*/ 8614 w 10000"/>
                      <a:gd name="connsiteY82" fmla="*/ 7370 h 10000"/>
                      <a:gd name="connsiteX83" fmla="*/ 8614 w 10000"/>
                      <a:gd name="connsiteY83" fmla="*/ 7405 h 10000"/>
                      <a:gd name="connsiteX84" fmla="*/ 8818 w 10000"/>
                      <a:gd name="connsiteY84" fmla="*/ 8028 h 10000"/>
                      <a:gd name="connsiteX85" fmla="*/ 8977 w 10000"/>
                      <a:gd name="connsiteY85" fmla="*/ 8062 h 10000"/>
                      <a:gd name="connsiteX86" fmla="*/ 9000 w 10000"/>
                      <a:gd name="connsiteY86" fmla="*/ 8062 h 10000"/>
                      <a:gd name="connsiteX87" fmla="*/ 9000 w 10000"/>
                      <a:gd name="connsiteY87" fmla="*/ 8062 h 10000"/>
                      <a:gd name="connsiteX88" fmla="*/ 9409 w 10000"/>
                      <a:gd name="connsiteY88" fmla="*/ 8235 h 10000"/>
                      <a:gd name="connsiteX89" fmla="*/ 9932 w 10000"/>
                      <a:gd name="connsiteY89" fmla="*/ 8304 h 10000"/>
                      <a:gd name="connsiteX90" fmla="*/ 9909 w 10000"/>
                      <a:gd name="connsiteY90" fmla="*/ 8166 h 10000"/>
                      <a:gd name="connsiteX91" fmla="*/ 9773 w 10000"/>
                      <a:gd name="connsiteY91" fmla="*/ 7855 h 10000"/>
                      <a:gd name="connsiteX92" fmla="*/ 9727 w 10000"/>
                      <a:gd name="connsiteY92" fmla="*/ 7751 h 10000"/>
                      <a:gd name="connsiteX93" fmla="*/ 9795 w 10000"/>
                      <a:gd name="connsiteY93" fmla="*/ 7751 h 10000"/>
                      <a:gd name="connsiteX94" fmla="*/ 10000 w 10000"/>
                      <a:gd name="connsiteY94" fmla="*/ 7682 h 10000"/>
                      <a:gd name="connsiteX95" fmla="*/ 10000 w 10000"/>
                      <a:gd name="connsiteY95" fmla="*/ 7474 h 10000"/>
                      <a:gd name="connsiteX96" fmla="*/ 9886 w 10000"/>
                      <a:gd name="connsiteY96" fmla="*/ 7370 h 10000"/>
                      <a:gd name="connsiteX97" fmla="*/ 9705 w 10000"/>
                      <a:gd name="connsiteY97" fmla="*/ 7405 h 10000"/>
                      <a:gd name="connsiteX98" fmla="*/ 9682 w 10000"/>
                      <a:gd name="connsiteY98" fmla="*/ 7405 h 10000"/>
                      <a:gd name="connsiteX99" fmla="*/ 9659 w 10000"/>
                      <a:gd name="connsiteY99" fmla="*/ 7370 h 10000"/>
                      <a:gd name="connsiteX100" fmla="*/ 9477 w 10000"/>
                      <a:gd name="connsiteY100" fmla="*/ 7163 h 10000"/>
                      <a:gd name="connsiteX101" fmla="*/ 9477 w 10000"/>
                      <a:gd name="connsiteY101" fmla="*/ 7163 h 10000"/>
                      <a:gd name="connsiteX102" fmla="*/ 9455 w 10000"/>
                      <a:gd name="connsiteY102" fmla="*/ 7128 h 10000"/>
                      <a:gd name="connsiteX103" fmla="*/ 9432 w 10000"/>
                      <a:gd name="connsiteY103" fmla="*/ 6990 h 10000"/>
                      <a:gd name="connsiteX104" fmla="*/ 9409 w 10000"/>
                      <a:gd name="connsiteY104" fmla="*/ 6955 h 10000"/>
                      <a:gd name="connsiteX105" fmla="*/ 9432 w 10000"/>
                      <a:gd name="connsiteY105" fmla="*/ 6920 h 10000"/>
                      <a:gd name="connsiteX106" fmla="*/ 9545 w 10000"/>
                      <a:gd name="connsiteY106" fmla="*/ 6713 h 10000"/>
                      <a:gd name="connsiteX107" fmla="*/ 9545 w 10000"/>
                      <a:gd name="connsiteY107" fmla="*/ 6713 h 10000"/>
                      <a:gd name="connsiteX108" fmla="*/ 9545 w 10000"/>
                      <a:gd name="connsiteY108" fmla="*/ 6713 h 10000"/>
                      <a:gd name="connsiteX109" fmla="*/ 9682 w 10000"/>
                      <a:gd name="connsiteY109" fmla="*/ 6540 h 10000"/>
                      <a:gd name="connsiteX110" fmla="*/ 9614 w 10000"/>
                      <a:gd name="connsiteY110" fmla="*/ 6401 h 10000"/>
                      <a:gd name="connsiteX111" fmla="*/ 9409 w 10000"/>
                      <a:gd name="connsiteY111" fmla="*/ 6436 h 10000"/>
                      <a:gd name="connsiteX112" fmla="*/ 9364 w 10000"/>
                      <a:gd name="connsiteY112" fmla="*/ 6540 h 10000"/>
                      <a:gd name="connsiteX113" fmla="*/ 9295 w 10000"/>
                      <a:gd name="connsiteY113" fmla="*/ 6678 h 10000"/>
                      <a:gd name="connsiteX114" fmla="*/ 9295 w 10000"/>
                      <a:gd name="connsiteY114" fmla="*/ 6505 h 10000"/>
                      <a:gd name="connsiteX115" fmla="*/ 9227 w 10000"/>
                      <a:gd name="connsiteY115" fmla="*/ 5848 h 10000"/>
                      <a:gd name="connsiteX116" fmla="*/ 9273 w 10000"/>
                      <a:gd name="connsiteY116" fmla="*/ 5813 h 10000"/>
                      <a:gd name="connsiteX117" fmla="*/ 9182 w 10000"/>
                      <a:gd name="connsiteY117" fmla="*/ 5779 h 10000"/>
                      <a:gd name="connsiteX118" fmla="*/ 9318 w 10000"/>
                      <a:gd name="connsiteY118" fmla="*/ 5225 h 10000"/>
                      <a:gd name="connsiteX119" fmla="*/ 9568 w 10000"/>
                      <a:gd name="connsiteY119" fmla="*/ 4775 h 10000"/>
                      <a:gd name="connsiteX120" fmla="*/ 9841 w 10000"/>
                      <a:gd name="connsiteY120" fmla="*/ 4775 h 10000"/>
                      <a:gd name="connsiteX121" fmla="*/ 9932 w 10000"/>
                      <a:gd name="connsiteY121" fmla="*/ 4394 h 10000"/>
                      <a:gd name="connsiteX122" fmla="*/ 9636 w 10000"/>
                      <a:gd name="connsiteY122" fmla="*/ 4014 h 10000"/>
                      <a:gd name="connsiteX123" fmla="*/ 9409 w 10000"/>
                      <a:gd name="connsiteY123" fmla="*/ 4394 h 10000"/>
                      <a:gd name="connsiteX124" fmla="*/ 9000 w 10000"/>
                      <a:gd name="connsiteY124" fmla="*/ 4325 h 10000"/>
                      <a:gd name="connsiteX125" fmla="*/ 8773 w 10000"/>
                      <a:gd name="connsiteY125" fmla="*/ 3841 h 10000"/>
                      <a:gd name="connsiteX126" fmla="*/ 8432 w 10000"/>
                      <a:gd name="connsiteY126" fmla="*/ 3841 h 10000"/>
                      <a:gd name="connsiteX127" fmla="*/ 8386 w 10000"/>
                      <a:gd name="connsiteY127" fmla="*/ 4256 h 10000"/>
                      <a:gd name="connsiteX128" fmla="*/ 8295 w 10000"/>
                      <a:gd name="connsiteY128" fmla="*/ 4567 h 10000"/>
                      <a:gd name="connsiteX129" fmla="*/ 8068 w 10000"/>
                      <a:gd name="connsiteY129" fmla="*/ 4637 h 10000"/>
                      <a:gd name="connsiteX130" fmla="*/ 8068 w 10000"/>
                      <a:gd name="connsiteY130" fmla="*/ 3910 h 10000"/>
                      <a:gd name="connsiteX131" fmla="*/ 7705 w 10000"/>
                      <a:gd name="connsiteY131" fmla="*/ 3322 h 10000"/>
                      <a:gd name="connsiteX132" fmla="*/ 7273 w 10000"/>
                      <a:gd name="connsiteY132" fmla="*/ 3737 h 10000"/>
                      <a:gd name="connsiteX133" fmla="*/ 6955 w 10000"/>
                      <a:gd name="connsiteY133" fmla="*/ 4187 h 10000"/>
                      <a:gd name="connsiteX134" fmla="*/ 6818 w 10000"/>
                      <a:gd name="connsiteY134" fmla="*/ 3841 h 10000"/>
                      <a:gd name="connsiteX135" fmla="*/ 6523 w 10000"/>
                      <a:gd name="connsiteY135" fmla="*/ 4291 h 10000"/>
                      <a:gd name="connsiteX136" fmla="*/ 6182 w 10000"/>
                      <a:gd name="connsiteY136" fmla="*/ 3633 h 10000"/>
                      <a:gd name="connsiteX137" fmla="*/ 6409 w 10000"/>
                      <a:gd name="connsiteY137" fmla="*/ 3356 h 10000"/>
                      <a:gd name="connsiteX138" fmla="*/ 6409 w 10000"/>
                      <a:gd name="connsiteY138" fmla="*/ 2976 h 10000"/>
                      <a:gd name="connsiteX139" fmla="*/ 6500 w 10000"/>
                      <a:gd name="connsiteY139" fmla="*/ 2353 h 10000"/>
                      <a:gd name="connsiteX140" fmla="*/ 6182 w 10000"/>
                      <a:gd name="connsiteY140" fmla="*/ 1834 h 10000"/>
                      <a:gd name="connsiteX141" fmla="*/ 6136 w 10000"/>
                      <a:gd name="connsiteY141" fmla="*/ 969 h 10000"/>
                      <a:gd name="connsiteX142" fmla="*/ 5864 w 10000"/>
                      <a:gd name="connsiteY142" fmla="*/ 208 h 10000"/>
                      <a:gd name="connsiteX143" fmla="*/ 5455 w 10000"/>
                      <a:gd name="connsiteY143" fmla="*/ 346 h 10000"/>
                      <a:gd name="connsiteX144" fmla="*/ 5182 w 10000"/>
                      <a:gd name="connsiteY144" fmla="*/ 865 h 10000"/>
                      <a:gd name="connsiteX145" fmla="*/ 4318 w 10000"/>
                      <a:gd name="connsiteY145" fmla="*/ 242 h 10000"/>
                      <a:gd name="connsiteX146" fmla="*/ 3727 w 10000"/>
                      <a:gd name="connsiteY146" fmla="*/ 0 h 10000"/>
                      <a:gd name="connsiteX147" fmla="*/ 3500 w 10000"/>
                      <a:gd name="connsiteY147" fmla="*/ 173 h 10000"/>
                      <a:gd name="connsiteX148" fmla="*/ 3091 w 10000"/>
                      <a:gd name="connsiteY148" fmla="*/ 588 h 10000"/>
                      <a:gd name="connsiteX149" fmla="*/ 2727 w 10000"/>
                      <a:gd name="connsiteY149" fmla="*/ 1107 h 10000"/>
                      <a:gd name="connsiteX150" fmla="*/ 2659 w 10000"/>
                      <a:gd name="connsiteY150" fmla="*/ 1522 h 10000"/>
                      <a:gd name="connsiteX151" fmla="*/ 2250 w 10000"/>
                      <a:gd name="connsiteY151" fmla="*/ 1522 h 10000"/>
                      <a:gd name="connsiteX152" fmla="*/ 1136 w 10000"/>
                      <a:gd name="connsiteY152" fmla="*/ 2215 h 10000"/>
                      <a:gd name="connsiteX153" fmla="*/ 227 w 10000"/>
                      <a:gd name="connsiteY153" fmla="*/ 2630 h 10000"/>
                      <a:gd name="connsiteX154" fmla="*/ 341 w 10000"/>
                      <a:gd name="connsiteY154" fmla="*/ 3391 h 10000"/>
                      <a:gd name="connsiteX155" fmla="*/ 432 w 10000"/>
                      <a:gd name="connsiteY155" fmla="*/ 3564 h 10000"/>
                      <a:gd name="connsiteX0" fmla="*/ 432 w 10000"/>
                      <a:gd name="connsiteY0" fmla="*/ 3564 h 10000"/>
                      <a:gd name="connsiteX1" fmla="*/ 455 w 10000"/>
                      <a:gd name="connsiteY1" fmla="*/ 3633 h 10000"/>
                      <a:gd name="connsiteX2" fmla="*/ 409 w 10000"/>
                      <a:gd name="connsiteY2" fmla="*/ 3668 h 10000"/>
                      <a:gd name="connsiteX3" fmla="*/ 205 w 10000"/>
                      <a:gd name="connsiteY3" fmla="*/ 3910 h 10000"/>
                      <a:gd name="connsiteX4" fmla="*/ 205 w 10000"/>
                      <a:gd name="connsiteY4" fmla="*/ 4014 h 10000"/>
                      <a:gd name="connsiteX5" fmla="*/ 500 w 10000"/>
                      <a:gd name="connsiteY5" fmla="*/ 4152 h 10000"/>
                      <a:gd name="connsiteX6" fmla="*/ 545 w 10000"/>
                      <a:gd name="connsiteY6" fmla="*/ 4187 h 10000"/>
                      <a:gd name="connsiteX7" fmla="*/ 545 w 10000"/>
                      <a:gd name="connsiteY7" fmla="*/ 4221 h 10000"/>
                      <a:gd name="connsiteX8" fmla="*/ 545 w 10000"/>
                      <a:gd name="connsiteY8" fmla="*/ 4464 h 10000"/>
                      <a:gd name="connsiteX9" fmla="*/ 545 w 10000"/>
                      <a:gd name="connsiteY9" fmla="*/ 4498 h 10000"/>
                      <a:gd name="connsiteX10" fmla="*/ 523 w 10000"/>
                      <a:gd name="connsiteY10" fmla="*/ 4533 h 10000"/>
                      <a:gd name="connsiteX11" fmla="*/ 114 w 10000"/>
                      <a:gd name="connsiteY11" fmla="*/ 4983 h 10000"/>
                      <a:gd name="connsiteX12" fmla="*/ 159 w 10000"/>
                      <a:gd name="connsiteY12" fmla="*/ 5087 h 10000"/>
                      <a:gd name="connsiteX13" fmla="*/ 386 w 10000"/>
                      <a:gd name="connsiteY13" fmla="*/ 5329 h 10000"/>
                      <a:gd name="connsiteX14" fmla="*/ 386 w 10000"/>
                      <a:gd name="connsiteY14" fmla="*/ 5329 h 10000"/>
                      <a:gd name="connsiteX15" fmla="*/ 386 w 10000"/>
                      <a:gd name="connsiteY15" fmla="*/ 5329 h 10000"/>
                      <a:gd name="connsiteX16" fmla="*/ 523 w 10000"/>
                      <a:gd name="connsiteY16" fmla="*/ 5606 h 10000"/>
                      <a:gd name="connsiteX17" fmla="*/ 545 w 10000"/>
                      <a:gd name="connsiteY17" fmla="*/ 5606 h 10000"/>
                      <a:gd name="connsiteX18" fmla="*/ 523 w 10000"/>
                      <a:gd name="connsiteY18" fmla="*/ 5640 h 10000"/>
                      <a:gd name="connsiteX19" fmla="*/ 432 w 10000"/>
                      <a:gd name="connsiteY19" fmla="*/ 5882 h 10000"/>
                      <a:gd name="connsiteX20" fmla="*/ 432 w 10000"/>
                      <a:gd name="connsiteY20" fmla="*/ 5917 h 10000"/>
                      <a:gd name="connsiteX21" fmla="*/ 409 w 10000"/>
                      <a:gd name="connsiteY21" fmla="*/ 5917 h 10000"/>
                      <a:gd name="connsiteX22" fmla="*/ 273 w 10000"/>
                      <a:gd name="connsiteY22" fmla="*/ 6055 h 10000"/>
                      <a:gd name="connsiteX23" fmla="*/ 273 w 10000"/>
                      <a:gd name="connsiteY23" fmla="*/ 6263 h 10000"/>
                      <a:gd name="connsiteX24" fmla="*/ 477 w 10000"/>
                      <a:gd name="connsiteY24" fmla="*/ 6471 h 10000"/>
                      <a:gd name="connsiteX25" fmla="*/ 523 w 10000"/>
                      <a:gd name="connsiteY25" fmla="*/ 6540 h 10000"/>
                      <a:gd name="connsiteX26" fmla="*/ 477 w 10000"/>
                      <a:gd name="connsiteY26" fmla="*/ 6574 h 10000"/>
                      <a:gd name="connsiteX27" fmla="*/ 318 w 10000"/>
                      <a:gd name="connsiteY27" fmla="*/ 6782 h 10000"/>
                      <a:gd name="connsiteX28" fmla="*/ 273 w 10000"/>
                      <a:gd name="connsiteY28" fmla="*/ 6955 h 10000"/>
                      <a:gd name="connsiteX29" fmla="*/ 432 w 10000"/>
                      <a:gd name="connsiteY29" fmla="*/ 7197 h 10000"/>
                      <a:gd name="connsiteX30" fmla="*/ 455 w 10000"/>
                      <a:gd name="connsiteY30" fmla="*/ 7232 h 10000"/>
                      <a:gd name="connsiteX31" fmla="*/ 432 w 10000"/>
                      <a:gd name="connsiteY31" fmla="*/ 7301 h 10000"/>
                      <a:gd name="connsiteX32" fmla="*/ 364 w 10000"/>
                      <a:gd name="connsiteY32" fmla="*/ 7405 h 10000"/>
                      <a:gd name="connsiteX33" fmla="*/ 364 w 10000"/>
                      <a:gd name="connsiteY33" fmla="*/ 7405 h 10000"/>
                      <a:gd name="connsiteX34" fmla="*/ 341 w 10000"/>
                      <a:gd name="connsiteY34" fmla="*/ 7405 h 10000"/>
                      <a:gd name="connsiteX35" fmla="*/ 136 w 10000"/>
                      <a:gd name="connsiteY35" fmla="*/ 7509 h 10000"/>
                      <a:gd name="connsiteX36" fmla="*/ 23 w 10000"/>
                      <a:gd name="connsiteY36" fmla="*/ 7820 h 10000"/>
                      <a:gd name="connsiteX37" fmla="*/ 0 w 10000"/>
                      <a:gd name="connsiteY37" fmla="*/ 9827 h 10000"/>
                      <a:gd name="connsiteX38" fmla="*/ 727 w 10000"/>
                      <a:gd name="connsiteY38" fmla="*/ 9862 h 10000"/>
                      <a:gd name="connsiteX39" fmla="*/ 727 w 10000"/>
                      <a:gd name="connsiteY39" fmla="*/ 9862 h 10000"/>
                      <a:gd name="connsiteX40" fmla="*/ 727 w 10000"/>
                      <a:gd name="connsiteY40" fmla="*/ 9862 h 10000"/>
                      <a:gd name="connsiteX41" fmla="*/ 1227 w 10000"/>
                      <a:gd name="connsiteY41" fmla="*/ 10000 h 10000"/>
                      <a:gd name="connsiteX42" fmla="*/ 1386 w 10000"/>
                      <a:gd name="connsiteY42" fmla="*/ 9896 h 10000"/>
                      <a:gd name="connsiteX43" fmla="*/ 1591 w 10000"/>
                      <a:gd name="connsiteY43" fmla="*/ 9377 h 10000"/>
                      <a:gd name="connsiteX44" fmla="*/ 1614 w 10000"/>
                      <a:gd name="connsiteY44" fmla="*/ 9308 h 10000"/>
                      <a:gd name="connsiteX45" fmla="*/ 1659 w 10000"/>
                      <a:gd name="connsiteY45" fmla="*/ 9343 h 10000"/>
                      <a:gd name="connsiteX46" fmla="*/ 2091 w 10000"/>
                      <a:gd name="connsiteY46" fmla="*/ 9792 h 10000"/>
                      <a:gd name="connsiteX47" fmla="*/ 3341 w 10000"/>
                      <a:gd name="connsiteY47" fmla="*/ 8270 h 10000"/>
                      <a:gd name="connsiteX48" fmla="*/ 3341 w 10000"/>
                      <a:gd name="connsiteY48" fmla="*/ 7682 h 10000"/>
                      <a:gd name="connsiteX49" fmla="*/ 2977 w 10000"/>
                      <a:gd name="connsiteY49" fmla="*/ 6574 h 10000"/>
                      <a:gd name="connsiteX50" fmla="*/ 2955 w 10000"/>
                      <a:gd name="connsiteY50" fmla="*/ 6540 h 10000"/>
                      <a:gd name="connsiteX51" fmla="*/ 2977 w 10000"/>
                      <a:gd name="connsiteY51" fmla="*/ 6505 h 10000"/>
                      <a:gd name="connsiteX52" fmla="*/ 3341 w 10000"/>
                      <a:gd name="connsiteY52" fmla="*/ 5882 h 10000"/>
                      <a:gd name="connsiteX53" fmla="*/ 3364 w 10000"/>
                      <a:gd name="connsiteY53" fmla="*/ 5848 h 10000"/>
                      <a:gd name="connsiteX54" fmla="*/ 3364 w 10000"/>
                      <a:gd name="connsiteY54" fmla="*/ 5848 h 10000"/>
                      <a:gd name="connsiteX55" fmla="*/ 3818 w 10000"/>
                      <a:gd name="connsiteY55" fmla="*/ 5675 h 10000"/>
                      <a:gd name="connsiteX56" fmla="*/ 3818 w 10000"/>
                      <a:gd name="connsiteY56" fmla="*/ 5675 h 10000"/>
                      <a:gd name="connsiteX57" fmla="*/ 3841 w 10000"/>
                      <a:gd name="connsiteY57" fmla="*/ 5675 h 10000"/>
                      <a:gd name="connsiteX58" fmla="*/ 4136 w 10000"/>
                      <a:gd name="connsiteY58" fmla="*/ 5813 h 10000"/>
                      <a:gd name="connsiteX59" fmla="*/ 4409 w 10000"/>
                      <a:gd name="connsiteY59" fmla="*/ 5502 h 10000"/>
                      <a:gd name="connsiteX60" fmla="*/ 4409 w 10000"/>
                      <a:gd name="connsiteY60" fmla="*/ 5502 h 10000"/>
                      <a:gd name="connsiteX61" fmla="*/ 4432 w 10000"/>
                      <a:gd name="connsiteY61" fmla="*/ 5502 h 10000"/>
                      <a:gd name="connsiteX62" fmla="*/ 4841 w 10000"/>
                      <a:gd name="connsiteY62" fmla="*/ 5606 h 10000"/>
                      <a:gd name="connsiteX63" fmla="*/ 4909 w 10000"/>
                      <a:gd name="connsiteY63" fmla="*/ 6090 h 10000"/>
                      <a:gd name="connsiteX64" fmla="*/ 5182 w 10000"/>
                      <a:gd name="connsiteY64" fmla="*/ 6263 h 10000"/>
                      <a:gd name="connsiteX65" fmla="*/ 5182 w 10000"/>
                      <a:gd name="connsiteY65" fmla="*/ 6263 h 10000"/>
                      <a:gd name="connsiteX66" fmla="*/ 5182 w 10000"/>
                      <a:gd name="connsiteY66" fmla="*/ 6263 h 10000"/>
                      <a:gd name="connsiteX67" fmla="*/ 5455 w 10000"/>
                      <a:gd name="connsiteY67" fmla="*/ 6817 h 10000"/>
                      <a:gd name="connsiteX68" fmla="*/ 5659 w 10000"/>
                      <a:gd name="connsiteY68" fmla="*/ 6436 h 10000"/>
                      <a:gd name="connsiteX69" fmla="*/ 5705 w 10000"/>
                      <a:gd name="connsiteY69" fmla="*/ 6401 h 10000"/>
                      <a:gd name="connsiteX70" fmla="*/ 5705 w 10000"/>
                      <a:gd name="connsiteY70" fmla="*/ 6401 h 10000"/>
                      <a:gd name="connsiteX71" fmla="*/ 6409 w 10000"/>
                      <a:gd name="connsiteY71" fmla="*/ 6644 h 10000"/>
                      <a:gd name="connsiteX72" fmla="*/ 6886 w 10000"/>
                      <a:gd name="connsiteY72" fmla="*/ 6574 h 10000"/>
                      <a:gd name="connsiteX73" fmla="*/ 6909 w 10000"/>
                      <a:gd name="connsiteY73" fmla="*/ 6574 h 10000"/>
                      <a:gd name="connsiteX74" fmla="*/ 6932 w 10000"/>
                      <a:gd name="connsiteY74" fmla="*/ 6609 h 10000"/>
                      <a:gd name="connsiteX75" fmla="*/ 7250 w 10000"/>
                      <a:gd name="connsiteY75" fmla="*/ 7128 h 10000"/>
                      <a:gd name="connsiteX76" fmla="*/ 7250 w 10000"/>
                      <a:gd name="connsiteY76" fmla="*/ 7128 h 10000"/>
                      <a:gd name="connsiteX77" fmla="*/ 7250 w 10000"/>
                      <a:gd name="connsiteY77" fmla="*/ 7128 h 10000"/>
                      <a:gd name="connsiteX78" fmla="*/ 7523 w 10000"/>
                      <a:gd name="connsiteY78" fmla="*/ 7716 h 10000"/>
                      <a:gd name="connsiteX79" fmla="*/ 8068 w 10000"/>
                      <a:gd name="connsiteY79" fmla="*/ 7543 h 10000"/>
                      <a:gd name="connsiteX80" fmla="*/ 8568 w 10000"/>
                      <a:gd name="connsiteY80" fmla="*/ 7370 h 10000"/>
                      <a:gd name="connsiteX81" fmla="*/ 8614 w 10000"/>
                      <a:gd name="connsiteY81" fmla="*/ 7370 h 10000"/>
                      <a:gd name="connsiteX82" fmla="*/ 8614 w 10000"/>
                      <a:gd name="connsiteY82" fmla="*/ 7405 h 10000"/>
                      <a:gd name="connsiteX83" fmla="*/ 8818 w 10000"/>
                      <a:gd name="connsiteY83" fmla="*/ 8028 h 10000"/>
                      <a:gd name="connsiteX84" fmla="*/ 8977 w 10000"/>
                      <a:gd name="connsiteY84" fmla="*/ 8062 h 10000"/>
                      <a:gd name="connsiteX85" fmla="*/ 9000 w 10000"/>
                      <a:gd name="connsiteY85" fmla="*/ 8062 h 10000"/>
                      <a:gd name="connsiteX86" fmla="*/ 9000 w 10000"/>
                      <a:gd name="connsiteY86" fmla="*/ 8062 h 10000"/>
                      <a:gd name="connsiteX87" fmla="*/ 9409 w 10000"/>
                      <a:gd name="connsiteY87" fmla="*/ 8235 h 10000"/>
                      <a:gd name="connsiteX88" fmla="*/ 9932 w 10000"/>
                      <a:gd name="connsiteY88" fmla="*/ 8304 h 10000"/>
                      <a:gd name="connsiteX89" fmla="*/ 9909 w 10000"/>
                      <a:gd name="connsiteY89" fmla="*/ 8166 h 10000"/>
                      <a:gd name="connsiteX90" fmla="*/ 9773 w 10000"/>
                      <a:gd name="connsiteY90" fmla="*/ 7855 h 10000"/>
                      <a:gd name="connsiteX91" fmla="*/ 9727 w 10000"/>
                      <a:gd name="connsiteY91" fmla="*/ 7751 h 10000"/>
                      <a:gd name="connsiteX92" fmla="*/ 9795 w 10000"/>
                      <a:gd name="connsiteY92" fmla="*/ 7751 h 10000"/>
                      <a:gd name="connsiteX93" fmla="*/ 10000 w 10000"/>
                      <a:gd name="connsiteY93" fmla="*/ 7682 h 10000"/>
                      <a:gd name="connsiteX94" fmla="*/ 10000 w 10000"/>
                      <a:gd name="connsiteY94" fmla="*/ 7474 h 10000"/>
                      <a:gd name="connsiteX95" fmla="*/ 9886 w 10000"/>
                      <a:gd name="connsiteY95" fmla="*/ 7370 h 10000"/>
                      <a:gd name="connsiteX96" fmla="*/ 9705 w 10000"/>
                      <a:gd name="connsiteY96" fmla="*/ 7405 h 10000"/>
                      <a:gd name="connsiteX97" fmla="*/ 9682 w 10000"/>
                      <a:gd name="connsiteY97" fmla="*/ 7405 h 10000"/>
                      <a:gd name="connsiteX98" fmla="*/ 9659 w 10000"/>
                      <a:gd name="connsiteY98" fmla="*/ 7370 h 10000"/>
                      <a:gd name="connsiteX99" fmla="*/ 9477 w 10000"/>
                      <a:gd name="connsiteY99" fmla="*/ 7163 h 10000"/>
                      <a:gd name="connsiteX100" fmla="*/ 9477 w 10000"/>
                      <a:gd name="connsiteY100" fmla="*/ 7163 h 10000"/>
                      <a:gd name="connsiteX101" fmla="*/ 9455 w 10000"/>
                      <a:gd name="connsiteY101" fmla="*/ 7128 h 10000"/>
                      <a:gd name="connsiteX102" fmla="*/ 9432 w 10000"/>
                      <a:gd name="connsiteY102" fmla="*/ 6990 h 10000"/>
                      <a:gd name="connsiteX103" fmla="*/ 9409 w 10000"/>
                      <a:gd name="connsiteY103" fmla="*/ 6955 h 10000"/>
                      <a:gd name="connsiteX104" fmla="*/ 9432 w 10000"/>
                      <a:gd name="connsiteY104" fmla="*/ 6920 h 10000"/>
                      <a:gd name="connsiteX105" fmla="*/ 9545 w 10000"/>
                      <a:gd name="connsiteY105" fmla="*/ 6713 h 10000"/>
                      <a:gd name="connsiteX106" fmla="*/ 9545 w 10000"/>
                      <a:gd name="connsiteY106" fmla="*/ 6713 h 10000"/>
                      <a:gd name="connsiteX107" fmla="*/ 9545 w 10000"/>
                      <a:gd name="connsiteY107" fmla="*/ 6713 h 10000"/>
                      <a:gd name="connsiteX108" fmla="*/ 9682 w 10000"/>
                      <a:gd name="connsiteY108" fmla="*/ 6540 h 10000"/>
                      <a:gd name="connsiteX109" fmla="*/ 9614 w 10000"/>
                      <a:gd name="connsiteY109" fmla="*/ 6401 h 10000"/>
                      <a:gd name="connsiteX110" fmla="*/ 9409 w 10000"/>
                      <a:gd name="connsiteY110" fmla="*/ 6436 h 10000"/>
                      <a:gd name="connsiteX111" fmla="*/ 9364 w 10000"/>
                      <a:gd name="connsiteY111" fmla="*/ 6540 h 10000"/>
                      <a:gd name="connsiteX112" fmla="*/ 9295 w 10000"/>
                      <a:gd name="connsiteY112" fmla="*/ 6678 h 10000"/>
                      <a:gd name="connsiteX113" fmla="*/ 9295 w 10000"/>
                      <a:gd name="connsiteY113" fmla="*/ 6505 h 10000"/>
                      <a:gd name="connsiteX114" fmla="*/ 9227 w 10000"/>
                      <a:gd name="connsiteY114" fmla="*/ 5848 h 10000"/>
                      <a:gd name="connsiteX115" fmla="*/ 9273 w 10000"/>
                      <a:gd name="connsiteY115" fmla="*/ 5813 h 10000"/>
                      <a:gd name="connsiteX116" fmla="*/ 9182 w 10000"/>
                      <a:gd name="connsiteY116" fmla="*/ 5779 h 10000"/>
                      <a:gd name="connsiteX117" fmla="*/ 9318 w 10000"/>
                      <a:gd name="connsiteY117" fmla="*/ 5225 h 10000"/>
                      <a:gd name="connsiteX118" fmla="*/ 9568 w 10000"/>
                      <a:gd name="connsiteY118" fmla="*/ 4775 h 10000"/>
                      <a:gd name="connsiteX119" fmla="*/ 9841 w 10000"/>
                      <a:gd name="connsiteY119" fmla="*/ 4775 h 10000"/>
                      <a:gd name="connsiteX120" fmla="*/ 9932 w 10000"/>
                      <a:gd name="connsiteY120" fmla="*/ 4394 h 10000"/>
                      <a:gd name="connsiteX121" fmla="*/ 9636 w 10000"/>
                      <a:gd name="connsiteY121" fmla="*/ 4014 h 10000"/>
                      <a:gd name="connsiteX122" fmla="*/ 9409 w 10000"/>
                      <a:gd name="connsiteY122" fmla="*/ 4394 h 10000"/>
                      <a:gd name="connsiteX123" fmla="*/ 9000 w 10000"/>
                      <a:gd name="connsiteY123" fmla="*/ 4325 h 10000"/>
                      <a:gd name="connsiteX124" fmla="*/ 8773 w 10000"/>
                      <a:gd name="connsiteY124" fmla="*/ 3841 h 10000"/>
                      <a:gd name="connsiteX125" fmla="*/ 8432 w 10000"/>
                      <a:gd name="connsiteY125" fmla="*/ 3841 h 10000"/>
                      <a:gd name="connsiteX126" fmla="*/ 8386 w 10000"/>
                      <a:gd name="connsiteY126" fmla="*/ 4256 h 10000"/>
                      <a:gd name="connsiteX127" fmla="*/ 8295 w 10000"/>
                      <a:gd name="connsiteY127" fmla="*/ 4567 h 10000"/>
                      <a:gd name="connsiteX128" fmla="*/ 8068 w 10000"/>
                      <a:gd name="connsiteY128" fmla="*/ 4637 h 10000"/>
                      <a:gd name="connsiteX129" fmla="*/ 8068 w 10000"/>
                      <a:gd name="connsiteY129" fmla="*/ 3910 h 10000"/>
                      <a:gd name="connsiteX130" fmla="*/ 7705 w 10000"/>
                      <a:gd name="connsiteY130" fmla="*/ 3322 h 10000"/>
                      <a:gd name="connsiteX131" fmla="*/ 7273 w 10000"/>
                      <a:gd name="connsiteY131" fmla="*/ 3737 h 10000"/>
                      <a:gd name="connsiteX132" fmla="*/ 6955 w 10000"/>
                      <a:gd name="connsiteY132" fmla="*/ 4187 h 10000"/>
                      <a:gd name="connsiteX133" fmla="*/ 6818 w 10000"/>
                      <a:gd name="connsiteY133" fmla="*/ 3841 h 10000"/>
                      <a:gd name="connsiteX134" fmla="*/ 6523 w 10000"/>
                      <a:gd name="connsiteY134" fmla="*/ 4291 h 10000"/>
                      <a:gd name="connsiteX135" fmla="*/ 6182 w 10000"/>
                      <a:gd name="connsiteY135" fmla="*/ 3633 h 10000"/>
                      <a:gd name="connsiteX136" fmla="*/ 6409 w 10000"/>
                      <a:gd name="connsiteY136" fmla="*/ 3356 h 10000"/>
                      <a:gd name="connsiteX137" fmla="*/ 6409 w 10000"/>
                      <a:gd name="connsiteY137" fmla="*/ 2976 h 10000"/>
                      <a:gd name="connsiteX138" fmla="*/ 6500 w 10000"/>
                      <a:gd name="connsiteY138" fmla="*/ 2353 h 10000"/>
                      <a:gd name="connsiteX139" fmla="*/ 6182 w 10000"/>
                      <a:gd name="connsiteY139" fmla="*/ 1834 h 10000"/>
                      <a:gd name="connsiteX140" fmla="*/ 6136 w 10000"/>
                      <a:gd name="connsiteY140" fmla="*/ 969 h 10000"/>
                      <a:gd name="connsiteX141" fmla="*/ 5864 w 10000"/>
                      <a:gd name="connsiteY141" fmla="*/ 208 h 10000"/>
                      <a:gd name="connsiteX142" fmla="*/ 5455 w 10000"/>
                      <a:gd name="connsiteY142" fmla="*/ 346 h 10000"/>
                      <a:gd name="connsiteX143" fmla="*/ 5182 w 10000"/>
                      <a:gd name="connsiteY143" fmla="*/ 865 h 10000"/>
                      <a:gd name="connsiteX144" fmla="*/ 4318 w 10000"/>
                      <a:gd name="connsiteY144" fmla="*/ 242 h 10000"/>
                      <a:gd name="connsiteX145" fmla="*/ 3727 w 10000"/>
                      <a:gd name="connsiteY145" fmla="*/ 0 h 10000"/>
                      <a:gd name="connsiteX146" fmla="*/ 3500 w 10000"/>
                      <a:gd name="connsiteY146" fmla="*/ 173 h 10000"/>
                      <a:gd name="connsiteX147" fmla="*/ 3091 w 10000"/>
                      <a:gd name="connsiteY147" fmla="*/ 588 h 10000"/>
                      <a:gd name="connsiteX148" fmla="*/ 2727 w 10000"/>
                      <a:gd name="connsiteY148" fmla="*/ 1107 h 10000"/>
                      <a:gd name="connsiteX149" fmla="*/ 2659 w 10000"/>
                      <a:gd name="connsiteY149" fmla="*/ 1522 h 10000"/>
                      <a:gd name="connsiteX150" fmla="*/ 2250 w 10000"/>
                      <a:gd name="connsiteY150" fmla="*/ 1522 h 10000"/>
                      <a:gd name="connsiteX151" fmla="*/ 1136 w 10000"/>
                      <a:gd name="connsiteY151" fmla="*/ 2215 h 10000"/>
                      <a:gd name="connsiteX152" fmla="*/ 227 w 10000"/>
                      <a:gd name="connsiteY152" fmla="*/ 2630 h 10000"/>
                      <a:gd name="connsiteX153" fmla="*/ 341 w 10000"/>
                      <a:gd name="connsiteY153" fmla="*/ 3391 h 10000"/>
                      <a:gd name="connsiteX154" fmla="*/ 432 w 10000"/>
                      <a:gd name="connsiteY154" fmla="*/ 3564 h 10000"/>
                      <a:gd name="connsiteX0" fmla="*/ 432 w 10000"/>
                      <a:gd name="connsiteY0" fmla="*/ 3564 h 10000"/>
                      <a:gd name="connsiteX1" fmla="*/ 455 w 10000"/>
                      <a:gd name="connsiteY1" fmla="*/ 3633 h 10000"/>
                      <a:gd name="connsiteX2" fmla="*/ 409 w 10000"/>
                      <a:gd name="connsiteY2" fmla="*/ 3668 h 10000"/>
                      <a:gd name="connsiteX3" fmla="*/ 205 w 10000"/>
                      <a:gd name="connsiteY3" fmla="*/ 3910 h 10000"/>
                      <a:gd name="connsiteX4" fmla="*/ 205 w 10000"/>
                      <a:gd name="connsiteY4" fmla="*/ 4014 h 10000"/>
                      <a:gd name="connsiteX5" fmla="*/ 500 w 10000"/>
                      <a:gd name="connsiteY5" fmla="*/ 4152 h 10000"/>
                      <a:gd name="connsiteX6" fmla="*/ 545 w 10000"/>
                      <a:gd name="connsiteY6" fmla="*/ 4187 h 10000"/>
                      <a:gd name="connsiteX7" fmla="*/ 545 w 10000"/>
                      <a:gd name="connsiteY7" fmla="*/ 4221 h 10000"/>
                      <a:gd name="connsiteX8" fmla="*/ 545 w 10000"/>
                      <a:gd name="connsiteY8" fmla="*/ 4464 h 10000"/>
                      <a:gd name="connsiteX9" fmla="*/ 545 w 10000"/>
                      <a:gd name="connsiteY9" fmla="*/ 4498 h 10000"/>
                      <a:gd name="connsiteX10" fmla="*/ 523 w 10000"/>
                      <a:gd name="connsiteY10" fmla="*/ 4533 h 10000"/>
                      <a:gd name="connsiteX11" fmla="*/ 114 w 10000"/>
                      <a:gd name="connsiteY11" fmla="*/ 4983 h 10000"/>
                      <a:gd name="connsiteX12" fmla="*/ 159 w 10000"/>
                      <a:gd name="connsiteY12" fmla="*/ 5087 h 10000"/>
                      <a:gd name="connsiteX13" fmla="*/ 386 w 10000"/>
                      <a:gd name="connsiteY13" fmla="*/ 5329 h 10000"/>
                      <a:gd name="connsiteX14" fmla="*/ 386 w 10000"/>
                      <a:gd name="connsiteY14" fmla="*/ 5329 h 10000"/>
                      <a:gd name="connsiteX15" fmla="*/ 386 w 10000"/>
                      <a:gd name="connsiteY15" fmla="*/ 5329 h 10000"/>
                      <a:gd name="connsiteX16" fmla="*/ 523 w 10000"/>
                      <a:gd name="connsiteY16" fmla="*/ 5606 h 10000"/>
                      <a:gd name="connsiteX17" fmla="*/ 545 w 10000"/>
                      <a:gd name="connsiteY17" fmla="*/ 5606 h 10000"/>
                      <a:gd name="connsiteX18" fmla="*/ 523 w 10000"/>
                      <a:gd name="connsiteY18" fmla="*/ 5640 h 10000"/>
                      <a:gd name="connsiteX19" fmla="*/ 432 w 10000"/>
                      <a:gd name="connsiteY19" fmla="*/ 5882 h 10000"/>
                      <a:gd name="connsiteX20" fmla="*/ 432 w 10000"/>
                      <a:gd name="connsiteY20" fmla="*/ 5917 h 10000"/>
                      <a:gd name="connsiteX21" fmla="*/ 409 w 10000"/>
                      <a:gd name="connsiteY21" fmla="*/ 5917 h 10000"/>
                      <a:gd name="connsiteX22" fmla="*/ 273 w 10000"/>
                      <a:gd name="connsiteY22" fmla="*/ 6055 h 10000"/>
                      <a:gd name="connsiteX23" fmla="*/ 273 w 10000"/>
                      <a:gd name="connsiteY23" fmla="*/ 6263 h 10000"/>
                      <a:gd name="connsiteX24" fmla="*/ 477 w 10000"/>
                      <a:gd name="connsiteY24" fmla="*/ 6471 h 10000"/>
                      <a:gd name="connsiteX25" fmla="*/ 523 w 10000"/>
                      <a:gd name="connsiteY25" fmla="*/ 6540 h 10000"/>
                      <a:gd name="connsiteX26" fmla="*/ 477 w 10000"/>
                      <a:gd name="connsiteY26" fmla="*/ 6574 h 10000"/>
                      <a:gd name="connsiteX27" fmla="*/ 318 w 10000"/>
                      <a:gd name="connsiteY27" fmla="*/ 6782 h 10000"/>
                      <a:gd name="connsiteX28" fmla="*/ 273 w 10000"/>
                      <a:gd name="connsiteY28" fmla="*/ 6955 h 10000"/>
                      <a:gd name="connsiteX29" fmla="*/ 432 w 10000"/>
                      <a:gd name="connsiteY29" fmla="*/ 7197 h 10000"/>
                      <a:gd name="connsiteX30" fmla="*/ 455 w 10000"/>
                      <a:gd name="connsiteY30" fmla="*/ 7232 h 10000"/>
                      <a:gd name="connsiteX31" fmla="*/ 432 w 10000"/>
                      <a:gd name="connsiteY31" fmla="*/ 7301 h 10000"/>
                      <a:gd name="connsiteX32" fmla="*/ 364 w 10000"/>
                      <a:gd name="connsiteY32" fmla="*/ 7405 h 10000"/>
                      <a:gd name="connsiteX33" fmla="*/ 364 w 10000"/>
                      <a:gd name="connsiteY33" fmla="*/ 7405 h 10000"/>
                      <a:gd name="connsiteX34" fmla="*/ 341 w 10000"/>
                      <a:gd name="connsiteY34" fmla="*/ 7405 h 10000"/>
                      <a:gd name="connsiteX35" fmla="*/ 136 w 10000"/>
                      <a:gd name="connsiteY35" fmla="*/ 7509 h 10000"/>
                      <a:gd name="connsiteX36" fmla="*/ 23 w 10000"/>
                      <a:gd name="connsiteY36" fmla="*/ 7820 h 10000"/>
                      <a:gd name="connsiteX37" fmla="*/ 0 w 10000"/>
                      <a:gd name="connsiteY37" fmla="*/ 9827 h 10000"/>
                      <a:gd name="connsiteX38" fmla="*/ 727 w 10000"/>
                      <a:gd name="connsiteY38" fmla="*/ 9862 h 10000"/>
                      <a:gd name="connsiteX39" fmla="*/ 727 w 10000"/>
                      <a:gd name="connsiteY39" fmla="*/ 9862 h 10000"/>
                      <a:gd name="connsiteX40" fmla="*/ 727 w 10000"/>
                      <a:gd name="connsiteY40" fmla="*/ 9862 h 10000"/>
                      <a:gd name="connsiteX41" fmla="*/ 1227 w 10000"/>
                      <a:gd name="connsiteY41" fmla="*/ 10000 h 10000"/>
                      <a:gd name="connsiteX42" fmla="*/ 1386 w 10000"/>
                      <a:gd name="connsiteY42" fmla="*/ 9896 h 10000"/>
                      <a:gd name="connsiteX43" fmla="*/ 1591 w 10000"/>
                      <a:gd name="connsiteY43" fmla="*/ 9377 h 10000"/>
                      <a:gd name="connsiteX44" fmla="*/ 1614 w 10000"/>
                      <a:gd name="connsiteY44" fmla="*/ 9308 h 10000"/>
                      <a:gd name="connsiteX45" fmla="*/ 1659 w 10000"/>
                      <a:gd name="connsiteY45" fmla="*/ 9343 h 10000"/>
                      <a:gd name="connsiteX46" fmla="*/ 2091 w 10000"/>
                      <a:gd name="connsiteY46" fmla="*/ 9792 h 10000"/>
                      <a:gd name="connsiteX47" fmla="*/ 3341 w 10000"/>
                      <a:gd name="connsiteY47" fmla="*/ 8270 h 10000"/>
                      <a:gd name="connsiteX48" fmla="*/ 3341 w 10000"/>
                      <a:gd name="connsiteY48" fmla="*/ 7682 h 10000"/>
                      <a:gd name="connsiteX49" fmla="*/ 2977 w 10000"/>
                      <a:gd name="connsiteY49" fmla="*/ 6574 h 10000"/>
                      <a:gd name="connsiteX50" fmla="*/ 2955 w 10000"/>
                      <a:gd name="connsiteY50" fmla="*/ 6540 h 10000"/>
                      <a:gd name="connsiteX51" fmla="*/ 2977 w 10000"/>
                      <a:gd name="connsiteY51" fmla="*/ 6505 h 10000"/>
                      <a:gd name="connsiteX52" fmla="*/ 3341 w 10000"/>
                      <a:gd name="connsiteY52" fmla="*/ 5882 h 10000"/>
                      <a:gd name="connsiteX53" fmla="*/ 3364 w 10000"/>
                      <a:gd name="connsiteY53" fmla="*/ 5848 h 10000"/>
                      <a:gd name="connsiteX54" fmla="*/ 3364 w 10000"/>
                      <a:gd name="connsiteY54" fmla="*/ 5848 h 10000"/>
                      <a:gd name="connsiteX55" fmla="*/ 3818 w 10000"/>
                      <a:gd name="connsiteY55" fmla="*/ 5675 h 10000"/>
                      <a:gd name="connsiteX56" fmla="*/ 3818 w 10000"/>
                      <a:gd name="connsiteY56" fmla="*/ 5675 h 10000"/>
                      <a:gd name="connsiteX57" fmla="*/ 3841 w 10000"/>
                      <a:gd name="connsiteY57" fmla="*/ 5675 h 10000"/>
                      <a:gd name="connsiteX58" fmla="*/ 4136 w 10000"/>
                      <a:gd name="connsiteY58" fmla="*/ 5813 h 10000"/>
                      <a:gd name="connsiteX59" fmla="*/ 4409 w 10000"/>
                      <a:gd name="connsiteY59" fmla="*/ 5502 h 10000"/>
                      <a:gd name="connsiteX60" fmla="*/ 4409 w 10000"/>
                      <a:gd name="connsiteY60" fmla="*/ 5502 h 10000"/>
                      <a:gd name="connsiteX61" fmla="*/ 4432 w 10000"/>
                      <a:gd name="connsiteY61" fmla="*/ 5502 h 10000"/>
                      <a:gd name="connsiteX62" fmla="*/ 4764 w 10000"/>
                      <a:gd name="connsiteY62" fmla="*/ 5634 h 10000"/>
                      <a:gd name="connsiteX63" fmla="*/ 4909 w 10000"/>
                      <a:gd name="connsiteY63" fmla="*/ 6090 h 10000"/>
                      <a:gd name="connsiteX64" fmla="*/ 5182 w 10000"/>
                      <a:gd name="connsiteY64" fmla="*/ 6263 h 10000"/>
                      <a:gd name="connsiteX65" fmla="*/ 5182 w 10000"/>
                      <a:gd name="connsiteY65" fmla="*/ 6263 h 10000"/>
                      <a:gd name="connsiteX66" fmla="*/ 5182 w 10000"/>
                      <a:gd name="connsiteY66" fmla="*/ 6263 h 10000"/>
                      <a:gd name="connsiteX67" fmla="*/ 5455 w 10000"/>
                      <a:gd name="connsiteY67" fmla="*/ 6817 h 10000"/>
                      <a:gd name="connsiteX68" fmla="*/ 5659 w 10000"/>
                      <a:gd name="connsiteY68" fmla="*/ 6436 h 10000"/>
                      <a:gd name="connsiteX69" fmla="*/ 5705 w 10000"/>
                      <a:gd name="connsiteY69" fmla="*/ 6401 h 10000"/>
                      <a:gd name="connsiteX70" fmla="*/ 5705 w 10000"/>
                      <a:gd name="connsiteY70" fmla="*/ 6401 h 10000"/>
                      <a:gd name="connsiteX71" fmla="*/ 6409 w 10000"/>
                      <a:gd name="connsiteY71" fmla="*/ 6644 h 10000"/>
                      <a:gd name="connsiteX72" fmla="*/ 6886 w 10000"/>
                      <a:gd name="connsiteY72" fmla="*/ 6574 h 10000"/>
                      <a:gd name="connsiteX73" fmla="*/ 6909 w 10000"/>
                      <a:gd name="connsiteY73" fmla="*/ 6574 h 10000"/>
                      <a:gd name="connsiteX74" fmla="*/ 6932 w 10000"/>
                      <a:gd name="connsiteY74" fmla="*/ 6609 h 10000"/>
                      <a:gd name="connsiteX75" fmla="*/ 7250 w 10000"/>
                      <a:gd name="connsiteY75" fmla="*/ 7128 h 10000"/>
                      <a:gd name="connsiteX76" fmla="*/ 7250 w 10000"/>
                      <a:gd name="connsiteY76" fmla="*/ 7128 h 10000"/>
                      <a:gd name="connsiteX77" fmla="*/ 7250 w 10000"/>
                      <a:gd name="connsiteY77" fmla="*/ 7128 h 10000"/>
                      <a:gd name="connsiteX78" fmla="*/ 7523 w 10000"/>
                      <a:gd name="connsiteY78" fmla="*/ 7716 h 10000"/>
                      <a:gd name="connsiteX79" fmla="*/ 8068 w 10000"/>
                      <a:gd name="connsiteY79" fmla="*/ 7543 h 10000"/>
                      <a:gd name="connsiteX80" fmla="*/ 8568 w 10000"/>
                      <a:gd name="connsiteY80" fmla="*/ 7370 h 10000"/>
                      <a:gd name="connsiteX81" fmla="*/ 8614 w 10000"/>
                      <a:gd name="connsiteY81" fmla="*/ 7370 h 10000"/>
                      <a:gd name="connsiteX82" fmla="*/ 8614 w 10000"/>
                      <a:gd name="connsiteY82" fmla="*/ 7405 h 10000"/>
                      <a:gd name="connsiteX83" fmla="*/ 8818 w 10000"/>
                      <a:gd name="connsiteY83" fmla="*/ 8028 h 10000"/>
                      <a:gd name="connsiteX84" fmla="*/ 8977 w 10000"/>
                      <a:gd name="connsiteY84" fmla="*/ 8062 h 10000"/>
                      <a:gd name="connsiteX85" fmla="*/ 9000 w 10000"/>
                      <a:gd name="connsiteY85" fmla="*/ 8062 h 10000"/>
                      <a:gd name="connsiteX86" fmla="*/ 9000 w 10000"/>
                      <a:gd name="connsiteY86" fmla="*/ 8062 h 10000"/>
                      <a:gd name="connsiteX87" fmla="*/ 9409 w 10000"/>
                      <a:gd name="connsiteY87" fmla="*/ 8235 h 10000"/>
                      <a:gd name="connsiteX88" fmla="*/ 9932 w 10000"/>
                      <a:gd name="connsiteY88" fmla="*/ 8304 h 10000"/>
                      <a:gd name="connsiteX89" fmla="*/ 9909 w 10000"/>
                      <a:gd name="connsiteY89" fmla="*/ 8166 h 10000"/>
                      <a:gd name="connsiteX90" fmla="*/ 9773 w 10000"/>
                      <a:gd name="connsiteY90" fmla="*/ 7855 h 10000"/>
                      <a:gd name="connsiteX91" fmla="*/ 9727 w 10000"/>
                      <a:gd name="connsiteY91" fmla="*/ 7751 h 10000"/>
                      <a:gd name="connsiteX92" fmla="*/ 9795 w 10000"/>
                      <a:gd name="connsiteY92" fmla="*/ 7751 h 10000"/>
                      <a:gd name="connsiteX93" fmla="*/ 10000 w 10000"/>
                      <a:gd name="connsiteY93" fmla="*/ 7682 h 10000"/>
                      <a:gd name="connsiteX94" fmla="*/ 10000 w 10000"/>
                      <a:gd name="connsiteY94" fmla="*/ 7474 h 10000"/>
                      <a:gd name="connsiteX95" fmla="*/ 9886 w 10000"/>
                      <a:gd name="connsiteY95" fmla="*/ 7370 h 10000"/>
                      <a:gd name="connsiteX96" fmla="*/ 9705 w 10000"/>
                      <a:gd name="connsiteY96" fmla="*/ 7405 h 10000"/>
                      <a:gd name="connsiteX97" fmla="*/ 9682 w 10000"/>
                      <a:gd name="connsiteY97" fmla="*/ 7405 h 10000"/>
                      <a:gd name="connsiteX98" fmla="*/ 9659 w 10000"/>
                      <a:gd name="connsiteY98" fmla="*/ 7370 h 10000"/>
                      <a:gd name="connsiteX99" fmla="*/ 9477 w 10000"/>
                      <a:gd name="connsiteY99" fmla="*/ 7163 h 10000"/>
                      <a:gd name="connsiteX100" fmla="*/ 9477 w 10000"/>
                      <a:gd name="connsiteY100" fmla="*/ 7163 h 10000"/>
                      <a:gd name="connsiteX101" fmla="*/ 9455 w 10000"/>
                      <a:gd name="connsiteY101" fmla="*/ 7128 h 10000"/>
                      <a:gd name="connsiteX102" fmla="*/ 9432 w 10000"/>
                      <a:gd name="connsiteY102" fmla="*/ 6990 h 10000"/>
                      <a:gd name="connsiteX103" fmla="*/ 9409 w 10000"/>
                      <a:gd name="connsiteY103" fmla="*/ 6955 h 10000"/>
                      <a:gd name="connsiteX104" fmla="*/ 9432 w 10000"/>
                      <a:gd name="connsiteY104" fmla="*/ 6920 h 10000"/>
                      <a:gd name="connsiteX105" fmla="*/ 9545 w 10000"/>
                      <a:gd name="connsiteY105" fmla="*/ 6713 h 10000"/>
                      <a:gd name="connsiteX106" fmla="*/ 9545 w 10000"/>
                      <a:gd name="connsiteY106" fmla="*/ 6713 h 10000"/>
                      <a:gd name="connsiteX107" fmla="*/ 9545 w 10000"/>
                      <a:gd name="connsiteY107" fmla="*/ 6713 h 10000"/>
                      <a:gd name="connsiteX108" fmla="*/ 9682 w 10000"/>
                      <a:gd name="connsiteY108" fmla="*/ 6540 h 10000"/>
                      <a:gd name="connsiteX109" fmla="*/ 9614 w 10000"/>
                      <a:gd name="connsiteY109" fmla="*/ 6401 h 10000"/>
                      <a:gd name="connsiteX110" fmla="*/ 9409 w 10000"/>
                      <a:gd name="connsiteY110" fmla="*/ 6436 h 10000"/>
                      <a:gd name="connsiteX111" fmla="*/ 9364 w 10000"/>
                      <a:gd name="connsiteY111" fmla="*/ 6540 h 10000"/>
                      <a:gd name="connsiteX112" fmla="*/ 9295 w 10000"/>
                      <a:gd name="connsiteY112" fmla="*/ 6678 h 10000"/>
                      <a:gd name="connsiteX113" fmla="*/ 9295 w 10000"/>
                      <a:gd name="connsiteY113" fmla="*/ 6505 h 10000"/>
                      <a:gd name="connsiteX114" fmla="*/ 9227 w 10000"/>
                      <a:gd name="connsiteY114" fmla="*/ 5848 h 10000"/>
                      <a:gd name="connsiteX115" fmla="*/ 9273 w 10000"/>
                      <a:gd name="connsiteY115" fmla="*/ 5813 h 10000"/>
                      <a:gd name="connsiteX116" fmla="*/ 9182 w 10000"/>
                      <a:gd name="connsiteY116" fmla="*/ 5779 h 10000"/>
                      <a:gd name="connsiteX117" fmla="*/ 9318 w 10000"/>
                      <a:gd name="connsiteY117" fmla="*/ 5225 h 10000"/>
                      <a:gd name="connsiteX118" fmla="*/ 9568 w 10000"/>
                      <a:gd name="connsiteY118" fmla="*/ 4775 h 10000"/>
                      <a:gd name="connsiteX119" fmla="*/ 9841 w 10000"/>
                      <a:gd name="connsiteY119" fmla="*/ 4775 h 10000"/>
                      <a:gd name="connsiteX120" fmla="*/ 9932 w 10000"/>
                      <a:gd name="connsiteY120" fmla="*/ 4394 h 10000"/>
                      <a:gd name="connsiteX121" fmla="*/ 9636 w 10000"/>
                      <a:gd name="connsiteY121" fmla="*/ 4014 h 10000"/>
                      <a:gd name="connsiteX122" fmla="*/ 9409 w 10000"/>
                      <a:gd name="connsiteY122" fmla="*/ 4394 h 10000"/>
                      <a:gd name="connsiteX123" fmla="*/ 9000 w 10000"/>
                      <a:gd name="connsiteY123" fmla="*/ 4325 h 10000"/>
                      <a:gd name="connsiteX124" fmla="*/ 8773 w 10000"/>
                      <a:gd name="connsiteY124" fmla="*/ 3841 h 10000"/>
                      <a:gd name="connsiteX125" fmla="*/ 8432 w 10000"/>
                      <a:gd name="connsiteY125" fmla="*/ 3841 h 10000"/>
                      <a:gd name="connsiteX126" fmla="*/ 8386 w 10000"/>
                      <a:gd name="connsiteY126" fmla="*/ 4256 h 10000"/>
                      <a:gd name="connsiteX127" fmla="*/ 8295 w 10000"/>
                      <a:gd name="connsiteY127" fmla="*/ 4567 h 10000"/>
                      <a:gd name="connsiteX128" fmla="*/ 8068 w 10000"/>
                      <a:gd name="connsiteY128" fmla="*/ 4637 h 10000"/>
                      <a:gd name="connsiteX129" fmla="*/ 8068 w 10000"/>
                      <a:gd name="connsiteY129" fmla="*/ 3910 h 10000"/>
                      <a:gd name="connsiteX130" fmla="*/ 7705 w 10000"/>
                      <a:gd name="connsiteY130" fmla="*/ 3322 h 10000"/>
                      <a:gd name="connsiteX131" fmla="*/ 7273 w 10000"/>
                      <a:gd name="connsiteY131" fmla="*/ 3737 h 10000"/>
                      <a:gd name="connsiteX132" fmla="*/ 6955 w 10000"/>
                      <a:gd name="connsiteY132" fmla="*/ 4187 h 10000"/>
                      <a:gd name="connsiteX133" fmla="*/ 6818 w 10000"/>
                      <a:gd name="connsiteY133" fmla="*/ 3841 h 10000"/>
                      <a:gd name="connsiteX134" fmla="*/ 6523 w 10000"/>
                      <a:gd name="connsiteY134" fmla="*/ 4291 h 10000"/>
                      <a:gd name="connsiteX135" fmla="*/ 6182 w 10000"/>
                      <a:gd name="connsiteY135" fmla="*/ 3633 h 10000"/>
                      <a:gd name="connsiteX136" fmla="*/ 6409 w 10000"/>
                      <a:gd name="connsiteY136" fmla="*/ 3356 h 10000"/>
                      <a:gd name="connsiteX137" fmla="*/ 6409 w 10000"/>
                      <a:gd name="connsiteY137" fmla="*/ 2976 h 10000"/>
                      <a:gd name="connsiteX138" fmla="*/ 6500 w 10000"/>
                      <a:gd name="connsiteY138" fmla="*/ 2353 h 10000"/>
                      <a:gd name="connsiteX139" fmla="*/ 6182 w 10000"/>
                      <a:gd name="connsiteY139" fmla="*/ 1834 h 10000"/>
                      <a:gd name="connsiteX140" fmla="*/ 6136 w 10000"/>
                      <a:gd name="connsiteY140" fmla="*/ 969 h 10000"/>
                      <a:gd name="connsiteX141" fmla="*/ 5864 w 10000"/>
                      <a:gd name="connsiteY141" fmla="*/ 208 h 10000"/>
                      <a:gd name="connsiteX142" fmla="*/ 5455 w 10000"/>
                      <a:gd name="connsiteY142" fmla="*/ 346 h 10000"/>
                      <a:gd name="connsiteX143" fmla="*/ 5182 w 10000"/>
                      <a:gd name="connsiteY143" fmla="*/ 865 h 10000"/>
                      <a:gd name="connsiteX144" fmla="*/ 4318 w 10000"/>
                      <a:gd name="connsiteY144" fmla="*/ 242 h 10000"/>
                      <a:gd name="connsiteX145" fmla="*/ 3727 w 10000"/>
                      <a:gd name="connsiteY145" fmla="*/ 0 h 10000"/>
                      <a:gd name="connsiteX146" fmla="*/ 3500 w 10000"/>
                      <a:gd name="connsiteY146" fmla="*/ 173 h 10000"/>
                      <a:gd name="connsiteX147" fmla="*/ 3091 w 10000"/>
                      <a:gd name="connsiteY147" fmla="*/ 588 h 10000"/>
                      <a:gd name="connsiteX148" fmla="*/ 2727 w 10000"/>
                      <a:gd name="connsiteY148" fmla="*/ 1107 h 10000"/>
                      <a:gd name="connsiteX149" fmla="*/ 2659 w 10000"/>
                      <a:gd name="connsiteY149" fmla="*/ 1522 h 10000"/>
                      <a:gd name="connsiteX150" fmla="*/ 2250 w 10000"/>
                      <a:gd name="connsiteY150" fmla="*/ 1522 h 10000"/>
                      <a:gd name="connsiteX151" fmla="*/ 1136 w 10000"/>
                      <a:gd name="connsiteY151" fmla="*/ 2215 h 10000"/>
                      <a:gd name="connsiteX152" fmla="*/ 227 w 10000"/>
                      <a:gd name="connsiteY152" fmla="*/ 2630 h 10000"/>
                      <a:gd name="connsiteX153" fmla="*/ 341 w 10000"/>
                      <a:gd name="connsiteY153" fmla="*/ 3391 h 10000"/>
                      <a:gd name="connsiteX154" fmla="*/ 432 w 10000"/>
                      <a:gd name="connsiteY154" fmla="*/ 3564 h 10000"/>
                      <a:gd name="connsiteX0" fmla="*/ 432 w 10000"/>
                      <a:gd name="connsiteY0" fmla="*/ 3564 h 10000"/>
                      <a:gd name="connsiteX1" fmla="*/ 455 w 10000"/>
                      <a:gd name="connsiteY1" fmla="*/ 3633 h 10000"/>
                      <a:gd name="connsiteX2" fmla="*/ 409 w 10000"/>
                      <a:gd name="connsiteY2" fmla="*/ 3668 h 10000"/>
                      <a:gd name="connsiteX3" fmla="*/ 205 w 10000"/>
                      <a:gd name="connsiteY3" fmla="*/ 3910 h 10000"/>
                      <a:gd name="connsiteX4" fmla="*/ 205 w 10000"/>
                      <a:gd name="connsiteY4" fmla="*/ 4014 h 10000"/>
                      <a:gd name="connsiteX5" fmla="*/ 500 w 10000"/>
                      <a:gd name="connsiteY5" fmla="*/ 4152 h 10000"/>
                      <a:gd name="connsiteX6" fmla="*/ 545 w 10000"/>
                      <a:gd name="connsiteY6" fmla="*/ 4187 h 10000"/>
                      <a:gd name="connsiteX7" fmla="*/ 545 w 10000"/>
                      <a:gd name="connsiteY7" fmla="*/ 4221 h 10000"/>
                      <a:gd name="connsiteX8" fmla="*/ 545 w 10000"/>
                      <a:gd name="connsiteY8" fmla="*/ 4464 h 10000"/>
                      <a:gd name="connsiteX9" fmla="*/ 545 w 10000"/>
                      <a:gd name="connsiteY9" fmla="*/ 4498 h 10000"/>
                      <a:gd name="connsiteX10" fmla="*/ 523 w 10000"/>
                      <a:gd name="connsiteY10" fmla="*/ 4533 h 10000"/>
                      <a:gd name="connsiteX11" fmla="*/ 114 w 10000"/>
                      <a:gd name="connsiteY11" fmla="*/ 4983 h 10000"/>
                      <a:gd name="connsiteX12" fmla="*/ 159 w 10000"/>
                      <a:gd name="connsiteY12" fmla="*/ 5087 h 10000"/>
                      <a:gd name="connsiteX13" fmla="*/ 386 w 10000"/>
                      <a:gd name="connsiteY13" fmla="*/ 5329 h 10000"/>
                      <a:gd name="connsiteX14" fmla="*/ 386 w 10000"/>
                      <a:gd name="connsiteY14" fmla="*/ 5329 h 10000"/>
                      <a:gd name="connsiteX15" fmla="*/ 386 w 10000"/>
                      <a:gd name="connsiteY15" fmla="*/ 5329 h 10000"/>
                      <a:gd name="connsiteX16" fmla="*/ 523 w 10000"/>
                      <a:gd name="connsiteY16" fmla="*/ 5606 h 10000"/>
                      <a:gd name="connsiteX17" fmla="*/ 545 w 10000"/>
                      <a:gd name="connsiteY17" fmla="*/ 5606 h 10000"/>
                      <a:gd name="connsiteX18" fmla="*/ 523 w 10000"/>
                      <a:gd name="connsiteY18" fmla="*/ 5640 h 10000"/>
                      <a:gd name="connsiteX19" fmla="*/ 432 w 10000"/>
                      <a:gd name="connsiteY19" fmla="*/ 5882 h 10000"/>
                      <a:gd name="connsiteX20" fmla="*/ 432 w 10000"/>
                      <a:gd name="connsiteY20" fmla="*/ 5917 h 10000"/>
                      <a:gd name="connsiteX21" fmla="*/ 409 w 10000"/>
                      <a:gd name="connsiteY21" fmla="*/ 5917 h 10000"/>
                      <a:gd name="connsiteX22" fmla="*/ 273 w 10000"/>
                      <a:gd name="connsiteY22" fmla="*/ 6055 h 10000"/>
                      <a:gd name="connsiteX23" fmla="*/ 273 w 10000"/>
                      <a:gd name="connsiteY23" fmla="*/ 6263 h 10000"/>
                      <a:gd name="connsiteX24" fmla="*/ 477 w 10000"/>
                      <a:gd name="connsiteY24" fmla="*/ 6471 h 10000"/>
                      <a:gd name="connsiteX25" fmla="*/ 523 w 10000"/>
                      <a:gd name="connsiteY25" fmla="*/ 6540 h 10000"/>
                      <a:gd name="connsiteX26" fmla="*/ 477 w 10000"/>
                      <a:gd name="connsiteY26" fmla="*/ 6574 h 10000"/>
                      <a:gd name="connsiteX27" fmla="*/ 318 w 10000"/>
                      <a:gd name="connsiteY27" fmla="*/ 6782 h 10000"/>
                      <a:gd name="connsiteX28" fmla="*/ 273 w 10000"/>
                      <a:gd name="connsiteY28" fmla="*/ 6955 h 10000"/>
                      <a:gd name="connsiteX29" fmla="*/ 432 w 10000"/>
                      <a:gd name="connsiteY29" fmla="*/ 7197 h 10000"/>
                      <a:gd name="connsiteX30" fmla="*/ 455 w 10000"/>
                      <a:gd name="connsiteY30" fmla="*/ 7232 h 10000"/>
                      <a:gd name="connsiteX31" fmla="*/ 432 w 10000"/>
                      <a:gd name="connsiteY31" fmla="*/ 7301 h 10000"/>
                      <a:gd name="connsiteX32" fmla="*/ 364 w 10000"/>
                      <a:gd name="connsiteY32" fmla="*/ 7405 h 10000"/>
                      <a:gd name="connsiteX33" fmla="*/ 364 w 10000"/>
                      <a:gd name="connsiteY33" fmla="*/ 7405 h 10000"/>
                      <a:gd name="connsiteX34" fmla="*/ 341 w 10000"/>
                      <a:gd name="connsiteY34" fmla="*/ 7405 h 10000"/>
                      <a:gd name="connsiteX35" fmla="*/ 136 w 10000"/>
                      <a:gd name="connsiteY35" fmla="*/ 7509 h 10000"/>
                      <a:gd name="connsiteX36" fmla="*/ 23 w 10000"/>
                      <a:gd name="connsiteY36" fmla="*/ 7820 h 10000"/>
                      <a:gd name="connsiteX37" fmla="*/ 0 w 10000"/>
                      <a:gd name="connsiteY37" fmla="*/ 9827 h 10000"/>
                      <a:gd name="connsiteX38" fmla="*/ 727 w 10000"/>
                      <a:gd name="connsiteY38" fmla="*/ 9862 h 10000"/>
                      <a:gd name="connsiteX39" fmla="*/ 727 w 10000"/>
                      <a:gd name="connsiteY39" fmla="*/ 9862 h 10000"/>
                      <a:gd name="connsiteX40" fmla="*/ 727 w 10000"/>
                      <a:gd name="connsiteY40" fmla="*/ 9862 h 10000"/>
                      <a:gd name="connsiteX41" fmla="*/ 1227 w 10000"/>
                      <a:gd name="connsiteY41" fmla="*/ 10000 h 10000"/>
                      <a:gd name="connsiteX42" fmla="*/ 1386 w 10000"/>
                      <a:gd name="connsiteY42" fmla="*/ 9896 h 10000"/>
                      <a:gd name="connsiteX43" fmla="*/ 1591 w 10000"/>
                      <a:gd name="connsiteY43" fmla="*/ 9377 h 10000"/>
                      <a:gd name="connsiteX44" fmla="*/ 1614 w 10000"/>
                      <a:gd name="connsiteY44" fmla="*/ 9308 h 10000"/>
                      <a:gd name="connsiteX45" fmla="*/ 1659 w 10000"/>
                      <a:gd name="connsiteY45" fmla="*/ 9343 h 10000"/>
                      <a:gd name="connsiteX46" fmla="*/ 2091 w 10000"/>
                      <a:gd name="connsiteY46" fmla="*/ 9792 h 10000"/>
                      <a:gd name="connsiteX47" fmla="*/ 3341 w 10000"/>
                      <a:gd name="connsiteY47" fmla="*/ 8270 h 10000"/>
                      <a:gd name="connsiteX48" fmla="*/ 3341 w 10000"/>
                      <a:gd name="connsiteY48" fmla="*/ 7682 h 10000"/>
                      <a:gd name="connsiteX49" fmla="*/ 2977 w 10000"/>
                      <a:gd name="connsiteY49" fmla="*/ 6574 h 10000"/>
                      <a:gd name="connsiteX50" fmla="*/ 2955 w 10000"/>
                      <a:gd name="connsiteY50" fmla="*/ 6540 h 10000"/>
                      <a:gd name="connsiteX51" fmla="*/ 2977 w 10000"/>
                      <a:gd name="connsiteY51" fmla="*/ 6505 h 10000"/>
                      <a:gd name="connsiteX52" fmla="*/ 3341 w 10000"/>
                      <a:gd name="connsiteY52" fmla="*/ 5882 h 10000"/>
                      <a:gd name="connsiteX53" fmla="*/ 3364 w 10000"/>
                      <a:gd name="connsiteY53" fmla="*/ 5848 h 10000"/>
                      <a:gd name="connsiteX54" fmla="*/ 3364 w 10000"/>
                      <a:gd name="connsiteY54" fmla="*/ 5848 h 10000"/>
                      <a:gd name="connsiteX55" fmla="*/ 3818 w 10000"/>
                      <a:gd name="connsiteY55" fmla="*/ 5675 h 10000"/>
                      <a:gd name="connsiteX56" fmla="*/ 3818 w 10000"/>
                      <a:gd name="connsiteY56" fmla="*/ 5675 h 10000"/>
                      <a:gd name="connsiteX57" fmla="*/ 3841 w 10000"/>
                      <a:gd name="connsiteY57" fmla="*/ 5675 h 10000"/>
                      <a:gd name="connsiteX58" fmla="*/ 4136 w 10000"/>
                      <a:gd name="connsiteY58" fmla="*/ 5813 h 10000"/>
                      <a:gd name="connsiteX59" fmla="*/ 4409 w 10000"/>
                      <a:gd name="connsiteY59" fmla="*/ 5502 h 10000"/>
                      <a:gd name="connsiteX60" fmla="*/ 4409 w 10000"/>
                      <a:gd name="connsiteY60" fmla="*/ 5502 h 10000"/>
                      <a:gd name="connsiteX61" fmla="*/ 4432 w 10000"/>
                      <a:gd name="connsiteY61" fmla="*/ 5502 h 10000"/>
                      <a:gd name="connsiteX62" fmla="*/ 4764 w 10000"/>
                      <a:gd name="connsiteY62" fmla="*/ 5634 h 10000"/>
                      <a:gd name="connsiteX63" fmla="*/ 4779 w 10000"/>
                      <a:gd name="connsiteY63" fmla="*/ 6111 h 10000"/>
                      <a:gd name="connsiteX64" fmla="*/ 5182 w 10000"/>
                      <a:gd name="connsiteY64" fmla="*/ 6263 h 10000"/>
                      <a:gd name="connsiteX65" fmla="*/ 5182 w 10000"/>
                      <a:gd name="connsiteY65" fmla="*/ 6263 h 10000"/>
                      <a:gd name="connsiteX66" fmla="*/ 5182 w 10000"/>
                      <a:gd name="connsiteY66" fmla="*/ 6263 h 10000"/>
                      <a:gd name="connsiteX67" fmla="*/ 5455 w 10000"/>
                      <a:gd name="connsiteY67" fmla="*/ 6817 h 10000"/>
                      <a:gd name="connsiteX68" fmla="*/ 5659 w 10000"/>
                      <a:gd name="connsiteY68" fmla="*/ 6436 h 10000"/>
                      <a:gd name="connsiteX69" fmla="*/ 5705 w 10000"/>
                      <a:gd name="connsiteY69" fmla="*/ 6401 h 10000"/>
                      <a:gd name="connsiteX70" fmla="*/ 5705 w 10000"/>
                      <a:gd name="connsiteY70" fmla="*/ 6401 h 10000"/>
                      <a:gd name="connsiteX71" fmla="*/ 6409 w 10000"/>
                      <a:gd name="connsiteY71" fmla="*/ 6644 h 10000"/>
                      <a:gd name="connsiteX72" fmla="*/ 6886 w 10000"/>
                      <a:gd name="connsiteY72" fmla="*/ 6574 h 10000"/>
                      <a:gd name="connsiteX73" fmla="*/ 6909 w 10000"/>
                      <a:gd name="connsiteY73" fmla="*/ 6574 h 10000"/>
                      <a:gd name="connsiteX74" fmla="*/ 6932 w 10000"/>
                      <a:gd name="connsiteY74" fmla="*/ 6609 h 10000"/>
                      <a:gd name="connsiteX75" fmla="*/ 7250 w 10000"/>
                      <a:gd name="connsiteY75" fmla="*/ 7128 h 10000"/>
                      <a:gd name="connsiteX76" fmla="*/ 7250 w 10000"/>
                      <a:gd name="connsiteY76" fmla="*/ 7128 h 10000"/>
                      <a:gd name="connsiteX77" fmla="*/ 7250 w 10000"/>
                      <a:gd name="connsiteY77" fmla="*/ 7128 h 10000"/>
                      <a:gd name="connsiteX78" fmla="*/ 7523 w 10000"/>
                      <a:gd name="connsiteY78" fmla="*/ 7716 h 10000"/>
                      <a:gd name="connsiteX79" fmla="*/ 8068 w 10000"/>
                      <a:gd name="connsiteY79" fmla="*/ 7543 h 10000"/>
                      <a:gd name="connsiteX80" fmla="*/ 8568 w 10000"/>
                      <a:gd name="connsiteY80" fmla="*/ 7370 h 10000"/>
                      <a:gd name="connsiteX81" fmla="*/ 8614 w 10000"/>
                      <a:gd name="connsiteY81" fmla="*/ 7370 h 10000"/>
                      <a:gd name="connsiteX82" fmla="*/ 8614 w 10000"/>
                      <a:gd name="connsiteY82" fmla="*/ 7405 h 10000"/>
                      <a:gd name="connsiteX83" fmla="*/ 8818 w 10000"/>
                      <a:gd name="connsiteY83" fmla="*/ 8028 h 10000"/>
                      <a:gd name="connsiteX84" fmla="*/ 8977 w 10000"/>
                      <a:gd name="connsiteY84" fmla="*/ 8062 h 10000"/>
                      <a:gd name="connsiteX85" fmla="*/ 9000 w 10000"/>
                      <a:gd name="connsiteY85" fmla="*/ 8062 h 10000"/>
                      <a:gd name="connsiteX86" fmla="*/ 9000 w 10000"/>
                      <a:gd name="connsiteY86" fmla="*/ 8062 h 10000"/>
                      <a:gd name="connsiteX87" fmla="*/ 9409 w 10000"/>
                      <a:gd name="connsiteY87" fmla="*/ 8235 h 10000"/>
                      <a:gd name="connsiteX88" fmla="*/ 9932 w 10000"/>
                      <a:gd name="connsiteY88" fmla="*/ 8304 h 10000"/>
                      <a:gd name="connsiteX89" fmla="*/ 9909 w 10000"/>
                      <a:gd name="connsiteY89" fmla="*/ 8166 h 10000"/>
                      <a:gd name="connsiteX90" fmla="*/ 9773 w 10000"/>
                      <a:gd name="connsiteY90" fmla="*/ 7855 h 10000"/>
                      <a:gd name="connsiteX91" fmla="*/ 9727 w 10000"/>
                      <a:gd name="connsiteY91" fmla="*/ 7751 h 10000"/>
                      <a:gd name="connsiteX92" fmla="*/ 9795 w 10000"/>
                      <a:gd name="connsiteY92" fmla="*/ 7751 h 10000"/>
                      <a:gd name="connsiteX93" fmla="*/ 10000 w 10000"/>
                      <a:gd name="connsiteY93" fmla="*/ 7682 h 10000"/>
                      <a:gd name="connsiteX94" fmla="*/ 10000 w 10000"/>
                      <a:gd name="connsiteY94" fmla="*/ 7474 h 10000"/>
                      <a:gd name="connsiteX95" fmla="*/ 9886 w 10000"/>
                      <a:gd name="connsiteY95" fmla="*/ 7370 h 10000"/>
                      <a:gd name="connsiteX96" fmla="*/ 9705 w 10000"/>
                      <a:gd name="connsiteY96" fmla="*/ 7405 h 10000"/>
                      <a:gd name="connsiteX97" fmla="*/ 9682 w 10000"/>
                      <a:gd name="connsiteY97" fmla="*/ 7405 h 10000"/>
                      <a:gd name="connsiteX98" fmla="*/ 9659 w 10000"/>
                      <a:gd name="connsiteY98" fmla="*/ 7370 h 10000"/>
                      <a:gd name="connsiteX99" fmla="*/ 9477 w 10000"/>
                      <a:gd name="connsiteY99" fmla="*/ 7163 h 10000"/>
                      <a:gd name="connsiteX100" fmla="*/ 9477 w 10000"/>
                      <a:gd name="connsiteY100" fmla="*/ 7163 h 10000"/>
                      <a:gd name="connsiteX101" fmla="*/ 9455 w 10000"/>
                      <a:gd name="connsiteY101" fmla="*/ 7128 h 10000"/>
                      <a:gd name="connsiteX102" fmla="*/ 9432 w 10000"/>
                      <a:gd name="connsiteY102" fmla="*/ 6990 h 10000"/>
                      <a:gd name="connsiteX103" fmla="*/ 9409 w 10000"/>
                      <a:gd name="connsiteY103" fmla="*/ 6955 h 10000"/>
                      <a:gd name="connsiteX104" fmla="*/ 9432 w 10000"/>
                      <a:gd name="connsiteY104" fmla="*/ 6920 h 10000"/>
                      <a:gd name="connsiteX105" fmla="*/ 9545 w 10000"/>
                      <a:gd name="connsiteY105" fmla="*/ 6713 h 10000"/>
                      <a:gd name="connsiteX106" fmla="*/ 9545 w 10000"/>
                      <a:gd name="connsiteY106" fmla="*/ 6713 h 10000"/>
                      <a:gd name="connsiteX107" fmla="*/ 9545 w 10000"/>
                      <a:gd name="connsiteY107" fmla="*/ 6713 h 10000"/>
                      <a:gd name="connsiteX108" fmla="*/ 9682 w 10000"/>
                      <a:gd name="connsiteY108" fmla="*/ 6540 h 10000"/>
                      <a:gd name="connsiteX109" fmla="*/ 9614 w 10000"/>
                      <a:gd name="connsiteY109" fmla="*/ 6401 h 10000"/>
                      <a:gd name="connsiteX110" fmla="*/ 9409 w 10000"/>
                      <a:gd name="connsiteY110" fmla="*/ 6436 h 10000"/>
                      <a:gd name="connsiteX111" fmla="*/ 9364 w 10000"/>
                      <a:gd name="connsiteY111" fmla="*/ 6540 h 10000"/>
                      <a:gd name="connsiteX112" fmla="*/ 9295 w 10000"/>
                      <a:gd name="connsiteY112" fmla="*/ 6678 h 10000"/>
                      <a:gd name="connsiteX113" fmla="*/ 9295 w 10000"/>
                      <a:gd name="connsiteY113" fmla="*/ 6505 h 10000"/>
                      <a:gd name="connsiteX114" fmla="*/ 9227 w 10000"/>
                      <a:gd name="connsiteY114" fmla="*/ 5848 h 10000"/>
                      <a:gd name="connsiteX115" fmla="*/ 9273 w 10000"/>
                      <a:gd name="connsiteY115" fmla="*/ 5813 h 10000"/>
                      <a:gd name="connsiteX116" fmla="*/ 9182 w 10000"/>
                      <a:gd name="connsiteY116" fmla="*/ 5779 h 10000"/>
                      <a:gd name="connsiteX117" fmla="*/ 9318 w 10000"/>
                      <a:gd name="connsiteY117" fmla="*/ 5225 h 10000"/>
                      <a:gd name="connsiteX118" fmla="*/ 9568 w 10000"/>
                      <a:gd name="connsiteY118" fmla="*/ 4775 h 10000"/>
                      <a:gd name="connsiteX119" fmla="*/ 9841 w 10000"/>
                      <a:gd name="connsiteY119" fmla="*/ 4775 h 10000"/>
                      <a:gd name="connsiteX120" fmla="*/ 9932 w 10000"/>
                      <a:gd name="connsiteY120" fmla="*/ 4394 h 10000"/>
                      <a:gd name="connsiteX121" fmla="*/ 9636 w 10000"/>
                      <a:gd name="connsiteY121" fmla="*/ 4014 h 10000"/>
                      <a:gd name="connsiteX122" fmla="*/ 9409 w 10000"/>
                      <a:gd name="connsiteY122" fmla="*/ 4394 h 10000"/>
                      <a:gd name="connsiteX123" fmla="*/ 9000 w 10000"/>
                      <a:gd name="connsiteY123" fmla="*/ 4325 h 10000"/>
                      <a:gd name="connsiteX124" fmla="*/ 8773 w 10000"/>
                      <a:gd name="connsiteY124" fmla="*/ 3841 h 10000"/>
                      <a:gd name="connsiteX125" fmla="*/ 8432 w 10000"/>
                      <a:gd name="connsiteY125" fmla="*/ 3841 h 10000"/>
                      <a:gd name="connsiteX126" fmla="*/ 8386 w 10000"/>
                      <a:gd name="connsiteY126" fmla="*/ 4256 h 10000"/>
                      <a:gd name="connsiteX127" fmla="*/ 8295 w 10000"/>
                      <a:gd name="connsiteY127" fmla="*/ 4567 h 10000"/>
                      <a:gd name="connsiteX128" fmla="*/ 8068 w 10000"/>
                      <a:gd name="connsiteY128" fmla="*/ 4637 h 10000"/>
                      <a:gd name="connsiteX129" fmla="*/ 8068 w 10000"/>
                      <a:gd name="connsiteY129" fmla="*/ 3910 h 10000"/>
                      <a:gd name="connsiteX130" fmla="*/ 7705 w 10000"/>
                      <a:gd name="connsiteY130" fmla="*/ 3322 h 10000"/>
                      <a:gd name="connsiteX131" fmla="*/ 7273 w 10000"/>
                      <a:gd name="connsiteY131" fmla="*/ 3737 h 10000"/>
                      <a:gd name="connsiteX132" fmla="*/ 6955 w 10000"/>
                      <a:gd name="connsiteY132" fmla="*/ 4187 h 10000"/>
                      <a:gd name="connsiteX133" fmla="*/ 6818 w 10000"/>
                      <a:gd name="connsiteY133" fmla="*/ 3841 h 10000"/>
                      <a:gd name="connsiteX134" fmla="*/ 6523 w 10000"/>
                      <a:gd name="connsiteY134" fmla="*/ 4291 h 10000"/>
                      <a:gd name="connsiteX135" fmla="*/ 6182 w 10000"/>
                      <a:gd name="connsiteY135" fmla="*/ 3633 h 10000"/>
                      <a:gd name="connsiteX136" fmla="*/ 6409 w 10000"/>
                      <a:gd name="connsiteY136" fmla="*/ 3356 h 10000"/>
                      <a:gd name="connsiteX137" fmla="*/ 6409 w 10000"/>
                      <a:gd name="connsiteY137" fmla="*/ 2976 h 10000"/>
                      <a:gd name="connsiteX138" fmla="*/ 6500 w 10000"/>
                      <a:gd name="connsiteY138" fmla="*/ 2353 h 10000"/>
                      <a:gd name="connsiteX139" fmla="*/ 6182 w 10000"/>
                      <a:gd name="connsiteY139" fmla="*/ 1834 h 10000"/>
                      <a:gd name="connsiteX140" fmla="*/ 6136 w 10000"/>
                      <a:gd name="connsiteY140" fmla="*/ 969 h 10000"/>
                      <a:gd name="connsiteX141" fmla="*/ 5864 w 10000"/>
                      <a:gd name="connsiteY141" fmla="*/ 208 h 10000"/>
                      <a:gd name="connsiteX142" fmla="*/ 5455 w 10000"/>
                      <a:gd name="connsiteY142" fmla="*/ 346 h 10000"/>
                      <a:gd name="connsiteX143" fmla="*/ 5182 w 10000"/>
                      <a:gd name="connsiteY143" fmla="*/ 865 h 10000"/>
                      <a:gd name="connsiteX144" fmla="*/ 4318 w 10000"/>
                      <a:gd name="connsiteY144" fmla="*/ 242 h 10000"/>
                      <a:gd name="connsiteX145" fmla="*/ 3727 w 10000"/>
                      <a:gd name="connsiteY145" fmla="*/ 0 h 10000"/>
                      <a:gd name="connsiteX146" fmla="*/ 3500 w 10000"/>
                      <a:gd name="connsiteY146" fmla="*/ 173 h 10000"/>
                      <a:gd name="connsiteX147" fmla="*/ 3091 w 10000"/>
                      <a:gd name="connsiteY147" fmla="*/ 588 h 10000"/>
                      <a:gd name="connsiteX148" fmla="*/ 2727 w 10000"/>
                      <a:gd name="connsiteY148" fmla="*/ 1107 h 10000"/>
                      <a:gd name="connsiteX149" fmla="*/ 2659 w 10000"/>
                      <a:gd name="connsiteY149" fmla="*/ 1522 h 10000"/>
                      <a:gd name="connsiteX150" fmla="*/ 2250 w 10000"/>
                      <a:gd name="connsiteY150" fmla="*/ 1522 h 10000"/>
                      <a:gd name="connsiteX151" fmla="*/ 1136 w 10000"/>
                      <a:gd name="connsiteY151" fmla="*/ 2215 h 10000"/>
                      <a:gd name="connsiteX152" fmla="*/ 227 w 10000"/>
                      <a:gd name="connsiteY152" fmla="*/ 2630 h 10000"/>
                      <a:gd name="connsiteX153" fmla="*/ 341 w 10000"/>
                      <a:gd name="connsiteY153" fmla="*/ 3391 h 10000"/>
                      <a:gd name="connsiteX154" fmla="*/ 432 w 10000"/>
                      <a:gd name="connsiteY154" fmla="*/ 3564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</a:cxnLst>
                    <a:rect l="l" t="t" r="r" b="b"/>
                    <a:pathLst>
                      <a:path w="10000" h="10000">
                        <a:moveTo>
                          <a:pt x="432" y="3564"/>
                        </a:moveTo>
                        <a:cubicBezTo>
                          <a:pt x="440" y="3587"/>
                          <a:pt x="447" y="3610"/>
                          <a:pt x="455" y="3633"/>
                        </a:cubicBezTo>
                        <a:cubicBezTo>
                          <a:pt x="440" y="3645"/>
                          <a:pt x="424" y="3656"/>
                          <a:pt x="409" y="3668"/>
                        </a:cubicBezTo>
                        <a:lnTo>
                          <a:pt x="205" y="3910"/>
                        </a:lnTo>
                        <a:lnTo>
                          <a:pt x="205" y="4014"/>
                        </a:lnTo>
                        <a:lnTo>
                          <a:pt x="500" y="4152"/>
                        </a:lnTo>
                        <a:cubicBezTo>
                          <a:pt x="515" y="4164"/>
                          <a:pt x="530" y="4175"/>
                          <a:pt x="545" y="4187"/>
                        </a:cubicBezTo>
                        <a:lnTo>
                          <a:pt x="545" y="4221"/>
                        </a:lnTo>
                        <a:lnTo>
                          <a:pt x="545" y="4464"/>
                        </a:lnTo>
                        <a:lnTo>
                          <a:pt x="545" y="4498"/>
                        </a:lnTo>
                        <a:cubicBezTo>
                          <a:pt x="538" y="4510"/>
                          <a:pt x="530" y="4521"/>
                          <a:pt x="523" y="4533"/>
                        </a:cubicBezTo>
                        <a:lnTo>
                          <a:pt x="114" y="4983"/>
                        </a:lnTo>
                        <a:cubicBezTo>
                          <a:pt x="129" y="5018"/>
                          <a:pt x="144" y="5052"/>
                          <a:pt x="159" y="5087"/>
                        </a:cubicBezTo>
                        <a:lnTo>
                          <a:pt x="386" y="5329"/>
                        </a:lnTo>
                        <a:lnTo>
                          <a:pt x="386" y="5329"/>
                        </a:lnTo>
                        <a:lnTo>
                          <a:pt x="386" y="5329"/>
                        </a:lnTo>
                        <a:cubicBezTo>
                          <a:pt x="432" y="5421"/>
                          <a:pt x="477" y="5514"/>
                          <a:pt x="523" y="5606"/>
                        </a:cubicBezTo>
                        <a:lnTo>
                          <a:pt x="545" y="5606"/>
                        </a:lnTo>
                        <a:cubicBezTo>
                          <a:pt x="538" y="5617"/>
                          <a:pt x="530" y="5629"/>
                          <a:pt x="523" y="5640"/>
                        </a:cubicBezTo>
                        <a:cubicBezTo>
                          <a:pt x="493" y="5721"/>
                          <a:pt x="462" y="5801"/>
                          <a:pt x="432" y="5882"/>
                        </a:cubicBezTo>
                        <a:lnTo>
                          <a:pt x="432" y="5917"/>
                        </a:lnTo>
                        <a:lnTo>
                          <a:pt x="409" y="5917"/>
                        </a:lnTo>
                        <a:lnTo>
                          <a:pt x="273" y="6055"/>
                        </a:lnTo>
                        <a:lnTo>
                          <a:pt x="273" y="6263"/>
                        </a:lnTo>
                        <a:lnTo>
                          <a:pt x="477" y="6471"/>
                        </a:lnTo>
                        <a:cubicBezTo>
                          <a:pt x="492" y="6494"/>
                          <a:pt x="508" y="6517"/>
                          <a:pt x="523" y="6540"/>
                        </a:cubicBezTo>
                        <a:lnTo>
                          <a:pt x="477" y="6574"/>
                        </a:lnTo>
                        <a:lnTo>
                          <a:pt x="318" y="6782"/>
                        </a:lnTo>
                        <a:cubicBezTo>
                          <a:pt x="303" y="6840"/>
                          <a:pt x="288" y="6897"/>
                          <a:pt x="273" y="6955"/>
                        </a:cubicBezTo>
                        <a:lnTo>
                          <a:pt x="432" y="7197"/>
                        </a:lnTo>
                        <a:cubicBezTo>
                          <a:pt x="440" y="7209"/>
                          <a:pt x="447" y="7220"/>
                          <a:pt x="455" y="7232"/>
                        </a:cubicBezTo>
                        <a:cubicBezTo>
                          <a:pt x="447" y="7255"/>
                          <a:pt x="440" y="7278"/>
                          <a:pt x="432" y="7301"/>
                        </a:cubicBezTo>
                        <a:lnTo>
                          <a:pt x="364" y="7405"/>
                        </a:lnTo>
                        <a:lnTo>
                          <a:pt x="364" y="7405"/>
                        </a:lnTo>
                        <a:lnTo>
                          <a:pt x="341" y="7405"/>
                        </a:lnTo>
                        <a:lnTo>
                          <a:pt x="136" y="7509"/>
                        </a:lnTo>
                        <a:cubicBezTo>
                          <a:pt x="98" y="7613"/>
                          <a:pt x="61" y="7716"/>
                          <a:pt x="23" y="7820"/>
                        </a:cubicBezTo>
                        <a:cubicBezTo>
                          <a:pt x="15" y="8489"/>
                          <a:pt x="8" y="9158"/>
                          <a:pt x="0" y="9827"/>
                        </a:cubicBezTo>
                        <a:lnTo>
                          <a:pt x="727" y="9862"/>
                        </a:lnTo>
                        <a:lnTo>
                          <a:pt x="727" y="9862"/>
                        </a:lnTo>
                        <a:lnTo>
                          <a:pt x="727" y="9862"/>
                        </a:lnTo>
                        <a:lnTo>
                          <a:pt x="1227" y="10000"/>
                        </a:lnTo>
                        <a:lnTo>
                          <a:pt x="1386" y="9896"/>
                        </a:lnTo>
                        <a:cubicBezTo>
                          <a:pt x="1454" y="9723"/>
                          <a:pt x="1523" y="9550"/>
                          <a:pt x="1591" y="9377"/>
                        </a:cubicBezTo>
                        <a:cubicBezTo>
                          <a:pt x="1599" y="9354"/>
                          <a:pt x="1606" y="9331"/>
                          <a:pt x="1614" y="9308"/>
                        </a:cubicBezTo>
                        <a:cubicBezTo>
                          <a:pt x="1629" y="9320"/>
                          <a:pt x="1644" y="9331"/>
                          <a:pt x="1659" y="9343"/>
                        </a:cubicBezTo>
                        <a:lnTo>
                          <a:pt x="2091" y="9792"/>
                        </a:lnTo>
                        <a:lnTo>
                          <a:pt x="3341" y="8270"/>
                        </a:lnTo>
                        <a:lnTo>
                          <a:pt x="3341" y="7682"/>
                        </a:lnTo>
                        <a:lnTo>
                          <a:pt x="2977" y="6574"/>
                        </a:lnTo>
                        <a:cubicBezTo>
                          <a:pt x="2970" y="6563"/>
                          <a:pt x="2962" y="6551"/>
                          <a:pt x="2955" y="6540"/>
                        </a:cubicBezTo>
                        <a:cubicBezTo>
                          <a:pt x="2962" y="6528"/>
                          <a:pt x="2970" y="6517"/>
                          <a:pt x="2977" y="6505"/>
                        </a:cubicBezTo>
                        <a:lnTo>
                          <a:pt x="3341" y="5882"/>
                        </a:lnTo>
                        <a:cubicBezTo>
                          <a:pt x="3349" y="5871"/>
                          <a:pt x="3356" y="5859"/>
                          <a:pt x="3364" y="5848"/>
                        </a:cubicBezTo>
                        <a:lnTo>
                          <a:pt x="3364" y="5848"/>
                        </a:lnTo>
                        <a:lnTo>
                          <a:pt x="3818" y="5675"/>
                        </a:lnTo>
                        <a:lnTo>
                          <a:pt x="3818" y="5675"/>
                        </a:lnTo>
                        <a:lnTo>
                          <a:pt x="3841" y="5675"/>
                        </a:lnTo>
                        <a:lnTo>
                          <a:pt x="4136" y="5813"/>
                        </a:lnTo>
                        <a:lnTo>
                          <a:pt x="4409" y="5502"/>
                        </a:lnTo>
                        <a:lnTo>
                          <a:pt x="4409" y="5502"/>
                        </a:lnTo>
                        <a:lnTo>
                          <a:pt x="4432" y="5502"/>
                        </a:lnTo>
                        <a:lnTo>
                          <a:pt x="4764" y="5634"/>
                        </a:lnTo>
                        <a:cubicBezTo>
                          <a:pt x="4787" y="5795"/>
                          <a:pt x="4756" y="5950"/>
                          <a:pt x="4779" y="6111"/>
                        </a:cubicBezTo>
                        <a:lnTo>
                          <a:pt x="5182" y="6263"/>
                        </a:lnTo>
                        <a:lnTo>
                          <a:pt x="5182" y="6263"/>
                        </a:lnTo>
                        <a:lnTo>
                          <a:pt x="5182" y="6263"/>
                        </a:lnTo>
                        <a:lnTo>
                          <a:pt x="5455" y="6817"/>
                        </a:lnTo>
                        <a:lnTo>
                          <a:pt x="5659" y="6436"/>
                        </a:lnTo>
                        <a:cubicBezTo>
                          <a:pt x="5674" y="6424"/>
                          <a:pt x="5690" y="6413"/>
                          <a:pt x="5705" y="6401"/>
                        </a:cubicBezTo>
                        <a:lnTo>
                          <a:pt x="5705" y="6401"/>
                        </a:lnTo>
                        <a:cubicBezTo>
                          <a:pt x="5795" y="6401"/>
                          <a:pt x="6318" y="6367"/>
                          <a:pt x="6409" y="6644"/>
                        </a:cubicBezTo>
                        <a:cubicBezTo>
                          <a:pt x="6455" y="6678"/>
                          <a:pt x="6682" y="6644"/>
                          <a:pt x="6886" y="6574"/>
                        </a:cubicBezTo>
                        <a:lnTo>
                          <a:pt x="6909" y="6574"/>
                        </a:lnTo>
                        <a:cubicBezTo>
                          <a:pt x="6917" y="6586"/>
                          <a:pt x="6924" y="6597"/>
                          <a:pt x="6932" y="6609"/>
                        </a:cubicBezTo>
                        <a:lnTo>
                          <a:pt x="7250" y="7128"/>
                        </a:lnTo>
                        <a:lnTo>
                          <a:pt x="7250" y="7128"/>
                        </a:lnTo>
                        <a:lnTo>
                          <a:pt x="7250" y="7128"/>
                        </a:lnTo>
                        <a:lnTo>
                          <a:pt x="7523" y="7716"/>
                        </a:lnTo>
                        <a:cubicBezTo>
                          <a:pt x="7636" y="7682"/>
                          <a:pt x="8068" y="7543"/>
                          <a:pt x="8068" y="7543"/>
                        </a:cubicBezTo>
                        <a:lnTo>
                          <a:pt x="8568" y="7370"/>
                        </a:lnTo>
                        <a:lnTo>
                          <a:pt x="8614" y="7370"/>
                        </a:lnTo>
                        <a:lnTo>
                          <a:pt x="8614" y="7405"/>
                        </a:lnTo>
                        <a:lnTo>
                          <a:pt x="8818" y="8028"/>
                        </a:lnTo>
                        <a:lnTo>
                          <a:pt x="8977" y="8062"/>
                        </a:lnTo>
                        <a:lnTo>
                          <a:pt x="9000" y="8062"/>
                        </a:lnTo>
                        <a:lnTo>
                          <a:pt x="9000" y="8062"/>
                        </a:lnTo>
                        <a:lnTo>
                          <a:pt x="9409" y="8235"/>
                        </a:lnTo>
                        <a:cubicBezTo>
                          <a:pt x="9409" y="8235"/>
                          <a:pt x="9500" y="8235"/>
                          <a:pt x="9932" y="8304"/>
                        </a:cubicBezTo>
                        <a:cubicBezTo>
                          <a:pt x="9924" y="8258"/>
                          <a:pt x="9917" y="8212"/>
                          <a:pt x="9909" y="8166"/>
                        </a:cubicBezTo>
                        <a:cubicBezTo>
                          <a:pt x="9864" y="8062"/>
                          <a:pt x="9818" y="7959"/>
                          <a:pt x="9773" y="7855"/>
                        </a:cubicBezTo>
                        <a:cubicBezTo>
                          <a:pt x="9758" y="7820"/>
                          <a:pt x="9742" y="7786"/>
                          <a:pt x="9727" y="7751"/>
                        </a:cubicBezTo>
                        <a:lnTo>
                          <a:pt x="9795" y="7751"/>
                        </a:lnTo>
                        <a:lnTo>
                          <a:pt x="10000" y="7682"/>
                        </a:lnTo>
                        <a:lnTo>
                          <a:pt x="10000" y="7474"/>
                        </a:lnTo>
                        <a:lnTo>
                          <a:pt x="9886" y="7370"/>
                        </a:lnTo>
                        <a:lnTo>
                          <a:pt x="9705" y="7405"/>
                        </a:lnTo>
                        <a:lnTo>
                          <a:pt x="9682" y="7405"/>
                        </a:lnTo>
                        <a:cubicBezTo>
                          <a:pt x="9674" y="7393"/>
                          <a:pt x="9667" y="7382"/>
                          <a:pt x="9659" y="7370"/>
                        </a:cubicBezTo>
                        <a:lnTo>
                          <a:pt x="9477" y="7163"/>
                        </a:lnTo>
                        <a:lnTo>
                          <a:pt x="9477" y="7163"/>
                        </a:lnTo>
                        <a:cubicBezTo>
                          <a:pt x="9470" y="7151"/>
                          <a:pt x="9462" y="7140"/>
                          <a:pt x="9455" y="7128"/>
                        </a:cubicBezTo>
                        <a:cubicBezTo>
                          <a:pt x="9447" y="7082"/>
                          <a:pt x="9440" y="7036"/>
                          <a:pt x="9432" y="6990"/>
                        </a:cubicBezTo>
                        <a:cubicBezTo>
                          <a:pt x="9424" y="6978"/>
                          <a:pt x="9417" y="6967"/>
                          <a:pt x="9409" y="6955"/>
                        </a:cubicBezTo>
                        <a:cubicBezTo>
                          <a:pt x="9417" y="6943"/>
                          <a:pt x="9424" y="6932"/>
                          <a:pt x="9432" y="6920"/>
                        </a:cubicBezTo>
                        <a:cubicBezTo>
                          <a:pt x="9470" y="6851"/>
                          <a:pt x="9507" y="6782"/>
                          <a:pt x="9545" y="6713"/>
                        </a:cubicBezTo>
                        <a:lnTo>
                          <a:pt x="9545" y="6713"/>
                        </a:lnTo>
                        <a:lnTo>
                          <a:pt x="9545" y="6713"/>
                        </a:lnTo>
                        <a:lnTo>
                          <a:pt x="9682" y="6540"/>
                        </a:lnTo>
                        <a:cubicBezTo>
                          <a:pt x="9659" y="6494"/>
                          <a:pt x="9637" y="6447"/>
                          <a:pt x="9614" y="6401"/>
                        </a:cubicBezTo>
                        <a:lnTo>
                          <a:pt x="9409" y="6436"/>
                        </a:lnTo>
                        <a:cubicBezTo>
                          <a:pt x="9394" y="6471"/>
                          <a:pt x="9379" y="6505"/>
                          <a:pt x="9364" y="6540"/>
                        </a:cubicBezTo>
                        <a:lnTo>
                          <a:pt x="9295" y="6678"/>
                        </a:lnTo>
                        <a:lnTo>
                          <a:pt x="9295" y="6505"/>
                        </a:lnTo>
                        <a:cubicBezTo>
                          <a:pt x="9272" y="6286"/>
                          <a:pt x="9250" y="6067"/>
                          <a:pt x="9227" y="5848"/>
                        </a:cubicBezTo>
                        <a:cubicBezTo>
                          <a:pt x="9242" y="5836"/>
                          <a:pt x="9258" y="5825"/>
                          <a:pt x="9273" y="5813"/>
                        </a:cubicBezTo>
                        <a:lnTo>
                          <a:pt x="9182" y="5779"/>
                        </a:lnTo>
                        <a:cubicBezTo>
                          <a:pt x="9227" y="5594"/>
                          <a:pt x="9273" y="5410"/>
                          <a:pt x="9318" y="5225"/>
                        </a:cubicBezTo>
                        <a:lnTo>
                          <a:pt x="9568" y="4775"/>
                        </a:lnTo>
                        <a:lnTo>
                          <a:pt x="9841" y="4775"/>
                        </a:lnTo>
                        <a:cubicBezTo>
                          <a:pt x="9871" y="4648"/>
                          <a:pt x="9902" y="4521"/>
                          <a:pt x="9932" y="4394"/>
                        </a:cubicBezTo>
                        <a:lnTo>
                          <a:pt x="9636" y="4014"/>
                        </a:lnTo>
                        <a:lnTo>
                          <a:pt x="9409" y="4394"/>
                        </a:lnTo>
                        <a:lnTo>
                          <a:pt x="9000" y="4325"/>
                        </a:lnTo>
                        <a:cubicBezTo>
                          <a:pt x="8924" y="4164"/>
                          <a:pt x="8849" y="4002"/>
                          <a:pt x="8773" y="3841"/>
                        </a:cubicBezTo>
                        <a:lnTo>
                          <a:pt x="8432" y="3841"/>
                        </a:lnTo>
                        <a:cubicBezTo>
                          <a:pt x="8417" y="3979"/>
                          <a:pt x="8401" y="4118"/>
                          <a:pt x="8386" y="4256"/>
                        </a:cubicBezTo>
                        <a:cubicBezTo>
                          <a:pt x="8356" y="4360"/>
                          <a:pt x="8325" y="4463"/>
                          <a:pt x="8295" y="4567"/>
                        </a:cubicBezTo>
                        <a:lnTo>
                          <a:pt x="8068" y="4637"/>
                        </a:lnTo>
                        <a:lnTo>
                          <a:pt x="8068" y="3910"/>
                        </a:lnTo>
                        <a:lnTo>
                          <a:pt x="7705" y="3322"/>
                        </a:lnTo>
                        <a:lnTo>
                          <a:pt x="7273" y="3737"/>
                        </a:lnTo>
                        <a:lnTo>
                          <a:pt x="6955" y="4187"/>
                        </a:lnTo>
                        <a:cubicBezTo>
                          <a:pt x="6909" y="4072"/>
                          <a:pt x="6864" y="3956"/>
                          <a:pt x="6818" y="3841"/>
                        </a:cubicBezTo>
                        <a:lnTo>
                          <a:pt x="6523" y="4291"/>
                        </a:lnTo>
                        <a:lnTo>
                          <a:pt x="6182" y="3633"/>
                        </a:lnTo>
                        <a:lnTo>
                          <a:pt x="6409" y="3356"/>
                        </a:lnTo>
                        <a:lnTo>
                          <a:pt x="6409" y="2976"/>
                        </a:lnTo>
                        <a:cubicBezTo>
                          <a:pt x="6439" y="2768"/>
                          <a:pt x="6470" y="2561"/>
                          <a:pt x="6500" y="2353"/>
                        </a:cubicBezTo>
                        <a:lnTo>
                          <a:pt x="6182" y="1834"/>
                        </a:lnTo>
                        <a:cubicBezTo>
                          <a:pt x="6167" y="1546"/>
                          <a:pt x="6151" y="1257"/>
                          <a:pt x="6136" y="969"/>
                        </a:cubicBezTo>
                        <a:lnTo>
                          <a:pt x="5864" y="208"/>
                        </a:lnTo>
                        <a:lnTo>
                          <a:pt x="5455" y="346"/>
                        </a:lnTo>
                        <a:lnTo>
                          <a:pt x="5182" y="865"/>
                        </a:lnTo>
                        <a:lnTo>
                          <a:pt x="4318" y="242"/>
                        </a:lnTo>
                        <a:lnTo>
                          <a:pt x="3727" y="0"/>
                        </a:lnTo>
                        <a:lnTo>
                          <a:pt x="3500" y="173"/>
                        </a:lnTo>
                        <a:lnTo>
                          <a:pt x="3091" y="588"/>
                        </a:lnTo>
                        <a:lnTo>
                          <a:pt x="2727" y="1107"/>
                        </a:lnTo>
                        <a:cubicBezTo>
                          <a:pt x="2704" y="1245"/>
                          <a:pt x="2682" y="1384"/>
                          <a:pt x="2659" y="1522"/>
                        </a:cubicBezTo>
                        <a:lnTo>
                          <a:pt x="2250" y="1522"/>
                        </a:lnTo>
                        <a:lnTo>
                          <a:pt x="1136" y="2215"/>
                        </a:lnTo>
                        <a:lnTo>
                          <a:pt x="227" y="2630"/>
                        </a:lnTo>
                        <a:lnTo>
                          <a:pt x="341" y="3391"/>
                        </a:lnTo>
                        <a:cubicBezTo>
                          <a:pt x="371" y="3449"/>
                          <a:pt x="402" y="3506"/>
                          <a:pt x="432" y="3564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100" name="Freeform 169">
                    <a:extLst>
                      <a:ext uri="{FF2B5EF4-FFF2-40B4-BE49-F238E27FC236}">
                        <a16:creationId xmlns="" xmlns:a16="http://schemas.microsoft.com/office/drawing/2014/main" id="{2D25599F-3E1E-4871-A15E-9078DFE297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356516" y="1709771"/>
                    <a:ext cx="1586322" cy="1042539"/>
                  </a:xfrm>
                  <a:custGeom>
                    <a:avLst/>
                    <a:gdLst>
                      <a:gd name="T0" fmla="*/ 179 w 498"/>
                      <a:gd name="T1" fmla="*/ 273 h 330"/>
                      <a:gd name="T2" fmla="*/ 198 w 498"/>
                      <a:gd name="T3" fmla="*/ 272 h 330"/>
                      <a:gd name="T4" fmla="*/ 218 w 498"/>
                      <a:gd name="T5" fmla="*/ 299 h 330"/>
                      <a:gd name="T6" fmla="*/ 248 w 498"/>
                      <a:gd name="T7" fmla="*/ 304 h 330"/>
                      <a:gd name="T8" fmla="*/ 260 w 498"/>
                      <a:gd name="T9" fmla="*/ 321 h 330"/>
                      <a:gd name="T10" fmla="*/ 275 w 498"/>
                      <a:gd name="T11" fmla="*/ 322 h 330"/>
                      <a:gd name="T12" fmla="*/ 286 w 498"/>
                      <a:gd name="T13" fmla="*/ 330 h 330"/>
                      <a:gd name="T14" fmla="*/ 314 w 498"/>
                      <a:gd name="T15" fmla="*/ 305 h 330"/>
                      <a:gd name="T16" fmla="*/ 335 w 498"/>
                      <a:gd name="T17" fmla="*/ 286 h 330"/>
                      <a:gd name="T18" fmla="*/ 364 w 498"/>
                      <a:gd name="T19" fmla="*/ 266 h 330"/>
                      <a:gd name="T20" fmla="*/ 378 w 498"/>
                      <a:gd name="T21" fmla="*/ 271 h 330"/>
                      <a:gd name="T22" fmla="*/ 407 w 498"/>
                      <a:gd name="T23" fmla="*/ 280 h 330"/>
                      <a:gd name="T24" fmla="*/ 425 w 498"/>
                      <a:gd name="T25" fmla="*/ 269 h 330"/>
                      <a:gd name="T26" fmla="*/ 432 w 498"/>
                      <a:gd name="T27" fmla="*/ 251 h 330"/>
                      <a:gd name="T28" fmla="*/ 457 w 498"/>
                      <a:gd name="T29" fmla="*/ 236 h 330"/>
                      <a:gd name="T30" fmla="*/ 471 w 498"/>
                      <a:gd name="T31" fmla="*/ 228 h 330"/>
                      <a:gd name="T32" fmla="*/ 491 w 498"/>
                      <a:gd name="T33" fmla="*/ 222 h 330"/>
                      <a:gd name="T34" fmla="*/ 489 w 498"/>
                      <a:gd name="T35" fmla="*/ 220 h 330"/>
                      <a:gd name="T36" fmla="*/ 475 w 498"/>
                      <a:gd name="T37" fmla="*/ 210 h 330"/>
                      <a:gd name="T38" fmla="*/ 492 w 498"/>
                      <a:gd name="T39" fmla="*/ 183 h 330"/>
                      <a:gd name="T40" fmla="*/ 488 w 498"/>
                      <a:gd name="T41" fmla="*/ 167 h 330"/>
                      <a:gd name="T42" fmla="*/ 486 w 498"/>
                      <a:gd name="T43" fmla="*/ 156 h 330"/>
                      <a:gd name="T44" fmla="*/ 494 w 498"/>
                      <a:gd name="T45" fmla="*/ 142 h 330"/>
                      <a:gd name="T46" fmla="*/ 482 w 498"/>
                      <a:gd name="T47" fmla="*/ 81 h 330"/>
                      <a:gd name="T48" fmla="*/ 457 w 498"/>
                      <a:gd name="T49" fmla="*/ 79 h 330"/>
                      <a:gd name="T50" fmla="*/ 457 w 498"/>
                      <a:gd name="T51" fmla="*/ 79 h 330"/>
                      <a:gd name="T52" fmla="*/ 429 w 498"/>
                      <a:gd name="T53" fmla="*/ 73 h 330"/>
                      <a:gd name="T54" fmla="*/ 400 w 498"/>
                      <a:gd name="T55" fmla="*/ 59 h 330"/>
                      <a:gd name="T56" fmla="*/ 372 w 498"/>
                      <a:gd name="T57" fmla="*/ 64 h 330"/>
                      <a:gd name="T58" fmla="*/ 322 w 498"/>
                      <a:gd name="T59" fmla="*/ 31 h 330"/>
                      <a:gd name="T60" fmla="*/ 284 w 498"/>
                      <a:gd name="T61" fmla="*/ 40 h 330"/>
                      <a:gd name="T62" fmla="*/ 258 w 498"/>
                      <a:gd name="T63" fmla="*/ 17 h 330"/>
                      <a:gd name="T64" fmla="*/ 255 w 498"/>
                      <a:gd name="T65" fmla="*/ 4 h 330"/>
                      <a:gd name="T66" fmla="*/ 227 w 498"/>
                      <a:gd name="T67" fmla="*/ 11 h 330"/>
                      <a:gd name="T68" fmla="*/ 194 w 498"/>
                      <a:gd name="T69" fmla="*/ 11 h 330"/>
                      <a:gd name="T70" fmla="*/ 195 w 498"/>
                      <a:gd name="T71" fmla="*/ 59 h 330"/>
                      <a:gd name="T72" fmla="*/ 195 w 498"/>
                      <a:gd name="T73" fmla="*/ 78 h 330"/>
                      <a:gd name="T74" fmla="*/ 136 w 498"/>
                      <a:gd name="T75" fmla="*/ 125 h 330"/>
                      <a:gd name="T76" fmla="*/ 109 w 498"/>
                      <a:gd name="T77" fmla="*/ 126 h 330"/>
                      <a:gd name="T78" fmla="*/ 99 w 498"/>
                      <a:gd name="T79" fmla="*/ 130 h 330"/>
                      <a:gd name="T80" fmla="*/ 76 w 498"/>
                      <a:gd name="T81" fmla="*/ 126 h 330"/>
                      <a:gd name="T82" fmla="*/ 28 w 498"/>
                      <a:gd name="T83" fmla="*/ 155 h 330"/>
                      <a:gd name="T84" fmla="*/ 12 w 498"/>
                      <a:gd name="T85" fmla="*/ 199 h 330"/>
                      <a:gd name="T86" fmla="*/ 12 w 498"/>
                      <a:gd name="T87" fmla="*/ 245 h 330"/>
                      <a:gd name="T88" fmla="*/ 43 w 498"/>
                      <a:gd name="T89" fmla="*/ 246 h 330"/>
                      <a:gd name="T90" fmla="*/ 86 w 498"/>
                      <a:gd name="T91" fmla="*/ 267 h 330"/>
                      <a:gd name="T92" fmla="*/ 116 w 498"/>
                      <a:gd name="T93" fmla="*/ 296 h 330"/>
                      <a:gd name="T94" fmla="*/ 167 w 498"/>
                      <a:gd name="T95" fmla="*/ 290 h 33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594 w 10000"/>
                      <a:gd name="connsiteY3" fmla="*/ 8242 h 10000"/>
                      <a:gd name="connsiteX4" fmla="*/ 3635 w 10000"/>
                      <a:gd name="connsiteY4" fmla="*/ 8242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305 w 10000"/>
                      <a:gd name="connsiteY22" fmla="*/ 9758 h 10000"/>
                      <a:gd name="connsiteX23" fmla="*/ 6305 w 10000"/>
                      <a:gd name="connsiteY23" fmla="*/ 9242 h 10000"/>
                      <a:gd name="connsiteX24" fmla="*/ 6305 w 10000"/>
                      <a:gd name="connsiteY24" fmla="*/ 9242 h 10000"/>
                      <a:gd name="connsiteX25" fmla="*/ 6325 w 10000"/>
                      <a:gd name="connsiteY25" fmla="*/ 9212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594 w 10000"/>
                      <a:gd name="connsiteY3" fmla="*/ 8242 h 10000"/>
                      <a:gd name="connsiteX4" fmla="*/ 3635 w 10000"/>
                      <a:gd name="connsiteY4" fmla="*/ 8242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305 w 10000"/>
                      <a:gd name="connsiteY23" fmla="*/ 9242 h 10000"/>
                      <a:gd name="connsiteX24" fmla="*/ 6305 w 10000"/>
                      <a:gd name="connsiteY24" fmla="*/ 9242 h 10000"/>
                      <a:gd name="connsiteX25" fmla="*/ 6325 w 10000"/>
                      <a:gd name="connsiteY25" fmla="*/ 9212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594 w 10000"/>
                      <a:gd name="connsiteY3" fmla="*/ 8242 h 10000"/>
                      <a:gd name="connsiteX4" fmla="*/ 3635 w 10000"/>
                      <a:gd name="connsiteY4" fmla="*/ 8242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305 w 10000"/>
                      <a:gd name="connsiteY23" fmla="*/ 9242 h 10000"/>
                      <a:gd name="connsiteX24" fmla="*/ 6305 w 10000"/>
                      <a:gd name="connsiteY24" fmla="*/ 9242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594 w 10000"/>
                      <a:gd name="connsiteY3" fmla="*/ 8242 h 10000"/>
                      <a:gd name="connsiteX4" fmla="*/ 3635 w 10000"/>
                      <a:gd name="connsiteY4" fmla="*/ 8242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305 w 10000"/>
                      <a:gd name="connsiteY23" fmla="*/ 924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594 w 10000"/>
                      <a:gd name="connsiteY3" fmla="*/ 8242 h 10000"/>
                      <a:gd name="connsiteX4" fmla="*/ 3635 w 10000"/>
                      <a:gd name="connsiteY4" fmla="*/ 8242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594 w 10000"/>
                      <a:gd name="connsiteY3" fmla="*/ 824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94 w 10000"/>
                      <a:gd name="connsiteY2" fmla="*/ 8273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584 w 10000"/>
                      <a:gd name="connsiteY2" fmla="*/ 7632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763 w 10000"/>
                      <a:gd name="connsiteY2" fmla="*/ 7498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763 w 10000"/>
                      <a:gd name="connsiteY2" fmla="*/ 7498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465 w 10000"/>
                      <a:gd name="connsiteY2" fmla="*/ 7576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763 w 10000"/>
                      <a:gd name="connsiteY2" fmla="*/ 7498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763 w 10000"/>
                      <a:gd name="connsiteY2" fmla="*/ 7498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763 w 10000"/>
                      <a:gd name="connsiteY2" fmla="*/ 7498 h 10000"/>
                      <a:gd name="connsiteX3" fmla="*/ 3624 w 10000"/>
                      <a:gd name="connsiteY3" fmla="*/ 8702 h 10000"/>
                      <a:gd name="connsiteX4" fmla="*/ 3771 w 10000"/>
                      <a:gd name="connsiteY4" fmla="*/ 8518 h 10000"/>
                      <a:gd name="connsiteX5" fmla="*/ 3976 w 10000"/>
                      <a:gd name="connsiteY5" fmla="*/ 8242 h 10000"/>
                      <a:gd name="connsiteX6" fmla="*/ 3996 w 10000"/>
                      <a:gd name="connsiteY6" fmla="*/ 8242 h 10000"/>
                      <a:gd name="connsiteX7" fmla="*/ 4016 w 10000"/>
                      <a:gd name="connsiteY7" fmla="*/ 8273 h 10000"/>
                      <a:gd name="connsiteX8" fmla="*/ 4378 w 10000"/>
                      <a:gd name="connsiteY8" fmla="*/ 9061 h 10000"/>
                      <a:gd name="connsiteX9" fmla="*/ 4940 w 10000"/>
                      <a:gd name="connsiteY9" fmla="*/ 9182 h 10000"/>
                      <a:gd name="connsiteX10" fmla="*/ 4960 w 10000"/>
                      <a:gd name="connsiteY10" fmla="*/ 9182 h 10000"/>
                      <a:gd name="connsiteX11" fmla="*/ 4980 w 10000"/>
                      <a:gd name="connsiteY11" fmla="*/ 9212 h 10000"/>
                      <a:gd name="connsiteX12" fmla="*/ 5060 w 10000"/>
                      <a:gd name="connsiteY12" fmla="*/ 9818 h 10000"/>
                      <a:gd name="connsiteX13" fmla="*/ 5221 w 10000"/>
                      <a:gd name="connsiteY13" fmla="*/ 9818 h 10000"/>
                      <a:gd name="connsiteX14" fmla="*/ 5221 w 10000"/>
                      <a:gd name="connsiteY14" fmla="*/ 9727 h 10000"/>
                      <a:gd name="connsiteX15" fmla="*/ 5241 w 10000"/>
                      <a:gd name="connsiteY15" fmla="*/ 9636 h 10000"/>
                      <a:gd name="connsiteX16" fmla="*/ 5281 w 10000"/>
                      <a:gd name="connsiteY16" fmla="*/ 9667 h 10000"/>
                      <a:gd name="connsiteX17" fmla="*/ 552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542 w 10000"/>
                      <a:gd name="connsiteY19" fmla="*/ 9758 h 10000"/>
                      <a:gd name="connsiteX20" fmla="*/ 5743 w 10000"/>
                      <a:gd name="connsiteY20" fmla="*/ 10000 h 10000"/>
                      <a:gd name="connsiteX21" fmla="*/ 6084 w 10000"/>
                      <a:gd name="connsiteY21" fmla="*/ 10000 h 10000"/>
                      <a:gd name="connsiteX22" fmla="*/ 6500 w 10000"/>
                      <a:gd name="connsiteY22" fmla="*/ 9635 h 10000"/>
                      <a:gd name="connsiteX23" fmla="*/ 6502 w 10000"/>
                      <a:gd name="connsiteY23" fmla="*/ 9472 h 10000"/>
                      <a:gd name="connsiteX24" fmla="*/ 6515 w 10000"/>
                      <a:gd name="connsiteY24" fmla="*/ 9240 h 10000"/>
                      <a:gd name="connsiteX25" fmla="*/ 6535 w 10000"/>
                      <a:gd name="connsiteY25" fmla="*/ 9049 h 10000"/>
                      <a:gd name="connsiteX26" fmla="*/ 6727 w 10000"/>
                      <a:gd name="connsiteY26" fmla="*/ 8667 h 10000"/>
                      <a:gd name="connsiteX27" fmla="*/ 7269 w 10000"/>
                      <a:gd name="connsiteY27" fmla="*/ 8061 h 10000"/>
                      <a:gd name="connsiteX28" fmla="*/ 7289 w 10000"/>
                      <a:gd name="connsiteY28" fmla="*/ 8061 h 10000"/>
                      <a:gd name="connsiteX29" fmla="*/ 7309 w 10000"/>
                      <a:gd name="connsiteY29" fmla="*/ 8061 h 10000"/>
                      <a:gd name="connsiteX30" fmla="*/ 7550 w 10000"/>
                      <a:gd name="connsiteY30" fmla="*/ 8152 h 10000"/>
                      <a:gd name="connsiteX31" fmla="*/ 7570 w 10000"/>
                      <a:gd name="connsiteY31" fmla="*/ 8152 h 10000"/>
                      <a:gd name="connsiteX32" fmla="*/ 7590 w 10000"/>
                      <a:gd name="connsiteY32" fmla="*/ 8212 h 10000"/>
                      <a:gd name="connsiteX33" fmla="*/ 7631 w 10000"/>
                      <a:gd name="connsiteY33" fmla="*/ 8939 h 10000"/>
                      <a:gd name="connsiteX34" fmla="*/ 7932 w 10000"/>
                      <a:gd name="connsiteY34" fmla="*/ 8970 h 10000"/>
                      <a:gd name="connsiteX35" fmla="*/ 8173 w 10000"/>
                      <a:gd name="connsiteY35" fmla="*/ 8485 h 10000"/>
                      <a:gd name="connsiteX36" fmla="*/ 8173 w 10000"/>
                      <a:gd name="connsiteY36" fmla="*/ 8485 h 10000"/>
                      <a:gd name="connsiteX37" fmla="*/ 8193 w 10000"/>
                      <a:gd name="connsiteY37" fmla="*/ 8485 h 10000"/>
                      <a:gd name="connsiteX38" fmla="*/ 8534 w 10000"/>
                      <a:gd name="connsiteY38" fmla="*/ 8152 h 10000"/>
                      <a:gd name="connsiteX39" fmla="*/ 8635 w 10000"/>
                      <a:gd name="connsiteY39" fmla="*/ 7667 h 10000"/>
                      <a:gd name="connsiteX40" fmla="*/ 8655 w 10000"/>
                      <a:gd name="connsiteY40" fmla="*/ 7606 h 10000"/>
                      <a:gd name="connsiteX41" fmla="*/ 8675 w 10000"/>
                      <a:gd name="connsiteY41" fmla="*/ 7606 h 10000"/>
                      <a:gd name="connsiteX42" fmla="*/ 9036 w 10000"/>
                      <a:gd name="connsiteY42" fmla="*/ 7545 h 10000"/>
                      <a:gd name="connsiteX43" fmla="*/ 9177 w 10000"/>
                      <a:gd name="connsiteY43" fmla="*/ 7182 h 10000"/>
                      <a:gd name="connsiteX44" fmla="*/ 9177 w 10000"/>
                      <a:gd name="connsiteY44" fmla="*/ 7152 h 10000"/>
                      <a:gd name="connsiteX45" fmla="*/ 9177 w 10000"/>
                      <a:gd name="connsiteY45" fmla="*/ 7152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458 w 10000"/>
                      <a:gd name="connsiteY48" fmla="*/ 6909 h 10000"/>
                      <a:gd name="connsiteX49" fmla="*/ 9699 w 10000"/>
                      <a:gd name="connsiteY49" fmla="*/ 6848 h 10000"/>
                      <a:gd name="connsiteX50" fmla="*/ 9859 w 10000"/>
                      <a:gd name="connsiteY50" fmla="*/ 6727 h 10000"/>
                      <a:gd name="connsiteX51" fmla="*/ 983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819 w 10000"/>
                      <a:gd name="connsiteY53" fmla="*/ 6667 h 10000"/>
                      <a:gd name="connsiteX54" fmla="*/ 9779 w 10000"/>
                      <a:gd name="connsiteY54" fmla="*/ 6424 h 10000"/>
                      <a:gd name="connsiteX55" fmla="*/ 9598 w 10000"/>
                      <a:gd name="connsiteY55" fmla="*/ 6394 h 10000"/>
                      <a:gd name="connsiteX56" fmla="*/ 9538 w 10000"/>
                      <a:gd name="connsiteY56" fmla="*/ 6364 h 10000"/>
                      <a:gd name="connsiteX57" fmla="*/ 9578 w 10000"/>
                      <a:gd name="connsiteY57" fmla="*/ 6303 h 10000"/>
                      <a:gd name="connsiteX58" fmla="*/ 9859 w 10000"/>
                      <a:gd name="connsiteY58" fmla="*/ 5545 h 10000"/>
                      <a:gd name="connsiteX59" fmla="*/ 9880 w 10000"/>
                      <a:gd name="connsiteY59" fmla="*/ 5545 h 10000"/>
                      <a:gd name="connsiteX60" fmla="*/ 9880 w 10000"/>
                      <a:gd name="connsiteY60" fmla="*/ 5515 h 10000"/>
                      <a:gd name="connsiteX61" fmla="*/ 10000 w 10000"/>
                      <a:gd name="connsiteY61" fmla="*/ 5424 h 10000"/>
                      <a:gd name="connsiteX62" fmla="*/ 9799 w 10000"/>
                      <a:gd name="connsiteY62" fmla="*/ 5061 h 10000"/>
                      <a:gd name="connsiteX63" fmla="*/ 9779 w 10000"/>
                      <a:gd name="connsiteY63" fmla="*/ 5030 h 10000"/>
                      <a:gd name="connsiteX64" fmla="*/ 9779 w 10000"/>
                      <a:gd name="connsiteY64" fmla="*/ 5030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727 h 10000"/>
                      <a:gd name="connsiteX67" fmla="*/ 9759 w 10000"/>
                      <a:gd name="connsiteY67" fmla="*/ 4697 h 10000"/>
                      <a:gd name="connsiteX68" fmla="*/ 9920 w 10000"/>
                      <a:gd name="connsiteY68" fmla="*/ 4303 h 10000"/>
                      <a:gd name="connsiteX69" fmla="*/ 9920 w 10000"/>
                      <a:gd name="connsiteY69" fmla="*/ 3333 h 10000"/>
                      <a:gd name="connsiteX70" fmla="*/ 9719 w 10000"/>
                      <a:gd name="connsiteY70" fmla="*/ 2606 h 10000"/>
                      <a:gd name="connsiteX71" fmla="*/ 9679 w 10000"/>
                      <a:gd name="connsiteY71" fmla="*/ 2455 h 10000"/>
                      <a:gd name="connsiteX72" fmla="*/ 925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9177 w 10000"/>
                      <a:gd name="connsiteY77" fmla="*/ 2394 h 10000"/>
                      <a:gd name="connsiteX78" fmla="*/ 8815 w 10000"/>
                      <a:gd name="connsiteY78" fmla="*/ 2242 h 10000"/>
                      <a:gd name="connsiteX79" fmla="*/ 8635 w 10000"/>
                      <a:gd name="connsiteY79" fmla="*/ 2212 h 10000"/>
                      <a:gd name="connsiteX80" fmla="*/ 8614 w 10000"/>
                      <a:gd name="connsiteY80" fmla="*/ 2212 h 10000"/>
                      <a:gd name="connsiteX81" fmla="*/ 8614 w 10000"/>
                      <a:gd name="connsiteY81" fmla="*/ 2182 h 10000"/>
                      <a:gd name="connsiteX82" fmla="*/ 8434 w 10000"/>
                      <a:gd name="connsiteY82" fmla="*/ 1667 h 10000"/>
                      <a:gd name="connsiteX83" fmla="*/ 8032 w 10000"/>
                      <a:gd name="connsiteY83" fmla="*/ 1788 h 10000"/>
                      <a:gd name="connsiteX84" fmla="*/ 7510 w 10000"/>
                      <a:gd name="connsiteY84" fmla="*/ 1970 h 10000"/>
                      <a:gd name="connsiteX85" fmla="*/ 7490 w 10000"/>
                      <a:gd name="connsiteY85" fmla="*/ 1970 h 10000"/>
                      <a:gd name="connsiteX86" fmla="*/ 7470 w 10000"/>
                      <a:gd name="connsiteY86" fmla="*/ 1939 h 10000"/>
                      <a:gd name="connsiteX87" fmla="*/ 7229 w 10000"/>
                      <a:gd name="connsiteY87" fmla="*/ 1364 h 10000"/>
                      <a:gd name="connsiteX88" fmla="*/ 6948 w 10000"/>
                      <a:gd name="connsiteY88" fmla="*/ 1000 h 10000"/>
                      <a:gd name="connsiteX89" fmla="*/ 6466 w 10000"/>
                      <a:gd name="connsiteY89" fmla="*/ 939 h 10000"/>
                      <a:gd name="connsiteX90" fmla="*/ 5944 w 10000"/>
                      <a:gd name="connsiteY90" fmla="*/ 818 h 10000"/>
                      <a:gd name="connsiteX91" fmla="*/ 5743 w 10000"/>
                      <a:gd name="connsiteY91" fmla="*/ 1182 h 10000"/>
                      <a:gd name="connsiteX92" fmla="*/ 5703 w 10000"/>
                      <a:gd name="connsiteY92" fmla="*/ 1212 h 10000"/>
                      <a:gd name="connsiteX93" fmla="*/ 5683 w 10000"/>
                      <a:gd name="connsiteY93" fmla="*/ 1152 h 10000"/>
                      <a:gd name="connsiteX94" fmla="*/ 5402 w 10000"/>
                      <a:gd name="connsiteY94" fmla="*/ 667 h 10000"/>
                      <a:gd name="connsiteX95" fmla="*/ 5181 w 10000"/>
                      <a:gd name="connsiteY95" fmla="*/ 515 h 10000"/>
                      <a:gd name="connsiteX96" fmla="*/ 5161 w 10000"/>
                      <a:gd name="connsiteY96" fmla="*/ 515 h 10000"/>
                      <a:gd name="connsiteX97" fmla="*/ 5161 w 10000"/>
                      <a:gd name="connsiteY97" fmla="*/ 485 h 10000"/>
                      <a:gd name="connsiteX98" fmla="*/ 5120 w 10000"/>
                      <a:gd name="connsiteY98" fmla="*/ 121 h 10000"/>
                      <a:gd name="connsiteX99" fmla="*/ 4819 w 10000"/>
                      <a:gd name="connsiteY99" fmla="*/ 0 h 10000"/>
                      <a:gd name="connsiteX100" fmla="*/ 4578 w 10000"/>
                      <a:gd name="connsiteY100" fmla="*/ 303 h 10000"/>
                      <a:gd name="connsiteX101" fmla="*/ 4558 w 10000"/>
                      <a:gd name="connsiteY101" fmla="*/ 333 h 10000"/>
                      <a:gd name="connsiteX102" fmla="*/ 4538 w 10000"/>
                      <a:gd name="connsiteY102" fmla="*/ 333 h 10000"/>
                      <a:gd name="connsiteX103" fmla="*/ 4257 w 10000"/>
                      <a:gd name="connsiteY103" fmla="*/ 182 h 10000"/>
                      <a:gd name="connsiteX104" fmla="*/ 3896 w 10000"/>
                      <a:gd name="connsiteY104" fmla="*/ 333 h 10000"/>
                      <a:gd name="connsiteX105" fmla="*/ 3594 w 10000"/>
                      <a:gd name="connsiteY105" fmla="*/ 818 h 10000"/>
                      <a:gd name="connsiteX106" fmla="*/ 3916 w 10000"/>
                      <a:gd name="connsiteY106" fmla="*/ 175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1788 h 10000"/>
                      <a:gd name="connsiteX109" fmla="*/ 3916 w 10000"/>
                      <a:gd name="connsiteY109" fmla="*/ 2333 h 10000"/>
                      <a:gd name="connsiteX110" fmla="*/ 3916 w 10000"/>
                      <a:gd name="connsiteY110" fmla="*/ 2364 h 10000"/>
                      <a:gd name="connsiteX111" fmla="*/ 3896 w 10000"/>
                      <a:gd name="connsiteY111" fmla="*/ 2364 h 10000"/>
                      <a:gd name="connsiteX112" fmla="*/ 2751 w 10000"/>
                      <a:gd name="connsiteY112" fmla="*/ 3758 h 10000"/>
                      <a:gd name="connsiteX113" fmla="*/ 2731 w 10000"/>
                      <a:gd name="connsiteY113" fmla="*/ 3788 h 10000"/>
                      <a:gd name="connsiteX114" fmla="*/ 2711 w 10000"/>
                      <a:gd name="connsiteY114" fmla="*/ 3758 h 10000"/>
                      <a:gd name="connsiteX115" fmla="*/ 2470 w 10000"/>
                      <a:gd name="connsiteY115" fmla="*/ 3293 h 10000"/>
                      <a:gd name="connsiteX116" fmla="*/ 2189 w 10000"/>
                      <a:gd name="connsiteY116" fmla="*/ 3818 h 10000"/>
                      <a:gd name="connsiteX117" fmla="*/ 2169 w 10000"/>
                      <a:gd name="connsiteY117" fmla="*/ 3818 h 10000"/>
                      <a:gd name="connsiteX118" fmla="*/ 2149 w 10000"/>
                      <a:gd name="connsiteY118" fmla="*/ 3848 h 10000"/>
                      <a:gd name="connsiteX119" fmla="*/ 198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968 w 10000"/>
                      <a:gd name="connsiteY121" fmla="*/ 3939 h 10000"/>
                      <a:gd name="connsiteX122" fmla="*/ 1526 w 10000"/>
                      <a:gd name="connsiteY122" fmla="*/ 3818 h 10000"/>
                      <a:gd name="connsiteX123" fmla="*/ 863 w 10000"/>
                      <a:gd name="connsiteY123" fmla="*/ 3788 h 10000"/>
                      <a:gd name="connsiteX124" fmla="*/ 582 w 10000"/>
                      <a:gd name="connsiteY124" fmla="*/ 4667 h 10000"/>
                      <a:gd name="connsiteX125" fmla="*/ 562 w 10000"/>
                      <a:gd name="connsiteY125" fmla="*/ 4697 h 10000"/>
                      <a:gd name="connsiteX126" fmla="*/ 562 w 10000"/>
                      <a:gd name="connsiteY126" fmla="*/ 4697 h 10000"/>
                      <a:gd name="connsiteX127" fmla="*/ 0 w 10000"/>
                      <a:gd name="connsiteY127" fmla="*/ 5667 h 10000"/>
                      <a:gd name="connsiteX128" fmla="*/ 241 w 10000"/>
                      <a:gd name="connsiteY128" fmla="*/ 6030 h 10000"/>
                      <a:gd name="connsiteX129" fmla="*/ 241 w 10000"/>
                      <a:gd name="connsiteY129" fmla="*/ 6061 h 10000"/>
                      <a:gd name="connsiteX130" fmla="*/ 241 w 10000"/>
                      <a:gd name="connsiteY130" fmla="*/ 6091 h 10000"/>
                      <a:gd name="connsiteX131" fmla="*/ 241 w 10000"/>
                      <a:gd name="connsiteY131" fmla="*/ 7424 h 10000"/>
                      <a:gd name="connsiteX132" fmla="*/ 823 w 10000"/>
                      <a:gd name="connsiteY132" fmla="*/ 7424 h 10000"/>
                      <a:gd name="connsiteX133" fmla="*/ 863 w 10000"/>
                      <a:gd name="connsiteY133" fmla="*/ 7424 h 10000"/>
                      <a:gd name="connsiteX134" fmla="*/ 863 w 10000"/>
                      <a:gd name="connsiteY134" fmla="*/ 7455 h 10000"/>
                      <a:gd name="connsiteX135" fmla="*/ 1165 w 10000"/>
                      <a:gd name="connsiteY135" fmla="*/ 8091 h 10000"/>
                      <a:gd name="connsiteX136" fmla="*/ 1707 w 10000"/>
                      <a:gd name="connsiteY136" fmla="*/ 8091 h 10000"/>
                      <a:gd name="connsiteX137" fmla="*/ 1727 w 10000"/>
                      <a:gd name="connsiteY137" fmla="*/ 8091 h 10000"/>
                      <a:gd name="connsiteX138" fmla="*/ 1747 w 10000"/>
                      <a:gd name="connsiteY138" fmla="*/ 8121 h 10000"/>
                      <a:gd name="connsiteX139" fmla="*/ 1847 w 10000"/>
                      <a:gd name="connsiteY139" fmla="*/ 8515 h 10000"/>
                      <a:gd name="connsiteX140" fmla="*/ 2329 w 10000"/>
                      <a:gd name="connsiteY140" fmla="*/ 8970 h 10000"/>
                      <a:gd name="connsiteX141" fmla="*/ 3133 w 10000"/>
                      <a:gd name="connsiteY141" fmla="*/ 8909 h 10000"/>
                      <a:gd name="connsiteX142" fmla="*/ 3133 w 10000"/>
                      <a:gd name="connsiteY142" fmla="*/ 8909 h 10000"/>
                      <a:gd name="connsiteX143" fmla="*/ 3353 w 10000"/>
                      <a:gd name="connsiteY143" fmla="*/ 8788 h 10000"/>
                      <a:gd name="connsiteX0" fmla="*/ 3353 w 10000"/>
                      <a:gd name="connsiteY0" fmla="*/ 8788 h 10000"/>
                      <a:gd name="connsiteX1" fmla="*/ 3534 w 10000"/>
                      <a:gd name="connsiteY1" fmla="*/ 8485 h 10000"/>
                      <a:gd name="connsiteX2" fmla="*/ 3624 w 10000"/>
                      <a:gd name="connsiteY2" fmla="*/ 8702 h 10000"/>
                      <a:gd name="connsiteX3" fmla="*/ 3771 w 10000"/>
                      <a:gd name="connsiteY3" fmla="*/ 8518 h 10000"/>
                      <a:gd name="connsiteX4" fmla="*/ 3976 w 10000"/>
                      <a:gd name="connsiteY4" fmla="*/ 8242 h 10000"/>
                      <a:gd name="connsiteX5" fmla="*/ 3996 w 10000"/>
                      <a:gd name="connsiteY5" fmla="*/ 8242 h 10000"/>
                      <a:gd name="connsiteX6" fmla="*/ 4016 w 10000"/>
                      <a:gd name="connsiteY6" fmla="*/ 8273 h 10000"/>
                      <a:gd name="connsiteX7" fmla="*/ 4378 w 10000"/>
                      <a:gd name="connsiteY7" fmla="*/ 9061 h 10000"/>
                      <a:gd name="connsiteX8" fmla="*/ 4940 w 10000"/>
                      <a:gd name="connsiteY8" fmla="*/ 9182 h 10000"/>
                      <a:gd name="connsiteX9" fmla="*/ 4960 w 10000"/>
                      <a:gd name="connsiteY9" fmla="*/ 9182 h 10000"/>
                      <a:gd name="connsiteX10" fmla="*/ 4980 w 10000"/>
                      <a:gd name="connsiteY10" fmla="*/ 9212 h 10000"/>
                      <a:gd name="connsiteX11" fmla="*/ 5060 w 10000"/>
                      <a:gd name="connsiteY11" fmla="*/ 9818 h 10000"/>
                      <a:gd name="connsiteX12" fmla="*/ 5221 w 10000"/>
                      <a:gd name="connsiteY12" fmla="*/ 9818 h 10000"/>
                      <a:gd name="connsiteX13" fmla="*/ 5221 w 10000"/>
                      <a:gd name="connsiteY13" fmla="*/ 9727 h 10000"/>
                      <a:gd name="connsiteX14" fmla="*/ 5241 w 10000"/>
                      <a:gd name="connsiteY14" fmla="*/ 9636 h 10000"/>
                      <a:gd name="connsiteX15" fmla="*/ 5281 w 10000"/>
                      <a:gd name="connsiteY15" fmla="*/ 9667 h 10000"/>
                      <a:gd name="connsiteX16" fmla="*/ 5522 w 10000"/>
                      <a:gd name="connsiteY16" fmla="*/ 9758 h 10000"/>
                      <a:gd name="connsiteX17" fmla="*/ 554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743 w 10000"/>
                      <a:gd name="connsiteY19" fmla="*/ 10000 h 10000"/>
                      <a:gd name="connsiteX20" fmla="*/ 6084 w 10000"/>
                      <a:gd name="connsiteY20" fmla="*/ 10000 h 10000"/>
                      <a:gd name="connsiteX21" fmla="*/ 6500 w 10000"/>
                      <a:gd name="connsiteY21" fmla="*/ 9635 h 10000"/>
                      <a:gd name="connsiteX22" fmla="*/ 6502 w 10000"/>
                      <a:gd name="connsiteY22" fmla="*/ 9472 h 10000"/>
                      <a:gd name="connsiteX23" fmla="*/ 6515 w 10000"/>
                      <a:gd name="connsiteY23" fmla="*/ 9240 h 10000"/>
                      <a:gd name="connsiteX24" fmla="*/ 6535 w 10000"/>
                      <a:gd name="connsiteY24" fmla="*/ 9049 h 10000"/>
                      <a:gd name="connsiteX25" fmla="*/ 6727 w 10000"/>
                      <a:gd name="connsiteY25" fmla="*/ 8667 h 10000"/>
                      <a:gd name="connsiteX26" fmla="*/ 7269 w 10000"/>
                      <a:gd name="connsiteY26" fmla="*/ 8061 h 10000"/>
                      <a:gd name="connsiteX27" fmla="*/ 7289 w 10000"/>
                      <a:gd name="connsiteY27" fmla="*/ 8061 h 10000"/>
                      <a:gd name="connsiteX28" fmla="*/ 7309 w 10000"/>
                      <a:gd name="connsiteY28" fmla="*/ 8061 h 10000"/>
                      <a:gd name="connsiteX29" fmla="*/ 7550 w 10000"/>
                      <a:gd name="connsiteY29" fmla="*/ 8152 h 10000"/>
                      <a:gd name="connsiteX30" fmla="*/ 7570 w 10000"/>
                      <a:gd name="connsiteY30" fmla="*/ 8152 h 10000"/>
                      <a:gd name="connsiteX31" fmla="*/ 7590 w 10000"/>
                      <a:gd name="connsiteY31" fmla="*/ 8212 h 10000"/>
                      <a:gd name="connsiteX32" fmla="*/ 7631 w 10000"/>
                      <a:gd name="connsiteY32" fmla="*/ 8939 h 10000"/>
                      <a:gd name="connsiteX33" fmla="*/ 7932 w 10000"/>
                      <a:gd name="connsiteY33" fmla="*/ 8970 h 10000"/>
                      <a:gd name="connsiteX34" fmla="*/ 8173 w 10000"/>
                      <a:gd name="connsiteY34" fmla="*/ 8485 h 10000"/>
                      <a:gd name="connsiteX35" fmla="*/ 8173 w 10000"/>
                      <a:gd name="connsiteY35" fmla="*/ 8485 h 10000"/>
                      <a:gd name="connsiteX36" fmla="*/ 8193 w 10000"/>
                      <a:gd name="connsiteY36" fmla="*/ 8485 h 10000"/>
                      <a:gd name="connsiteX37" fmla="*/ 8534 w 10000"/>
                      <a:gd name="connsiteY37" fmla="*/ 8152 h 10000"/>
                      <a:gd name="connsiteX38" fmla="*/ 8635 w 10000"/>
                      <a:gd name="connsiteY38" fmla="*/ 7667 h 10000"/>
                      <a:gd name="connsiteX39" fmla="*/ 8655 w 10000"/>
                      <a:gd name="connsiteY39" fmla="*/ 7606 h 10000"/>
                      <a:gd name="connsiteX40" fmla="*/ 8675 w 10000"/>
                      <a:gd name="connsiteY40" fmla="*/ 7606 h 10000"/>
                      <a:gd name="connsiteX41" fmla="*/ 9036 w 10000"/>
                      <a:gd name="connsiteY41" fmla="*/ 7545 h 10000"/>
                      <a:gd name="connsiteX42" fmla="*/ 9177 w 10000"/>
                      <a:gd name="connsiteY42" fmla="*/ 7182 h 10000"/>
                      <a:gd name="connsiteX43" fmla="*/ 9177 w 10000"/>
                      <a:gd name="connsiteY43" fmla="*/ 7152 h 10000"/>
                      <a:gd name="connsiteX44" fmla="*/ 9177 w 10000"/>
                      <a:gd name="connsiteY44" fmla="*/ 7152 h 10000"/>
                      <a:gd name="connsiteX45" fmla="*/ 9458 w 10000"/>
                      <a:gd name="connsiteY45" fmla="*/ 6909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699 w 10000"/>
                      <a:gd name="connsiteY48" fmla="*/ 6848 h 10000"/>
                      <a:gd name="connsiteX49" fmla="*/ 9859 w 10000"/>
                      <a:gd name="connsiteY49" fmla="*/ 6727 h 10000"/>
                      <a:gd name="connsiteX50" fmla="*/ 9839 w 10000"/>
                      <a:gd name="connsiteY50" fmla="*/ 6667 h 10000"/>
                      <a:gd name="connsiteX51" fmla="*/ 981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779 w 10000"/>
                      <a:gd name="connsiteY53" fmla="*/ 6424 h 10000"/>
                      <a:gd name="connsiteX54" fmla="*/ 9598 w 10000"/>
                      <a:gd name="connsiteY54" fmla="*/ 6394 h 10000"/>
                      <a:gd name="connsiteX55" fmla="*/ 9538 w 10000"/>
                      <a:gd name="connsiteY55" fmla="*/ 6364 h 10000"/>
                      <a:gd name="connsiteX56" fmla="*/ 9578 w 10000"/>
                      <a:gd name="connsiteY56" fmla="*/ 6303 h 10000"/>
                      <a:gd name="connsiteX57" fmla="*/ 9859 w 10000"/>
                      <a:gd name="connsiteY57" fmla="*/ 5545 h 10000"/>
                      <a:gd name="connsiteX58" fmla="*/ 9880 w 10000"/>
                      <a:gd name="connsiteY58" fmla="*/ 5545 h 10000"/>
                      <a:gd name="connsiteX59" fmla="*/ 9880 w 10000"/>
                      <a:gd name="connsiteY59" fmla="*/ 5515 h 10000"/>
                      <a:gd name="connsiteX60" fmla="*/ 10000 w 10000"/>
                      <a:gd name="connsiteY60" fmla="*/ 5424 h 10000"/>
                      <a:gd name="connsiteX61" fmla="*/ 9799 w 10000"/>
                      <a:gd name="connsiteY61" fmla="*/ 5061 h 10000"/>
                      <a:gd name="connsiteX62" fmla="*/ 9779 w 10000"/>
                      <a:gd name="connsiteY62" fmla="*/ 5030 h 10000"/>
                      <a:gd name="connsiteX63" fmla="*/ 9779 w 10000"/>
                      <a:gd name="connsiteY63" fmla="*/ 5030 h 10000"/>
                      <a:gd name="connsiteX64" fmla="*/ 9759 w 10000"/>
                      <a:gd name="connsiteY64" fmla="*/ 4727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697 h 10000"/>
                      <a:gd name="connsiteX67" fmla="*/ 9920 w 10000"/>
                      <a:gd name="connsiteY67" fmla="*/ 4303 h 10000"/>
                      <a:gd name="connsiteX68" fmla="*/ 9920 w 10000"/>
                      <a:gd name="connsiteY68" fmla="*/ 3333 h 10000"/>
                      <a:gd name="connsiteX69" fmla="*/ 9719 w 10000"/>
                      <a:gd name="connsiteY69" fmla="*/ 2606 h 10000"/>
                      <a:gd name="connsiteX70" fmla="*/ 9679 w 10000"/>
                      <a:gd name="connsiteY70" fmla="*/ 2455 h 10000"/>
                      <a:gd name="connsiteX71" fmla="*/ 9257 w 10000"/>
                      <a:gd name="connsiteY71" fmla="*/ 2394 h 10000"/>
                      <a:gd name="connsiteX72" fmla="*/ 917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8815 w 10000"/>
                      <a:gd name="connsiteY77" fmla="*/ 2242 h 10000"/>
                      <a:gd name="connsiteX78" fmla="*/ 8635 w 10000"/>
                      <a:gd name="connsiteY78" fmla="*/ 2212 h 10000"/>
                      <a:gd name="connsiteX79" fmla="*/ 8614 w 10000"/>
                      <a:gd name="connsiteY79" fmla="*/ 2212 h 10000"/>
                      <a:gd name="connsiteX80" fmla="*/ 8614 w 10000"/>
                      <a:gd name="connsiteY80" fmla="*/ 2182 h 10000"/>
                      <a:gd name="connsiteX81" fmla="*/ 8434 w 10000"/>
                      <a:gd name="connsiteY81" fmla="*/ 1667 h 10000"/>
                      <a:gd name="connsiteX82" fmla="*/ 8032 w 10000"/>
                      <a:gd name="connsiteY82" fmla="*/ 1788 h 10000"/>
                      <a:gd name="connsiteX83" fmla="*/ 7510 w 10000"/>
                      <a:gd name="connsiteY83" fmla="*/ 1970 h 10000"/>
                      <a:gd name="connsiteX84" fmla="*/ 7490 w 10000"/>
                      <a:gd name="connsiteY84" fmla="*/ 1970 h 10000"/>
                      <a:gd name="connsiteX85" fmla="*/ 7470 w 10000"/>
                      <a:gd name="connsiteY85" fmla="*/ 1939 h 10000"/>
                      <a:gd name="connsiteX86" fmla="*/ 7229 w 10000"/>
                      <a:gd name="connsiteY86" fmla="*/ 1364 h 10000"/>
                      <a:gd name="connsiteX87" fmla="*/ 6948 w 10000"/>
                      <a:gd name="connsiteY87" fmla="*/ 1000 h 10000"/>
                      <a:gd name="connsiteX88" fmla="*/ 6466 w 10000"/>
                      <a:gd name="connsiteY88" fmla="*/ 939 h 10000"/>
                      <a:gd name="connsiteX89" fmla="*/ 5944 w 10000"/>
                      <a:gd name="connsiteY89" fmla="*/ 818 h 10000"/>
                      <a:gd name="connsiteX90" fmla="*/ 5743 w 10000"/>
                      <a:gd name="connsiteY90" fmla="*/ 1182 h 10000"/>
                      <a:gd name="connsiteX91" fmla="*/ 5703 w 10000"/>
                      <a:gd name="connsiteY91" fmla="*/ 1212 h 10000"/>
                      <a:gd name="connsiteX92" fmla="*/ 5683 w 10000"/>
                      <a:gd name="connsiteY92" fmla="*/ 1152 h 10000"/>
                      <a:gd name="connsiteX93" fmla="*/ 5402 w 10000"/>
                      <a:gd name="connsiteY93" fmla="*/ 667 h 10000"/>
                      <a:gd name="connsiteX94" fmla="*/ 5181 w 10000"/>
                      <a:gd name="connsiteY94" fmla="*/ 515 h 10000"/>
                      <a:gd name="connsiteX95" fmla="*/ 5161 w 10000"/>
                      <a:gd name="connsiteY95" fmla="*/ 515 h 10000"/>
                      <a:gd name="connsiteX96" fmla="*/ 5161 w 10000"/>
                      <a:gd name="connsiteY96" fmla="*/ 485 h 10000"/>
                      <a:gd name="connsiteX97" fmla="*/ 5120 w 10000"/>
                      <a:gd name="connsiteY97" fmla="*/ 121 h 10000"/>
                      <a:gd name="connsiteX98" fmla="*/ 4819 w 10000"/>
                      <a:gd name="connsiteY98" fmla="*/ 0 h 10000"/>
                      <a:gd name="connsiteX99" fmla="*/ 4578 w 10000"/>
                      <a:gd name="connsiteY99" fmla="*/ 303 h 10000"/>
                      <a:gd name="connsiteX100" fmla="*/ 4558 w 10000"/>
                      <a:gd name="connsiteY100" fmla="*/ 333 h 10000"/>
                      <a:gd name="connsiteX101" fmla="*/ 4538 w 10000"/>
                      <a:gd name="connsiteY101" fmla="*/ 333 h 10000"/>
                      <a:gd name="connsiteX102" fmla="*/ 4257 w 10000"/>
                      <a:gd name="connsiteY102" fmla="*/ 182 h 10000"/>
                      <a:gd name="connsiteX103" fmla="*/ 3896 w 10000"/>
                      <a:gd name="connsiteY103" fmla="*/ 333 h 10000"/>
                      <a:gd name="connsiteX104" fmla="*/ 3594 w 10000"/>
                      <a:gd name="connsiteY104" fmla="*/ 818 h 10000"/>
                      <a:gd name="connsiteX105" fmla="*/ 3916 w 10000"/>
                      <a:gd name="connsiteY105" fmla="*/ 1758 h 10000"/>
                      <a:gd name="connsiteX106" fmla="*/ 3916 w 10000"/>
                      <a:gd name="connsiteY106" fmla="*/ 178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2333 h 10000"/>
                      <a:gd name="connsiteX109" fmla="*/ 3916 w 10000"/>
                      <a:gd name="connsiteY109" fmla="*/ 2364 h 10000"/>
                      <a:gd name="connsiteX110" fmla="*/ 3896 w 10000"/>
                      <a:gd name="connsiteY110" fmla="*/ 2364 h 10000"/>
                      <a:gd name="connsiteX111" fmla="*/ 2751 w 10000"/>
                      <a:gd name="connsiteY111" fmla="*/ 3758 h 10000"/>
                      <a:gd name="connsiteX112" fmla="*/ 2731 w 10000"/>
                      <a:gd name="connsiteY112" fmla="*/ 3788 h 10000"/>
                      <a:gd name="connsiteX113" fmla="*/ 2711 w 10000"/>
                      <a:gd name="connsiteY113" fmla="*/ 3758 h 10000"/>
                      <a:gd name="connsiteX114" fmla="*/ 2470 w 10000"/>
                      <a:gd name="connsiteY114" fmla="*/ 3293 h 10000"/>
                      <a:gd name="connsiteX115" fmla="*/ 2189 w 10000"/>
                      <a:gd name="connsiteY115" fmla="*/ 3818 h 10000"/>
                      <a:gd name="connsiteX116" fmla="*/ 2169 w 10000"/>
                      <a:gd name="connsiteY116" fmla="*/ 3818 h 10000"/>
                      <a:gd name="connsiteX117" fmla="*/ 2149 w 10000"/>
                      <a:gd name="connsiteY117" fmla="*/ 3848 h 10000"/>
                      <a:gd name="connsiteX118" fmla="*/ 1988 w 10000"/>
                      <a:gd name="connsiteY118" fmla="*/ 3939 h 10000"/>
                      <a:gd name="connsiteX119" fmla="*/ 196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526 w 10000"/>
                      <a:gd name="connsiteY121" fmla="*/ 3818 h 10000"/>
                      <a:gd name="connsiteX122" fmla="*/ 863 w 10000"/>
                      <a:gd name="connsiteY122" fmla="*/ 3788 h 10000"/>
                      <a:gd name="connsiteX123" fmla="*/ 582 w 10000"/>
                      <a:gd name="connsiteY123" fmla="*/ 4667 h 10000"/>
                      <a:gd name="connsiteX124" fmla="*/ 562 w 10000"/>
                      <a:gd name="connsiteY124" fmla="*/ 4697 h 10000"/>
                      <a:gd name="connsiteX125" fmla="*/ 562 w 10000"/>
                      <a:gd name="connsiteY125" fmla="*/ 4697 h 10000"/>
                      <a:gd name="connsiteX126" fmla="*/ 0 w 10000"/>
                      <a:gd name="connsiteY126" fmla="*/ 5667 h 10000"/>
                      <a:gd name="connsiteX127" fmla="*/ 241 w 10000"/>
                      <a:gd name="connsiteY127" fmla="*/ 6030 h 10000"/>
                      <a:gd name="connsiteX128" fmla="*/ 241 w 10000"/>
                      <a:gd name="connsiteY128" fmla="*/ 6061 h 10000"/>
                      <a:gd name="connsiteX129" fmla="*/ 241 w 10000"/>
                      <a:gd name="connsiteY129" fmla="*/ 6091 h 10000"/>
                      <a:gd name="connsiteX130" fmla="*/ 241 w 10000"/>
                      <a:gd name="connsiteY130" fmla="*/ 7424 h 10000"/>
                      <a:gd name="connsiteX131" fmla="*/ 823 w 10000"/>
                      <a:gd name="connsiteY131" fmla="*/ 7424 h 10000"/>
                      <a:gd name="connsiteX132" fmla="*/ 863 w 10000"/>
                      <a:gd name="connsiteY132" fmla="*/ 7424 h 10000"/>
                      <a:gd name="connsiteX133" fmla="*/ 863 w 10000"/>
                      <a:gd name="connsiteY133" fmla="*/ 7455 h 10000"/>
                      <a:gd name="connsiteX134" fmla="*/ 1165 w 10000"/>
                      <a:gd name="connsiteY134" fmla="*/ 8091 h 10000"/>
                      <a:gd name="connsiteX135" fmla="*/ 1707 w 10000"/>
                      <a:gd name="connsiteY135" fmla="*/ 8091 h 10000"/>
                      <a:gd name="connsiteX136" fmla="*/ 1727 w 10000"/>
                      <a:gd name="connsiteY136" fmla="*/ 8091 h 10000"/>
                      <a:gd name="connsiteX137" fmla="*/ 1747 w 10000"/>
                      <a:gd name="connsiteY137" fmla="*/ 8121 h 10000"/>
                      <a:gd name="connsiteX138" fmla="*/ 1847 w 10000"/>
                      <a:gd name="connsiteY138" fmla="*/ 8515 h 10000"/>
                      <a:gd name="connsiteX139" fmla="*/ 2329 w 10000"/>
                      <a:gd name="connsiteY139" fmla="*/ 8970 h 10000"/>
                      <a:gd name="connsiteX140" fmla="*/ 3133 w 10000"/>
                      <a:gd name="connsiteY140" fmla="*/ 8909 h 10000"/>
                      <a:gd name="connsiteX141" fmla="*/ 3133 w 10000"/>
                      <a:gd name="connsiteY141" fmla="*/ 8909 h 10000"/>
                      <a:gd name="connsiteX142" fmla="*/ 3353 w 10000"/>
                      <a:gd name="connsiteY142" fmla="*/ 8788 h 10000"/>
                      <a:gd name="connsiteX0" fmla="*/ 3353 w 10000"/>
                      <a:gd name="connsiteY0" fmla="*/ 8788 h 10000"/>
                      <a:gd name="connsiteX1" fmla="*/ 3739 w 10000"/>
                      <a:gd name="connsiteY1" fmla="*/ 9064 h 10000"/>
                      <a:gd name="connsiteX2" fmla="*/ 3624 w 10000"/>
                      <a:gd name="connsiteY2" fmla="*/ 8702 h 10000"/>
                      <a:gd name="connsiteX3" fmla="*/ 3771 w 10000"/>
                      <a:gd name="connsiteY3" fmla="*/ 8518 h 10000"/>
                      <a:gd name="connsiteX4" fmla="*/ 3976 w 10000"/>
                      <a:gd name="connsiteY4" fmla="*/ 8242 h 10000"/>
                      <a:gd name="connsiteX5" fmla="*/ 3996 w 10000"/>
                      <a:gd name="connsiteY5" fmla="*/ 8242 h 10000"/>
                      <a:gd name="connsiteX6" fmla="*/ 4016 w 10000"/>
                      <a:gd name="connsiteY6" fmla="*/ 8273 h 10000"/>
                      <a:gd name="connsiteX7" fmla="*/ 4378 w 10000"/>
                      <a:gd name="connsiteY7" fmla="*/ 9061 h 10000"/>
                      <a:gd name="connsiteX8" fmla="*/ 4940 w 10000"/>
                      <a:gd name="connsiteY8" fmla="*/ 9182 h 10000"/>
                      <a:gd name="connsiteX9" fmla="*/ 4960 w 10000"/>
                      <a:gd name="connsiteY9" fmla="*/ 9182 h 10000"/>
                      <a:gd name="connsiteX10" fmla="*/ 4980 w 10000"/>
                      <a:gd name="connsiteY10" fmla="*/ 9212 h 10000"/>
                      <a:gd name="connsiteX11" fmla="*/ 5060 w 10000"/>
                      <a:gd name="connsiteY11" fmla="*/ 9818 h 10000"/>
                      <a:gd name="connsiteX12" fmla="*/ 5221 w 10000"/>
                      <a:gd name="connsiteY12" fmla="*/ 9818 h 10000"/>
                      <a:gd name="connsiteX13" fmla="*/ 5221 w 10000"/>
                      <a:gd name="connsiteY13" fmla="*/ 9727 h 10000"/>
                      <a:gd name="connsiteX14" fmla="*/ 5241 w 10000"/>
                      <a:gd name="connsiteY14" fmla="*/ 9636 h 10000"/>
                      <a:gd name="connsiteX15" fmla="*/ 5281 w 10000"/>
                      <a:gd name="connsiteY15" fmla="*/ 9667 h 10000"/>
                      <a:gd name="connsiteX16" fmla="*/ 5522 w 10000"/>
                      <a:gd name="connsiteY16" fmla="*/ 9758 h 10000"/>
                      <a:gd name="connsiteX17" fmla="*/ 554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743 w 10000"/>
                      <a:gd name="connsiteY19" fmla="*/ 10000 h 10000"/>
                      <a:gd name="connsiteX20" fmla="*/ 6084 w 10000"/>
                      <a:gd name="connsiteY20" fmla="*/ 10000 h 10000"/>
                      <a:gd name="connsiteX21" fmla="*/ 6500 w 10000"/>
                      <a:gd name="connsiteY21" fmla="*/ 9635 h 10000"/>
                      <a:gd name="connsiteX22" fmla="*/ 6502 w 10000"/>
                      <a:gd name="connsiteY22" fmla="*/ 9472 h 10000"/>
                      <a:gd name="connsiteX23" fmla="*/ 6515 w 10000"/>
                      <a:gd name="connsiteY23" fmla="*/ 9240 h 10000"/>
                      <a:gd name="connsiteX24" fmla="*/ 6535 w 10000"/>
                      <a:gd name="connsiteY24" fmla="*/ 9049 h 10000"/>
                      <a:gd name="connsiteX25" fmla="*/ 6727 w 10000"/>
                      <a:gd name="connsiteY25" fmla="*/ 8667 h 10000"/>
                      <a:gd name="connsiteX26" fmla="*/ 7269 w 10000"/>
                      <a:gd name="connsiteY26" fmla="*/ 8061 h 10000"/>
                      <a:gd name="connsiteX27" fmla="*/ 7289 w 10000"/>
                      <a:gd name="connsiteY27" fmla="*/ 8061 h 10000"/>
                      <a:gd name="connsiteX28" fmla="*/ 7309 w 10000"/>
                      <a:gd name="connsiteY28" fmla="*/ 8061 h 10000"/>
                      <a:gd name="connsiteX29" fmla="*/ 7550 w 10000"/>
                      <a:gd name="connsiteY29" fmla="*/ 8152 h 10000"/>
                      <a:gd name="connsiteX30" fmla="*/ 7570 w 10000"/>
                      <a:gd name="connsiteY30" fmla="*/ 8152 h 10000"/>
                      <a:gd name="connsiteX31" fmla="*/ 7590 w 10000"/>
                      <a:gd name="connsiteY31" fmla="*/ 8212 h 10000"/>
                      <a:gd name="connsiteX32" fmla="*/ 7631 w 10000"/>
                      <a:gd name="connsiteY32" fmla="*/ 8939 h 10000"/>
                      <a:gd name="connsiteX33" fmla="*/ 7932 w 10000"/>
                      <a:gd name="connsiteY33" fmla="*/ 8970 h 10000"/>
                      <a:gd name="connsiteX34" fmla="*/ 8173 w 10000"/>
                      <a:gd name="connsiteY34" fmla="*/ 8485 h 10000"/>
                      <a:gd name="connsiteX35" fmla="*/ 8173 w 10000"/>
                      <a:gd name="connsiteY35" fmla="*/ 8485 h 10000"/>
                      <a:gd name="connsiteX36" fmla="*/ 8193 w 10000"/>
                      <a:gd name="connsiteY36" fmla="*/ 8485 h 10000"/>
                      <a:gd name="connsiteX37" fmla="*/ 8534 w 10000"/>
                      <a:gd name="connsiteY37" fmla="*/ 8152 h 10000"/>
                      <a:gd name="connsiteX38" fmla="*/ 8635 w 10000"/>
                      <a:gd name="connsiteY38" fmla="*/ 7667 h 10000"/>
                      <a:gd name="connsiteX39" fmla="*/ 8655 w 10000"/>
                      <a:gd name="connsiteY39" fmla="*/ 7606 h 10000"/>
                      <a:gd name="connsiteX40" fmla="*/ 8675 w 10000"/>
                      <a:gd name="connsiteY40" fmla="*/ 7606 h 10000"/>
                      <a:gd name="connsiteX41" fmla="*/ 9036 w 10000"/>
                      <a:gd name="connsiteY41" fmla="*/ 7545 h 10000"/>
                      <a:gd name="connsiteX42" fmla="*/ 9177 w 10000"/>
                      <a:gd name="connsiteY42" fmla="*/ 7182 h 10000"/>
                      <a:gd name="connsiteX43" fmla="*/ 9177 w 10000"/>
                      <a:gd name="connsiteY43" fmla="*/ 7152 h 10000"/>
                      <a:gd name="connsiteX44" fmla="*/ 9177 w 10000"/>
                      <a:gd name="connsiteY44" fmla="*/ 7152 h 10000"/>
                      <a:gd name="connsiteX45" fmla="*/ 9458 w 10000"/>
                      <a:gd name="connsiteY45" fmla="*/ 6909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699 w 10000"/>
                      <a:gd name="connsiteY48" fmla="*/ 6848 h 10000"/>
                      <a:gd name="connsiteX49" fmla="*/ 9859 w 10000"/>
                      <a:gd name="connsiteY49" fmla="*/ 6727 h 10000"/>
                      <a:gd name="connsiteX50" fmla="*/ 9839 w 10000"/>
                      <a:gd name="connsiteY50" fmla="*/ 6667 h 10000"/>
                      <a:gd name="connsiteX51" fmla="*/ 981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779 w 10000"/>
                      <a:gd name="connsiteY53" fmla="*/ 6424 h 10000"/>
                      <a:gd name="connsiteX54" fmla="*/ 9598 w 10000"/>
                      <a:gd name="connsiteY54" fmla="*/ 6394 h 10000"/>
                      <a:gd name="connsiteX55" fmla="*/ 9538 w 10000"/>
                      <a:gd name="connsiteY55" fmla="*/ 6364 h 10000"/>
                      <a:gd name="connsiteX56" fmla="*/ 9578 w 10000"/>
                      <a:gd name="connsiteY56" fmla="*/ 6303 h 10000"/>
                      <a:gd name="connsiteX57" fmla="*/ 9859 w 10000"/>
                      <a:gd name="connsiteY57" fmla="*/ 5545 h 10000"/>
                      <a:gd name="connsiteX58" fmla="*/ 9880 w 10000"/>
                      <a:gd name="connsiteY58" fmla="*/ 5545 h 10000"/>
                      <a:gd name="connsiteX59" fmla="*/ 9880 w 10000"/>
                      <a:gd name="connsiteY59" fmla="*/ 5515 h 10000"/>
                      <a:gd name="connsiteX60" fmla="*/ 10000 w 10000"/>
                      <a:gd name="connsiteY60" fmla="*/ 5424 h 10000"/>
                      <a:gd name="connsiteX61" fmla="*/ 9799 w 10000"/>
                      <a:gd name="connsiteY61" fmla="*/ 5061 h 10000"/>
                      <a:gd name="connsiteX62" fmla="*/ 9779 w 10000"/>
                      <a:gd name="connsiteY62" fmla="*/ 5030 h 10000"/>
                      <a:gd name="connsiteX63" fmla="*/ 9779 w 10000"/>
                      <a:gd name="connsiteY63" fmla="*/ 5030 h 10000"/>
                      <a:gd name="connsiteX64" fmla="*/ 9759 w 10000"/>
                      <a:gd name="connsiteY64" fmla="*/ 4727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697 h 10000"/>
                      <a:gd name="connsiteX67" fmla="*/ 9920 w 10000"/>
                      <a:gd name="connsiteY67" fmla="*/ 4303 h 10000"/>
                      <a:gd name="connsiteX68" fmla="*/ 9920 w 10000"/>
                      <a:gd name="connsiteY68" fmla="*/ 3333 h 10000"/>
                      <a:gd name="connsiteX69" fmla="*/ 9719 w 10000"/>
                      <a:gd name="connsiteY69" fmla="*/ 2606 h 10000"/>
                      <a:gd name="connsiteX70" fmla="*/ 9679 w 10000"/>
                      <a:gd name="connsiteY70" fmla="*/ 2455 h 10000"/>
                      <a:gd name="connsiteX71" fmla="*/ 9257 w 10000"/>
                      <a:gd name="connsiteY71" fmla="*/ 2394 h 10000"/>
                      <a:gd name="connsiteX72" fmla="*/ 917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8815 w 10000"/>
                      <a:gd name="connsiteY77" fmla="*/ 2242 h 10000"/>
                      <a:gd name="connsiteX78" fmla="*/ 8635 w 10000"/>
                      <a:gd name="connsiteY78" fmla="*/ 2212 h 10000"/>
                      <a:gd name="connsiteX79" fmla="*/ 8614 w 10000"/>
                      <a:gd name="connsiteY79" fmla="*/ 2212 h 10000"/>
                      <a:gd name="connsiteX80" fmla="*/ 8614 w 10000"/>
                      <a:gd name="connsiteY80" fmla="*/ 2182 h 10000"/>
                      <a:gd name="connsiteX81" fmla="*/ 8434 w 10000"/>
                      <a:gd name="connsiteY81" fmla="*/ 1667 h 10000"/>
                      <a:gd name="connsiteX82" fmla="*/ 8032 w 10000"/>
                      <a:gd name="connsiteY82" fmla="*/ 1788 h 10000"/>
                      <a:gd name="connsiteX83" fmla="*/ 7510 w 10000"/>
                      <a:gd name="connsiteY83" fmla="*/ 1970 h 10000"/>
                      <a:gd name="connsiteX84" fmla="*/ 7490 w 10000"/>
                      <a:gd name="connsiteY84" fmla="*/ 1970 h 10000"/>
                      <a:gd name="connsiteX85" fmla="*/ 7470 w 10000"/>
                      <a:gd name="connsiteY85" fmla="*/ 1939 h 10000"/>
                      <a:gd name="connsiteX86" fmla="*/ 7229 w 10000"/>
                      <a:gd name="connsiteY86" fmla="*/ 1364 h 10000"/>
                      <a:gd name="connsiteX87" fmla="*/ 6948 w 10000"/>
                      <a:gd name="connsiteY87" fmla="*/ 1000 h 10000"/>
                      <a:gd name="connsiteX88" fmla="*/ 6466 w 10000"/>
                      <a:gd name="connsiteY88" fmla="*/ 939 h 10000"/>
                      <a:gd name="connsiteX89" fmla="*/ 5944 w 10000"/>
                      <a:gd name="connsiteY89" fmla="*/ 818 h 10000"/>
                      <a:gd name="connsiteX90" fmla="*/ 5743 w 10000"/>
                      <a:gd name="connsiteY90" fmla="*/ 1182 h 10000"/>
                      <a:gd name="connsiteX91" fmla="*/ 5703 w 10000"/>
                      <a:gd name="connsiteY91" fmla="*/ 1212 h 10000"/>
                      <a:gd name="connsiteX92" fmla="*/ 5683 w 10000"/>
                      <a:gd name="connsiteY92" fmla="*/ 1152 h 10000"/>
                      <a:gd name="connsiteX93" fmla="*/ 5402 w 10000"/>
                      <a:gd name="connsiteY93" fmla="*/ 667 h 10000"/>
                      <a:gd name="connsiteX94" fmla="*/ 5181 w 10000"/>
                      <a:gd name="connsiteY94" fmla="*/ 515 h 10000"/>
                      <a:gd name="connsiteX95" fmla="*/ 5161 w 10000"/>
                      <a:gd name="connsiteY95" fmla="*/ 515 h 10000"/>
                      <a:gd name="connsiteX96" fmla="*/ 5161 w 10000"/>
                      <a:gd name="connsiteY96" fmla="*/ 485 h 10000"/>
                      <a:gd name="connsiteX97" fmla="*/ 5120 w 10000"/>
                      <a:gd name="connsiteY97" fmla="*/ 121 h 10000"/>
                      <a:gd name="connsiteX98" fmla="*/ 4819 w 10000"/>
                      <a:gd name="connsiteY98" fmla="*/ 0 h 10000"/>
                      <a:gd name="connsiteX99" fmla="*/ 4578 w 10000"/>
                      <a:gd name="connsiteY99" fmla="*/ 303 h 10000"/>
                      <a:gd name="connsiteX100" fmla="*/ 4558 w 10000"/>
                      <a:gd name="connsiteY100" fmla="*/ 333 h 10000"/>
                      <a:gd name="connsiteX101" fmla="*/ 4538 w 10000"/>
                      <a:gd name="connsiteY101" fmla="*/ 333 h 10000"/>
                      <a:gd name="connsiteX102" fmla="*/ 4257 w 10000"/>
                      <a:gd name="connsiteY102" fmla="*/ 182 h 10000"/>
                      <a:gd name="connsiteX103" fmla="*/ 3896 w 10000"/>
                      <a:gd name="connsiteY103" fmla="*/ 333 h 10000"/>
                      <a:gd name="connsiteX104" fmla="*/ 3594 w 10000"/>
                      <a:gd name="connsiteY104" fmla="*/ 818 h 10000"/>
                      <a:gd name="connsiteX105" fmla="*/ 3916 w 10000"/>
                      <a:gd name="connsiteY105" fmla="*/ 1758 h 10000"/>
                      <a:gd name="connsiteX106" fmla="*/ 3916 w 10000"/>
                      <a:gd name="connsiteY106" fmla="*/ 178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2333 h 10000"/>
                      <a:gd name="connsiteX109" fmla="*/ 3916 w 10000"/>
                      <a:gd name="connsiteY109" fmla="*/ 2364 h 10000"/>
                      <a:gd name="connsiteX110" fmla="*/ 3896 w 10000"/>
                      <a:gd name="connsiteY110" fmla="*/ 2364 h 10000"/>
                      <a:gd name="connsiteX111" fmla="*/ 2751 w 10000"/>
                      <a:gd name="connsiteY111" fmla="*/ 3758 h 10000"/>
                      <a:gd name="connsiteX112" fmla="*/ 2731 w 10000"/>
                      <a:gd name="connsiteY112" fmla="*/ 3788 h 10000"/>
                      <a:gd name="connsiteX113" fmla="*/ 2711 w 10000"/>
                      <a:gd name="connsiteY113" fmla="*/ 3758 h 10000"/>
                      <a:gd name="connsiteX114" fmla="*/ 2470 w 10000"/>
                      <a:gd name="connsiteY114" fmla="*/ 3293 h 10000"/>
                      <a:gd name="connsiteX115" fmla="*/ 2189 w 10000"/>
                      <a:gd name="connsiteY115" fmla="*/ 3818 h 10000"/>
                      <a:gd name="connsiteX116" fmla="*/ 2169 w 10000"/>
                      <a:gd name="connsiteY116" fmla="*/ 3818 h 10000"/>
                      <a:gd name="connsiteX117" fmla="*/ 2149 w 10000"/>
                      <a:gd name="connsiteY117" fmla="*/ 3848 h 10000"/>
                      <a:gd name="connsiteX118" fmla="*/ 1988 w 10000"/>
                      <a:gd name="connsiteY118" fmla="*/ 3939 h 10000"/>
                      <a:gd name="connsiteX119" fmla="*/ 196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526 w 10000"/>
                      <a:gd name="connsiteY121" fmla="*/ 3818 h 10000"/>
                      <a:gd name="connsiteX122" fmla="*/ 863 w 10000"/>
                      <a:gd name="connsiteY122" fmla="*/ 3788 h 10000"/>
                      <a:gd name="connsiteX123" fmla="*/ 582 w 10000"/>
                      <a:gd name="connsiteY123" fmla="*/ 4667 h 10000"/>
                      <a:gd name="connsiteX124" fmla="*/ 562 w 10000"/>
                      <a:gd name="connsiteY124" fmla="*/ 4697 h 10000"/>
                      <a:gd name="connsiteX125" fmla="*/ 562 w 10000"/>
                      <a:gd name="connsiteY125" fmla="*/ 4697 h 10000"/>
                      <a:gd name="connsiteX126" fmla="*/ 0 w 10000"/>
                      <a:gd name="connsiteY126" fmla="*/ 5667 h 10000"/>
                      <a:gd name="connsiteX127" fmla="*/ 241 w 10000"/>
                      <a:gd name="connsiteY127" fmla="*/ 6030 h 10000"/>
                      <a:gd name="connsiteX128" fmla="*/ 241 w 10000"/>
                      <a:gd name="connsiteY128" fmla="*/ 6061 h 10000"/>
                      <a:gd name="connsiteX129" fmla="*/ 241 w 10000"/>
                      <a:gd name="connsiteY129" fmla="*/ 6091 h 10000"/>
                      <a:gd name="connsiteX130" fmla="*/ 241 w 10000"/>
                      <a:gd name="connsiteY130" fmla="*/ 7424 h 10000"/>
                      <a:gd name="connsiteX131" fmla="*/ 823 w 10000"/>
                      <a:gd name="connsiteY131" fmla="*/ 7424 h 10000"/>
                      <a:gd name="connsiteX132" fmla="*/ 863 w 10000"/>
                      <a:gd name="connsiteY132" fmla="*/ 7424 h 10000"/>
                      <a:gd name="connsiteX133" fmla="*/ 863 w 10000"/>
                      <a:gd name="connsiteY133" fmla="*/ 7455 h 10000"/>
                      <a:gd name="connsiteX134" fmla="*/ 1165 w 10000"/>
                      <a:gd name="connsiteY134" fmla="*/ 8091 h 10000"/>
                      <a:gd name="connsiteX135" fmla="*/ 1707 w 10000"/>
                      <a:gd name="connsiteY135" fmla="*/ 8091 h 10000"/>
                      <a:gd name="connsiteX136" fmla="*/ 1727 w 10000"/>
                      <a:gd name="connsiteY136" fmla="*/ 8091 h 10000"/>
                      <a:gd name="connsiteX137" fmla="*/ 1747 w 10000"/>
                      <a:gd name="connsiteY137" fmla="*/ 8121 h 10000"/>
                      <a:gd name="connsiteX138" fmla="*/ 1847 w 10000"/>
                      <a:gd name="connsiteY138" fmla="*/ 8515 h 10000"/>
                      <a:gd name="connsiteX139" fmla="*/ 2329 w 10000"/>
                      <a:gd name="connsiteY139" fmla="*/ 8970 h 10000"/>
                      <a:gd name="connsiteX140" fmla="*/ 3133 w 10000"/>
                      <a:gd name="connsiteY140" fmla="*/ 8909 h 10000"/>
                      <a:gd name="connsiteX141" fmla="*/ 3133 w 10000"/>
                      <a:gd name="connsiteY141" fmla="*/ 8909 h 10000"/>
                      <a:gd name="connsiteX142" fmla="*/ 3353 w 10000"/>
                      <a:gd name="connsiteY142" fmla="*/ 8788 h 10000"/>
                      <a:gd name="connsiteX0" fmla="*/ 3353 w 10000"/>
                      <a:gd name="connsiteY0" fmla="*/ 8788 h 10000"/>
                      <a:gd name="connsiteX1" fmla="*/ 3502 w 10000"/>
                      <a:gd name="connsiteY1" fmla="*/ 8763 h 10000"/>
                      <a:gd name="connsiteX2" fmla="*/ 3624 w 10000"/>
                      <a:gd name="connsiteY2" fmla="*/ 8702 h 10000"/>
                      <a:gd name="connsiteX3" fmla="*/ 3771 w 10000"/>
                      <a:gd name="connsiteY3" fmla="*/ 8518 h 10000"/>
                      <a:gd name="connsiteX4" fmla="*/ 3976 w 10000"/>
                      <a:gd name="connsiteY4" fmla="*/ 8242 h 10000"/>
                      <a:gd name="connsiteX5" fmla="*/ 3996 w 10000"/>
                      <a:gd name="connsiteY5" fmla="*/ 8242 h 10000"/>
                      <a:gd name="connsiteX6" fmla="*/ 4016 w 10000"/>
                      <a:gd name="connsiteY6" fmla="*/ 8273 h 10000"/>
                      <a:gd name="connsiteX7" fmla="*/ 4378 w 10000"/>
                      <a:gd name="connsiteY7" fmla="*/ 9061 h 10000"/>
                      <a:gd name="connsiteX8" fmla="*/ 4940 w 10000"/>
                      <a:gd name="connsiteY8" fmla="*/ 9182 h 10000"/>
                      <a:gd name="connsiteX9" fmla="*/ 4960 w 10000"/>
                      <a:gd name="connsiteY9" fmla="*/ 9182 h 10000"/>
                      <a:gd name="connsiteX10" fmla="*/ 4980 w 10000"/>
                      <a:gd name="connsiteY10" fmla="*/ 9212 h 10000"/>
                      <a:gd name="connsiteX11" fmla="*/ 5060 w 10000"/>
                      <a:gd name="connsiteY11" fmla="*/ 9818 h 10000"/>
                      <a:gd name="connsiteX12" fmla="*/ 5221 w 10000"/>
                      <a:gd name="connsiteY12" fmla="*/ 9818 h 10000"/>
                      <a:gd name="connsiteX13" fmla="*/ 5221 w 10000"/>
                      <a:gd name="connsiteY13" fmla="*/ 9727 h 10000"/>
                      <a:gd name="connsiteX14" fmla="*/ 5241 w 10000"/>
                      <a:gd name="connsiteY14" fmla="*/ 9636 h 10000"/>
                      <a:gd name="connsiteX15" fmla="*/ 5281 w 10000"/>
                      <a:gd name="connsiteY15" fmla="*/ 9667 h 10000"/>
                      <a:gd name="connsiteX16" fmla="*/ 5522 w 10000"/>
                      <a:gd name="connsiteY16" fmla="*/ 9758 h 10000"/>
                      <a:gd name="connsiteX17" fmla="*/ 554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743 w 10000"/>
                      <a:gd name="connsiteY19" fmla="*/ 10000 h 10000"/>
                      <a:gd name="connsiteX20" fmla="*/ 6084 w 10000"/>
                      <a:gd name="connsiteY20" fmla="*/ 10000 h 10000"/>
                      <a:gd name="connsiteX21" fmla="*/ 6500 w 10000"/>
                      <a:gd name="connsiteY21" fmla="*/ 9635 h 10000"/>
                      <a:gd name="connsiteX22" fmla="*/ 6502 w 10000"/>
                      <a:gd name="connsiteY22" fmla="*/ 9472 h 10000"/>
                      <a:gd name="connsiteX23" fmla="*/ 6515 w 10000"/>
                      <a:gd name="connsiteY23" fmla="*/ 9240 h 10000"/>
                      <a:gd name="connsiteX24" fmla="*/ 6535 w 10000"/>
                      <a:gd name="connsiteY24" fmla="*/ 9049 h 10000"/>
                      <a:gd name="connsiteX25" fmla="*/ 6727 w 10000"/>
                      <a:gd name="connsiteY25" fmla="*/ 8667 h 10000"/>
                      <a:gd name="connsiteX26" fmla="*/ 7269 w 10000"/>
                      <a:gd name="connsiteY26" fmla="*/ 8061 h 10000"/>
                      <a:gd name="connsiteX27" fmla="*/ 7289 w 10000"/>
                      <a:gd name="connsiteY27" fmla="*/ 8061 h 10000"/>
                      <a:gd name="connsiteX28" fmla="*/ 7309 w 10000"/>
                      <a:gd name="connsiteY28" fmla="*/ 8061 h 10000"/>
                      <a:gd name="connsiteX29" fmla="*/ 7550 w 10000"/>
                      <a:gd name="connsiteY29" fmla="*/ 8152 h 10000"/>
                      <a:gd name="connsiteX30" fmla="*/ 7570 w 10000"/>
                      <a:gd name="connsiteY30" fmla="*/ 8152 h 10000"/>
                      <a:gd name="connsiteX31" fmla="*/ 7590 w 10000"/>
                      <a:gd name="connsiteY31" fmla="*/ 8212 h 10000"/>
                      <a:gd name="connsiteX32" fmla="*/ 7631 w 10000"/>
                      <a:gd name="connsiteY32" fmla="*/ 8939 h 10000"/>
                      <a:gd name="connsiteX33" fmla="*/ 7932 w 10000"/>
                      <a:gd name="connsiteY33" fmla="*/ 8970 h 10000"/>
                      <a:gd name="connsiteX34" fmla="*/ 8173 w 10000"/>
                      <a:gd name="connsiteY34" fmla="*/ 8485 h 10000"/>
                      <a:gd name="connsiteX35" fmla="*/ 8173 w 10000"/>
                      <a:gd name="connsiteY35" fmla="*/ 8485 h 10000"/>
                      <a:gd name="connsiteX36" fmla="*/ 8193 w 10000"/>
                      <a:gd name="connsiteY36" fmla="*/ 8485 h 10000"/>
                      <a:gd name="connsiteX37" fmla="*/ 8534 w 10000"/>
                      <a:gd name="connsiteY37" fmla="*/ 8152 h 10000"/>
                      <a:gd name="connsiteX38" fmla="*/ 8635 w 10000"/>
                      <a:gd name="connsiteY38" fmla="*/ 7667 h 10000"/>
                      <a:gd name="connsiteX39" fmla="*/ 8655 w 10000"/>
                      <a:gd name="connsiteY39" fmla="*/ 7606 h 10000"/>
                      <a:gd name="connsiteX40" fmla="*/ 8675 w 10000"/>
                      <a:gd name="connsiteY40" fmla="*/ 7606 h 10000"/>
                      <a:gd name="connsiteX41" fmla="*/ 9036 w 10000"/>
                      <a:gd name="connsiteY41" fmla="*/ 7545 h 10000"/>
                      <a:gd name="connsiteX42" fmla="*/ 9177 w 10000"/>
                      <a:gd name="connsiteY42" fmla="*/ 7182 h 10000"/>
                      <a:gd name="connsiteX43" fmla="*/ 9177 w 10000"/>
                      <a:gd name="connsiteY43" fmla="*/ 7152 h 10000"/>
                      <a:gd name="connsiteX44" fmla="*/ 9177 w 10000"/>
                      <a:gd name="connsiteY44" fmla="*/ 7152 h 10000"/>
                      <a:gd name="connsiteX45" fmla="*/ 9458 w 10000"/>
                      <a:gd name="connsiteY45" fmla="*/ 6909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699 w 10000"/>
                      <a:gd name="connsiteY48" fmla="*/ 6848 h 10000"/>
                      <a:gd name="connsiteX49" fmla="*/ 9859 w 10000"/>
                      <a:gd name="connsiteY49" fmla="*/ 6727 h 10000"/>
                      <a:gd name="connsiteX50" fmla="*/ 9839 w 10000"/>
                      <a:gd name="connsiteY50" fmla="*/ 6667 h 10000"/>
                      <a:gd name="connsiteX51" fmla="*/ 981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779 w 10000"/>
                      <a:gd name="connsiteY53" fmla="*/ 6424 h 10000"/>
                      <a:gd name="connsiteX54" fmla="*/ 9598 w 10000"/>
                      <a:gd name="connsiteY54" fmla="*/ 6394 h 10000"/>
                      <a:gd name="connsiteX55" fmla="*/ 9538 w 10000"/>
                      <a:gd name="connsiteY55" fmla="*/ 6364 h 10000"/>
                      <a:gd name="connsiteX56" fmla="*/ 9578 w 10000"/>
                      <a:gd name="connsiteY56" fmla="*/ 6303 h 10000"/>
                      <a:gd name="connsiteX57" fmla="*/ 9859 w 10000"/>
                      <a:gd name="connsiteY57" fmla="*/ 5545 h 10000"/>
                      <a:gd name="connsiteX58" fmla="*/ 9880 w 10000"/>
                      <a:gd name="connsiteY58" fmla="*/ 5545 h 10000"/>
                      <a:gd name="connsiteX59" fmla="*/ 9880 w 10000"/>
                      <a:gd name="connsiteY59" fmla="*/ 5515 h 10000"/>
                      <a:gd name="connsiteX60" fmla="*/ 10000 w 10000"/>
                      <a:gd name="connsiteY60" fmla="*/ 5424 h 10000"/>
                      <a:gd name="connsiteX61" fmla="*/ 9799 w 10000"/>
                      <a:gd name="connsiteY61" fmla="*/ 5061 h 10000"/>
                      <a:gd name="connsiteX62" fmla="*/ 9779 w 10000"/>
                      <a:gd name="connsiteY62" fmla="*/ 5030 h 10000"/>
                      <a:gd name="connsiteX63" fmla="*/ 9779 w 10000"/>
                      <a:gd name="connsiteY63" fmla="*/ 5030 h 10000"/>
                      <a:gd name="connsiteX64" fmla="*/ 9759 w 10000"/>
                      <a:gd name="connsiteY64" fmla="*/ 4727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697 h 10000"/>
                      <a:gd name="connsiteX67" fmla="*/ 9920 w 10000"/>
                      <a:gd name="connsiteY67" fmla="*/ 4303 h 10000"/>
                      <a:gd name="connsiteX68" fmla="*/ 9920 w 10000"/>
                      <a:gd name="connsiteY68" fmla="*/ 3333 h 10000"/>
                      <a:gd name="connsiteX69" fmla="*/ 9719 w 10000"/>
                      <a:gd name="connsiteY69" fmla="*/ 2606 h 10000"/>
                      <a:gd name="connsiteX70" fmla="*/ 9679 w 10000"/>
                      <a:gd name="connsiteY70" fmla="*/ 2455 h 10000"/>
                      <a:gd name="connsiteX71" fmla="*/ 9257 w 10000"/>
                      <a:gd name="connsiteY71" fmla="*/ 2394 h 10000"/>
                      <a:gd name="connsiteX72" fmla="*/ 917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8815 w 10000"/>
                      <a:gd name="connsiteY77" fmla="*/ 2242 h 10000"/>
                      <a:gd name="connsiteX78" fmla="*/ 8635 w 10000"/>
                      <a:gd name="connsiteY78" fmla="*/ 2212 h 10000"/>
                      <a:gd name="connsiteX79" fmla="*/ 8614 w 10000"/>
                      <a:gd name="connsiteY79" fmla="*/ 2212 h 10000"/>
                      <a:gd name="connsiteX80" fmla="*/ 8614 w 10000"/>
                      <a:gd name="connsiteY80" fmla="*/ 2182 h 10000"/>
                      <a:gd name="connsiteX81" fmla="*/ 8434 w 10000"/>
                      <a:gd name="connsiteY81" fmla="*/ 1667 h 10000"/>
                      <a:gd name="connsiteX82" fmla="*/ 8032 w 10000"/>
                      <a:gd name="connsiteY82" fmla="*/ 1788 h 10000"/>
                      <a:gd name="connsiteX83" fmla="*/ 7510 w 10000"/>
                      <a:gd name="connsiteY83" fmla="*/ 1970 h 10000"/>
                      <a:gd name="connsiteX84" fmla="*/ 7490 w 10000"/>
                      <a:gd name="connsiteY84" fmla="*/ 1970 h 10000"/>
                      <a:gd name="connsiteX85" fmla="*/ 7470 w 10000"/>
                      <a:gd name="connsiteY85" fmla="*/ 1939 h 10000"/>
                      <a:gd name="connsiteX86" fmla="*/ 7229 w 10000"/>
                      <a:gd name="connsiteY86" fmla="*/ 1364 h 10000"/>
                      <a:gd name="connsiteX87" fmla="*/ 6948 w 10000"/>
                      <a:gd name="connsiteY87" fmla="*/ 1000 h 10000"/>
                      <a:gd name="connsiteX88" fmla="*/ 6466 w 10000"/>
                      <a:gd name="connsiteY88" fmla="*/ 939 h 10000"/>
                      <a:gd name="connsiteX89" fmla="*/ 5944 w 10000"/>
                      <a:gd name="connsiteY89" fmla="*/ 818 h 10000"/>
                      <a:gd name="connsiteX90" fmla="*/ 5743 w 10000"/>
                      <a:gd name="connsiteY90" fmla="*/ 1182 h 10000"/>
                      <a:gd name="connsiteX91" fmla="*/ 5703 w 10000"/>
                      <a:gd name="connsiteY91" fmla="*/ 1212 h 10000"/>
                      <a:gd name="connsiteX92" fmla="*/ 5683 w 10000"/>
                      <a:gd name="connsiteY92" fmla="*/ 1152 h 10000"/>
                      <a:gd name="connsiteX93" fmla="*/ 5402 w 10000"/>
                      <a:gd name="connsiteY93" fmla="*/ 667 h 10000"/>
                      <a:gd name="connsiteX94" fmla="*/ 5181 w 10000"/>
                      <a:gd name="connsiteY94" fmla="*/ 515 h 10000"/>
                      <a:gd name="connsiteX95" fmla="*/ 5161 w 10000"/>
                      <a:gd name="connsiteY95" fmla="*/ 515 h 10000"/>
                      <a:gd name="connsiteX96" fmla="*/ 5161 w 10000"/>
                      <a:gd name="connsiteY96" fmla="*/ 485 h 10000"/>
                      <a:gd name="connsiteX97" fmla="*/ 5120 w 10000"/>
                      <a:gd name="connsiteY97" fmla="*/ 121 h 10000"/>
                      <a:gd name="connsiteX98" fmla="*/ 4819 w 10000"/>
                      <a:gd name="connsiteY98" fmla="*/ 0 h 10000"/>
                      <a:gd name="connsiteX99" fmla="*/ 4578 w 10000"/>
                      <a:gd name="connsiteY99" fmla="*/ 303 h 10000"/>
                      <a:gd name="connsiteX100" fmla="*/ 4558 w 10000"/>
                      <a:gd name="connsiteY100" fmla="*/ 333 h 10000"/>
                      <a:gd name="connsiteX101" fmla="*/ 4538 w 10000"/>
                      <a:gd name="connsiteY101" fmla="*/ 333 h 10000"/>
                      <a:gd name="connsiteX102" fmla="*/ 4257 w 10000"/>
                      <a:gd name="connsiteY102" fmla="*/ 182 h 10000"/>
                      <a:gd name="connsiteX103" fmla="*/ 3896 w 10000"/>
                      <a:gd name="connsiteY103" fmla="*/ 333 h 10000"/>
                      <a:gd name="connsiteX104" fmla="*/ 3594 w 10000"/>
                      <a:gd name="connsiteY104" fmla="*/ 818 h 10000"/>
                      <a:gd name="connsiteX105" fmla="*/ 3916 w 10000"/>
                      <a:gd name="connsiteY105" fmla="*/ 1758 h 10000"/>
                      <a:gd name="connsiteX106" fmla="*/ 3916 w 10000"/>
                      <a:gd name="connsiteY106" fmla="*/ 178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2333 h 10000"/>
                      <a:gd name="connsiteX109" fmla="*/ 3916 w 10000"/>
                      <a:gd name="connsiteY109" fmla="*/ 2364 h 10000"/>
                      <a:gd name="connsiteX110" fmla="*/ 3896 w 10000"/>
                      <a:gd name="connsiteY110" fmla="*/ 2364 h 10000"/>
                      <a:gd name="connsiteX111" fmla="*/ 2751 w 10000"/>
                      <a:gd name="connsiteY111" fmla="*/ 3758 h 10000"/>
                      <a:gd name="connsiteX112" fmla="*/ 2731 w 10000"/>
                      <a:gd name="connsiteY112" fmla="*/ 3788 h 10000"/>
                      <a:gd name="connsiteX113" fmla="*/ 2711 w 10000"/>
                      <a:gd name="connsiteY113" fmla="*/ 3758 h 10000"/>
                      <a:gd name="connsiteX114" fmla="*/ 2470 w 10000"/>
                      <a:gd name="connsiteY114" fmla="*/ 3293 h 10000"/>
                      <a:gd name="connsiteX115" fmla="*/ 2189 w 10000"/>
                      <a:gd name="connsiteY115" fmla="*/ 3818 h 10000"/>
                      <a:gd name="connsiteX116" fmla="*/ 2169 w 10000"/>
                      <a:gd name="connsiteY116" fmla="*/ 3818 h 10000"/>
                      <a:gd name="connsiteX117" fmla="*/ 2149 w 10000"/>
                      <a:gd name="connsiteY117" fmla="*/ 3848 h 10000"/>
                      <a:gd name="connsiteX118" fmla="*/ 1988 w 10000"/>
                      <a:gd name="connsiteY118" fmla="*/ 3939 h 10000"/>
                      <a:gd name="connsiteX119" fmla="*/ 196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526 w 10000"/>
                      <a:gd name="connsiteY121" fmla="*/ 3818 h 10000"/>
                      <a:gd name="connsiteX122" fmla="*/ 863 w 10000"/>
                      <a:gd name="connsiteY122" fmla="*/ 3788 h 10000"/>
                      <a:gd name="connsiteX123" fmla="*/ 582 w 10000"/>
                      <a:gd name="connsiteY123" fmla="*/ 4667 h 10000"/>
                      <a:gd name="connsiteX124" fmla="*/ 562 w 10000"/>
                      <a:gd name="connsiteY124" fmla="*/ 4697 h 10000"/>
                      <a:gd name="connsiteX125" fmla="*/ 562 w 10000"/>
                      <a:gd name="connsiteY125" fmla="*/ 4697 h 10000"/>
                      <a:gd name="connsiteX126" fmla="*/ 0 w 10000"/>
                      <a:gd name="connsiteY126" fmla="*/ 5667 h 10000"/>
                      <a:gd name="connsiteX127" fmla="*/ 241 w 10000"/>
                      <a:gd name="connsiteY127" fmla="*/ 6030 h 10000"/>
                      <a:gd name="connsiteX128" fmla="*/ 241 w 10000"/>
                      <a:gd name="connsiteY128" fmla="*/ 6061 h 10000"/>
                      <a:gd name="connsiteX129" fmla="*/ 241 w 10000"/>
                      <a:gd name="connsiteY129" fmla="*/ 6091 h 10000"/>
                      <a:gd name="connsiteX130" fmla="*/ 241 w 10000"/>
                      <a:gd name="connsiteY130" fmla="*/ 7424 h 10000"/>
                      <a:gd name="connsiteX131" fmla="*/ 823 w 10000"/>
                      <a:gd name="connsiteY131" fmla="*/ 7424 h 10000"/>
                      <a:gd name="connsiteX132" fmla="*/ 863 w 10000"/>
                      <a:gd name="connsiteY132" fmla="*/ 7424 h 10000"/>
                      <a:gd name="connsiteX133" fmla="*/ 863 w 10000"/>
                      <a:gd name="connsiteY133" fmla="*/ 7455 h 10000"/>
                      <a:gd name="connsiteX134" fmla="*/ 1165 w 10000"/>
                      <a:gd name="connsiteY134" fmla="*/ 8091 h 10000"/>
                      <a:gd name="connsiteX135" fmla="*/ 1707 w 10000"/>
                      <a:gd name="connsiteY135" fmla="*/ 8091 h 10000"/>
                      <a:gd name="connsiteX136" fmla="*/ 1727 w 10000"/>
                      <a:gd name="connsiteY136" fmla="*/ 8091 h 10000"/>
                      <a:gd name="connsiteX137" fmla="*/ 1747 w 10000"/>
                      <a:gd name="connsiteY137" fmla="*/ 8121 h 10000"/>
                      <a:gd name="connsiteX138" fmla="*/ 1847 w 10000"/>
                      <a:gd name="connsiteY138" fmla="*/ 8515 h 10000"/>
                      <a:gd name="connsiteX139" fmla="*/ 2329 w 10000"/>
                      <a:gd name="connsiteY139" fmla="*/ 8970 h 10000"/>
                      <a:gd name="connsiteX140" fmla="*/ 3133 w 10000"/>
                      <a:gd name="connsiteY140" fmla="*/ 8909 h 10000"/>
                      <a:gd name="connsiteX141" fmla="*/ 3133 w 10000"/>
                      <a:gd name="connsiteY141" fmla="*/ 8909 h 10000"/>
                      <a:gd name="connsiteX142" fmla="*/ 3353 w 10000"/>
                      <a:gd name="connsiteY142" fmla="*/ 8788 h 10000"/>
                      <a:gd name="connsiteX0" fmla="*/ 3383 w 10000"/>
                      <a:gd name="connsiteY0" fmla="*/ 9110 h 10000"/>
                      <a:gd name="connsiteX1" fmla="*/ 3502 w 10000"/>
                      <a:gd name="connsiteY1" fmla="*/ 8763 h 10000"/>
                      <a:gd name="connsiteX2" fmla="*/ 3624 w 10000"/>
                      <a:gd name="connsiteY2" fmla="*/ 8702 h 10000"/>
                      <a:gd name="connsiteX3" fmla="*/ 3771 w 10000"/>
                      <a:gd name="connsiteY3" fmla="*/ 8518 h 10000"/>
                      <a:gd name="connsiteX4" fmla="*/ 3976 w 10000"/>
                      <a:gd name="connsiteY4" fmla="*/ 8242 h 10000"/>
                      <a:gd name="connsiteX5" fmla="*/ 3996 w 10000"/>
                      <a:gd name="connsiteY5" fmla="*/ 8242 h 10000"/>
                      <a:gd name="connsiteX6" fmla="*/ 4016 w 10000"/>
                      <a:gd name="connsiteY6" fmla="*/ 8273 h 10000"/>
                      <a:gd name="connsiteX7" fmla="*/ 4378 w 10000"/>
                      <a:gd name="connsiteY7" fmla="*/ 9061 h 10000"/>
                      <a:gd name="connsiteX8" fmla="*/ 4940 w 10000"/>
                      <a:gd name="connsiteY8" fmla="*/ 9182 h 10000"/>
                      <a:gd name="connsiteX9" fmla="*/ 4960 w 10000"/>
                      <a:gd name="connsiteY9" fmla="*/ 9182 h 10000"/>
                      <a:gd name="connsiteX10" fmla="*/ 4980 w 10000"/>
                      <a:gd name="connsiteY10" fmla="*/ 9212 h 10000"/>
                      <a:gd name="connsiteX11" fmla="*/ 5060 w 10000"/>
                      <a:gd name="connsiteY11" fmla="*/ 9818 h 10000"/>
                      <a:gd name="connsiteX12" fmla="*/ 5221 w 10000"/>
                      <a:gd name="connsiteY12" fmla="*/ 9818 h 10000"/>
                      <a:gd name="connsiteX13" fmla="*/ 5221 w 10000"/>
                      <a:gd name="connsiteY13" fmla="*/ 9727 h 10000"/>
                      <a:gd name="connsiteX14" fmla="*/ 5241 w 10000"/>
                      <a:gd name="connsiteY14" fmla="*/ 9636 h 10000"/>
                      <a:gd name="connsiteX15" fmla="*/ 5281 w 10000"/>
                      <a:gd name="connsiteY15" fmla="*/ 9667 h 10000"/>
                      <a:gd name="connsiteX16" fmla="*/ 5522 w 10000"/>
                      <a:gd name="connsiteY16" fmla="*/ 9758 h 10000"/>
                      <a:gd name="connsiteX17" fmla="*/ 5542 w 10000"/>
                      <a:gd name="connsiteY17" fmla="*/ 9758 h 10000"/>
                      <a:gd name="connsiteX18" fmla="*/ 5542 w 10000"/>
                      <a:gd name="connsiteY18" fmla="*/ 9758 h 10000"/>
                      <a:gd name="connsiteX19" fmla="*/ 5743 w 10000"/>
                      <a:gd name="connsiteY19" fmla="*/ 10000 h 10000"/>
                      <a:gd name="connsiteX20" fmla="*/ 6084 w 10000"/>
                      <a:gd name="connsiteY20" fmla="*/ 10000 h 10000"/>
                      <a:gd name="connsiteX21" fmla="*/ 6500 w 10000"/>
                      <a:gd name="connsiteY21" fmla="*/ 9635 h 10000"/>
                      <a:gd name="connsiteX22" fmla="*/ 6502 w 10000"/>
                      <a:gd name="connsiteY22" fmla="*/ 9472 h 10000"/>
                      <a:gd name="connsiteX23" fmla="*/ 6515 w 10000"/>
                      <a:gd name="connsiteY23" fmla="*/ 9240 h 10000"/>
                      <a:gd name="connsiteX24" fmla="*/ 6535 w 10000"/>
                      <a:gd name="connsiteY24" fmla="*/ 9049 h 10000"/>
                      <a:gd name="connsiteX25" fmla="*/ 6727 w 10000"/>
                      <a:gd name="connsiteY25" fmla="*/ 8667 h 10000"/>
                      <a:gd name="connsiteX26" fmla="*/ 7269 w 10000"/>
                      <a:gd name="connsiteY26" fmla="*/ 8061 h 10000"/>
                      <a:gd name="connsiteX27" fmla="*/ 7289 w 10000"/>
                      <a:gd name="connsiteY27" fmla="*/ 8061 h 10000"/>
                      <a:gd name="connsiteX28" fmla="*/ 7309 w 10000"/>
                      <a:gd name="connsiteY28" fmla="*/ 8061 h 10000"/>
                      <a:gd name="connsiteX29" fmla="*/ 7550 w 10000"/>
                      <a:gd name="connsiteY29" fmla="*/ 8152 h 10000"/>
                      <a:gd name="connsiteX30" fmla="*/ 7570 w 10000"/>
                      <a:gd name="connsiteY30" fmla="*/ 8152 h 10000"/>
                      <a:gd name="connsiteX31" fmla="*/ 7590 w 10000"/>
                      <a:gd name="connsiteY31" fmla="*/ 8212 h 10000"/>
                      <a:gd name="connsiteX32" fmla="*/ 7631 w 10000"/>
                      <a:gd name="connsiteY32" fmla="*/ 8939 h 10000"/>
                      <a:gd name="connsiteX33" fmla="*/ 7932 w 10000"/>
                      <a:gd name="connsiteY33" fmla="*/ 8970 h 10000"/>
                      <a:gd name="connsiteX34" fmla="*/ 8173 w 10000"/>
                      <a:gd name="connsiteY34" fmla="*/ 8485 h 10000"/>
                      <a:gd name="connsiteX35" fmla="*/ 8173 w 10000"/>
                      <a:gd name="connsiteY35" fmla="*/ 8485 h 10000"/>
                      <a:gd name="connsiteX36" fmla="*/ 8193 w 10000"/>
                      <a:gd name="connsiteY36" fmla="*/ 8485 h 10000"/>
                      <a:gd name="connsiteX37" fmla="*/ 8534 w 10000"/>
                      <a:gd name="connsiteY37" fmla="*/ 8152 h 10000"/>
                      <a:gd name="connsiteX38" fmla="*/ 8635 w 10000"/>
                      <a:gd name="connsiteY38" fmla="*/ 7667 h 10000"/>
                      <a:gd name="connsiteX39" fmla="*/ 8655 w 10000"/>
                      <a:gd name="connsiteY39" fmla="*/ 7606 h 10000"/>
                      <a:gd name="connsiteX40" fmla="*/ 8675 w 10000"/>
                      <a:gd name="connsiteY40" fmla="*/ 7606 h 10000"/>
                      <a:gd name="connsiteX41" fmla="*/ 9036 w 10000"/>
                      <a:gd name="connsiteY41" fmla="*/ 7545 h 10000"/>
                      <a:gd name="connsiteX42" fmla="*/ 9177 w 10000"/>
                      <a:gd name="connsiteY42" fmla="*/ 7182 h 10000"/>
                      <a:gd name="connsiteX43" fmla="*/ 9177 w 10000"/>
                      <a:gd name="connsiteY43" fmla="*/ 7152 h 10000"/>
                      <a:gd name="connsiteX44" fmla="*/ 9177 w 10000"/>
                      <a:gd name="connsiteY44" fmla="*/ 7152 h 10000"/>
                      <a:gd name="connsiteX45" fmla="*/ 9458 w 10000"/>
                      <a:gd name="connsiteY45" fmla="*/ 6909 h 10000"/>
                      <a:gd name="connsiteX46" fmla="*/ 9458 w 10000"/>
                      <a:gd name="connsiteY46" fmla="*/ 6909 h 10000"/>
                      <a:gd name="connsiteX47" fmla="*/ 9458 w 10000"/>
                      <a:gd name="connsiteY47" fmla="*/ 6909 h 10000"/>
                      <a:gd name="connsiteX48" fmla="*/ 9699 w 10000"/>
                      <a:gd name="connsiteY48" fmla="*/ 6848 h 10000"/>
                      <a:gd name="connsiteX49" fmla="*/ 9859 w 10000"/>
                      <a:gd name="connsiteY49" fmla="*/ 6727 h 10000"/>
                      <a:gd name="connsiteX50" fmla="*/ 9839 w 10000"/>
                      <a:gd name="connsiteY50" fmla="*/ 6667 h 10000"/>
                      <a:gd name="connsiteX51" fmla="*/ 9819 w 10000"/>
                      <a:gd name="connsiteY51" fmla="*/ 6667 h 10000"/>
                      <a:gd name="connsiteX52" fmla="*/ 9819 w 10000"/>
                      <a:gd name="connsiteY52" fmla="*/ 6667 h 10000"/>
                      <a:gd name="connsiteX53" fmla="*/ 9779 w 10000"/>
                      <a:gd name="connsiteY53" fmla="*/ 6424 h 10000"/>
                      <a:gd name="connsiteX54" fmla="*/ 9598 w 10000"/>
                      <a:gd name="connsiteY54" fmla="*/ 6394 h 10000"/>
                      <a:gd name="connsiteX55" fmla="*/ 9538 w 10000"/>
                      <a:gd name="connsiteY55" fmla="*/ 6364 h 10000"/>
                      <a:gd name="connsiteX56" fmla="*/ 9578 w 10000"/>
                      <a:gd name="connsiteY56" fmla="*/ 6303 h 10000"/>
                      <a:gd name="connsiteX57" fmla="*/ 9859 w 10000"/>
                      <a:gd name="connsiteY57" fmla="*/ 5545 h 10000"/>
                      <a:gd name="connsiteX58" fmla="*/ 9880 w 10000"/>
                      <a:gd name="connsiteY58" fmla="*/ 5545 h 10000"/>
                      <a:gd name="connsiteX59" fmla="*/ 9880 w 10000"/>
                      <a:gd name="connsiteY59" fmla="*/ 5515 h 10000"/>
                      <a:gd name="connsiteX60" fmla="*/ 10000 w 10000"/>
                      <a:gd name="connsiteY60" fmla="*/ 5424 h 10000"/>
                      <a:gd name="connsiteX61" fmla="*/ 9799 w 10000"/>
                      <a:gd name="connsiteY61" fmla="*/ 5061 h 10000"/>
                      <a:gd name="connsiteX62" fmla="*/ 9779 w 10000"/>
                      <a:gd name="connsiteY62" fmla="*/ 5030 h 10000"/>
                      <a:gd name="connsiteX63" fmla="*/ 9779 w 10000"/>
                      <a:gd name="connsiteY63" fmla="*/ 5030 h 10000"/>
                      <a:gd name="connsiteX64" fmla="*/ 9759 w 10000"/>
                      <a:gd name="connsiteY64" fmla="*/ 4727 h 10000"/>
                      <a:gd name="connsiteX65" fmla="*/ 9759 w 10000"/>
                      <a:gd name="connsiteY65" fmla="*/ 4727 h 10000"/>
                      <a:gd name="connsiteX66" fmla="*/ 9759 w 10000"/>
                      <a:gd name="connsiteY66" fmla="*/ 4697 h 10000"/>
                      <a:gd name="connsiteX67" fmla="*/ 9920 w 10000"/>
                      <a:gd name="connsiteY67" fmla="*/ 4303 h 10000"/>
                      <a:gd name="connsiteX68" fmla="*/ 9920 w 10000"/>
                      <a:gd name="connsiteY68" fmla="*/ 3333 h 10000"/>
                      <a:gd name="connsiteX69" fmla="*/ 9719 w 10000"/>
                      <a:gd name="connsiteY69" fmla="*/ 2606 h 10000"/>
                      <a:gd name="connsiteX70" fmla="*/ 9679 w 10000"/>
                      <a:gd name="connsiteY70" fmla="*/ 2455 h 10000"/>
                      <a:gd name="connsiteX71" fmla="*/ 9257 w 10000"/>
                      <a:gd name="connsiteY71" fmla="*/ 2394 h 10000"/>
                      <a:gd name="connsiteX72" fmla="*/ 9177 w 10000"/>
                      <a:gd name="connsiteY72" fmla="*/ 2394 h 10000"/>
                      <a:gd name="connsiteX73" fmla="*/ 9177 w 10000"/>
                      <a:gd name="connsiteY73" fmla="*/ 2394 h 10000"/>
                      <a:gd name="connsiteX74" fmla="*/ 9177 w 10000"/>
                      <a:gd name="connsiteY74" fmla="*/ 2394 h 10000"/>
                      <a:gd name="connsiteX75" fmla="*/ 9177 w 10000"/>
                      <a:gd name="connsiteY75" fmla="*/ 2394 h 10000"/>
                      <a:gd name="connsiteX76" fmla="*/ 9177 w 10000"/>
                      <a:gd name="connsiteY76" fmla="*/ 2394 h 10000"/>
                      <a:gd name="connsiteX77" fmla="*/ 8815 w 10000"/>
                      <a:gd name="connsiteY77" fmla="*/ 2242 h 10000"/>
                      <a:gd name="connsiteX78" fmla="*/ 8635 w 10000"/>
                      <a:gd name="connsiteY78" fmla="*/ 2212 h 10000"/>
                      <a:gd name="connsiteX79" fmla="*/ 8614 w 10000"/>
                      <a:gd name="connsiteY79" fmla="*/ 2212 h 10000"/>
                      <a:gd name="connsiteX80" fmla="*/ 8614 w 10000"/>
                      <a:gd name="connsiteY80" fmla="*/ 2182 h 10000"/>
                      <a:gd name="connsiteX81" fmla="*/ 8434 w 10000"/>
                      <a:gd name="connsiteY81" fmla="*/ 1667 h 10000"/>
                      <a:gd name="connsiteX82" fmla="*/ 8032 w 10000"/>
                      <a:gd name="connsiteY82" fmla="*/ 1788 h 10000"/>
                      <a:gd name="connsiteX83" fmla="*/ 7510 w 10000"/>
                      <a:gd name="connsiteY83" fmla="*/ 1970 h 10000"/>
                      <a:gd name="connsiteX84" fmla="*/ 7490 w 10000"/>
                      <a:gd name="connsiteY84" fmla="*/ 1970 h 10000"/>
                      <a:gd name="connsiteX85" fmla="*/ 7470 w 10000"/>
                      <a:gd name="connsiteY85" fmla="*/ 1939 h 10000"/>
                      <a:gd name="connsiteX86" fmla="*/ 7229 w 10000"/>
                      <a:gd name="connsiteY86" fmla="*/ 1364 h 10000"/>
                      <a:gd name="connsiteX87" fmla="*/ 6948 w 10000"/>
                      <a:gd name="connsiteY87" fmla="*/ 1000 h 10000"/>
                      <a:gd name="connsiteX88" fmla="*/ 6466 w 10000"/>
                      <a:gd name="connsiteY88" fmla="*/ 939 h 10000"/>
                      <a:gd name="connsiteX89" fmla="*/ 5944 w 10000"/>
                      <a:gd name="connsiteY89" fmla="*/ 818 h 10000"/>
                      <a:gd name="connsiteX90" fmla="*/ 5743 w 10000"/>
                      <a:gd name="connsiteY90" fmla="*/ 1182 h 10000"/>
                      <a:gd name="connsiteX91" fmla="*/ 5703 w 10000"/>
                      <a:gd name="connsiteY91" fmla="*/ 1212 h 10000"/>
                      <a:gd name="connsiteX92" fmla="*/ 5683 w 10000"/>
                      <a:gd name="connsiteY92" fmla="*/ 1152 h 10000"/>
                      <a:gd name="connsiteX93" fmla="*/ 5402 w 10000"/>
                      <a:gd name="connsiteY93" fmla="*/ 667 h 10000"/>
                      <a:gd name="connsiteX94" fmla="*/ 5181 w 10000"/>
                      <a:gd name="connsiteY94" fmla="*/ 515 h 10000"/>
                      <a:gd name="connsiteX95" fmla="*/ 5161 w 10000"/>
                      <a:gd name="connsiteY95" fmla="*/ 515 h 10000"/>
                      <a:gd name="connsiteX96" fmla="*/ 5161 w 10000"/>
                      <a:gd name="connsiteY96" fmla="*/ 485 h 10000"/>
                      <a:gd name="connsiteX97" fmla="*/ 5120 w 10000"/>
                      <a:gd name="connsiteY97" fmla="*/ 121 h 10000"/>
                      <a:gd name="connsiteX98" fmla="*/ 4819 w 10000"/>
                      <a:gd name="connsiteY98" fmla="*/ 0 h 10000"/>
                      <a:gd name="connsiteX99" fmla="*/ 4578 w 10000"/>
                      <a:gd name="connsiteY99" fmla="*/ 303 h 10000"/>
                      <a:gd name="connsiteX100" fmla="*/ 4558 w 10000"/>
                      <a:gd name="connsiteY100" fmla="*/ 333 h 10000"/>
                      <a:gd name="connsiteX101" fmla="*/ 4538 w 10000"/>
                      <a:gd name="connsiteY101" fmla="*/ 333 h 10000"/>
                      <a:gd name="connsiteX102" fmla="*/ 4257 w 10000"/>
                      <a:gd name="connsiteY102" fmla="*/ 182 h 10000"/>
                      <a:gd name="connsiteX103" fmla="*/ 3896 w 10000"/>
                      <a:gd name="connsiteY103" fmla="*/ 333 h 10000"/>
                      <a:gd name="connsiteX104" fmla="*/ 3594 w 10000"/>
                      <a:gd name="connsiteY104" fmla="*/ 818 h 10000"/>
                      <a:gd name="connsiteX105" fmla="*/ 3916 w 10000"/>
                      <a:gd name="connsiteY105" fmla="*/ 1758 h 10000"/>
                      <a:gd name="connsiteX106" fmla="*/ 3916 w 10000"/>
                      <a:gd name="connsiteY106" fmla="*/ 1788 h 10000"/>
                      <a:gd name="connsiteX107" fmla="*/ 3916 w 10000"/>
                      <a:gd name="connsiteY107" fmla="*/ 1788 h 10000"/>
                      <a:gd name="connsiteX108" fmla="*/ 3916 w 10000"/>
                      <a:gd name="connsiteY108" fmla="*/ 2333 h 10000"/>
                      <a:gd name="connsiteX109" fmla="*/ 3916 w 10000"/>
                      <a:gd name="connsiteY109" fmla="*/ 2364 h 10000"/>
                      <a:gd name="connsiteX110" fmla="*/ 3896 w 10000"/>
                      <a:gd name="connsiteY110" fmla="*/ 2364 h 10000"/>
                      <a:gd name="connsiteX111" fmla="*/ 2751 w 10000"/>
                      <a:gd name="connsiteY111" fmla="*/ 3758 h 10000"/>
                      <a:gd name="connsiteX112" fmla="*/ 2731 w 10000"/>
                      <a:gd name="connsiteY112" fmla="*/ 3788 h 10000"/>
                      <a:gd name="connsiteX113" fmla="*/ 2711 w 10000"/>
                      <a:gd name="connsiteY113" fmla="*/ 3758 h 10000"/>
                      <a:gd name="connsiteX114" fmla="*/ 2470 w 10000"/>
                      <a:gd name="connsiteY114" fmla="*/ 3293 h 10000"/>
                      <a:gd name="connsiteX115" fmla="*/ 2189 w 10000"/>
                      <a:gd name="connsiteY115" fmla="*/ 3818 h 10000"/>
                      <a:gd name="connsiteX116" fmla="*/ 2169 w 10000"/>
                      <a:gd name="connsiteY116" fmla="*/ 3818 h 10000"/>
                      <a:gd name="connsiteX117" fmla="*/ 2149 w 10000"/>
                      <a:gd name="connsiteY117" fmla="*/ 3848 h 10000"/>
                      <a:gd name="connsiteX118" fmla="*/ 1988 w 10000"/>
                      <a:gd name="connsiteY118" fmla="*/ 3939 h 10000"/>
                      <a:gd name="connsiteX119" fmla="*/ 1968 w 10000"/>
                      <a:gd name="connsiteY119" fmla="*/ 3939 h 10000"/>
                      <a:gd name="connsiteX120" fmla="*/ 1968 w 10000"/>
                      <a:gd name="connsiteY120" fmla="*/ 3939 h 10000"/>
                      <a:gd name="connsiteX121" fmla="*/ 1526 w 10000"/>
                      <a:gd name="connsiteY121" fmla="*/ 3818 h 10000"/>
                      <a:gd name="connsiteX122" fmla="*/ 863 w 10000"/>
                      <a:gd name="connsiteY122" fmla="*/ 3788 h 10000"/>
                      <a:gd name="connsiteX123" fmla="*/ 582 w 10000"/>
                      <a:gd name="connsiteY123" fmla="*/ 4667 h 10000"/>
                      <a:gd name="connsiteX124" fmla="*/ 562 w 10000"/>
                      <a:gd name="connsiteY124" fmla="*/ 4697 h 10000"/>
                      <a:gd name="connsiteX125" fmla="*/ 562 w 10000"/>
                      <a:gd name="connsiteY125" fmla="*/ 4697 h 10000"/>
                      <a:gd name="connsiteX126" fmla="*/ 0 w 10000"/>
                      <a:gd name="connsiteY126" fmla="*/ 5667 h 10000"/>
                      <a:gd name="connsiteX127" fmla="*/ 241 w 10000"/>
                      <a:gd name="connsiteY127" fmla="*/ 6030 h 10000"/>
                      <a:gd name="connsiteX128" fmla="*/ 241 w 10000"/>
                      <a:gd name="connsiteY128" fmla="*/ 6061 h 10000"/>
                      <a:gd name="connsiteX129" fmla="*/ 241 w 10000"/>
                      <a:gd name="connsiteY129" fmla="*/ 6091 h 10000"/>
                      <a:gd name="connsiteX130" fmla="*/ 241 w 10000"/>
                      <a:gd name="connsiteY130" fmla="*/ 7424 h 10000"/>
                      <a:gd name="connsiteX131" fmla="*/ 823 w 10000"/>
                      <a:gd name="connsiteY131" fmla="*/ 7424 h 10000"/>
                      <a:gd name="connsiteX132" fmla="*/ 863 w 10000"/>
                      <a:gd name="connsiteY132" fmla="*/ 7424 h 10000"/>
                      <a:gd name="connsiteX133" fmla="*/ 863 w 10000"/>
                      <a:gd name="connsiteY133" fmla="*/ 7455 h 10000"/>
                      <a:gd name="connsiteX134" fmla="*/ 1165 w 10000"/>
                      <a:gd name="connsiteY134" fmla="*/ 8091 h 10000"/>
                      <a:gd name="connsiteX135" fmla="*/ 1707 w 10000"/>
                      <a:gd name="connsiteY135" fmla="*/ 8091 h 10000"/>
                      <a:gd name="connsiteX136" fmla="*/ 1727 w 10000"/>
                      <a:gd name="connsiteY136" fmla="*/ 8091 h 10000"/>
                      <a:gd name="connsiteX137" fmla="*/ 1747 w 10000"/>
                      <a:gd name="connsiteY137" fmla="*/ 8121 h 10000"/>
                      <a:gd name="connsiteX138" fmla="*/ 1847 w 10000"/>
                      <a:gd name="connsiteY138" fmla="*/ 8515 h 10000"/>
                      <a:gd name="connsiteX139" fmla="*/ 2329 w 10000"/>
                      <a:gd name="connsiteY139" fmla="*/ 8970 h 10000"/>
                      <a:gd name="connsiteX140" fmla="*/ 3133 w 10000"/>
                      <a:gd name="connsiteY140" fmla="*/ 8909 h 10000"/>
                      <a:gd name="connsiteX141" fmla="*/ 3133 w 10000"/>
                      <a:gd name="connsiteY141" fmla="*/ 8909 h 10000"/>
                      <a:gd name="connsiteX142" fmla="*/ 3383 w 10000"/>
                      <a:gd name="connsiteY142" fmla="*/ 911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</a:cxnLst>
                    <a:rect l="l" t="t" r="r" b="b"/>
                    <a:pathLst>
                      <a:path w="10000" h="10000">
                        <a:moveTo>
                          <a:pt x="3383" y="9110"/>
                        </a:moveTo>
                        <a:cubicBezTo>
                          <a:pt x="3423" y="8994"/>
                          <a:pt x="3462" y="8879"/>
                          <a:pt x="3502" y="8763"/>
                        </a:cubicBezTo>
                        <a:cubicBezTo>
                          <a:pt x="3547" y="8749"/>
                          <a:pt x="3585" y="8697"/>
                          <a:pt x="3624" y="8702"/>
                        </a:cubicBezTo>
                        <a:lnTo>
                          <a:pt x="3771" y="8518"/>
                        </a:lnTo>
                        <a:lnTo>
                          <a:pt x="3976" y="8242"/>
                        </a:lnTo>
                        <a:lnTo>
                          <a:pt x="3996" y="8242"/>
                        </a:lnTo>
                        <a:cubicBezTo>
                          <a:pt x="4003" y="8252"/>
                          <a:pt x="4009" y="8263"/>
                          <a:pt x="4016" y="8273"/>
                        </a:cubicBezTo>
                        <a:lnTo>
                          <a:pt x="4378" y="9061"/>
                        </a:lnTo>
                        <a:lnTo>
                          <a:pt x="4940" y="9182"/>
                        </a:lnTo>
                        <a:lnTo>
                          <a:pt x="4960" y="9182"/>
                        </a:lnTo>
                        <a:cubicBezTo>
                          <a:pt x="4967" y="9192"/>
                          <a:pt x="4973" y="9202"/>
                          <a:pt x="4980" y="9212"/>
                        </a:cubicBezTo>
                        <a:cubicBezTo>
                          <a:pt x="5007" y="9414"/>
                          <a:pt x="5033" y="9616"/>
                          <a:pt x="5060" y="9818"/>
                        </a:cubicBezTo>
                        <a:lnTo>
                          <a:pt x="5221" y="9818"/>
                        </a:lnTo>
                        <a:lnTo>
                          <a:pt x="5221" y="9727"/>
                        </a:lnTo>
                        <a:cubicBezTo>
                          <a:pt x="5228" y="9697"/>
                          <a:pt x="5234" y="9666"/>
                          <a:pt x="5241" y="9636"/>
                        </a:cubicBezTo>
                        <a:lnTo>
                          <a:pt x="5281" y="9667"/>
                        </a:lnTo>
                        <a:lnTo>
                          <a:pt x="5522" y="9758"/>
                        </a:lnTo>
                        <a:lnTo>
                          <a:pt x="5542" y="9758"/>
                        </a:lnTo>
                        <a:lnTo>
                          <a:pt x="5542" y="9758"/>
                        </a:lnTo>
                        <a:lnTo>
                          <a:pt x="5743" y="10000"/>
                        </a:lnTo>
                        <a:lnTo>
                          <a:pt x="6084" y="10000"/>
                        </a:lnTo>
                        <a:lnTo>
                          <a:pt x="6500" y="9635"/>
                        </a:lnTo>
                        <a:cubicBezTo>
                          <a:pt x="6501" y="9581"/>
                          <a:pt x="6501" y="9526"/>
                          <a:pt x="6502" y="9472"/>
                        </a:cubicBezTo>
                        <a:cubicBezTo>
                          <a:pt x="6506" y="9395"/>
                          <a:pt x="6511" y="9317"/>
                          <a:pt x="6515" y="9240"/>
                        </a:cubicBezTo>
                        <a:cubicBezTo>
                          <a:pt x="6522" y="9230"/>
                          <a:pt x="6528" y="9059"/>
                          <a:pt x="6535" y="9049"/>
                        </a:cubicBezTo>
                        <a:lnTo>
                          <a:pt x="6727" y="8667"/>
                        </a:lnTo>
                        <a:lnTo>
                          <a:pt x="7269" y="8061"/>
                        </a:lnTo>
                        <a:lnTo>
                          <a:pt x="7289" y="8061"/>
                        </a:lnTo>
                        <a:lnTo>
                          <a:pt x="7309" y="8061"/>
                        </a:lnTo>
                        <a:lnTo>
                          <a:pt x="7550" y="8152"/>
                        </a:lnTo>
                        <a:lnTo>
                          <a:pt x="7570" y="8152"/>
                        </a:lnTo>
                        <a:cubicBezTo>
                          <a:pt x="7577" y="8172"/>
                          <a:pt x="7583" y="8192"/>
                          <a:pt x="7590" y="8212"/>
                        </a:cubicBezTo>
                        <a:cubicBezTo>
                          <a:pt x="7604" y="8454"/>
                          <a:pt x="7617" y="8697"/>
                          <a:pt x="7631" y="8939"/>
                        </a:cubicBezTo>
                        <a:lnTo>
                          <a:pt x="7932" y="8970"/>
                        </a:lnTo>
                        <a:cubicBezTo>
                          <a:pt x="8012" y="8808"/>
                          <a:pt x="8093" y="8647"/>
                          <a:pt x="8173" y="8485"/>
                        </a:cubicBezTo>
                        <a:lnTo>
                          <a:pt x="8173" y="8485"/>
                        </a:lnTo>
                        <a:lnTo>
                          <a:pt x="8193" y="8485"/>
                        </a:lnTo>
                        <a:lnTo>
                          <a:pt x="8534" y="8152"/>
                        </a:lnTo>
                        <a:cubicBezTo>
                          <a:pt x="8568" y="7990"/>
                          <a:pt x="8601" y="7829"/>
                          <a:pt x="8635" y="7667"/>
                        </a:cubicBezTo>
                        <a:cubicBezTo>
                          <a:pt x="8642" y="7647"/>
                          <a:pt x="8648" y="7626"/>
                          <a:pt x="8655" y="7606"/>
                        </a:cubicBezTo>
                        <a:lnTo>
                          <a:pt x="8675" y="7606"/>
                        </a:lnTo>
                        <a:lnTo>
                          <a:pt x="9036" y="7545"/>
                        </a:lnTo>
                        <a:lnTo>
                          <a:pt x="9177" y="7182"/>
                        </a:lnTo>
                        <a:lnTo>
                          <a:pt x="9177" y="7152"/>
                        </a:lnTo>
                        <a:lnTo>
                          <a:pt x="9177" y="7152"/>
                        </a:lnTo>
                        <a:lnTo>
                          <a:pt x="9458" y="6909"/>
                        </a:lnTo>
                        <a:lnTo>
                          <a:pt x="9458" y="6909"/>
                        </a:lnTo>
                        <a:lnTo>
                          <a:pt x="9458" y="6909"/>
                        </a:lnTo>
                        <a:lnTo>
                          <a:pt x="9699" y="6848"/>
                        </a:lnTo>
                        <a:lnTo>
                          <a:pt x="9859" y="6727"/>
                        </a:lnTo>
                        <a:cubicBezTo>
                          <a:pt x="9852" y="6707"/>
                          <a:pt x="9846" y="6687"/>
                          <a:pt x="9839" y="6667"/>
                        </a:cubicBezTo>
                        <a:lnTo>
                          <a:pt x="9819" y="6667"/>
                        </a:lnTo>
                        <a:lnTo>
                          <a:pt x="9819" y="6667"/>
                        </a:lnTo>
                        <a:cubicBezTo>
                          <a:pt x="9806" y="6586"/>
                          <a:pt x="9792" y="6505"/>
                          <a:pt x="9779" y="6424"/>
                        </a:cubicBezTo>
                        <a:lnTo>
                          <a:pt x="9598" y="6394"/>
                        </a:lnTo>
                        <a:lnTo>
                          <a:pt x="9538" y="6364"/>
                        </a:lnTo>
                        <a:cubicBezTo>
                          <a:pt x="9551" y="6344"/>
                          <a:pt x="9565" y="6323"/>
                          <a:pt x="9578" y="6303"/>
                        </a:cubicBezTo>
                        <a:lnTo>
                          <a:pt x="9859" y="5545"/>
                        </a:lnTo>
                        <a:lnTo>
                          <a:pt x="9880" y="5545"/>
                        </a:lnTo>
                        <a:lnTo>
                          <a:pt x="9880" y="5515"/>
                        </a:lnTo>
                        <a:lnTo>
                          <a:pt x="10000" y="5424"/>
                        </a:lnTo>
                        <a:lnTo>
                          <a:pt x="9799" y="5061"/>
                        </a:lnTo>
                        <a:cubicBezTo>
                          <a:pt x="9792" y="5051"/>
                          <a:pt x="9786" y="5040"/>
                          <a:pt x="9779" y="5030"/>
                        </a:cubicBezTo>
                        <a:lnTo>
                          <a:pt x="9779" y="5030"/>
                        </a:lnTo>
                        <a:cubicBezTo>
                          <a:pt x="9772" y="4929"/>
                          <a:pt x="9766" y="4828"/>
                          <a:pt x="9759" y="4727"/>
                        </a:cubicBezTo>
                        <a:lnTo>
                          <a:pt x="9759" y="4727"/>
                        </a:lnTo>
                        <a:lnTo>
                          <a:pt x="9759" y="4697"/>
                        </a:lnTo>
                        <a:cubicBezTo>
                          <a:pt x="9813" y="4566"/>
                          <a:pt x="9866" y="4434"/>
                          <a:pt x="9920" y="4303"/>
                        </a:cubicBezTo>
                        <a:lnTo>
                          <a:pt x="9920" y="3333"/>
                        </a:lnTo>
                        <a:cubicBezTo>
                          <a:pt x="9900" y="3242"/>
                          <a:pt x="9719" y="2606"/>
                          <a:pt x="9719" y="2606"/>
                        </a:cubicBezTo>
                        <a:cubicBezTo>
                          <a:pt x="9706" y="2556"/>
                          <a:pt x="9692" y="2505"/>
                          <a:pt x="9679" y="2455"/>
                        </a:cubicBezTo>
                        <a:lnTo>
                          <a:pt x="9257" y="2394"/>
                        </a:lnTo>
                        <a:lnTo>
                          <a:pt x="9177" y="2394"/>
                        </a:lnTo>
                        <a:lnTo>
                          <a:pt x="9177" y="2394"/>
                        </a:lnTo>
                        <a:lnTo>
                          <a:pt x="9177" y="2394"/>
                        </a:lnTo>
                        <a:lnTo>
                          <a:pt x="9177" y="2394"/>
                        </a:lnTo>
                        <a:lnTo>
                          <a:pt x="9177" y="2394"/>
                        </a:lnTo>
                        <a:lnTo>
                          <a:pt x="8815" y="2242"/>
                        </a:lnTo>
                        <a:lnTo>
                          <a:pt x="8635" y="2212"/>
                        </a:lnTo>
                        <a:lnTo>
                          <a:pt x="8614" y="2212"/>
                        </a:lnTo>
                        <a:lnTo>
                          <a:pt x="8614" y="2182"/>
                        </a:lnTo>
                        <a:lnTo>
                          <a:pt x="8434" y="1667"/>
                        </a:lnTo>
                        <a:lnTo>
                          <a:pt x="8032" y="1788"/>
                        </a:lnTo>
                        <a:lnTo>
                          <a:pt x="7510" y="1970"/>
                        </a:lnTo>
                        <a:lnTo>
                          <a:pt x="7490" y="1970"/>
                        </a:lnTo>
                        <a:cubicBezTo>
                          <a:pt x="7483" y="1960"/>
                          <a:pt x="7477" y="1949"/>
                          <a:pt x="7470" y="1939"/>
                        </a:cubicBezTo>
                        <a:cubicBezTo>
                          <a:pt x="7390" y="1747"/>
                          <a:pt x="7309" y="1556"/>
                          <a:pt x="7229" y="1364"/>
                        </a:cubicBezTo>
                        <a:lnTo>
                          <a:pt x="6948" y="1000"/>
                        </a:lnTo>
                        <a:cubicBezTo>
                          <a:pt x="6506" y="1061"/>
                          <a:pt x="6486" y="1000"/>
                          <a:pt x="6466" y="939"/>
                        </a:cubicBezTo>
                        <a:cubicBezTo>
                          <a:pt x="6446" y="818"/>
                          <a:pt x="6145" y="818"/>
                          <a:pt x="5944" y="818"/>
                        </a:cubicBezTo>
                        <a:lnTo>
                          <a:pt x="5743" y="1182"/>
                        </a:lnTo>
                        <a:cubicBezTo>
                          <a:pt x="5730" y="1192"/>
                          <a:pt x="5716" y="1202"/>
                          <a:pt x="5703" y="1212"/>
                        </a:cubicBezTo>
                        <a:cubicBezTo>
                          <a:pt x="5696" y="1192"/>
                          <a:pt x="5690" y="1172"/>
                          <a:pt x="5683" y="1152"/>
                        </a:cubicBezTo>
                        <a:lnTo>
                          <a:pt x="5402" y="667"/>
                        </a:lnTo>
                        <a:lnTo>
                          <a:pt x="5181" y="515"/>
                        </a:lnTo>
                        <a:lnTo>
                          <a:pt x="5161" y="515"/>
                        </a:lnTo>
                        <a:lnTo>
                          <a:pt x="5161" y="485"/>
                        </a:lnTo>
                        <a:cubicBezTo>
                          <a:pt x="5147" y="364"/>
                          <a:pt x="5134" y="242"/>
                          <a:pt x="5120" y="121"/>
                        </a:cubicBezTo>
                        <a:lnTo>
                          <a:pt x="4819" y="0"/>
                        </a:lnTo>
                        <a:lnTo>
                          <a:pt x="4578" y="303"/>
                        </a:lnTo>
                        <a:cubicBezTo>
                          <a:pt x="4571" y="313"/>
                          <a:pt x="4565" y="323"/>
                          <a:pt x="4558" y="333"/>
                        </a:cubicBezTo>
                        <a:lnTo>
                          <a:pt x="4538" y="333"/>
                        </a:lnTo>
                        <a:lnTo>
                          <a:pt x="4257" y="182"/>
                        </a:lnTo>
                        <a:lnTo>
                          <a:pt x="3896" y="333"/>
                        </a:lnTo>
                        <a:lnTo>
                          <a:pt x="3594" y="818"/>
                        </a:lnTo>
                        <a:lnTo>
                          <a:pt x="3916" y="1758"/>
                        </a:lnTo>
                        <a:lnTo>
                          <a:pt x="3916" y="1788"/>
                        </a:lnTo>
                        <a:lnTo>
                          <a:pt x="3916" y="1788"/>
                        </a:lnTo>
                        <a:lnTo>
                          <a:pt x="3916" y="2333"/>
                        </a:lnTo>
                        <a:lnTo>
                          <a:pt x="3916" y="2364"/>
                        </a:lnTo>
                        <a:lnTo>
                          <a:pt x="3896" y="2364"/>
                        </a:lnTo>
                        <a:lnTo>
                          <a:pt x="2751" y="3758"/>
                        </a:lnTo>
                        <a:cubicBezTo>
                          <a:pt x="2744" y="3768"/>
                          <a:pt x="2738" y="3778"/>
                          <a:pt x="2731" y="3788"/>
                        </a:cubicBezTo>
                        <a:cubicBezTo>
                          <a:pt x="2724" y="3778"/>
                          <a:pt x="2718" y="3768"/>
                          <a:pt x="2711" y="3758"/>
                        </a:cubicBezTo>
                        <a:lnTo>
                          <a:pt x="2470" y="3293"/>
                        </a:lnTo>
                        <a:lnTo>
                          <a:pt x="2189" y="3818"/>
                        </a:lnTo>
                        <a:lnTo>
                          <a:pt x="2169" y="3818"/>
                        </a:lnTo>
                        <a:cubicBezTo>
                          <a:pt x="2162" y="3828"/>
                          <a:pt x="2156" y="3838"/>
                          <a:pt x="2149" y="3848"/>
                        </a:cubicBezTo>
                        <a:lnTo>
                          <a:pt x="1988" y="3939"/>
                        </a:lnTo>
                        <a:lnTo>
                          <a:pt x="1968" y="3939"/>
                        </a:lnTo>
                        <a:lnTo>
                          <a:pt x="1968" y="3939"/>
                        </a:lnTo>
                        <a:lnTo>
                          <a:pt x="1526" y="3818"/>
                        </a:lnTo>
                        <a:lnTo>
                          <a:pt x="863" y="3788"/>
                        </a:lnTo>
                        <a:cubicBezTo>
                          <a:pt x="769" y="4081"/>
                          <a:pt x="676" y="4374"/>
                          <a:pt x="582" y="4667"/>
                        </a:cubicBezTo>
                        <a:cubicBezTo>
                          <a:pt x="575" y="4677"/>
                          <a:pt x="569" y="4687"/>
                          <a:pt x="562" y="4697"/>
                        </a:cubicBezTo>
                        <a:lnTo>
                          <a:pt x="562" y="4697"/>
                        </a:lnTo>
                        <a:lnTo>
                          <a:pt x="0" y="5667"/>
                        </a:lnTo>
                        <a:lnTo>
                          <a:pt x="241" y="6030"/>
                        </a:lnTo>
                        <a:lnTo>
                          <a:pt x="241" y="6061"/>
                        </a:lnTo>
                        <a:lnTo>
                          <a:pt x="241" y="6091"/>
                        </a:lnTo>
                        <a:lnTo>
                          <a:pt x="241" y="7424"/>
                        </a:lnTo>
                        <a:lnTo>
                          <a:pt x="823" y="7424"/>
                        </a:lnTo>
                        <a:lnTo>
                          <a:pt x="863" y="7424"/>
                        </a:lnTo>
                        <a:lnTo>
                          <a:pt x="863" y="7455"/>
                        </a:lnTo>
                        <a:lnTo>
                          <a:pt x="1165" y="8091"/>
                        </a:lnTo>
                        <a:lnTo>
                          <a:pt x="1707" y="8091"/>
                        </a:lnTo>
                        <a:lnTo>
                          <a:pt x="1727" y="8091"/>
                        </a:lnTo>
                        <a:cubicBezTo>
                          <a:pt x="1734" y="8101"/>
                          <a:pt x="1740" y="8111"/>
                          <a:pt x="1747" y="8121"/>
                        </a:cubicBezTo>
                        <a:cubicBezTo>
                          <a:pt x="1780" y="8252"/>
                          <a:pt x="1814" y="8384"/>
                          <a:pt x="1847" y="8515"/>
                        </a:cubicBezTo>
                        <a:lnTo>
                          <a:pt x="2329" y="8970"/>
                        </a:lnTo>
                        <a:lnTo>
                          <a:pt x="3133" y="8909"/>
                        </a:lnTo>
                        <a:lnTo>
                          <a:pt x="3133" y="8909"/>
                        </a:lnTo>
                        <a:lnTo>
                          <a:pt x="3383" y="9110"/>
                        </a:lnTo>
                        <a:close/>
                      </a:path>
                    </a:pathLst>
                  </a:cu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101" name="Freeform 171">
                    <a:extLst>
                      <a:ext uri="{FF2B5EF4-FFF2-40B4-BE49-F238E27FC236}">
                        <a16:creationId xmlns="" xmlns:a16="http://schemas.microsoft.com/office/drawing/2014/main" id="{FFAA914C-D233-44D5-862C-79CD831C63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479789" y="4014096"/>
                    <a:ext cx="1110425" cy="1569635"/>
                  </a:xfrm>
                  <a:custGeom>
                    <a:avLst/>
                    <a:gdLst>
                      <a:gd name="T0" fmla="*/ 316 w 347"/>
                      <a:gd name="T1" fmla="*/ 328 h 505"/>
                      <a:gd name="T2" fmla="*/ 290 w 347"/>
                      <a:gd name="T3" fmla="*/ 301 h 505"/>
                      <a:gd name="T4" fmla="*/ 289 w 347"/>
                      <a:gd name="T5" fmla="*/ 299 h 505"/>
                      <a:gd name="T6" fmla="*/ 272 w 347"/>
                      <a:gd name="T7" fmla="*/ 254 h 505"/>
                      <a:gd name="T8" fmla="*/ 258 w 347"/>
                      <a:gd name="T9" fmla="*/ 255 h 505"/>
                      <a:gd name="T10" fmla="*/ 241 w 347"/>
                      <a:gd name="T11" fmla="*/ 235 h 505"/>
                      <a:gd name="T12" fmla="*/ 240 w 347"/>
                      <a:gd name="T13" fmla="*/ 233 h 505"/>
                      <a:gd name="T14" fmla="*/ 241 w 347"/>
                      <a:gd name="T15" fmla="*/ 224 h 505"/>
                      <a:gd name="T16" fmla="*/ 251 w 347"/>
                      <a:gd name="T17" fmla="*/ 185 h 505"/>
                      <a:gd name="T18" fmla="*/ 251 w 347"/>
                      <a:gd name="T19" fmla="*/ 184 h 505"/>
                      <a:gd name="T20" fmla="*/ 257 w 347"/>
                      <a:gd name="T21" fmla="*/ 119 h 505"/>
                      <a:gd name="T22" fmla="*/ 215 w 347"/>
                      <a:gd name="T23" fmla="*/ 17 h 505"/>
                      <a:gd name="T24" fmla="*/ 215 w 347"/>
                      <a:gd name="T25" fmla="*/ 16 h 505"/>
                      <a:gd name="T26" fmla="*/ 96 w 347"/>
                      <a:gd name="T27" fmla="*/ 2 h 505"/>
                      <a:gd name="T28" fmla="*/ 91 w 347"/>
                      <a:gd name="T29" fmla="*/ 46 h 505"/>
                      <a:gd name="T30" fmla="*/ 86 w 347"/>
                      <a:gd name="T31" fmla="*/ 56 h 505"/>
                      <a:gd name="T32" fmla="*/ 106 w 347"/>
                      <a:gd name="T33" fmla="*/ 84 h 505"/>
                      <a:gd name="T34" fmla="*/ 108 w 347"/>
                      <a:gd name="T35" fmla="*/ 150 h 505"/>
                      <a:gd name="T36" fmla="*/ 140 w 347"/>
                      <a:gd name="T37" fmla="*/ 177 h 505"/>
                      <a:gd name="T38" fmla="*/ 134 w 347"/>
                      <a:gd name="T39" fmla="*/ 196 h 505"/>
                      <a:gd name="T40" fmla="*/ 135 w 347"/>
                      <a:gd name="T41" fmla="*/ 218 h 505"/>
                      <a:gd name="T42" fmla="*/ 115 w 347"/>
                      <a:gd name="T43" fmla="*/ 240 h 505"/>
                      <a:gd name="T44" fmla="*/ 127 w 347"/>
                      <a:gd name="T45" fmla="*/ 261 h 505"/>
                      <a:gd name="T46" fmla="*/ 105 w 347"/>
                      <a:gd name="T47" fmla="*/ 276 h 505"/>
                      <a:gd name="T48" fmla="*/ 89 w 347"/>
                      <a:gd name="T49" fmla="*/ 289 h 505"/>
                      <a:gd name="T50" fmla="*/ 70 w 347"/>
                      <a:gd name="T51" fmla="*/ 296 h 505"/>
                      <a:gd name="T52" fmla="*/ 28 w 347"/>
                      <a:gd name="T53" fmla="*/ 326 h 505"/>
                      <a:gd name="T54" fmla="*/ 19 w 347"/>
                      <a:gd name="T55" fmla="*/ 334 h 505"/>
                      <a:gd name="T56" fmla="*/ 4 w 347"/>
                      <a:gd name="T57" fmla="*/ 345 h 505"/>
                      <a:gd name="T58" fmla="*/ 0 w 347"/>
                      <a:gd name="T59" fmla="*/ 372 h 505"/>
                      <a:gd name="T60" fmla="*/ 50 w 347"/>
                      <a:gd name="T61" fmla="*/ 455 h 505"/>
                      <a:gd name="T62" fmla="*/ 129 w 347"/>
                      <a:gd name="T63" fmla="*/ 449 h 505"/>
                      <a:gd name="T64" fmla="*/ 144 w 347"/>
                      <a:gd name="T65" fmla="*/ 485 h 505"/>
                      <a:gd name="T66" fmla="*/ 186 w 347"/>
                      <a:gd name="T67" fmla="*/ 505 h 505"/>
                      <a:gd name="T68" fmla="*/ 203 w 347"/>
                      <a:gd name="T69" fmla="*/ 458 h 505"/>
                      <a:gd name="T70" fmla="*/ 225 w 347"/>
                      <a:gd name="T71" fmla="*/ 429 h 505"/>
                      <a:gd name="T72" fmla="*/ 253 w 347"/>
                      <a:gd name="T73" fmla="*/ 406 h 505"/>
                      <a:gd name="T74" fmla="*/ 299 w 347"/>
                      <a:gd name="T75" fmla="*/ 375 h 505"/>
                      <a:gd name="T76" fmla="*/ 326 w 347"/>
                      <a:gd name="T77" fmla="*/ 372 h 505"/>
                      <a:gd name="T78" fmla="*/ 346 w 347"/>
                      <a:gd name="T79" fmla="*/ 351 h 505"/>
                      <a:gd name="T80" fmla="*/ 346 w 347"/>
                      <a:gd name="T81" fmla="*/ 346 h 505"/>
                      <a:gd name="connsiteX0" fmla="*/ 9107 w 10000"/>
                      <a:gd name="connsiteY0" fmla="*/ 6495 h 10000"/>
                      <a:gd name="connsiteX1" fmla="*/ 9107 w 10000"/>
                      <a:gd name="connsiteY1" fmla="*/ 6495 h 10000"/>
                      <a:gd name="connsiteX2" fmla="*/ 9107 w 10000"/>
                      <a:gd name="connsiteY2" fmla="*/ 6495 h 10000"/>
                      <a:gd name="connsiteX3" fmla="*/ 8357 w 10000"/>
                      <a:gd name="connsiteY3" fmla="*/ 5960 h 10000"/>
                      <a:gd name="connsiteX4" fmla="*/ 8329 w 10000"/>
                      <a:gd name="connsiteY4" fmla="*/ 5941 h 10000"/>
                      <a:gd name="connsiteX5" fmla="*/ 8329 w 10000"/>
                      <a:gd name="connsiteY5" fmla="*/ 5921 h 10000"/>
                      <a:gd name="connsiteX6" fmla="*/ 8357 w 10000"/>
                      <a:gd name="connsiteY6" fmla="*/ 5564 h 10000"/>
                      <a:gd name="connsiteX7" fmla="*/ 7709 w 10000"/>
                      <a:gd name="connsiteY7" fmla="*/ 4877 h 10000"/>
                      <a:gd name="connsiteX8" fmla="*/ 7464 w 10000"/>
                      <a:gd name="connsiteY8" fmla="*/ 5050 h 10000"/>
                      <a:gd name="connsiteX9" fmla="*/ 7435 w 10000"/>
                      <a:gd name="connsiteY9" fmla="*/ 5050 h 10000"/>
                      <a:gd name="connsiteX10" fmla="*/ 7406 w 10000"/>
                      <a:gd name="connsiteY10" fmla="*/ 5030 h 10000"/>
                      <a:gd name="connsiteX11" fmla="*/ 6945 w 10000"/>
                      <a:gd name="connsiteY11" fmla="*/ 4653 h 10000"/>
                      <a:gd name="connsiteX12" fmla="*/ 6916 w 10000"/>
                      <a:gd name="connsiteY12" fmla="*/ 4634 h 10000"/>
                      <a:gd name="connsiteX13" fmla="*/ 6916 w 10000"/>
                      <a:gd name="connsiteY13" fmla="*/ 4614 h 10000"/>
                      <a:gd name="connsiteX14" fmla="*/ 6945 w 10000"/>
                      <a:gd name="connsiteY14" fmla="*/ 4436 h 10000"/>
                      <a:gd name="connsiteX15" fmla="*/ 6945 w 10000"/>
                      <a:gd name="connsiteY15" fmla="*/ 4436 h 10000"/>
                      <a:gd name="connsiteX16" fmla="*/ 6945 w 10000"/>
                      <a:gd name="connsiteY16" fmla="*/ 4436 h 10000"/>
                      <a:gd name="connsiteX17" fmla="*/ 7233 w 10000"/>
                      <a:gd name="connsiteY17" fmla="*/ 3663 h 10000"/>
                      <a:gd name="connsiteX18" fmla="*/ 7233 w 10000"/>
                      <a:gd name="connsiteY18" fmla="*/ 3644 h 10000"/>
                      <a:gd name="connsiteX19" fmla="*/ 7233 w 10000"/>
                      <a:gd name="connsiteY19" fmla="*/ 3644 h 10000"/>
                      <a:gd name="connsiteX20" fmla="*/ 7435 w 10000"/>
                      <a:gd name="connsiteY20" fmla="*/ 3485 h 10000"/>
                      <a:gd name="connsiteX21" fmla="*/ 7406 w 10000"/>
                      <a:gd name="connsiteY21" fmla="*/ 2356 h 10000"/>
                      <a:gd name="connsiteX22" fmla="*/ 7118 w 10000"/>
                      <a:gd name="connsiteY22" fmla="*/ 1762 h 10000"/>
                      <a:gd name="connsiteX23" fmla="*/ 6196 w 10000"/>
                      <a:gd name="connsiteY23" fmla="*/ 337 h 10000"/>
                      <a:gd name="connsiteX24" fmla="*/ 6196 w 10000"/>
                      <a:gd name="connsiteY24" fmla="*/ 317 h 10000"/>
                      <a:gd name="connsiteX25" fmla="*/ 6196 w 10000"/>
                      <a:gd name="connsiteY25" fmla="*/ 317 h 10000"/>
                      <a:gd name="connsiteX26" fmla="*/ 6110 w 10000"/>
                      <a:gd name="connsiteY26" fmla="*/ 0 h 10000"/>
                      <a:gd name="connsiteX27" fmla="*/ 2767 w 10000"/>
                      <a:gd name="connsiteY27" fmla="*/ 40 h 10000"/>
                      <a:gd name="connsiteX28" fmla="*/ 2622 w 10000"/>
                      <a:gd name="connsiteY28" fmla="*/ 891 h 10000"/>
                      <a:gd name="connsiteX29" fmla="*/ 2622 w 10000"/>
                      <a:gd name="connsiteY29" fmla="*/ 911 h 10000"/>
                      <a:gd name="connsiteX30" fmla="*/ 2622 w 10000"/>
                      <a:gd name="connsiteY30" fmla="*/ 911 h 10000"/>
                      <a:gd name="connsiteX31" fmla="*/ 2478 w 10000"/>
                      <a:gd name="connsiteY31" fmla="*/ 1109 h 10000"/>
                      <a:gd name="connsiteX32" fmla="*/ 3026 w 10000"/>
                      <a:gd name="connsiteY32" fmla="*/ 1663 h 10000"/>
                      <a:gd name="connsiteX33" fmla="*/ 3055 w 10000"/>
                      <a:gd name="connsiteY33" fmla="*/ 1663 h 10000"/>
                      <a:gd name="connsiteX34" fmla="*/ 3055 w 10000"/>
                      <a:gd name="connsiteY34" fmla="*/ 1683 h 10000"/>
                      <a:gd name="connsiteX35" fmla="*/ 3112 w 10000"/>
                      <a:gd name="connsiteY35" fmla="*/ 2970 h 10000"/>
                      <a:gd name="connsiteX36" fmla="*/ 4006 w 10000"/>
                      <a:gd name="connsiteY36" fmla="*/ 3505 h 10000"/>
                      <a:gd name="connsiteX37" fmla="*/ 4035 w 10000"/>
                      <a:gd name="connsiteY37" fmla="*/ 3505 h 10000"/>
                      <a:gd name="connsiteX38" fmla="*/ 4006 w 10000"/>
                      <a:gd name="connsiteY38" fmla="*/ 3545 h 10000"/>
                      <a:gd name="connsiteX39" fmla="*/ 3862 w 10000"/>
                      <a:gd name="connsiteY39" fmla="*/ 3881 h 10000"/>
                      <a:gd name="connsiteX40" fmla="*/ 3890 w 10000"/>
                      <a:gd name="connsiteY40" fmla="*/ 4297 h 10000"/>
                      <a:gd name="connsiteX41" fmla="*/ 3890 w 10000"/>
                      <a:gd name="connsiteY41" fmla="*/ 4317 h 10000"/>
                      <a:gd name="connsiteX42" fmla="*/ 3890 w 10000"/>
                      <a:gd name="connsiteY42" fmla="*/ 4317 h 10000"/>
                      <a:gd name="connsiteX43" fmla="*/ 3314 w 10000"/>
                      <a:gd name="connsiteY43" fmla="*/ 4752 h 10000"/>
                      <a:gd name="connsiteX44" fmla="*/ 3660 w 10000"/>
                      <a:gd name="connsiteY44" fmla="*/ 5129 h 10000"/>
                      <a:gd name="connsiteX45" fmla="*/ 3660 w 10000"/>
                      <a:gd name="connsiteY45" fmla="*/ 5168 h 10000"/>
                      <a:gd name="connsiteX46" fmla="*/ 3631 w 10000"/>
                      <a:gd name="connsiteY46" fmla="*/ 5188 h 10000"/>
                      <a:gd name="connsiteX47" fmla="*/ 3026 w 10000"/>
                      <a:gd name="connsiteY47" fmla="*/ 5465 h 10000"/>
                      <a:gd name="connsiteX48" fmla="*/ 2565 w 10000"/>
                      <a:gd name="connsiteY48" fmla="*/ 5723 h 10000"/>
                      <a:gd name="connsiteX49" fmla="*/ 2565 w 10000"/>
                      <a:gd name="connsiteY49" fmla="*/ 5723 h 10000"/>
                      <a:gd name="connsiteX50" fmla="*/ 2565 w 10000"/>
                      <a:gd name="connsiteY50" fmla="*/ 5723 h 10000"/>
                      <a:gd name="connsiteX51" fmla="*/ 2017 w 10000"/>
                      <a:gd name="connsiteY51" fmla="*/ 5861 h 10000"/>
                      <a:gd name="connsiteX52" fmla="*/ 1470 w 10000"/>
                      <a:gd name="connsiteY52" fmla="*/ 6099 h 10000"/>
                      <a:gd name="connsiteX53" fmla="*/ 807 w 10000"/>
                      <a:gd name="connsiteY53" fmla="*/ 6455 h 10000"/>
                      <a:gd name="connsiteX54" fmla="*/ 548 w 10000"/>
                      <a:gd name="connsiteY54" fmla="*/ 6614 h 10000"/>
                      <a:gd name="connsiteX55" fmla="*/ 548 w 10000"/>
                      <a:gd name="connsiteY55" fmla="*/ 6614 h 10000"/>
                      <a:gd name="connsiteX56" fmla="*/ 548 w 10000"/>
                      <a:gd name="connsiteY56" fmla="*/ 6614 h 10000"/>
                      <a:gd name="connsiteX57" fmla="*/ 115 w 10000"/>
                      <a:gd name="connsiteY57" fmla="*/ 6832 h 10000"/>
                      <a:gd name="connsiteX58" fmla="*/ 58 w 10000"/>
                      <a:gd name="connsiteY58" fmla="*/ 6772 h 10000"/>
                      <a:gd name="connsiteX59" fmla="*/ 0 w 10000"/>
                      <a:gd name="connsiteY59" fmla="*/ 7366 h 10000"/>
                      <a:gd name="connsiteX60" fmla="*/ 980 w 10000"/>
                      <a:gd name="connsiteY60" fmla="*/ 7406 h 10000"/>
                      <a:gd name="connsiteX61" fmla="*/ 1441 w 10000"/>
                      <a:gd name="connsiteY61" fmla="*/ 9010 h 10000"/>
                      <a:gd name="connsiteX62" fmla="*/ 3141 w 10000"/>
                      <a:gd name="connsiteY62" fmla="*/ 8950 h 10000"/>
                      <a:gd name="connsiteX63" fmla="*/ 3718 w 10000"/>
                      <a:gd name="connsiteY63" fmla="*/ 8891 h 10000"/>
                      <a:gd name="connsiteX64" fmla="*/ 4409 w 10000"/>
                      <a:gd name="connsiteY64" fmla="*/ 9267 h 10000"/>
                      <a:gd name="connsiteX65" fmla="*/ 4150 w 10000"/>
                      <a:gd name="connsiteY65" fmla="*/ 9604 h 10000"/>
                      <a:gd name="connsiteX66" fmla="*/ 4784 w 10000"/>
                      <a:gd name="connsiteY66" fmla="*/ 10000 h 10000"/>
                      <a:gd name="connsiteX67" fmla="*/ 5360 w 10000"/>
                      <a:gd name="connsiteY67" fmla="*/ 10000 h 10000"/>
                      <a:gd name="connsiteX68" fmla="*/ 5360 w 10000"/>
                      <a:gd name="connsiteY68" fmla="*/ 9446 h 10000"/>
                      <a:gd name="connsiteX69" fmla="*/ 5850 w 10000"/>
                      <a:gd name="connsiteY69" fmla="*/ 9069 h 10000"/>
                      <a:gd name="connsiteX70" fmla="*/ 6167 w 10000"/>
                      <a:gd name="connsiteY70" fmla="*/ 8792 h 10000"/>
                      <a:gd name="connsiteX71" fmla="*/ 6484 w 10000"/>
                      <a:gd name="connsiteY71" fmla="*/ 8495 h 10000"/>
                      <a:gd name="connsiteX72" fmla="*/ 6859 w 10000"/>
                      <a:gd name="connsiteY72" fmla="*/ 8356 h 10000"/>
                      <a:gd name="connsiteX73" fmla="*/ 7291 w 10000"/>
                      <a:gd name="connsiteY73" fmla="*/ 8040 h 10000"/>
                      <a:gd name="connsiteX74" fmla="*/ 8127 w 10000"/>
                      <a:gd name="connsiteY74" fmla="*/ 7881 h 10000"/>
                      <a:gd name="connsiteX75" fmla="*/ 8617 w 10000"/>
                      <a:gd name="connsiteY75" fmla="*/ 7426 h 10000"/>
                      <a:gd name="connsiteX76" fmla="*/ 8934 w 10000"/>
                      <a:gd name="connsiteY76" fmla="*/ 7168 h 10000"/>
                      <a:gd name="connsiteX77" fmla="*/ 9395 w 10000"/>
                      <a:gd name="connsiteY77" fmla="*/ 7366 h 10000"/>
                      <a:gd name="connsiteX78" fmla="*/ 9539 w 10000"/>
                      <a:gd name="connsiteY78" fmla="*/ 7010 h 10000"/>
                      <a:gd name="connsiteX79" fmla="*/ 9971 w 10000"/>
                      <a:gd name="connsiteY79" fmla="*/ 6950 h 10000"/>
                      <a:gd name="connsiteX80" fmla="*/ 10000 w 10000"/>
                      <a:gd name="connsiteY80" fmla="*/ 6812 h 10000"/>
                      <a:gd name="connsiteX81" fmla="*/ 9971 w 10000"/>
                      <a:gd name="connsiteY81" fmla="*/ 6851 h 10000"/>
                      <a:gd name="connsiteX82" fmla="*/ 9107 w 10000"/>
                      <a:gd name="connsiteY82" fmla="*/ 6495 h 10000"/>
                      <a:gd name="connsiteX0" fmla="*/ 9107 w 10000"/>
                      <a:gd name="connsiteY0" fmla="*/ 6495 h 10000"/>
                      <a:gd name="connsiteX1" fmla="*/ 9107 w 10000"/>
                      <a:gd name="connsiteY1" fmla="*/ 6495 h 10000"/>
                      <a:gd name="connsiteX2" fmla="*/ 9107 w 10000"/>
                      <a:gd name="connsiteY2" fmla="*/ 6495 h 10000"/>
                      <a:gd name="connsiteX3" fmla="*/ 8357 w 10000"/>
                      <a:gd name="connsiteY3" fmla="*/ 5960 h 10000"/>
                      <a:gd name="connsiteX4" fmla="*/ 8329 w 10000"/>
                      <a:gd name="connsiteY4" fmla="*/ 5941 h 10000"/>
                      <a:gd name="connsiteX5" fmla="*/ 8329 w 10000"/>
                      <a:gd name="connsiteY5" fmla="*/ 5921 h 10000"/>
                      <a:gd name="connsiteX6" fmla="*/ 8357 w 10000"/>
                      <a:gd name="connsiteY6" fmla="*/ 5564 h 10000"/>
                      <a:gd name="connsiteX7" fmla="*/ 7709 w 10000"/>
                      <a:gd name="connsiteY7" fmla="*/ 4877 h 10000"/>
                      <a:gd name="connsiteX8" fmla="*/ 7464 w 10000"/>
                      <a:gd name="connsiteY8" fmla="*/ 5050 h 10000"/>
                      <a:gd name="connsiteX9" fmla="*/ 7435 w 10000"/>
                      <a:gd name="connsiteY9" fmla="*/ 5050 h 10000"/>
                      <a:gd name="connsiteX10" fmla="*/ 6945 w 10000"/>
                      <a:gd name="connsiteY10" fmla="*/ 4653 h 10000"/>
                      <a:gd name="connsiteX11" fmla="*/ 6916 w 10000"/>
                      <a:gd name="connsiteY11" fmla="*/ 4634 h 10000"/>
                      <a:gd name="connsiteX12" fmla="*/ 6916 w 10000"/>
                      <a:gd name="connsiteY12" fmla="*/ 4614 h 10000"/>
                      <a:gd name="connsiteX13" fmla="*/ 6945 w 10000"/>
                      <a:gd name="connsiteY13" fmla="*/ 4436 h 10000"/>
                      <a:gd name="connsiteX14" fmla="*/ 6945 w 10000"/>
                      <a:gd name="connsiteY14" fmla="*/ 4436 h 10000"/>
                      <a:gd name="connsiteX15" fmla="*/ 6945 w 10000"/>
                      <a:gd name="connsiteY15" fmla="*/ 4436 h 10000"/>
                      <a:gd name="connsiteX16" fmla="*/ 7233 w 10000"/>
                      <a:gd name="connsiteY16" fmla="*/ 3663 h 10000"/>
                      <a:gd name="connsiteX17" fmla="*/ 7233 w 10000"/>
                      <a:gd name="connsiteY17" fmla="*/ 3644 h 10000"/>
                      <a:gd name="connsiteX18" fmla="*/ 7233 w 10000"/>
                      <a:gd name="connsiteY18" fmla="*/ 3644 h 10000"/>
                      <a:gd name="connsiteX19" fmla="*/ 7435 w 10000"/>
                      <a:gd name="connsiteY19" fmla="*/ 3485 h 10000"/>
                      <a:gd name="connsiteX20" fmla="*/ 7406 w 10000"/>
                      <a:gd name="connsiteY20" fmla="*/ 2356 h 10000"/>
                      <a:gd name="connsiteX21" fmla="*/ 7118 w 10000"/>
                      <a:gd name="connsiteY21" fmla="*/ 1762 h 10000"/>
                      <a:gd name="connsiteX22" fmla="*/ 6196 w 10000"/>
                      <a:gd name="connsiteY22" fmla="*/ 337 h 10000"/>
                      <a:gd name="connsiteX23" fmla="*/ 6196 w 10000"/>
                      <a:gd name="connsiteY23" fmla="*/ 317 h 10000"/>
                      <a:gd name="connsiteX24" fmla="*/ 6196 w 10000"/>
                      <a:gd name="connsiteY24" fmla="*/ 317 h 10000"/>
                      <a:gd name="connsiteX25" fmla="*/ 6110 w 10000"/>
                      <a:gd name="connsiteY25" fmla="*/ 0 h 10000"/>
                      <a:gd name="connsiteX26" fmla="*/ 2767 w 10000"/>
                      <a:gd name="connsiteY26" fmla="*/ 40 h 10000"/>
                      <a:gd name="connsiteX27" fmla="*/ 2622 w 10000"/>
                      <a:gd name="connsiteY27" fmla="*/ 891 h 10000"/>
                      <a:gd name="connsiteX28" fmla="*/ 2622 w 10000"/>
                      <a:gd name="connsiteY28" fmla="*/ 911 h 10000"/>
                      <a:gd name="connsiteX29" fmla="*/ 2622 w 10000"/>
                      <a:gd name="connsiteY29" fmla="*/ 911 h 10000"/>
                      <a:gd name="connsiteX30" fmla="*/ 2478 w 10000"/>
                      <a:gd name="connsiteY30" fmla="*/ 1109 h 10000"/>
                      <a:gd name="connsiteX31" fmla="*/ 3026 w 10000"/>
                      <a:gd name="connsiteY31" fmla="*/ 1663 h 10000"/>
                      <a:gd name="connsiteX32" fmla="*/ 3055 w 10000"/>
                      <a:gd name="connsiteY32" fmla="*/ 1663 h 10000"/>
                      <a:gd name="connsiteX33" fmla="*/ 3055 w 10000"/>
                      <a:gd name="connsiteY33" fmla="*/ 1683 h 10000"/>
                      <a:gd name="connsiteX34" fmla="*/ 3112 w 10000"/>
                      <a:gd name="connsiteY34" fmla="*/ 2970 h 10000"/>
                      <a:gd name="connsiteX35" fmla="*/ 4006 w 10000"/>
                      <a:gd name="connsiteY35" fmla="*/ 3505 h 10000"/>
                      <a:gd name="connsiteX36" fmla="*/ 4035 w 10000"/>
                      <a:gd name="connsiteY36" fmla="*/ 3505 h 10000"/>
                      <a:gd name="connsiteX37" fmla="*/ 4006 w 10000"/>
                      <a:gd name="connsiteY37" fmla="*/ 3545 h 10000"/>
                      <a:gd name="connsiteX38" fmla="*/ 3862 w 10000"/>
                      <a:gd name="connsiteY38" fmla="*/ 3881 h 10000"/>
                      <a:gd name="connsiteX39" fmla="*/ 3890 w 10000"/>
                      <a:gd name="connsiteY39" fmla="*/ 4297 h 10000"/>
                      <a:gd name="connsiteX40" fmla="*/ 3890 w 10000"/>
                      <a:gd name="connsiteY40" fmla="*/ 4317 h 10000"/>
                      <a:gd name="connsiteX41" fmla="*/ 3890 w 10000"/>
                      <a:gd name="connsiteY41" fmla="*/ 4317 h 10000"/>
                      <a:gd name="connsiteX42" fmla="*/ 3314 w 10000"/>
                      <a:gd name="connsiteY42" fmla="*/ 4752 h 10000"/>
                      <a:gd name="connsiteX43" fmla="*/ 3660 w 10000"/>
                      <a:gd name="connsiteY43" fmla="*/ 5129 h 10000"/>
                      <a:gd name="connsiteX44" fmla="*/ 3660 w 10000"/>
                      <a:gd name="connsiteY44" fmla="*/ 5168 h 10000"/>
                      <a:gd name="connsiteX45" fmla="*/ 3631 w 10000"/>
                      <a:gd name="connsiteY45" fmla="*/ 5188 h 10000"/>
                      <a:gd name="connsiteX46" fmla="*/ 3026 w 10000"/>
                      <a:gd name="connsiteY46" fmla="*/ 5465 h 10000"/>
                      <a:gd name="connsiteX47" fmla="*/ 2565 w 10000"/>
                      <a:gd name="connsiteY47" fmla="*/ 5723 h 10000"/>
                      <a:gd name="connsiteX48" fmla="*/ 2565 w 10000"/>
                      <a:gd name="connsiteY48" fmla="*/ 5723 h 10000"/>
                      <a:gd name="connsiteX49" fmla="*/ 2565 w 10000"/>
                      <a:gd name="connsiteY49" fmla="*/ 5723 h 10000"/>
                      <a:gd name="connsiteX50" fmla="*/ 2017 w 10000"/>
                      <a:gd name="connsiteY50" fmla="*/ 5861 h 10000"/>
                      <a:gd name="connsiteX51" fmla="*/ 1470 w 10000"/>
                      <a:gd name="connsiteY51" fmla="*/ 6099 h 10000"/>
                      <a:gd name="connsiteX52" fmla="*/ 807 w 10000"/>
                      <a:gd name="connsiteY52" fmla="*/ 6455 h 10000"/>
                      <a:gd name="connsiteX53" fmla="*/ 548 w 10000"/>
                      <a:gd name="connsiteY53" fmla="*/ 6614 h 10000"/>
                      <a:gd name="connsiteX54" fmla="*/ 548 w 10000"/>
                      <a:gd name="connsiteY54" fmla="*/ 6614 h 10000"/>
                      <a:gd name="connsiteX55" fmla="*/ 548 w 10000"/>
                      <a:gd name="connsiteY55" fmla="*/ 6614 h 10000"/>
                      <a:gd name="connsiteX56" fmla="*/ 115 w 10000"/>
                      <a:gd name="connsiteY56" fmla="*/ 6832 h 10000"/>
                      <a:gd name="connsiteX57" fmla="*/ 58 w 10000"/>
                      <a:gd name="connsiteY57" fmla="*/ 6772 h 10000"/>
                      <a:gd name="connsiteX58" fmla="*/ 0 w 10000"/>
                      <a:gd name="connsiteY58" fmla="*/ 7366 h 10000"/>
                      <a:gd name="connsiteX59" fmla="*/ 980 w 10000"/>
                      <a:gd name="connsiteY59" fmla="*/ 7406 h 10000"/>
                      <a:gd name="connsiteX60" fmla="*/ 1441 w 10000"/>
                      <a:gd name="connsiteY60" fmla="*/ 9010 h 10000"/>
                      <a:gd name="connsiteX61" fmla="*/ 3141 w 10000"/>
                      <a:gd name="connsiteY61" fmla="*/ 8950 h 10000"/>
                      <a:gd name="connsiteX62" fmla="*/ 3718 w 10000"/>
                      <a:gd name="connsiteY62" fmla="*/ 8891 h 10000"/>
                      <a:gd name="connsiteX63" fmla="*/ 4409 w 10000"/>
                      <a:gd name="connsiteY63" fmla="*/ 9267 h 10000"/>
                      <a:gd name="connsiteX64" fmla="*/ 4150 w 10000"/>
                      <a:gd name="connsiteY64" fmla="*/ 9604 h 10000"/>
                      <a:gd name="connsiteX65" fmla="*/ 4784 w 10000"/>
                      <a:gd name="connsiteY65" fmla="*/ 10000 h 10000"/>
                      <a:gd name="connsiteX66" fmla="*/ 5360 w 10000"/>
                      <a:gd name="connsiteY66" fmla="*/ 10000 h 10000"/>
                      <a:gd name="connsiteX67" fmla="*/ 5360 w 10000"/>
                      <a:gd name="connsiteY67" fmla="*/ 9446 h 10000"/>
                      <a:gd name="connsiteX68" fmla="*/ 5850 w 10000"/>
                      <a:gd name="connsiteY68" fmla="*/ 9069 h 10000"/>
                      <a:gd name="connsiteX69" fmla="*/ 6167 w 10000"/>
                      <a:gd name="connsiteY69" fmla="*/ 8792 h 10000"/>
                      <a:gd name="connsiteX70" fmla="*/ 6484 w 10000"/>
                      <a:gd name="connsiteY70" fmla="*/ 8495 h 10000"/>
                      <a:gd name="connsiteX71" fmla="*/ 6859 w 10000"/>
                      <a:gd name="connsiteY71" fmla="*/ 8356 h 10000"/>
                      <a:gd name="connsiteX72" fmla="*/ 7291 w 10000"/>
                      <a:gd name="connsiteY72" fmla="*/ 8040 h 10000"/>
                      <a:gd name="connsiteX73" fmla="*/ 8127 w 10000"/>
                      <a:gd name="connsiteY73" fmla="*/ 7881 h 10000"/>
                      <a:gd name="connsiteX74" fmla="*/ 8617 w 10000"/>
                      <a:gd name="connsiteY74" fmla="*/ 7426 h 10000"/>
                      <a:gd name="connsiteX75" fmla="*/ 8934 w 10000"/>
                      <a:gd name="connsiteY75" fmla="*/ 7168 h 10000"/>
                      <a:gd name="connsiteX76" fmla="*/ 9395 w 10000"/>
                      <a:gd name="connsiteY76" fmla="*/ 7366 h 10000"/>
                      <a:gd name="connsiteX77" fmla="*/ 9539 w 10000"/>
                      <a:gd name="connsiteY77" fmla="*/ 7010 h 10000"/>
                      <a:gd name="connsiteX78" fmla="*/ 9971 w 10000"/>
                      <a:gd name="connsiteY78" fmla="*/ 6950 h 10000"/>
                      <a:gd name="connsiteX79" fmla="*/ 10000 w 10000"/>
                      <a:gd name="connsiteY79" fmla="*/ 6812 h 10000"/>
                      <a:gd name="connsiteX80" fmla="*/ 9971 w 10000"/>
                      <a:gd name="connsiteY80" fmla="*/ 6851 h 10000"/>
                      <a:gd name="connsiteX81" fmla="*/ 9107 w 10000"/>
                      <a:gd name="connsiteY81" fmla="*/ 6495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</a:cxnLst>
                    <a:rect l="l" t="t" r="r" b="b"/>
                    <a:pathLst>
                      <a:path w="10000" h="10000">
                        <a:moveTo>
                          <a:pt x="9107" y="6495"/>
                        </a:moveTo>
                        <a:lnTo>
                          <a:pt x="9107" y="6495"/>
                        </a:lnTo>
                        <a:lnTo>
                          <a:pt x="9107" y="6495"/>
                        </a:lnTo>
                        <a:lnTo>
                          <a:pt x="8357" y="5960"/>
                        </a:lnTo>
                        <a:cubicBezTo>
                          <a:pt x="8348" y="5954"/>
                          <a:pt x="8338" y="5947"/>
                          <a:pt x="8329" y="5941"/>
                        </a:cubicBezTo>
                        <a:lnTo>
                          <a:pt x="8329" y="5921"/>
                        </a:lnTo>
                        <a:cubicBezTo>
                          <a:pt x="8338" y="5802"/>
                          <a:pt x="8348" y="5683"/>
                          <a:pt x="8357" y="5564"/>
                        </a:cubicBezTo>
                        <a:lnTo>
                          <a:pt x="7709" y="4877"/>
                        </a:lnTo>
                        <a:lnTo>
                          <a:pt x="7464" y="5050"/>
                        </a:lnTo>
                        <a:lnTo>
                          <a:pt x="7435" y="5050"/>
                        </a:lnTo>
                        <a:cubicBezTo>
                          <a:pt x="7349" y="4984"/>
                          <a:pt x="7032" y="4722"/>
                          <a:pt x="6945" y="4653"/>
                        </a:cubicBezTo>
                        <a:cubicBezTo>
                          <a:pt x="6935" y="4647"/>
                          <a:pt x="6926" y="4640"/>
                          <a:pt x="6916" y="4634"/>
                        </a:cubicBezTo>
                        <a:lnTo>
                          <a:pt x="6916" y="4614"/>
                        </a:lnTo>
                        <a:cubicBezTo>
                          <a:pt x="6926" y="4555"/>
                          <a:pt x="6935" y="4495"/>
                          <a:pt x="6945" y="4436"/>
                        </a:cubicBezTo>
                        <a:lnTo>
                          <a:pt x="6945" y="4436"/>
                        </a:lnTo>
                        <a:lnTo>
                          <a:pt x="6945" y="4436"/>
                        </a:lnTo>
                        <a:lnTo>
                          <a:pt x="7233" y="3663"/>
                        </a:lnTo>
                        <a:lnTo>
                          <a:pt x="7233" y="3644"/>
                        </a:lnTo>
                        <a:lnTo>
                          <a:pt x="7233" y="3644"/>
                        </a:lnTo>
                        <a:lnTo>
                          <a:pt x="7435" y="3485"/>
                        </a:lnTo>
                        <a:cubicBezTo>
                          <a:pt x="7425" y="3109"/>
                          <a:pt x="7416" y="2732"/>
                          <a:pt x="7406" y="2356"/>
                        </a:cubicBezTo>
                        <a:cubicBezTo>
                          <a:pt x="7378" y="2297"/>
                          <a:pt x="7118" y="1762"/>
                          <a:pt x="7118" y="1762"/>
                        </a:cubicBezTo>
                        <a:lnTo>
                          <a:pt x="6196" y="337"/>
                        </a:lnTo>
                        <a:lnTo>
                          <a:pt x="6196" y="317"/>
                        </a:lnTo>
                        <a:lnTo>
                          <a:pt x="6196" y="317"/>
                        </a:lnTo>
                        <a:cubicBezTo>
                          <a:pt x="6167" y="211"/>
                          <a:pt x="6139" y="106"/>
                          <a:pt x="6110" y="0"/>
                        </a:cubicBezTo>
                        <a:lnTo>
                          <a:pt x="2767" y="40"/>
                        </a:lnTo>
                        <a:cubicBezTo>
                          <a:pt x="2719" y="324"/>
                          <a:pt x="2670" y="607"/>
                          <a:pt x="2622" y="891"/>
                        </a:cubicBezTo>
                        <a:lnTo>
                          <a:pt x="2622" y="911"/>
                        </a:lnTo>
                        <a:lnTo>
                          <a:pt x="2622" y="911"/>
                        </a:lnTo>
                        <a:lnTo>
                          <a:pt x="2478" y="1109"/>
                        </a:lnTo>
                        <a:lnTo>
                          <a:pt x="3026" y="1663"/>
                        </a:lnTo>
                        <a:lnTo>
                          <a:pt x="3055" y="1663"/>
                        </a:lnTo>
                        <a:lnTo>
                          <a:pt x="3055" y="1683"/>
                        </a:lnTo>
                        <a:lnTo>
                          <a:pt x="3112" y="2970"/>
                        </a:lnTo>
                        <a:lnTo>
                          <a:pt x="4006" y="3505"/>
                        </a:lnTo>
                        <a:lnTo>
                          <a:pt x="4035" y="3505"/>
                        </a:lnTo>
                        <a:cubicBezTo>
                          <a:pt x="4025" y="3518"/>
                          <a:pt x="4016" y="3532"/>
                          <a:pt x="4006" y="3545"/>
                        </a:cubicBezTo>
                        <a:lnTo>
                          <a:pt x="3862" y="3881"/>
                        </a:lnTo>
                        <a:cubicBezTo>
                          <a:pt x="3871" y="4020"/>
                          <a:pt x="3881" y="4158"/>
                          <a:pt x="3890" y="4297"/>
                        </a:cubicBezTo>
                        <a:lnTo>
                          <a:pt x="3890" y="4317"/>
                        </a:lnTo>
                        <a:lnTo>
                          <a:pt x="3890" y="4317"/>
                        </a:lnTo>
                        <a:lnTo>
                          <a:pt x="3314" y="4752"/>
                        </a:lnTo>
                        <a:lnTo>
                          <a:pt x="3660" y="5129"/>
                        </a:lnTo>
                        <a:lnTo>
                          <a:pt x="3660" y="5168"/>
                        </a:lnTo>
                        <a:cubicBezTo>
                          <a:pt x="3650" y="5175"/>
                          <a:pt x="3641" y="5181"/>
                          <a:pt x="3631" y="5188"/>
                        </a:cubicBezTo>
                        <a:lnTo>
                          <a:pt x="3026" y="5465"/>
                        </a:lnTo>
                        <a:lnTo>
                          <a:pt x="2565" y="5723"/>
                        </a:lnTo>
                        <a:lnTo>
                          <a:pt x="2565" y="5723"/>
                        </a:lnTo>
                        <a:lnTo>
                          <a:pt x="2565" y="5723"/>
                        </a:lnTo>
                        <a:lnTo>
                          <a:pt x="2017" y="5861"/>
                        </a:lnTo>
                        <a:cubicBezTo>
                          <a:pt x="1960" y="5881"/>
                          <a:pt x="1470" y="6119"/>
                          <a:pt x="1470" y="6099"/>
                        </a:cubicBezTo>
                        <a:lnTo>
                          <a:pt x="807" y="6455"/>
                        </a:lnTo>
                        <a:lnTo>
                          <a:pt x="548" y="6614"/>
                        </a:lnTo>
                        <a:lnTo>
                          <a:pt x="548" y="6614"/>
                        </a:lnTo>
                        <a:lnTo>
                          <a:pt x="548" y="6614"/>
                        </a:lnTo>
                        <a:lnTo>
                          <a:pt x="115" y="6832"/>
                        </a:lnTo>
                        <a:lnTo>
                          <a:pt x="58" y="6772"/>
                        </a:lnTo>
                        <a:cubicBezTo>
                          <a:pt x="39" y="6970"/>
                          <a:pt x="19" y="7168"/>
                          <a:pt x="0" y="7366"/>
                        </a:cubicBezTo>
                        <a:lnTo>
                          <a:pt x="980" y="7406"/>
                        </a:lnTo>
                        <a:lnTo>
                          <a:pt x="1441" y="9010"/>
                        </a:lnTo>
                        <a:lnTo>
                          <a:pt x="3141" y="8950"/>
                        </a:lnTo>
                        <a:lnTo>
                          <a:pt x="3718" y="8891"/>
                        </a:lnTo>
                        <a:lnTo>
                          <a:pt x="4409" y="9267"/>
                        </a:lnTo>
                        <a:lnTo>
                          <a:pt x="4150" y="9604"/>
                        </a:lnTo>
                        <a:lnTo>
                          <a:pt x="4784" y="10000"/>
                        </a:lnTo>
                        <a:lnTo>
                          <a:pt x="5360" y="10000"/>
                        </a:lnTo>
                        <a:lnTo>
                          <a:pt x="5360" y="9446"/>
                        </a:lnTo>
                        <a:lnTo>
                          <a:pt x="5850" y="9069"/>
                        </a:lnTo>
                        <a:lnTo>
                          <a:pt x="6167" y="8792"/>
                        </a:lnTo>
                        <a:lnTo>
                          <a:pt x="6484" y="8495"/>
                        </a:lnTo>
                        <a:lnTo>
                          <a:pt x="6859" y="8356"/>
                        </a:lnTo>
                        <a:lnTo>
                          <a:pt x="7291" y="8040"/>
                        </a:lnTo>
                        <a:lnTo>
                          <a:pt x="8127" y="7881"/>
                        </a:lnTo>
                        <a:lnTo>
                          <a:pt x="8617" y="7426"/>
                        </a:lnTo>
                        <a:lnTo>
                          <a:pt x="8934" y="7168"/>
                        </a:lnTo>
                        <a:lnTo>
                          <a:pt x="9395" y="7366"/>
                        </a:lnTo>
                        <a:lnTo>
                          <a:pt x="9539" y="7010"/>
                        </a:lnTo>
                        <a:lnTo>
                          <a:pt x="9971" y="6950"/>
                        </a:lnTo>
                        <a:cubicBezTo>
                          <a:pt x="9981" y="6904"/>
                          <a:pt x="9990" y="6858"/>
                          <a:pt x="10000" y="6812"/>
                        </a:cubicBezTo>
                        <a:cubicBezTo>
                          <a:pt x="9990" y="6825"/>
                          <a:pt x="9981" y="6838"/>
                          <a:pt x="9971" y="6851"/>
                        </a:cubicBezTo>
                        <a:lnTo>
                          <a:pt x="9107" y="6495"/>
                        </a:lnTo>
                        <a:close/>
                      </a:path>
                    </a:pathLst>
                  </a:custGeom>
                  <a:solidFill>
                    <a:srgbClr val="DAA600"/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102" name="Freeform 225">
                    <a:extLst>
                      <a:ext uri="{FF2B5EF4-FFF2-40B4-BE49-F238E27FC236}">
                        <a16:creationId xmlns="" xmlns:a16="http://schemas.microsoft.com/office/drawing/2014/main" id="{2D69EFD7-D4DB-4ECB-BE70-4034F27857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54936" y="2326426"/>
                    <a:ext cx="2000045" cy="1774440"/>
                  </a:xfrm>
                  <a:custGeom>
                    <a:avLst/>
                    <a:gdLst>
                      <a:gd name="T0" fmla="*/ 263 w 643"/>
                      <a:gd name="T1" fmla="*/ 542 h 571"/>
                      <a:gd name="T2" fmla="*/ 130 w 643"/>
                      <a:gd name="T3" fmla="*/ 571 h 571"/>
                      <a:gd name="T4" fmla="*/ 121 w 643"/>
                      <a:gd name="T5" fmla="*/ 487 h 571"/>
                      <a:gd name="T6" fmla="*/ 121 w 643"/>
                      <a:gd name="T7" fmla="*/ 484 h 571"/>
                      <a:gd name="T8" fmla="*/ 115 w 643"/>
                      <a:gd name="T9" fmla="*/ 437 h 571"/>
                      <a:gd name="T10" fmla="*/ 71 w 643"/>
                      <a:gd name="T11" fmla="*/ 416 h 571"/>
                      <a:gd name="T12" fmla="*/ 55 w 643"/>
                      <a:gd name="T13" fmla="*/ 375 h 571"/>
                      <a:gd name="T14" fmla="*/ 50 w 643"/>
                      <a:gd name="T15" fmla="*/ 344 h 571"/>
                      <a:gd name="T16" fmla="*/ 70 w 643"/>
                      <a:gd name="T17" fmla="*/ 303 h 571"/>
                      <a:gd name="T18" fmla="*/ 61 w 643"/>
                      <a:gd name="T19" fmla="*/ 288 h 571"/>
                      <a:gd name="T20" fmla="*/ 68 w 643"/>
                      <a:gd name="T21" fmla="*/ 222 h 571"/>
                      <a:gd name="T22" fmla="*/ 46 w 643"/>
                      <a:gd name="T23" fmla="*/ 210 h 571"/>
                      <a:gd name="T24" fmla="*/ 15 w 643"/>
                      <a:gd name="T25" fmla="*/ 208 h 571"/>
                      <a:gd name="T26" fmla="*/ 23 w 643"/>
                      <a:gd name="T27" fmla="*/ 179 h 571"/>
                      <a:gd name="T28" fmla="*/ 23 w 643"/>
                      <a:gd name="T29" fmla="*/ 172 h 571"/>
                      <a:gd name="T30" fmla="*/ 10 w 643"/>
                      <a:gd name="T31" fmla="*/ 131 h 571"/>
                      <a:gd name="T32" fmla="*/ 50 w 643"/>
                      <a:gd name="T33" fmla="*/ 129 h 571"/>
                      <a:gd name="T34" fmla="*/ 73 w 643"/>
                      <a:gd name="T35" fmla="*/ 98 h 571"/>
                      <a:gd name="T36" fmla="*/ 70 w 643"/>
                      <a:gd name="T37" fmla="*/ 75 h 571"/>
                      <a:gd name="T38" fmla="*/ 73 w 643"/>
                      <a:gd name="T39" fmla="*/ 46 h 571"/>
                      <a:gd name="T40" fmla="*/ 66 w 643"/>
                      <a:gd name="T41" fmla="*/ 14 h 571"/>
                      <a:gd name="T42" fmla="*/ 102 w 643"/>
                      <a:gd name="T43" fmla="*/ 21 h 571"/>
                      <a:gd name="T44" fmla="*/ 167 w 643"/>
                      <a:gd name="T45" fmla="*/ 30 h 571"/>
                      <a:gd name="T46" fmla="*/ 229 w 643"/>
                      <a:gd name="T47" fmla="*/ 20 h 571"/>
                      <a:gd name="T48" fmla="*/ 268 w 643"/>
                      <a:gd name="T49" fmla="*/ 22 h 571"/>
                      <a:gd name="T50" fmla="*/ 312 w 643"/>
                      <a:gd name="T51" fmla="*/ 53 h 571"/>
                      <a:gd name="T52" fmla="*/ 368 w 643"/>
                      <a:gd name="T53" fmla="*/ 84 h 571"/>
                      <a:gd name="T54" fmla="*/ 394 w 643"/>
                      <a:gd name="T55" fmla="*/ 64 h 571"/>
                      <a:gd name="T56" fmla="*/ 436 w 643"/>
                      <a:gd name="T57" fmla="*/ 78 h 571"/>
                      <a:gd name="T58" fmla="*/ 492 w 643"/>
                      <a:gd name="T59" fmla="*/ 30 h 571"/>
                      <a:gd name="T60" fmla="*/ 513 w 643"/>
                      <a:gd name="T61" fmla="*/ 41 h 571"/>
                      <a:gd name="T62" fmla="*/ 518 w 643"/>
                      <a:gd name="T63" fmla="*/ 50 h 571"/>
                      <a:gd name="T64" fmla="*/ 530 w 643"/>
                      <a:gd name="T65" fmla="*/ 42 h 571"/>
                      <a:gd name="T66" fmla="*/ 537 w 643"/>
                      <a:gd name="T67" fmla="*/ 56 h 571"/>
                      <a:gd name="T68" fmla="*/ 538 w 643"/>
                      <a:gd name="T69" fmla="*/ 70 h 571"/>
                      <a:gd name="T70" fmla="*/ 537 w 643"/>
                      <a:gd name="T71" fmla="*/ 85 h 571"/>
                      <a:gd name="T72" fmla="*/ 546 w 643"/>
                      <a:gd name="T73" fmla="*/ 96 h 571"/>
                      <a:gd name="T74" fmla="*/ 559 w 643"/>
                      <a:gd name="T75" fmla="*/ 130 h 571"/>
                      <a:gd name="T76" fmla="*/ 565 w 643"/>
                      <a:gd name="T77" fmla="*/ 137 h 571"/>
                      <a:gd name="T78" fmla="*/ 547 w 643"/>
                      <a:gd name="T79" fmla="*/ 171 h 571"/>
                      <a:gd name="T80" fmla="*/ 534 w 643"/>
                      <a:gd name="T81" fmla="*/ 192 h 571"/>
                      <a:gd name="T82" fmla="*/ 525 w 643"/>
                      <a:gd name="T83" fmla="*/ 201 h 571"/>
                      <a:gd name="T84" fmla="*/ 526 w 643"/>
                      <a:gd name="T85" fmla="*/ 235 h 571"/>
                      <a:gd name="T86" fmla="*/ 548 w 643"/>
                      <a:gd name="T87" fmla="*/ 260 h 571"/>
                      <a:gd name="T88" fmla="*/ 556 w 643"/>
                      <a:gd name="T89" fmla="*/ 264 h 571"/>
                      <a:gd name="T90" fmla="*/ 562 w 643"/>
                      <a:gd name="T91" fmla="*/ 256 h 571"/>
                      <a:gd name="T92" fmla="*/ 566 w 643"/>
                      <a:gd name="T93" fmla="*/ 271 h 571"/>
                      <a:gd name="T94" fmla="*/ 580 w 643"/>
                      <a:gd name="T95" fmla="*/ 284 h 571"/>
                      <a:gd name="T96" fmla="*/ 595 w 643"/>
                      <a:gd name="T97" fmla="*/ 293 h 571"/>
                      <a:gd name="T98" fmla="*/ 631 w 643"/>
                      <a:gd name="T99" fmla="*/ 342 h 571"/>
                      <a:gd name="T100" fmla="*/ 642 w 643"/>
                      <a:gd name="T101" fmla="*/ 356 h 571"/>
                      <a:gd name="T102" fmla="*/ 601 w 643"/>
                      <a:gd name="T103" fmla="*/ 394 h 571"/>
                      <a:gd name="T104" fmla="*/ 569 w 643"/>
                      <a:gd name="T105" fmla="*/ 413 h 571"/>
                      <a:gd name="T106" fmla="*/ 546 w 643"/>
                      <a:gd name="T107" fmla="*/ 422 h 571"/>
                      <a:gd name="T108" fmla="*/ 533 w 643"/>
                      <a:gd name="T109" fmla="*/ 413 h 571"/>
                      <a:gd name="T110" fmla="*/ 530 w 643"/>
                      <a:gd name="T111" fmla="*/ 401 h 571"/>
                      <a:gd name="T112" fmla="*/ 486 w 643"/>
                      <a:gd name="T113" fmla="*/ 355 h 571"/>
                      <a:gd name="T114" fmla="*/ 450 w 643"/>
                      <a:gd name="T115" fmla="*/ 355 h 571"/>
                      <a:gd name="T116" fmla="*/ 380 w 643"/>
                      <a:gd name="T117" fmla="*/ 413 h 571"/>
                      <a:gd name="T118" fmla="*/ 367 w 643"/>
                      <a:gd name="T119" fmla="*/ 432 h 571"/>
                      <a:gd name="T120" fmla="*/ 300 w 643"/>
                      <a:gd name="T121" fmla="*/ 494 h 571"/>
                      <a:gd name="T122" fmla="*/ 294 w 643"/>
                      <a:gd name="T123" fmla="*/ 505 h 571"/>
                      <a:gd name="T124" fmla="*/ 271 w 643"/>
                      <a:gd name="T125" fmla="*/ 508 h 571"/>
                      <a:gd name="connsiteX0" fmla="*/ 4230 w 10000"/>
                      <a:gd name="connsiteY0" fmla="*/ 9089 h 10000"/>
                      <a:gd name="connsiteX1" fmla="*/ 4090 w 10000"/>
                      <a:gd name="connsiteY1" fmla="*/ 9282 h 10000"/>
                      <a:gd name="connsiteX2" fmla="*/ 4090 w 10000"/>
                      <a:gd name="connsiteY2" fmla="*/ 9492 h 10000"/>
                      <a:gd name="connsiteX3" fmla="*/ 3981 w 10000"/>
                      <a:gd name="connsiteY3" fmla="*/ 9615 h 10000"/>
                      <a:gd name="connsiteX4" fmla="*/ 3935 w 10000"/>
                      <a:gd name="connsiteY4" fmla="*/ 9580 h 10000"/>
                      <a:gd name="connsiteX5" fmla="*/ 2022 w 10000"/>
                      <a:gd name="connsiteY5" fmla="*/ 10000 h 10000"/>
                      <a:gd name="connsiteX6" fmla="*/ 1960 w 10000"/>
                      <a:gd name="connsiteY6" fmla="*/ 9212 h 10000"/>
                      <a:gd name="connsiteX7" fmla="*/ 1882 w 10000"/>
                      <a:gd name="connsiteY7" fmla="*/ 8529 h 10000"/>
                      <a:gd name="connsiteX8" fmla="*/ 1882 w 10000"/>
                      <a:gd name="connsiteY8" fmla="*/ 8529 h 10000"/>
                      <a:gd name="connsiteX9" fmla="*/ 1882 w 10000"/>
                      <a:gd name="connsiteY9" fmla="*/ 8529 h 10000"/>
                      <a:gd name="connsiteX10" fmla="*/ 1882 w 10000"/>
                      <a:gd name="connsiteY10" fmla="*/ 8529 h 10000"/>
                      <a:gd name="connsiteX11" fmla="*/ 1882 w 10000"/>
                      <a:gd name="connsiteY11" fmla="*/ 8476 h 10000"/>
                      <a:gd name="connsiteX12" fmla="*/ 1882 w 10000"/>
                      <a:gd name="connsiteY12" fmla="*/ 8494 h 10000"/>
                      <a:gd name="connsiteX13" fmla="*/ 1788 w 10000"/>
                      <a:gd name="connsiteY13" fmla="*/ 7671 h 10000"/>
                      <a:gd name="connsiteX14" fmla="*/ 1788 w 10000"/>
                      <a:gd name="connsiteY14" fmla="*/ 7653 h 10000"/>
                      <a:gd name="connsiteX15" fmla="*/ 1773 w 10000"/>
                      <a:gd name="connsiteY15" fmla="*/ 7618 h 10000"/>
                      <a:gd name="connsiteX16" fmla="*/ 1509 w 10000"/>
                      <a:gd name="connsiteY16" fmla="*/ 7496 h 10000"/>
                      <a:gd name="connsiteX17" fmla="*/ 1104 w 10000"/>
                      <a:gd name="connsiteY17" fmla="*/ 7285 h 10000"/>
                      <a:gd name="connsiteX18" fmla="*/ 855 w 10000"/>
                      <a:gd name="connsiteY18" fmla="*/ 7005 h 10000"/>
                      <a:gd name="connsiteX19" fmla="*/ 855 w 10000"/>
                      <a:gd name="connsiteY19" fmla="*/ 6585 h 10000"/>
                      <a:gd name="connsiteX20" fmla="*/ 855 w 10000"/>
                      <a:gd name="connsiteY20" fmla="*/ 6567 h 10000"/>
                      <a:gd name="connsiteX21" fmla="*/ 855 w 10000"/>
                      <a:gd name="connsiteY21" fmla="*/ 6567 h 10000"/>
                      <a:gd name="connsiteX22" fmla="*/ 731 w 10000"/>
                      <a:gd name="connsiteY22" fmla="*/ 6322 h 10000"/>
                      <a:gd name="connsiteX23" fmla="*/ 778 w 10000"/>
                      <a:gd name="connsiteY23" fmla="*/ 6025 h 10000"/>
                      <a:gd name="connsiteX24" fmla="*/ 902 w 10000"/>
                      <a:gd name="connsiteY24" fmla="*/ 5744 h 10000"/>
                      <a:gd name="connsiteX25" fmla="*/ 980 w 10000"/>
                      <a:gd name="connsiteY25" fmla="*/ 5517 h 10000"/>
                      <a:gd name="connsiteX26" fmla="*/ 1089 w 10000"/>
                      <a:gd name="connsiteY26" fmla="*/ 5306 h 10000"/>
                      <a:gd name="connsiteX27" fmla="*/ 1089 w 10000"/>
                      <a:gd name="connsiteY27" fmla="*/ 5289 h 10000"/>
                      <a:gd name="connsiteX28" fmla="*/ 1073 w 10000"/>
                      <a:gd name="connsiteY28" fmla="*/ 5271 h 10000"/>
                      <a:gd name="connsiteX29" fmla="*/ 949 w 10000"/>
                      <a:gd name="connsiteY29" fmla="*/ 5044 h 10000"/>
                      <a:gd name="connsiteX30" fmla="*/ 949 w 10000"/>
                      <a:gd name="connsiteY30" fmla="*/ 4203 h 10000"/>
                      <a:gd name="connsiteX31" fmla="*/ 1058 w 10000"/>
                      <a:gd name="connsiteY31" fmla="*/ 3923 h 10000"/>
                      <a:gd name="connsiteX32" fmla="*/ 1058 w 10000"/>
                      <a:gd name="connsiteY32" fmla="*/ 3888 h 10000"/>
                      <a:gd name="connsiteX33" fmla="*/ 1042 w 10000"/>
                      <a:gd name="connsiteY33" fmla="*/ 3870 h 10000"/>
                      <a:gd name="connsiteX34" fmla="*/ 731 w 10000"/>
                      <a:gd name="connsiteY34" fmla="*/ 3678 h 10000"/>
                      <a:gd name="connsiteX35" fmla="*/ 715 w 10000"/>
                      <a:gd name="connsiteY35" fmla="*/ 3678 h 10000"/>
                      <a:gd name="connsiteX36" fmla="*/ 700 w 10000"/>
                      <a:gd name="connsiteY36" fmla="*/ 3678 h 10000"/>
                      <a:gd name="connsiteX37" fmla="*/ 560 w 10000"/>
                      <a:gd name="connsiteY37" fmla="*/ 3783 h 10000"/>
                      <a:gd name="connsiteX38" fmla="*/ 233 w 10000"/>
                      <a:gd name="connsiteY38" fmla="*/ 3643 h 10000"/>
                      <a:gd name="connsiteX39" fmla="*/ 233 w 10000"/>
                      <a:gd name="connsiteY39" fmla="*/ 3257 h 10000"/>
                      <a:gd name="connsiteX40" fmla="*/ 342 w 10000"/>
                      <a:gd name="connsiteY40" fmla="*/ 3152 h 10000"/>
                      <a:gd name="connsiteX41" fmla="*/ 358 w 10000"/>
                      <a:gd name="connsiteY41" fmla="*/ 3135 h 10000"/>
                      <a:gd name="connsiteX42" fmla="*/ 358 w 10000"/>
                      <a:gd name="connsiteY42" fmla="*/ 3117 h 10000"/>
                      <a:gd name="connsiteX43" fmla="*/ 358 w 10000"/>
                      <a:gd name="connsiteY43" fmla="*/ 3030 h 10000"/>
                      <a:gd name="connsiteX44" fmla="*/ 358 w 10000"/>
                      <a:gd name="connsiteY44" fmla="*/ 3012 h 10000"/>
                      <a:gd name="connsiteX45" fmla="*/ 342 w 10000"/>
                      <a:gd name="connsiteY45" fmla="*/ 3012 h 10000"/>
                      <a:gd name="connsiteX46" fmla="*/ 0 w 10000"/>
                      <a:gd name="connsiteY46" fmla="*/ 2750 h 10000"/>
                      <a:gd name="connsiteX47" fmla="*/ 156 w 10000"/>
                      <a:gd name="connsiteY47" fmla="*/ 2294 h 10000"/>
                      <a:gd name="connsiteX48" fmla="*/ 747 w 10000"/>
                      <a:gd name="connsiteY48" fmla="*/ 2277 h 10000"/>
                      <a:gd name="connsiteX49" fmla="*/ 762 w 10000"/>
                      <a:gd name="connsiteY49" fmla="*/ 2277 h 10000"/>
                      <a:gd name="connsiteX50" fmla="*/ 778 w 10000"/>
                      <a:gd name="connsiteY50" fmla="*/ 2259 h 10000"/>
                      <a:gd name="connsiteX51" fmla="*/ 1135 w 10000"/>
                      <a:gd name="connsiteY51" fmla="*/ 1734 h 10000"/>
                      <a:gd name="connsiteX52" fmla="*/ 1135 w 10000"/>
                      <a:gd name="connsiteY52" fmla="*/ 1734 h 10000"/>
                      <a:gd name="connsiteX53" fmla="*/ 1135 w 10000"/>
                      <a:gd name="connsiteY53" fmla="*/ 1716 h 10000"/>
                      <a:gd name="connsiteX54" fmla="*/ 1089 w 10000"/>
                      <a:gd name="connsiteY54" fmla="*/ 1313 h 10000"/>
                      <a:gd name="connsiteX55" fmla="*/ 1089 w 10000"/>
                      <a:gd name="connsiteY55" fmla="*/ 1313 h 10000"/>
                      <a:gd name="connsiteX56" fmla="*/ 1089 w 10000"/>
                      <a:gd name="connsiteY56" fmla="*/ 1313 h 10000"/>
                      <a:gd name="connsiteX57" fmla="*/ 1026 w 10000"/>
                      <a:gd name="connsiteY57" fmla="*/ 1068 h 10000"/>
                      <a:gd name="connsiteX58" fmla="*/ 1151 w 10000"/>
                      <a:gd name="connsiteY58" fmla="*/ 823 h 10000"/>
                      <a:gd name="connsiteX59" fmla="*/ 1135 w 10000"/>
                      <a:gd name="connsiteY59" fmla="*/ 806 h 10000"/>
                      <a:gd name="connsiteX60" fmla="*/ 1182 w 10000"/>
                      <a:gd name="connsiteY60" fmla="*/ 648 h 10000"/>
                      <a:gd name="connsiteX61" fmla="*/ 1182 w 10000"/>
                      <a:gd name="connsiteY61" fmla="*/ 420 h 10000"/>
                      <a:gd name="connsiteX62" fmla="*/ 1026 w 10000"/>
                      <a:gd name="connsiteY62" fmla="*/ 245 h 10000"/>
                      <a:gd name="connsiteX63" fmla="*/ 1198 w 10000"/>
                      <a:gd name="connsiteY63" fmla="*/ 0 h 10000"/>
                      <a:gd name="connsiteX64" fmla="*/ 1353 w 10000"/>
                      <a:gd name="connsiteY64" fmla="*/ 140 h 10000"/>
                      <a:gd name="connsiteX65" fmla="*/ 1586 w 10000"/>
                      <a:gd name="connsiteY65" fmla="*/ 368 h 10000"/>
                      <a:gd name="connsiteX66" fmla="*/ 2037 w 10000"/>
                      <a:gd name="connsiteY66" fmla="*/ 998 h 10000"/>
                      <a:gd name="connsiteX67" fmla="*/ 2504 w 10000"/>
                      <a:gd name="connsiteY67" fmla="*/ 771 h 10000"/>
                      <a:gd name="connsiteX68" fmla="*/ 2597 w 10000"/>
                      <a:gd name="connsiteY68" fmla="*/ 525 h 10000"/>
                      <a:gd name="connsiteX69" fmla="*/ 2846 w 10000"/>
                      <a:gd name="connsiteY69" fmla="*/ 490 h 10000"/>
                      <a:gd name="connsiteX70" fmla="*/ 2986 w 10000"/>
                      <a:gd name="connsiteY70" fmla="*/ 280 h 10000"/>
                      <a:gd name="connsiteX71" fmla="*/ 3561 w 10000"/>
                      <a:gd name="connsiteY71" fmla="*/ 350 h 10000"/>
                      <a:gd name="connsiteX72" fmla="*/ 3717 w 10000"/>
                      <a:gd name="connsiteY72" fmla="*/ 665 h 10000"/>
                      <a:gd name="connsiteX73" fmla="*/ 3997 w 10000"/>
                      <a:gd name="connsiteY73" fmla="*/ 665 h 10000"/>
                      <a:gd name="connsiteX74" fmla="*/ 4168 w 10000"/>
                      <a:gd name="connsiteY74" fmla="*/ 385 h 10000"/>
                      <a:gd name="connsiteX75" fmla="*/ 4526 w 10000"/>
                      <a:gd name="connsiteY75" fmla="*/ 420 h 10000"/>
                      <a:gd name="connsiteX76" fmla="*/ 4837 w 10000"/>
                      <a:gd name="connsiteY76" fmla="*/ 525 h 10000"/>
                      <a:gd name="connsiteX77" fmla="*/ 4852 w 10000"/>
                      <a:gd name="connsiteY77" fmla="*/ 928 h 10000"/>
                      <a:gd name="connsiteX78" fmla="*/ 5179 w 10000"/>
                      <a:gd name="connsiteY78" fmla="*/ 1313 h 10000"/>
                      <a:gd name="connsiteX79" fmla="*/ 5521 w 10000"/>
                      <a:gd name="connsiteY79" fmla="*/ 1296 h 10000"/>
                      <a:gd name="connsiteX80" fmla="*/ 5723 w 10000"/>
                      <a:gd name="connsiteY80" fmla="*/ 1471 h 10000"/>
                      <a:gd name="connsiteX81" fmla="*/ 5910 w 10000"/>
                      <a:gd name="connsiteY81" fmla="*/ 1594 h 10000"/>
                      <a:gd name="connsiteX82" fmla="*/ 6081 w 10000"/>
                      <a:gd name="connsiteY82" fmla="*/ 1384 h 10000"/>
                      <a:gd name="connsiteX83" fmla="*/ 6128 w 10000"/>
                      <a:gd name="connsiteY83" fmla="*/ 1121 h 10000"/>
                      <a:gd name="connsiteX84" fmla="*/ 6330 w 10000"/>
                      <a:gd name="connsiteY84" fmla="*/ 1068 h 10000"/>
                      <a:gd name="connsiteX85" fmla="*/ 6392 w 10000"/>
                      <a:gd name="connsiteY85" fmla="*/ 1313 h 10000"/>
                      <a:gd name="connsiteX86" fmla="*/ 6781 w 10000"/>
                      <a:gd name="connsiteY86" fmla="*/ 1366 h 10000"/>
                      <a:gd name="connsiteX87" fmla="*/ 7263 w 10000"/>
                      <a:gd name="connsiteY87" fmla="*/ 1296 h 10000"/>
                      <a:gd name="connsiteX88" fmla="*/ 7512 w 10000"/>
                      <a:gd name="connsiteY88" fmla="*/ 1138 h 10000"/>
                      <a:gd name="connsiteX89" fmla="*/ 7652 w 10000"/>
                      <a:gd name="connsiteY89" fmla="*/ 525 h 10000"/>
                      <a:gd name="connsiteX90" fmla="*/ 7667 w 10000"/>
                      <a:gd name="connsiteY90" fmla="*/ 473 h 10000"/>
                      <a:gd name="connsiteX91" fmla="*/ 8025 w 10000"/>
                      <a:gd name="connsiteY91" fmla="*/ 473 h 10000"/>
                      <a:gd name="connsiteX92" fmla="*/ 7978 w 10000"/>
                      <a:gd name="connsiteY92" fmla="*/ 718 h 10000"/>
                      <a:gd name="connsiteX93" fmla="*/ 7978 w 10000"/>
                      <a:gd name="connsiteY93" fmla="*/ 736 h 10000"/>
                      <a:gd name="connsiteX94" fmla="*/ 7994 w 10000"/>
                      <a:gd name="connsiteY94" fmla="*/ 736 h 10000"/>
                      <a:gd name="connsiteX95" fmla="*/ 8056 w 10000"/>
                      <a:gd name="connsiteY95" fmla="*/ 876 h 10000"/>
                      <a:gd name="connsiteX96" fmla="*/ 8072 w 10000"/>
                      <a:gd name="connsiteY96" fmla="*/ 928 h 10000"/>
                      <a:gd name="connsiteX97" fmla="*/ 8103 w 10000"/>
                      <a:gd name="connsiteY97" fmla="*/ 893 h 10000"/>
                      <a:gd name="connsiteX98" fmla="*/ 8243 w 10000"/>
                      <a:gd name="connsiteY98" fmla="*/ 736 h 10000"/>
                      <a:gd name="connsiteX99" fmla="*/ 8305 w 10000"/>
                      <a:gd name="connsiteY99" fmla="*/ 806 h 10000"/>
                      <a:gd name="connsiteX100" fmla="*/ 8336 w 10000"/>
                      <a:gd name="connsiteY100" fmla="*/ 963 h 10000"/>
                      <a:gd name="connsiteX101" fmla="*/ 8351 w 10000"/>
                      <a:gd name="connsiteY101" fmla="*/ 981 h 10000"/>
                      <a:gd name="connsiteX102" fmla="*/ 8351 w 10000"/>
                      <a:gd name="connsiteY102" fmla="*/ 981 h 10000"/>
                      <a:gd name="connsiteX103" fmla="*/ 8460 w 10000"/>
                      <a:gd name="connsiteY103" fmla="*/ 1121 h 10000"/>
                      <a:gd name="connsiteX104" fmla="*/ 8367 w 10000"/>
                      <a:gd name="connsiteY104" fmla="*/ 1226 h 10000"/>
                      <a:gd name="connsiteX105" fmla="*/ 8351 w 10000"/>
                      <a:gd name="connsiteY105" fmla="*/ 1226 h 10000"/>
                      <a:gd name="connsiteX106" fmla="*/ 8351 w 10000"/>
                      <a:gd name="connsiteY106" fmla="*/ 1243 h 10000"/>
                      <a:gd name="connsiteX107" fmla="*/ 8351 w 10000"/>
                      <a:gd name="connsiteY107" fmla="*/ 1489 h 10000"/>
                      <a:gd name="connsiteX108" fmla="*/ 8351 w 10000"/>
                      <a:gd name="connsiteY108" fmla="*/ 1489 h 10000"/>
                      <a:gd name="connsiteX109" fmla="*/ 8351 w 10000"/>
                      <a:gd name="connsiteY109" fmla="*/ 1506 h 10000"/>
                      <a:gd name="connsiteX110" fmla="*/ 8491 w 10000"/>
                      <a:gd name="connsiteY110" fmla="*/ 1681 h 10000"/>
                      <a:gd name="connsiteX111" fmla="*/ 8616 w 10000"/>
                      <a:gd name="connsiteY111" fmla="*/ 1856 h 10000"/>
                      <a:gd name="connsiteX112" fmla="*/ 8694 w 10000"/>
                      <a:gd name="connsiteY112" fmla="*/ 2137 h 10000"/>
                      <a:gd name="connsiteX113" fmla="*/ 8694 w 10000"/>
                      <a:gd name="connsiteY113" fmla="*/ 2277 h 10000"/>
                      <a:gd name="connsiteX114" fmla="*/ 8694 w 10000"/>
                      <a:gd name="connsiteY114" fmla="*/ 2294 h 10000"/>
                      <a:gd name="connsiteX115" fmla="*/ 8694 w 10000"/>
                      <a:gd name="connsiteY115" fmla="*/ 2312 h 10000"/>
                      <a:gd name="connsiteX116" fmla="*/ 8787 w 10000"/>
                      <a:gd name="connsiteY116" fmla="*/ 2399 h 10000"/>
                      <a:gd name="connsiteX117" fmla="*/ 8818 w 10000"/>
                      <a:gd name="connsiteY117" fmla="*/ 2767 h 10000"/>
                      <a:gd name="connsiteX118" fmla="*/ 8756 w 10000"/>
                      <a:gd name="connsiteY118" fmla="*/ 2855 h 10000"/>
                      <a:gd name="connsiteX119" fmla="*/ 8507 w 10000"/>
                      <a:gd name="connsiteY119" fmla="*/ 2995 h 10000"/>
                      <a:gd name="connsiteX120" fmla="*/ 8491 w 10000"/>
                      <a:gd name="connsiteY120" fmla="*/ 3012 h 10000"/>
                      <a:gd name="connsiteX121" fmla="*/ 8491 w 10000"/>
                      <a:gd name="connsiteY121" fmla="*/ 3012 h 10000"/>
                      <a:gd name="connsiteX122" fmla="*/ 8305 w 10000"/>
                      <a:gd name="connsiteY122" fmla="*/ 3363 h 10000"/>
                      <a:gd name="connsiteX123" fmla="*/ 8180 w 10000"/>
                      <a:gd name="connsiteY123" fmla="*/ 3468 h 10000"/>
                      <a:gd name="connsiteX124" fmla="*/ 8149 w 10000"/>
                      <a:gd name="connsiteY124" fmla="*/ 3485 h 10000"/>
                      <a:gd name="connsiteX125" fmla="*/ 8165 w 10000"/>
                      <a:gd name="connsiteY125" fmla="*/ 3520 h 10000"/>
                      <a:gd name="connsiteX126" fmla="*/ 8274 w 10000"/>
                      <a:gd name="connsiteY126" fmla="*/ 3678 h 10000"/>
                      <a:gd name="connsiteX127" fmla="*/ 8274 w 10000"/>
                      <a:gd name="connsiteY127" fmla="*/ 3835 h 10000"/>
                      <a:gd name="connsiteX128" fmla="*/ 8180 w 10000"/>
                      <a:gd name="connsiteY128" fmla="*/ 4116 h 10000"/>
                      <a:gd name="connsiteX129" fmla="*/ 8180 w 10000"/>
                      <a:gd name="connsiteY129" fmla="*/ 4133 h 10000"/>
                      <a:gd name="connsiteX130" fmla="*/ 8196 w 10000"/>
                      <a:gd name="connsiteY130" fmla="*/ 4151 h 10000"/>
                      <a:gd name="connsiteX131" fmla="*/ 8523 w 10000"/>
                      <a:gd name="connsiteY131" fmla="*/ 4553 h 10000"/>
                      <a:gd name="connsiteX132" fmla="*/ 8523 w 10000"/>
                      <a:gd name="connsiteY132" fmla="*/ 4553 h 10000"/>
                      <a:gd name="connsiteX133" fmla="*/ 8523 w 10000"/>
                      <a:gd name="connsiteY133" fmla="*/ 4553 h 10000"/>
                      <a:gd name="connsiteX134" fmla="*/ 8647 w 10000"/>
                      <a:gd name="connsiteY134" fmla="*/ 4623 h 10000"/>
                      <a:gd name="connsiteX135" fmla="*/ 8678 w 10000"/>
                      <a:gd name="connsiteY135" fmla="*/ 4641 h 10000"/>
                      <a:gd name="connsiteX136" fmla="*/ 8694 w 10000"/>
                      <a:gd name="connsiteY136" fmla="*/ 4606 h 10000"/>
                      <a:gd name="connsiteX137" fmla="*/ 8740 w 10000"/>
                      <a:gd name="connsiteY137" fmla="*/ 4483 h 10000"/>
                      <a:gd name="connsiteX138" fmla="*/ 8787 w 10000"/>
                      <a:gd name="connsiteY138" fmla="*/ 4466 h 10000"/>
                      <a:gd name="connsiteX139" fmla="*/ 8865 w 10000"/>
                      <a:gd name="connsiteY139" fmla="*/ 4553 h 10000"/>
                      <a:gd name="connsiteX140" fmla="*/ 8802 w 10000"/>
                      <a:gd name="connsiteY140" fmla="*/ 4746 h 10000"/>
                      <a:gd name="connsiteX141" fmla="*/ 8787 w 10000"/>
                      <a:gd name="connsiteY141" fmla="*/ 4764 h 10000"/>
                      <a:gd name="connsiteX142" fmla="*/ 8802 w 10000"/>
                      <a:gd name="connsiteY142" fmla="*/ 4781 h 10000"/>
                      <a:gd name="connsiteX143" fmla="*/ 9020 w 10000"/>
                      <a:gd name="connsiteY143" fmla="*/ 4974 h 10000"/>
                      <a:gd name="connsiteX144" fmla="*/ 9253 w 10000"/>
                      <a:gd name="connsiteY144" fmla="*/ 5131 h 10000"/>
                      <a:gd name="connsiteX145" fmla="*/ 9253 w 10000"/>
                      <a:gd name="connsiteY145" fmla="*/ 5131 h 10000"/>
                      <a:gd name="connsiteX146" fmla="*/ 9253 w 10000"/>
                      <a:gd name="connsiteY146" fmla="*/ 5131 h 10000"/>
                      <a:gd name="connsiteX147" fmla="*/ 9565 w 10000"/>
                      <a:gd name="connsiteY147" fmla="*/ 5271 h 10000"/>
                      <a:gd name="connsiteX148" fmla="*/ 9813 w 10000"/>
                      <a:gd name="connsiteY148" fmla="*/ 5709 h 10000"/>
                      <a:gd name="connsiteX149" fmla="*/ 9813 w 10000"/>
                      <a:gd name="connsiteY149" fmla="*/ 5989 h 10000"/>
                      <a:gd name="connsiteX150" fmla="*/ 9813 w 10000"/>
                      <a:gd name="connsiteY150" fmla="*/ 6007 h 10000"/>
                      <a:gd name="connsiteX151" fmla="*/ 9813 w 10000"/>
                      <a:gd name="connsiteY151" fmla="*/ 6007 h 10000"/>
                      <a:gd name="connsiteX152" fmla="*/ 9984 w 10000"/>
                      <a:gd name="connsiteY152" fmla="*/ 6235 h 10000"/>
                      <a:gd name="connsiteX153" fmla="*/ 10000 w 10000"/>
                      <a:gd name="connsiteY153" fmla="*/ 6392 h 10000"/>
                      <a:gd name="connsiteX154" fmla="*/ 9502 w 10000"/>
                      <a:gd name="connsiteY154" fmla="*/ 6795 h 10000"/>
                      <a:gd name="connsiteX155" fmla="*/ 9347 w 10000"/>
                      <a:gd name="connsiteY155" fmla="*/ 6900 h 10000"/>
                      <a:gd name="connsiteX156" fmla="*/ 9067 w 10000"/>
                      <a:gd name="connsiteY156" fmla="*/ 7128 h 10000"/>
                      <a:gd name="connsiteX157" fmla="*/ 8849 w 10000"/>
                      <a:gd name="connsiteY157" fmla="*/ 7233 h 10000"/>
                      <a:gd name="connsiteX158" fmla="*/ 8849 w 10000"/>
                      <a:gd name="connsiteY158" fmla="*/ 7233 h 10000"/>
                      <a:gd name="connsiteX159" fmla="*/ 8834 w 10000"/>
                      <a:gd name="connsiteY159" fmla="*/ 7250 h 10000"/>
                      <a:gd name="connsiteX160" fmla="*/ 8554 w 10000"/>
                      <a:gd name="connsiteY160" fmla="*/ 7513 h 10000"/>
                      <a:gd name="connsiteX161" fmla="*/ 8491 w 10000"/>
                      <a:gd name="connsiteY161" fmla="*/ 7391 h 10000"/>
                      <a:gd name="connsiteX162" fmla="*/ 8476 w 10000"/>
                      <a:gd name="connsiteY162" fmla="*/ 7391 h 10000"/>
                      <a:gd name="connsiteX163" fmla="*/ 8476 w 10000"/>
                      <a:gd name="connsiteY163" fmla="*/ 7391 h 10000"/>
                      <a:gd name="connsiteX164" fmla="*/ 8289 w 10000"/>
                      <a:gd name="connsiteY164" fmla="*/ 7233 h 10000"/>
                      <a:gd name="connsiteX165" fmla="*/ 8258 w 10000"/>
                      <a:gd name="connsiteY165" fmla="*/ 7040 h 10000"/>
                      <a:gd name="connsiteX166" fmla="*/ 8258 w 10000"/>
                      <a:gd name="connsiteY166" fmla="*/ 7040 h 10000"/>
                      <a:gd name="connsiteX167" fmla="*/ 8243 w 10000"/>
                      <a:gd name="connsiteY167" fmla="*/ 7023 h 10000"/>
                      <a:gd name="connsiteX168" fmla="*/ 7574 w 10000"/>
                      <a:gd name="connsiteY168" fmla="*/ 6235 h 10000"/>
                      <a:gd name="connsiteX169" fmla="*/ 7574 w 10000"/>
                      <a:gd name="connsiteY169" fmla="*/ 6217 h 10000"/>
                      <a:gd name="connsiteX170" fmla="*/ 7558 w 10000"/>
                      <a:gd name="connsiteY170" fmla="*/ 6217 h 10000"/>
                      <a:gd name="connsiteX171" fmla="*/ 7030 w 10000"/>
                      <a:gd name="connsiteY171" fmla="*/ 6200 h 10000"/>
                      <a:gd name="connsiteX172" fmla="*/ 7014 w 10000"/>
                      <a:gd name="connsiteY172" fmla="*/ 6200 h 10000"/>
                      <a:gd name="connsiteX173" fmla="*/ 6998 w 10000"/>
                      <a:gd name="connsiteY173" fmla="*/ 6217 h 10000"/>
                      <a:gd name="connsiteX174" fmla="*/ 6501 w 10000"/>
                      <a:gd name="connsiteY174" fmla="*/ 7233 h 10000"/>
                      <a:gd name="connsiteX175" fmla="*/ 5941 w 10000"/>
                      <a:gd name="connsiteY175" fmla="*/ 7233 h 10000"/>
                      <a:gd name="connsiteX176" fmla="*/ 5910 w 10000"/>
                      <a:gd name="connsiteY176" fmla="*/ 7233 h 10000"/>
                      <a:gd name="connsiteX177" fmla="*/ 5910 w 10000"/>
                      <a:gd name="connsiteY177" fmla="*/ 7250 h 10000"/>
                      <a:gd name="connsiteX178" fmla="*/ 5923 w 10000"/>
                      <a:gd name="connsiteY178" fmla="*/ 7720 h 10000"/>
                      <a:gd name="connsiteX179" fmla="*/ 5708 w 10000"/>
                      <a:gd name="connsiteY179" fmla="*/ 7566 h 10000"/>
                      <a:gd name="connsiteX180" fmla="*/ 5692 w 10000"/>
                      <a:gd name="connsiteY180" fmla="*/ 7566 h 10000"/>
                      <a:gd name="connsiteX181" fmla="*/ 5677 w 10000"/>
                      <a:gd name="connsiteY181" fmla="*/ 7601 h 10000"/>
                      <a:gd name="connsiteX182" fmla="*/ 4666 w 10000"/>
                      <a:gd name="connsiteY182" fmla="*/ 8651 h 10000"/>
                      <a:gd name="connsiteX183" fmla="*/ 4666 w 10000"/>
                      <a:gd name="connsiteY183" fmla="*/ 8651 h 10000"/>
                      <a:gd name="connsiteX184" fmla="*/ 4666 w 10000"/>
                      <a:gd name="connsiteY184" fmla="*/ 8651 h 10000"/>
                      <a:gd name="connsiteX185" fmla="*/ 4572 w 10000"/>
                      <a:gd name="connsiteY185" fmla="*/ 8844 h 10000"/>
                      <a:gd name="connsiteX186" fmla="*/ 4230 w 10000"/>
                      <a:gd name="connsiteY186" fmla="*/ 8862 h 10000"/>
                      <a:gd name="connsiteX187" fmla="*/ 4215 w 10000"/>
                      <a:gd name="connsiteY187" fmla="*/ 8862 h 10000"/>
                      <a:gd name="connsiteX188" fmla="*/ 4215 w 10000"/>
                      <a:gd name="connsiteY188" fmla="*/ 8897 h 10000"/>
                      <a:gd name="connsiteX189" fmla="*/ 4215 w 10000"/>
                      <a:gd name="connsiteY189" fmla="*/ 9072 h 10000"/>
                      <a:gd name="connsiteX190" fmla="*/ 4230 w 10000"/>
                      <a:gd name="connsiteY190" fmla="*/ 9089 h 10000"/>
                      <a:gd name="connsiteX0" fmla="*/ 4230 w 10000"/>
                      <a:gd name="connsiteY0" fmla="*/ 9089 h 10000"/>
                      <a:gd name="connsiteX1" fmla="*/ 4090 w 10000"/>
                      <a:gd name="connsiteY1" fmla="*/ 9282 h 10000"/>
                      <a:gd name="connsiteX2" fmla="*/ 4090 w 10000"/>
                      <a:gd name="connsiteY2" fmla="*/ 9492 h 10000"/>
                      <a:gd name="connsiteX3" fmla="*/ 3981 w 10000"/>
                      <a:gd name="connsiteY3" fmla="*/ 9615 h 10000"/>
                      <a:gd name="connsiteX4" fmla="*/ 3935 w 10000"/>
                      <a:gd name="connsiteY4" fmla="*/ 9580 h 10000"/>
                      <a:gd name="connsiteX5" fmla="*/ 2022 w 10000"/>
                      <a:gd name="connsiteY5" fmla="*/ 10000 h 10000"/>
                      <a:gd name="connsiteX6" fmla="*/ 1960 w 10000"/>
                      <a:gd name="connsiteY6" fmla="*/ 9212 h 10000"/>
                      <a:gd name="connsiteX7" fmla="*/ 1882 w 10000"/>
                      <a:gd name="connsiteY7" fmla="*/ 8529 h 10000"/>
                      <a:gd name="connsiteX8" fmla="*/ 1882 w 10000"/>
                      <a:gd name="connsiteY8" fmla="*/ 8529 h 10000"/>
                      <a:gd name="connsiteX9" fmla="*/ 1882 w 10000"/>
                      <a:gd name="connsiteY9" fmla="*/ 8529 h 10000"/>
                      <a:gd name="connsiteX10" fmla="*/ 1882 w 10000"/>
                      <a:gd name="connsiteY10" fmla="*/ 8529 h 10000"/>
                      <a:gd name="connsiteX11" fmla="*/ 1882 w 10000"/>
                      <a:gd name="connsiteY11" fmla="*/ 8476 h 10000"/>
                      <a:gd name="connsiteX12" fmla="*/ 1882 w 10000"/>
                      <a:gd name="connsiteY12" fmla="*/ 8494 h 10000"/>
                      <a:gd name="connsiteX13" fmla="*/ 1788 w 10000"/>
                      <a:gd name="connsiteY13" fmla="*/ 7671 h 10000"/>
                      <a:gd name="connsiteX14" fmla="*/ 1788 w 10000"/>
                      <a:gd name="connsiteY14" fmla="*/ 7653 h 10000"/>
                      <a:gd name="connsiteX15" fmla="*/ 1773 w 10000"/>
                      <a:gd name="connsiteY15" fmla="*/ 7618 h 10000"/>
                      <a:gd name="connsiteX16" fmla="*/ 1509 w 10000"/>
                      <a:gd name="connsiteY16" fmla="*/ 7496 h 10000"/>
                      <a:gd name="connsiteX17" fmla="*/ 1104 w 10000"/>
                      <a:gd name="connsiteY17" fmla="*/ 7285 h 10000"/>
                      <a:gd name="connsiteX18" fmla="*/ 855 w 10000"/>
                      <a:gd name="connsiteY18" fmla="*/ 7005 h 10000"/>
                      <a:gd name="connsiteX19" fmla="*/ 855 w 10000"/>
                      <a:gd name="connsiteY19" fmla="*/ 6585 h 10000"/>
                      <a:gd name="connsiteX20" fmla="*/ 855 w 10000"/>
                      <a:gd name="connsiteY20" fmla="*/ 6567 h 10000"/>
                      <a:gd name="connsiteX21" fmla="*/ 855 w 10000"/>
                      <a:gd name="connsiteY21" fmla="*/ 6567 h 10000"/>
                      <a:gd name="connsiteX22" fmla="*/ 731 w 10000"/>
                      <a:gd name="connsiteY22" fmla="*/ 6322 h 10000"/>
                      <a:gd name="connsiteX23" fmla="*/ 778 w 10000"/>
                      <a:gd name="connsiteY23" fmla="*/ 6025 h 10000"/>
                      <a:gd name="connsiteX24" fmla="*/ 902 w 10000"/>
                      <a:gd name="connsiteY24" fmla="*/ 5744 h 10000"/>
                      <a:gd name="connsiteX25" fmla="*/ 980 w 10000"/>
                      <a:gd name="connsiteY25" fmla="*/ 5517 h 10000"/>
                      <a:gd name="connsiteX26" fmla="*/ 1089 w 10000"/>
                      <a:gd name="connsiteY26" fmla="*/ 5306 h 10000"/>
                      <a:gd name="connsiteX27" fmla="*/ 1089 w 10000"/>
                      <a:gd name="connsiteY27" fmla="*/ 5289 h 10000"/>
                      <a:gd name="connsiteX28" fmla="*/ 1073 w 10000"/>
                      <a:gd name="connsiteY28" fmla="*/ 5271 h 10000"/>
                      <a:gd name="connsiteX29" fmla="*/ 949 w 10000"/>
                      <a:gd name="connsiteY29" fmla="*/ 5044 h 10000"/>
                      <a:gd name="connsiteX30" fmla="*/ 949 w 10000"/>
                      <a:gd name="connsiteY30" fmla="*/ 4203 h 10000"/>
                      <a:gd name="connsiteX31" fmla="*/ 1058 w 10000"/>
                      <a:gd name="connsiteY31" fmla="*/ 3923 h 10000"/>
                      <a:gd name="connsiteX32" fmla="*/ 1058 w 10000"/>
                      <a:gd name="connsiteY32" fmla="*/ 3888 h 10000"/>
                      <a:gd name="connsiteX33" fmla="*/ 1042 w 10000"/>
                      <a:gd name="connsiteY33" fmla="*/ 3870 h 10000"/>
                      <a:gd name="connsiteX34" fmla="*/ 731 w 10000"/>
                      <a:gd name="connsiteY34" fmla="*/ 3678 h 10000"/>
                      <a:gd name="connsiteX35" fmla="*/ 715 w 10000"/>
                      <a:gd name="connsiteY35" fmla="*/ 3678 h 10000"/>
                      <a:gd name="connsiteX36" fmla="*/ 700 w 10000"/>
                      <a:gd name="connsiteY36" fmla="*/ 3678 h 10000"/>
                      <a:gd name="connsiteX37" fmla="*/ 560 w 10000"/>
                      <a:gd name="connsiteY37" fmla="*/ 3783 h 10000"/>
                      <a:gd name="connsiteX38" fmla="*/ 233 w 10000"/>
                      <a:gd name="connsiteY38" fmla="*/ 3643 h 10000"/>
                      <a:gd name="connsiteX39" fmla="*/ 233 w 10000"/>
                      <a:gd name="connsiteY39" fmla="*/ 3257 h 10000"/>
                      <a:gd name="connsiteX40" fmla="*/ 342 w 10000"/>
                      <a:gd name="connsiteY40" fmla="*/ 3152 h 10000"/>
                      <a:gd name="connsiteX41" fmla="*/ 358 w 10000"/>
                      <a:gd name="connsiteY41" fmla="*/ 3135 h 10000"/>
                      <a:gd name="connsiteX42" fmla="*/ 358 w 10000"/>
                      <a:gd name="connsiteY42" fmla="*/ 3117 h 10000"/>
                      <a:gd name="connsiteX43" fmla="*/ 358 w 10000"/>
                      <a:gd name="connsiteY43" fmla="*/ 3030 h 10000"/>
                      <a:gd name="connsiteX44" fmla="*/ 358 w 10000"/>
                      <a:gd name="connsiteY44" fmla="*/ 3012 h 10000"/>
                      <a:gd name="connsiteX45" fmla="*/ 342 w 10000"/>
                      <a:gd name="connsiteY45" fmla="*/ 3012 h 10000"/>
                      <a:gd name="connsiteX46" fmla="*/ 0 w 10000"/>
                      <a:gd name="connsiteY46" fmla="*/ 2750 h 10000"/>
                      <a:gd name="connsiteX47" fmla="*/ 156 w 10000"/>
                      <a:gd name="connsiteY47" fmla="*/ 2294 h 10000"/>
                      <a:gd name="connsiteX48" fmla="*/ 747 w 10000"/>
                      <a:gd name="connsiteY48" fmla="*/ 2277 h 10000"/>
                      <a:gd name="connsiteX49" fmla="*/ 762 w 10000"/>
                      <a:gd name="connsiteY49" fmla="*/ 2277 h 10000"/>
                      <a:gd name="connsiteX50" fmla="*/ 778 w 10000"/>
                      <a:gd name="connsiteY50" fmla="*/ 2259 h 10000"/>
                      <a:gd name="connsiteX51" fmla="*/ 1135 w 10000"/>
                      <a:gd name="connsiteY51" fmla="*/ 1734 h 10000"/>
                      <a:gd name="connsiteX52" fmla="*/ 1135 w 10000"/>
                      <a:gd name="connsiteY52" fmla="*/ 1734 h 10000"/>
                      <a:gd name="connsiteX53" fmla="*/ 1135 w 10000"/>
                      <a:gd name="connsiteY53" fmla="*/ 1716 h 10000"/>
                      <a:gd name="connsiteX54" fmla="*/ 1089 w 10000"/>
                      <a:gd name="connsiteY54" fmla="*/ 1313 h 10000"/>
                      <a:gd name="connsiteX55" fmla="*/ 1089 w 10000"/>
                      <a:gd name="connsiteY55" fmla="*/ 1313 h 10000"/>
                      <a:gd name="connsiteX56" fmla="*/ 1089 w 10000"/>
                      <a:gd name="connsiteY56" fmla="*/ 1313 h 10000"/>
                      <a:gd name="connsiteX57" fmla="*/ 1026 w 10000"/>
                      <a:gd name="connsiteY57" fmla="*/ 1068 h 10000"/>
                      <a:gd name="connsiteX58" fmla="*/ 1151 w 10000"/>
                      <a:gd name="connsiteY58" fmla="*/ 823 h 10000"/>
                      <a:gd name="connsiteX59" fmla="*/ 1135 w 10000"/>
                      <a:gd name="connsiteY59" fmla="*/ 806 h 10000"/>
                      <a:gd name="connsiteX60" fmla="*/ 1182 w 10000"/>
                      <a:gd name="connsiteY60" fmla="*/ 648 h 10000"/>
                      <a:gd name="connsiteX61" fmla="*/ 1182 w 10000"/>
                      <a:gd name="connsiteY61" fmla="*/ 420 h 10000"/>
                      <a:gd name="connsiteX62" fmla="*/ 1026 w 10000"/>
                      <a:gd name="connsiteY62" fmla="*/ 245 h 10000"/>
                      <a:gd name="connsiteX63" fmla="*/ 1198 w 10000"/>
                      <a:gd name="connsiteY63" fmla="*/ 0 h 10000"/>
                      <a:gd name="connsiteX64" fmla="*/ 1353 w 10000"/>
                      <a:gd name="connsiteY64" fmla="*/ 140 h 10000"/>
                      <a:gd name="connsiteX65" fmla="*/ 1586 w 10000"/>
                      <a:gd name="connsiteY65" fmla="*/ 368 h 10000"/>
                      <a:gd name="connsiteX66" fmla="*/ 2037 w 10000"/>
                      <a:gd name="connsiteY66" fmla="*/ 998 h 10000"/>
                      <a:gd name="connsiteX67" fmla="*/ 2504 w 10000"/>
                      <a:gd name="connsiteY67" fmla="*/ 771 h 10000"/>
                      <a:gd name="connsiteX68" fmla="*/ 2597 w 10000"/>
                      <a:gd name="connsiteY68" fmla="*/ 525 h 10000"/>
                      <a:gd name="connsiteX69" fmla="*/ 2846 w 10000"/>
                      <a:gd name="connsiteY69" fmla="*/ 490 h 10000"/>
                      <a:gd name="connsiteX70" fmla="*/ 2986 w 10000"/>
                      <a:gd name="connsiteY70" fmla="*/ 280 h 10000"/>
                      <a:gd name="connsiteX71" fmla="*/ 3561 w 10000"/>
                      <a:gd name="connsiteY71" fmla="*/ 350 h 10000"/>
                      <a:gd name="connsiteX72" fmla="*/ 3717 w 10000"/>
                      <a:gd name="connsiteY72" fmla="*/ 665 h 10000"/>
                      <a:gd name="connsiteX73" fmla="*/ 3997 w 10000"/>
                      <a:gd name="connsiteY73" fmla="*/ 665 h 10000"/>
                      <a:gd name="connsiteX74" fmla="*/ 4168 w 10000"/>
                      <a:gd name="connsiteY74" fmla="*/ 385 h 10000"/>
                      <a:gd name="connsiteX75" fmla="*/ 4526 w 10000"/>
                      <a:gd name="connsiteY75" fmla="*/ 420 h 10000"/>
                      <a:gd name="connsiteX76" fmla="*/ 4837 w 10000"/>
                      <a:gd name="connsiteY76" fmla="*/ 525 h 10000"/>
                      <a:gd name="connsiteX77" fmla="*/ 4852 w 10000"/>
                      <a:gd name="connsiteY77" fmla="*/ 928 h 10000"/>
                      <a:gd name="connsiteX78" fmla="*/ 5179 w 10000"/>
                      <a:gd name="connsiteY78" fmla="*/ 1313 h 10000"/>
                      <a:gd name="connsiteX79" fmla="*/ 5521 w 10000"/>
                      <a:gd name="connsiteY79" fmla="*/ 1296 h 10000"/>
                      <a:gd name="connsiteX80" fmla="*/ 5723 w 10000"/>
                      <a:gd name="connsiteY80" fmla="*/ 1471 h 10000"/>
                      <a:gd name="connsiteX81" fmla="*/ 5910 w 10000"/>
                      <a:gd name="connsiteY81" fmla="*/ 1594 h 10000"/>
                      <a:gd name="connsiteX82" fmla="*/ 6081 w 10000"/>
                      <a:gd name="connsiteY82" fmla="*/ 1384 h 10000"/>
                      <a:gd name="connsiteX83" fmla="*/ 6128 w 10000"/>
                      <a:gd name="connsiteY83" fmla="*/ 1121 h 10000"/>
                      <a:gd name="connsiteX84" fmla="*/ 6330 w 10000"/>
                      <a:gd name="connsiteY84" fmla="*/ 1068 h 10000"/>
                      <a:gd name="connsiteX85" fmla="*/ 6392 w 10000"/>
                      <a:gd name="connsiteY85" fmla="*/ 1313 h 10000"/>
                      <a:gd name="connsiteX86" fmla="*/ 6781 w 10000"/>
                      <a:gd name="connsiteY86" fmla="*/ 1366 h 10000"/>
                      <a:gd name="connsiteX87" fmla="*/ 7263 w 10000"/>
                      <a:gd name="connsiteY87" fmla="*/ 1296 h 10000"/>
                      <a:gd name="connsiteX88" fmla="*/ 7512 w 10000"/>
                      <a:gd name="connsiteY88" fmla="*/ 1138 h 10000"/>
                      <a:gd name="connsiteX89" fmla="*/ 7652 w 10000"/>
                      <a:gd name="connsiteY89" fmla="*/ 525 h 10000"/>
                      <a:gd name="connsiteX90" fmla="*/ 7667 w 10000"/>
                      <a:gd name="connsiteY90" fmla="*/ 473 h 10000"/>
                      <a:gd name="connsiteX91" fmla="*/ 8025 w 10000"/>
                      <a:gd name="connsiteY91" fmla="*/ 473 h 10000"/>
                      <a:gd name="connsiteX92" fmla="*/ 7978 w 10000"/>
                      <a:gd name="connsiteY92" fmla="*/ 718 h 10000"/>
                      <a:gd name="connsiteX93" fmla="*/ 7978 w 10000"/>
                      <a:gd name="connsiteY93" fmla="*/ 736 h 10000"/>
                      <a:gd name="connsiteX94" fmla="*/ 7994 w 10000"/>
                      <a:gd name="connsiteY94" fmla="*/ 736 h 10000"/>
                      <a:gd name="connsiteX95" fmla="*/ 8056 w 10000"/>
                      <a:gd name="connsiteY95" fmla="*/ 876 h 10000"/>
                      <a:gd name="connsiteX96" fmla="*/ 8072 w 10000"/>
                      <a:gd name="connsiteY96" fmla="*/ 928 h 10000"/>
                      <a:gd name="connsiteX97" fmla="*/ 8103 w 10000"/>
                      <a:gd name="connsiteY97" fmla="*/ 893 h 10000"/>
                      <a:gd name="connsiteX98" fmla="*/ 8243 w 10000"/>
                      <a:gd name="connsiteY98" fmla="*/ 736 h 10000"/>
                      <a:gd name="connsiteX99" fmla="*/ 8305 w 10000"/>
                      <a:gd name="connsiteY99" fmla="*/ 806 h 10000"/>
                      <a:gd name="connsiteX100" fmla="*/ 8336 w 10000"/>
                      <a:gd name="connsiteY100" fmla="*/ 963 h 10000"/>
                      <a:gd name="connsiteX101" fmla="*/ 8351 w 10000"/>
                      <a:gd name="connsiteY101" fmla="*/ 981 h 10000"/>
                      <a:gd name="connsiteX102" fmla="*/ 8351 w 10000"/>
                      <a:gd name="connsiteY102" fmla="*/ 981 h 10000"/>
                      <a:gd name="connsiteX103" fmla="*/ 8460 w 10000"/>
                      <a:gd name="connsiteY103" fmla="*/ 1121 h 10000"/>
                      <a:gd name="connsiteX104" fmla="*/ 8367 w 10000"/>
                      <a:gd name="connsiteY104" fmla="*/ 1226 h 10000"/>
                      <a:gd name="connsiteX105" fmla="*/ 8351 w 10000"/>
                      <a:gd name="connsiteY105" fmla="*/ 1226 h 10000"/>
                      <a:gd name="connsiteX106" fmla="*/ 8351 w 10000"/>
                      <a:gd name="connsiteY106" fmla="*/ 1243 h 10000"/>
                      <a:gd name="connsiteX107" fmla="*/ 8351 w 10000"/>
                      <a:gd name="connsiteY107" fmla="*/ 1489 h 10000"/>
                      <a:gd name="connsiteX108" fmla="*/ 8351 w 10000"/>
                      <a:gd name="connsiteY108" fmla="*/ 1489 h 10000"/>
                      <a:gd name="connsiteX109" fmla="*/ 8351 w 10000"/>
                      <a:gd name="connsiteY109" fmla="*/ 1506 h 10000"/>
                      <a:gd name="connsiteX110" fmla="*/ 8491 w 10000"/>
                      <a:gd name="connsiteY110" fmla="*/ 1681 h 10000"/>
                      <a:gd name="connsiteX111" fmla="*/ 8616 w 10000"/>
                      <a:gd name="connsiteY111" fmla="*/ 1856 h 10000"/>
                      <a:gd name="connsiteX112" fmla="*/ 8694 w 10000"/>
                      <a:gd name="connsiteY112" fmla="*/ 2137 h 10000"/>
                      <a:gd name="connsiteX113" fmla="*/ 8694 w 10000"/>
                      <a:gd name="connsiteY113" fmla="*/ 2277 h 10000"/>
                      <a:gd name="connsiteX114" fmla="*/ 8694 w 10000"/>
                      <a:gd name="connsiteY114" fmla="*/ 2294 h 10000"/>
                      <a:gd name="connsiteX115" fmla="*/ 8694 w 10000"/>
                      <a:gd name="connsiteY115" fmla="*/ 2312 h 10000"/>
                      <a:gd name="connsiteX116" fmla="*/ 8787 w 10000"/>
                      <a:gd name="connsiteY116" fmla="*/ 2399 h 10000"/>
                      <a:gd name="connsiteX117" fmla="*/ 8818 w 10000"/>
                      <a:gd name="connsiteY117" fmla="*/ 2767 h 10000"/>
                      <a:gd name="connsiteX118" fmla="*/ 8756 w 10000"/>
                      <a:gd name="connsiteY118" fmla="*/ 2855 h 10000"/>
                      <a:gd name="connsiteX119" fmla="*/ 8507 w 10000"/>
                      <a:gd name="connsiteY119" fmla="*/ 2995 h 10000"/>
                      <a:gd name="connsiteX120" fmla="*/ 8491 w 10000"/>
                      <a:gd name="connsiteY120" fmla="*/ 3012 h 10000"/>
                      <a:gd name="connsiteX121" fmla="*/ 8491 w 10000"/>
                      <a:gd name="connsiteY121" fmla="*/ 3012 h 10000"/>
                      <a:gd name="connsiteX122" fmla="*/ 8305 w 10000"/>
                      <a:gd name="connsiteY122" fmla="*/ 3363 h 10000"/>
                      <a:gd name="connsiteX123" fmla="*/ 8180 w 10000"/>
                      <a:gd name="connsiteY123" fmla="*/ 3468 h 10000"/>
                      <a:gd name="connsiteX124" fmla="*/ 8149 w 10000"/>
                      <a:gd name="connsiteY124" fmla="*/ 3485 h 10000"/>
                      <a:gd name="connsiteX125" fmla="*/ 8165 w 10000"/>
                      <a:gd name="connsiteY125" fmla="*/ 3520 h 10000"/>
                      <a:gd name="connsiteX126" fmla="*/ 8274 w 10000"/>
                      <a:gd name="connsiteY126" fmla="*/ 3678 h 10000"/>
                      <a:gd name="connsiteX127" fmla="*/ 8274 w 10000"/>
                      <a:gd name="connsiteY127" fmla="*/ 3835 h 10000"/>
                      <a:gd name="connsiteX128" fmla="*/ 8180 w 10000"/>
                      <a:gd name="connsiteY128" fmla="*/ 4116 h 10000"/>
                      <a:gd name="connsiteX129" fmla="*/ 8180 w 10000"/>
                      <a:gd name="connsiteY129" fmla="*/ 4133 h 10000"/>
                      <a:gd name="connsiteX130" fmla="*/ 8196 w 10000"/>
                      <a:gd name="connsiteY130" fmla="*/ 4151 h 10000"/>
                      <a:gd name="connsiteX131" fmla="*/ 8523 w 10000"/>
                      <a:gd name="connsiteY131" fmla="*/ 4553 h 10000"/>
                      <a:gd name="connsiteX132" fmla="*/ 8523 w 10000"/>
                      <a:gd name="connsiteY132" fmla="*/ 4553 h 10000"/>
                      <a:gd name="connsiteX133" fmla="*/ 8523 w 10000"/>
                      <a:gd name="connsiteY133" fmla="*/ 4553 h 10000"/>
                      <a:gd name="connsiteX134" fmla="*/ 8647 w 10000"/>
                      <a:gd name="connsiteY134" fmla="*/ 4623 h 10000"/>
                      <a:gd name="connsiteX135" fmla="*/ 8678 w 10000"/>
                      <a:gd name="connsiteY135" fmla="*/ 4641 h 10000"/>
                      <a:gd name="connsiteX136" fmla="*/ 8740 w 10000"/>
                      <a:gd name="connsiteY136" fmla="*/ 4483 h 10000"/>
                      <a:gd name="connsiteX137" fmla="*/ 8787 w 10000"/>
                      <a:gd name="connsiteY137" fmla="*/ 4466 h 10000"/>
                      <a:gd name="connsiteX138" fmla="*/ 8865 w 10000"/>
                      <a:gd name="connsiteY138" fmla="*/ 4553 h 10000"/>
                      <a:gd name="connsiteX139" fmla="*/ 8802 w 10000"/>
                      <a:gd name="connsiteY139" fmla="*/ 4746 h 10000"/>
                      <a:gd name="connsiteX140" fmla="*/ 8787 w 10000"/>
                      <a:gd name="connsiteY140" fmla="*/ 4764 h 10000"/>
                      <a:gd name="connsiteX141" fmla="*/ 8802 w 10000"/>
                      <a:gd name="connsiteY141" fmla="*/ 4781 h 10000"/>
                      <a:gd name="connsiteX142" fmla="*/ 9020 w 10000"/>
                      <a:gd name="connsiteY142" fmla="*/ 4974 h 10000"/>
                      <a:gd name="connsiteX143" fmla="*/ 9253 w 10000"/>
                      <a:gd name="connsiteY143" fmla="*/ 5131 h 10000"/>
                      <a:gd name="connsiteX144" fmla="*/ 9253 w 10000"/>
                      <a:gd name="connsiteY144" fmla="*/ 5131 h 10000"/>
                      <a:gd name="connsiteX145" fmla="*/ 9253 w 10000"/>
                      <a:gd name="connsiteY145" fmla="*/ 5131 h 10000"/>
                      <a:gd name="connsiteX146" fmla="*/ 9565 w 10000"/>
                      <a:gd name="connsiteY146" fmla="*/ 5271 h 10000"/>
                      <a:gd name="connsiteX147" fmla="*/ 9813 w 10000"/>
                      <a:gd name="connsiteY147" fmla="*/ 5709 h 10000"/>
                      <a:gd name="connsiteX148" fmla="*/ 9813 w 10000"/>
                      <a:gd name="connsiteY148" fmla="*/ 5989 h 10000"/>
                      <a:gd name="connsiteX149" fmla="*/ 9813 w 10000"/>
                      <a:gd name="connsiteY149" fmla="*/ 6007 h 10000"/>
                      <a:gd name="connsiteX150" fmla="*/ 9813 w 10000"/>
                      <a:gd name="connsiteY150" fmla="*/ 6007 h 10000"/>
                      <a:gd name="connsiteX151" fmla="*/ 9984 w 10000"/>
                      <a:gd name="connsiteY151" fmla="*/ 6235 h 10000"/>
                      <a:gd name="connsiteX152" fmla="*/ 10000 w 10000"/>
                      <a:gd name="connsiteY152" fmla="*/ 6392 h 10000"/>
                      <a:gd name="connsiteX153" fmla="*/ 9502 w 10000"/>
                      <a:gd name="connsiteY153" fmla="*/ 6795 h 10000"/>
                      <a:gd name="connsiteX154" fmla="*/ 9347 w 10000"/>
                      <a:gd name="connsiteY154" fmla="*/ 6900 h 10000"/>
                      <a:gd name="connsiteX155" fmla="*/ 9067 w 10000"/>
                      <a:gd name="connsiteY155" fmla="*/ 7128 h 10000"/>
                      <a:gd name="connsiteX156" fmla="*/ 8849 w 10000"/>
                      <a:gd name="connsiteY156" fmla="*/ 7233 h 10000"/>
                      <a:gd name="connsiteX157" fmla="*/ 8849 w 10000"/>
                      <a:gd name="connsiteY157" fmla="*/ 7233 h 10000"/>
                      <a:gd name="connsiteX158" fmla="*/ 8834 w 10000"/>
                      <a:gd name="connsiteY158" fmla="*/ 7250 h 10000"/>
                      <a:gd name="connsiteX159" fmla="*/ 8554 w 10000"/>
                      <a:gd name="connsiteY159" fmla="*/ 7513 h 10000"/>
                      <a:gd name="connsiteX160" fmla="*/ 8491 w 10000"/>
                      <a:gd name="connsiteY160" fmla="*/ 7391 h 10000"/>
                      <a:gd name="connsiteX161" fmla="*/ 8476 w 10000"/>
                      <a:gd name="connsiteY161" fmla="*/ 7391 h 10000"/>
                      <a:gd name="connsiteX162" fmla="*/ 8476 w 10000"/>
                      <a:gd name="connsiteY162" fmla="*/ 7391 h 10000"/>
                      <a:gd name="connsiteX163" fmla="*/ 8289 w 10000"/>
                      <a:gd name="connsiteY163" fmla="*/ 7233 h 10000"/>
                      <a:gd name="connsiteX164" fmla="*/ 8258 w 10000"/>
                      <a:gd name="connsiteY164" fmla="*/ 7040 h 10000"/>
                      <a:gd name="connsiteX165" fmla="*/ 8258 w 10000"/>
                      <a:gd name="connsiteY165" fmla="*/ 7040 h 10000"/>
                      <a:gd name="connsiteX166" fmla="*/ 8243 w 10000"/>
                      <a:gd name="connsiteY166" fmla="*/ 7023 h 10000"/>
                      <a:gd name="connsiteX167" fmla="*/ 7574 w 10000"/>
                      <a:gd name="connsiteY167" fmla="*/ 6235 h 10000"/>
                      <a:gd name="connsiteX168" fmla="*/ 7574 w 10000"/>
                      <a:gd name="connsiteY168" fmla="*/ 6217 h 10000"/>
                      <a:gd name="connsiteX169" fmla="*/ 7558 w 10000"/>
                      <a:gd name="connsiteY169" fmla="*/ 6217 h 10000"/>
                      <a:gd name="connsiteX170" fmla="*/ 7030 w 10000"/>
                      <a:gd name="connsiteY170" fmla="*/ 6200 h 10000"/>
                      <a:gd name="connsiteX171" fmla="*/ 7014 w 10000"/>
                      <a:gd name="connsiteY171" fmla="*/ 6200 h 10000"/>
                      <a:gd name="connsiteX172" fmla="*/ 6998 w 10000"/>
                      <a:gd name="connsiteY172" fmla="*/ 6217 h 10000"/>
                      <a:gd name="connsiteX173" fmla="*/ 6501 w 10000"/>
                      <a:gd name="connsiteY173" fmla="*/ 7233 h 10000"/>
                      <a:gd name="connsiteX174" fmla="*/ 5941 w 10000"/>
                      <a:gd name="connsiteY174" fmla="*/ 7233 h 10000"/>
                      <a:gd name="connsiteX175" fmla="*/ 5910 w 10000"/>
                      <a:gd name="connsiteY175" fmla="*/ 7233 h 10000"/>
                      <a:gd name="connsiteX176" fmla="*/ 5910 w 10000"/>
                      <a:gd name="connsiteY176" fmla="*/ 7250 h 10000"/>
                      <a:gd name="connsiteX177" fmla="*/ 5923 w 10000"/>
                      <a:gd name="connsiteY177" fmla="*/ 7720 h 10000"/>
                      <a:gd name="connsiteX178" fmla="*/ 5708 w 10000"/>
                      <a:gd name="connsiteY178" fmla="*/ 7566 h 10000"/>
                      <a:gd name="connsiteX179" fmla="*/ 5692 w 10000"/>
                      <a:gd name="connsiteY179" fmla="*/ 7566 h 10000"/>
                      <a:gd name="connsiteX180" fmla="*/ 5677 w 10000"/>
                      <a:gd name="connsiteY180" fmla="*/ 7601 h 10000"/>
                      <a:gd name="connsiteX181" fmla="*/ 4666 w 10000"/>
                      <a:gd name="connsiteY181" fmla="*/ 8651 h 10000"/>
                      <a:gd name="connsiteX182" fmla="*/ 4666 w 10000"/>
                      <a:gd name="connsiteY182" fmla="*/ 8651 h 10000"/>
                      <a:gd name="connsiteX183" fmla="*/ 4666 w 10000"/>
                      <a:gd name="connsiteY183" fmla="*/ 8651 h 10000"/>
                      <a:gd name="connsiteX184" fmla="*/ 4572 w 10000"/>
                      <a:gd name="connsiteY184" fmla="*/ 8844 h 10000"/>
                      <a:gd name="connsiteX185" fmla="*/ 4230 w 10000"/>
                      <a:gd name="connsiteY185" fmla="*/ 8862 h 10000"/>
                      <a:gd name="connsiteX186" fmla="*/ 4215 w 10000"/>
                      <a:gd name="connsiteY186" fmla="*/ 8862 h 10000"/>
                      <a:gd name="connsiteX187" fmla="*/ 4215 w 10000"/>
                      <a:gd name="connsiteY187" fmla="*/ 8897 h 10000"/>
                      <a:gd name="connsiteX188" fmla="*/ 4215 w 10000"/>
                      <a:gd name="connsiteY188" fmla="*/ 9072 h 10000"/>
                      <a:gd name="connsiteX189" fmla="*/ 4230 w 10000"/>
                      <a:gd name="connsiteY189" fmla="*/ 9089 h 10000"/>
                      <a:gd name="connsiteX0" fmla="*/ 4230 w 10000"/>
                      <a:gd name="connsiteY0" fmla="*/ 9089 h 10000"/>
                      <a:gd name="connsiteX1" fmla="*/ 4090 w 10000"/>
                      <a:gd name="connsiteY1" fmla="*/ 9282 h 10000"/>
                      <a:gd name="connsiteX2" fmla="*/ 4090 w 10000"/>
                      <a:gd name="connsiteY2" fmla="*/ 9492 h 10000"/>
                      <a:gd name="connsiteX3" fmla="*/ 3981 w 10000"/>
                      <a:gd name="connsiteY3" fmla="*/ 9615 h 10000"/>
                      <a:gd name="connsiteX4" fmla="*/ 3935 w 10000"/>
                      <a:gd name="connsiteY4" fmla="*/ 9580 h 10000"/>
                      <a:gd name="connsiteX5" fmla="*/ 2022 w 10000"/>
                      <a:gd name="connsiteY5" fmla="*/ 10000 h 10000"/>
                      <a:gd name="connsiteX6" fmla="*/ 1960 w 10000"/>
                      <a:gd name="connsiteY6" fmla="*/ 9212 h 10000"/>
                      <a:gd name="connsiteX7" fmla="*/ 1882 w 10000"/>
                      <a:gd name="connsiteY7" fmla="*/ 8529 h 10000"/>
                      <a:gd name="connsiteX8" fmla="*/ 1882 w 10000"/>
                      <a:gd name="connsiteY8" fmla="*/ 8529 h 10000"/>
                      <a:gd name="connsiteX9" fmla="*/ 1882 w 10000"/>
                      <a:gd name="connsiteY9" fmla="*/ 8529 h 10000"/>
                      <a:gd name="connsiteX10" fmla="*/ 1882 w 10000"/>
                      <a:gd name="connsiteY10" fmla="*/ 8529 h 10000"/>
                      <a:gd name="connsiteX11" fmla="*/ 1882 w 10000"/>
                      <a:gd name="connsiteY11" fmla="*/ 8476 h 10000"/>
                      <a:gd name="connsiteX12" fmla="*/ 1882 w 10000"/>
                      <a:gd name="connsiteY12" fmla="*/ 8494 h 10000"/>
                      <a:gd name="connsiteX13" fmla="*/ 1788 w 10000"/>
                      <a:gd name="connsiteY13" fmla="*/ 7671 h 10000"/>
                      <a:gd name="connsiteX14" fmla="*/ 1788 w 10000"/>
                      <a:gd name="connsiteY14" fmla="*/ 7653 h 10000"/>
                      <a:gd name="connsiteX15" fmla="*/ 1773 w 10000"/>
                      <a:gd name="connsiteY15" fmla="*/ 7618 h 10000"/>
                      <a:gd name="connsiteX16" fmla="*/ 1509 w 10000"/>
                      <a:gd name="connsiteY16" fmla="*/ 7496 h 10000"/>
                      <a:gd name="connsiteX17" fmla="*/ 1104 w 10000"/>
                      <a:gd name="connsiteY17" fmla="*/ 7285 h 10000"/>
                      <a:gd name="connsiteX18" fmla="*/ 855 w 10000"/>
                      <a:gd name="connsiteY18" fmla="*/ 7005 h 10000"/>
                      <a:gd name="connsiteX19" fmla="*/ 855 w 10000"/>
                      <a:gd name="connsiteY19" fmla="*/ 6585 h 10000"/>
                      <a:gd name="connsiteX20" fmla="*/ 855 w 10000"/>
                      <a:gd name="connsiteY20" fmla="*/ 6567 h 10000"/>
                      <a:gd name="connsiteX21" fmla="*/ 855 w 10000"/>
                      <a:gd name="connsiteY21" fmla="*/ 6567 h 10000"/>
                      <a:gd name="connsiteX22" fmla="*/ 731 w 10000"/>
                      <a:gd name="connsiteY22" fmla="*/ 6322 h 10000"/>
                      <a:gd name="connsiteX23" fmla="*/ 778 w 10000"/>
                      <a:gd name="connsiteY23" fmla="*/ 6025 h 10000"/>
                      <a:gd name="connsiteX24" fmla="*/ 902 w 10000"/>
                      <a:gd name="connsiteY24" fmla="*/ 5744 h 10000"/>
                      <a:gd name="connsiteX25" fmla="*/ 980 w 10000"/>
                      <a:gd name="connsiteY25" fmla="*/ 5517 h 10000"/>
                      <a:gd name="connsiteX26" fmla="*/ 1089 w 10000"/>
                      <a:gd name="connsiteY26" fmla="*/ 5306 h 10000"/>
                      <a:gd name="connsiteX27" fmla="*/ 1089 w 10000"/>
                      <a:gd name="connsiteY27" fmla="*/ 5289 h 10000"/>
                      <a:gd name="connsiteX28" fmla="*/ 1073 w 10000"/>
                      <a:gd name="connsiteY28" fmla="*/ 5271 h 10000"/>
                      <a:gd name="connsiteX29" fmla="*/ 949 w 10000"/>
                      <a:gd name="connsiteY29" fmla="*/ 5044 h 10000"/>
                      <a:gd name="connsiteX30" fmla="*/ 949 w 10000"/>
                      <a:gd name="connsiteY30" fmla="*/ 4203 h 10000"/>
                      <a:gd name="connsiteX31" fmla="*/ 1058 w 10000"/>
                      <a:gd name="connsiteY31" fmla="*/ 3923 h 10000"/>
                      <a:gd name="connsiteX32" fmla="*/ 1058 w 10000"/>
                      <a:gd name="connsiteY32" fmla="*/ 3888 h 10000"/>
                      <a:gd name="connsiteX33" fmla="*/ 1042 w 10000"/>
                      <a:gd name="connsiteY33" fmla="*/ 3870 h 10000"/>
                      <a:gd name="connsiteX34" fmla="*/ 731 w 10000"/>
                      <a:gd name="connsiteY34" fmla="*/ 3678 h 10000"/>
                      <a:gd name="connsiteX35" fmla="*/ 715 w 10000"/>
                      <a:gd name="connsiteY35" fmla="*/ 3678 h 10000"/>
                      <a:gd name="connsiteX36" fmla="*/ 700 w 10000"/>
                      <a:gd name="connsiteY36" fmla="*/ 3678 h 10000"/>
                      <a:gd name="connsiteX37" fmla="*/ 560 w 10000"/>
                      <a:gd name="connsiteY37" fmla="*/ 3783 h 10000"/>
                      <a:gd name="connsiteX38" fmla="*/ 233 w 10000"/>
                      <a:gd name="connsiteY38" fmla="*/ 3643 h 10000"/>
                      <a:gd name="connsiteX39" fmla="*/ 233 w 10000"/>
                      <a:gd name="connsiteY39" fmla="*/ 3257 h 10000"/>
                      <a:gd name="connsiteX40" fmla="*/ 342 w 10000"/>
                      <a:gd name="connsiteY40" fmla="*/ 3152 h 10000"/>
                      <a:gd name="connsiteX41" fmla="*/ 358 w 10000"/>
                      <a:gd name="connsiteY41" fmla="*/ 3135 h 10000"/>
                      <a:gd name="connsiteX42" fmla="*/ 358 w 10000"/>
                      <a:gd name="connsiteY42" fmla="*/ 3117 h 10000"/>
                      <a:gd name="connsiteX43" fmla="*/ 358 w 10000"/>
                      <a:gd name="connsiteY43" fmla="*/ 3030 h 10000"/>
                      <a:gd name="connsiteX44" fmla="*/ 358 w 10000"/>
                      <a:gd name="connsiteY44" fmla="*/ 3012 h 10000"/>
                      <a:gd name="connsiteX45" fmla="*/ 342 w 10000"/>
                      <a:gd name="connsiteY45" fmla="*/ 3012 h 10000"/>
                      <a:gd name="connsiteX46" fmla="*/ 0 w 10000"/>
                      <a:gd name="connsiteY46" fmla="*/ 2750 h 10000"/>
                      <a:gd name="connsiteX47" fmla="*/ 156 w 10000"/>
                      <a:gd name="connsiteY47" fmla="*/ 2294 h 10000"/>
                      <a:gd name="connsiteX48" fmla="*/ 747 w 10000"/>
                      <a:gd name="connsiteY48" fmla="*/ 2277 h 10000"/>
                      <a:gd name="connsiteX49" fmla="*/ 762 w 10000"/>
                      <a:gd name="connsiteY49" fmla="*/ 2277 h 10000"/>
                      <a:gd name="connsiteX50" fmla="*/ 778 w 10000"/>
                      <a:gd name="connsiteY50" fmla="*/ 2259 h 10000"/>
                      <a:gd name="connsiteX51" fmla="*/ 1135 w 10000"/>
                      <a:gd name="connsiteY51" fmla="*/ 1734 h 10000"/>
                      <a:gd name="connsiteX52" fmla="*/ 1135 w 10000"/>
                      <a:gd name="connsiteY52" fmla="*/ 1734 h 10000"/>
                      <a:gd name="connsiteX53" fmla="*/ 1135 w 10000"/>
                      <a:gd name="connsiteY53" fmla="*/ 1716 h 10000"/>
                      <a:gd name="connsiteX54" fmla="*/ 1089 w 10000"/>
                      <a:gd name="connsiteY54" fmla="*/ 1313 h 10000"/>
                      <a:gd name="connsiteX55" fmla="*/ 1089 w 10000"/>
                      <a:gd name="connsiteY55" fmla="*/ 1313 h 10000"/>
                      <a:gd name="connsiteX56" fmla="*/ 1089 w 10000"/>
                      <a:gd name="connsiteY56" fmla="*/ 1313 h 10000"/>
                      <a:gd name="connsiteX57" fmla="*/ 1026 w 10000"/>
                      <a:gd name="connsiteY57" fmla="*/ 1068 h 10000"/>
                      <a:gd name="connsiteX58" fmla="*/ 1151 w 10000"/>
                      <a:gd name="connsiteY58" fmla="*/ 823 h 10000"/>
                      <a:gd name="connsiteX59" fmla="*/ 1135 w 10000"/>
                      <a:gd name="connsiteY59" fmla="*/ 806 h 10000"/>
                      <a:gd name="connsiteX60" fmla="*/ 1182 w 10000"/>
                      <a:gd name="connsiteY60" fmla="*/ 648 h 10000"/>
                      <a:gd name="connsiteX61" fmla="*/ 1182 w 10000"/>
                      <a:gd name="connsiteY61" fmla="*/ 420 h 10000"/>
                      <a:gd name="connsiteX62" fmla="*/ 1026 w 10000"/>
                      <a:gd name="connsiteY62" fmla="*/ 245 h 10000"/>
                      <a:gd name="connsiteX63" fmla="*/ 1198 w 10000"/>
                      <a:gd name="connsiteY63" fmla="*/ 0 h 10000"/>
                      <a:gd name="connsiteX64" fmla="*/ 1353 w 10000"/>
                      <a:gd name="connsiteY64" fmla="*/ 140 h 10000"/>
                      <a:gd name="connsiteX65" fmla="*/ 1586 w 10000"/>
                      <a:gd name="connsiteY65" fmla="*/ 368 h 10000"/>
                      <a:gd name="connsiteX66" fmla="*/ 2037 w 10000"/>
                      <a:gd name="connsiteY66" fmla="*/ 998 h 10000"/>
                      <a:gd name="connsiteX67" fmla="*/ 2504 w 10000"/>
                      <a:gd name="connsiteY67" fmla="*/ 771 h 10000"/>
                      <a:gd name="connsiteX68" fmla="*/ 2597 w 10000"/>
                      <a:gd name="connsiteY68" fmla="*/ 525 h 10000"/>
                      <a:gd name="connsiteX69" fmla="*/ 2846 w 10000"/>
                      <a:gd name="connsiteY69" fmla="*/ 490 h 10000"/>
                      <a:gd name="connsiteX70" fmla="*/ 2986 w 10000"/>
                      <a:gd name="connsiteY70" fmla="*/ 280 h 10000"/>
                      <a:gd name="connsiteX71" fmla="*/ 3561 w 10000"/>
                      <a:gd name="connsiteY71" fmla="*/ 350 h 10000"/>
                      <a:gd name="connsiteX72" fmla="*/ 3717 w 10000"/>
                      <a:gd name="connsiteY72" fmla="*/ 665 h 10000"/>
                      <a:gd name="connsiteX73" fmla="*/ 3997 w 10000"/>
                      <a:gd name="connsiteY73" fmla="*/ 665 h 10000"/>
                      <a:gd name="connsiteX74" fmla="*/ 4168 w 10000"/>
                      <a:gd name="connsiteY74" fmla="*/ 385 h 10000"/>
                      <a:gd name="connsiteX75" fmla="*/ 4526 w 10000"/>
                      <a:gd name="connsiteY75" fmla="*/ 420 h 10000"/>
                      <a:gd name="connsiteX76" fmla="*/ 4837 w 10000"/>
                      <a:gd name="connsiteY76" fmla="*/ 525 h 10000"/>
                      <a:gd name="connsiteX77" fmla="*/ 4852 w 10000"/>
                      <a:gd name="connsiteY77" fmla="*/ 928 h 10000"/>
                      <a:gd name="connsiteX78" fmla="*/ 5179 w 10000"/>
                      <a:gd name="connsiteY78" fmla="*/ 1313 h 10000"/>
                      <a:gd name="connsiteX79" fmla="*/ 5521 w 10000"/>
                      <a:gd name="connsiteY79" fmla="*/ 1296 h 10000"/>
                      <a:gd name="connsiteX80" fmla="*/ 5723 w 10000"/>
                      <a:gd name="connsiteY80" fmla="*/ 1471 h 10000"/>
                      <a:gd name="connsiteX81" fmla="*/ 5910 w 10000"/>
                      <a:gd name="connsiteY81" fmla="*/ 1594 h 10000"/>
                      <a:gd name="connsiteX82" fmla="*/ 6081 w 10000"/>
                      <a:gd name="connsiteY82" fmla="*/ 1384 h 10000"/>
                      <a:gd name="connsiteX83" fmla="*/ 6128 w 10000"/>
                      <a:gd name="connsiteY83" fmla="*/ 1121 h 10000"/>
                      <a:gd name="connsiteX84" fmla="*/ 6330 w 10000"/>
                      <a:gd name="connsiteY84" fmla="*/ 1068 h 10000"/>
                      <a:gd name="connsiteX85" fmla="*/ 6392 w 10000"/>
                      <a:gd name="connsiteY85" fmla="*/ 1313 h 10000"/>
                      <a:gd name="connsiteX86" fmla="*/ 6781 w 10000"/>
                      <a:gd name="connsiteY86" fmla="*/ 1366 h 10000"/>
                      <a:gd name="connsiteX87" fmla="*/ 7263 w 10000"/>
                      <a:gd name="connsiteY87" fmla="*/ 1296 h 10000"/>
                      <a:gd name="connsiteX88" fmla="*/ 7512 w 10000"/>
                      <a:gd name="connsiteY88" fmla="*/ 1138 h 10000"/>
                      <a:gd name="connsiteX89" fmla="*/ 7652 w 10000"/>
                      <a:gd name="connsiteY89" fmla="*/ 525 h 10000"/>
                      <a:gd name="connsiteX90" fmla="*/ 7667 w 10000"/>
                      <a:gd name="connsiteY90" fmla="*/ 473 h 10000"/>
                      <a:gd name="connsiteX91" fmla="*/ 8025 w 10000"/>
                      <a:gd name="connsiteY91" fmla="*/ 473 h 10000"/>
                      <a:gd name="connsiteX92" fmla="*/ 7978 w 10000"/>
                      <a:gd name="connsiteY92" fmla="*/ 718 h 10000"/>
                      <a:gd name="connsiteX93" fmla="*/ 7978 w 10000"/>
                      <a:gd name="connsiteY93" fmla="*/ 736 h 10000"/>
                      <a:gd name="connsiteX94" fmla="*/ 7994 w 10000"/>
                      <a:gd name="connsiteY94" fmla="*/ 736 h 10000"/>
                      <a:gd name="connsiteX95" fmla="*/ 8056 w 10000"/>
                      <a:gd name="connsiteY95" fmla="*/ 876 h 10000"/>
                      <a:gd name="connsiteX96" fmla="*/ 8072 w 10000"/>
                      <a:gd name="connsiteY96" fmla="*/ 928 h 10000"/>
                      <a:gd name="connsiteX97" fmla="*/ 8103 w 10000"/>
                      <a:gd name="connsiteY97" fmla="*/ 893 h 10000"/>
                      <a:gd name="connsiteX98" fmla="*/ 8243 w 10000"/>
                      <a:gd name="connsiteY98" fmla="*/ 736 h 10000"/>
                      <a:gd name="connsiteX99" fmla="*/ 8305 w 10000"/>
                      <a:gd name="connsiteY99" fmla="*/ 806 h 10000"/>
                      <a:gd name="connsiteX100" fmla="*/ 8336 w 10000"/>
                      <a:gd name="connsiteY100" fmla="*/ 963 h 10000"/>
                      <a:gd name="connsiteX101" fmla="*/ 8351 w 10000"/>
                      <a:gd name="connsiteY101" fmla="*/ 981 h 10000"/>
                      <a:gd name="connsiteX102" fmla="*/ 8351 w 10000"/>
                      <a:gd name="connsiteY102" fmla="*/ 981 h 10000"/>
                      <a:gd name="connsiteX103" fmla="*/ 8460 w 10000"/>
                      <a:gd name="connsiteY103" fmla="*/ 1121 h 10000"/>
                      <a:gd name="connsiteX104" fmla="*/ 8367 w 10000"/>
                      <a:gd name="connsiteY104" fmla="*/ 1226 h 10000"/>
                      <a:gd name="connsiteX105" fmla="*/ 8351 w 10000"/>
                      <a:gd name="connsiteY105" fmla="*/ 1226 h 10000"/>
                      <a:gd name="connsiteX106" fmla="*/ 8351 w 10000"/>
                      <a:gd name="connsiteY106" fmla="*/ 1243 h 10000"/>
                      <a:gd name="connsiteX107" fmla="*/ 8351 w 10000"/>
                      <a:gd name="connsiteY107" fmla="*/ 1489 h 10000"/>
                      <a:gd name="connsiteX108" fmla="*/ 8351 w 10000"/>
                      <a:gd name="connsiteY108" fmla="*/ 1489 h 10000"/>
                      <a:gd name="connsiteX109" fmla="*/ 8351 w 10000"/>
                      <a:gd name="connsiteY109" fmla="*/ 1506 h 10000"/>
                      <a:gd name="connsiteX110" fmla="*/ 8491 w 10000"/>
                      <a:gd name="connsiteY110" fmla="*/ 1681 h 10000"/>
                      <a:gd name="connsiteX111" fmla="*/ 8616 w 10000"/>
                      <a:gd name="connsiteY111" fmla="*/ 1856 h 10000"/>
                      <a:gd name="connsiteX112" fmla="*/ 8694 w 10000"/>
                      <a:gd name="connsiteY112" fmla="*/ 2137 h 10000"/>
                      <a:gd name="connsiteX113" fmla="*/ 8694 w 10000"/>
                      <a:gd name="connsiteY113" fmla="*/ 2277 h 10000"/>
                      <a:gd name="connsiteX114" fmla="*/ 8694 w 10000"/>
                      <a:gd name="connsiteY114" fmla="*/ 2294 h 10000"/>
                      <a:gd name="connsiteX115" fmla="*/ 8694 w 10000"/>
                      <a:gd name="connsiteY115" fmla="*/ 2312 h 10000"/>
                      <a:gd name="connsiteX116" fmla="*/ 8787 w 10000"/>
                      <a:gd name="connsiteY116" fmla="*/ 2399 h 10000"/>
                      <a:gd name="connsiteX117" fmla="*/ 8818 w 10000"/>
                      <a:gd name="connsiteY117" fmla="*/ 2767 h 10000"/>
                      <a:gd name="connsiteX118" fmla="*/ 8756 w 10000"/>
                      <a:gd name="connsiteY118" fmla="*/ 2855 h 10000"/>
                      <a:gd name="connsiteX119" fmla="*/ 8507 w 10000"/>
                      <a:gd name="connsiteY119" fmla="*/ 2995 h 10000"/>
                      <a:gd name="connsiteX120" fmla="*/ 8491 w 10000"/>
                      <a:gd name="connsiteY120" fmla="*/ 3012 h 10000"/>
                      <a:gd name="connsiteX121" fmla="*/ 8491 w 10000"/>
                      <a:gd name="connsiteY121" fmla="*/ 3012 h 10000"/>
                      <a:gd name="connsiteX122" fmla="*/ 8305 w 10000"/>
                      <a:gd name="connsiteY122" fmla="*/ 3363 h 10000"/>
                      <a:gd name="connsiteX123" fmla="*/ 8180 w 10000"/>
                      <a:gd name="connsiteY123" fmla="*/ 3468 h 10000"/>
                      <a:gd name="connsiteX124" fmla="*/ 8149 w 10000"/>
                      <a:gd name="connsiteY124" fmla="*/ 3485 h 10000"/>
                      <a:gd name="connsiteX125" fmla="*/ 8165 w 10000"/>
                      <a:gd name="connsiteY125" fmla="*/ 3520 h 10000"/>
                      <a:gd name="connsiteX126" fmla="*/ 8274 w 10000"/>
                      <a:gd name="connsiteY126" fmla="*/ 3678 h 10000"/>
                      <a:gd name="connsiteX127" fmla="*/ 8274 w 10000"/>
                      <a:gd name="connsiteY127" fmla="*/ 3835 h 10000"/>
                      <a:gd name="connsiteX128" fmla="*/ 8180 w 10000"/>
                      <a:gd name="connsiteY128" fmla="*/ 4116 h 10000"/>
                      <a:gd name="connsiteX129" fmla="*/ 8180 w 10000"/>
                      <a:gd name="connsiteY129" fmla="*/ 4133 h 10000"/>
                      <a:gd name="connsiteX130" fmla="*/ 8196 w 10000"/>
                      <a:gd name="connsiteY130" fmla="*/ 4151 h 10000"/>
                      <a:gd name="connsiteX131" fmla="*/ 8523 w 10000"/>
                      <a:gd name="connsiteY131" fmla="*/ 4553 h 10000"/>
                      <a:gd name="connsiteX132" fmla="*/ 8523 w 10000"/>
                      <a:gd name="connsiteY132" fmla="*/ 4553 h 10000"/>
                      <a:gd name="connsiteX133" fmla="*/ 8523 w 10000"/>
                      <a:gd name="connsiteY133" fmla="*/ 4553 h 10000"/>
                      <a:gd name="connsiteX134" fmla="*/ 8647 w 10000"/>
                      <a:gd name="connsiteY134" fmla="*/ 4623 h 10000"/>
                      <a:gd name="connsiteX135" fmla="*/ 8740 w 10000"/>
                      <a:gd name="connsiteY135" fmla="*/ 4483 h 10000"/>
                      <a:gd name="connsiteX136" fmla="*/ 8787 w 10000"/>
                      <a:gd name="connsiteY136" fmla="*/ 4466 h 10000"/>
                      <a:gd name="connsiteX137" fmla="*/ 8865 w 10000"/>
                      <a:gd name="connsiteY137" fmla="*/ 4553 h 10000"/>
                      <a:gd name="connsiteX138" fmla="*/ 8802 w 10000"/>
                      <a:gd name="connsiteY138" fmla="*/ 4746 h 10000"/>
                      <a:gd name="connsiteX139" fmla="*/ 8787 w 10000"/>
                      <a:gd name="connsiteY139" fmla="*/ 4764 h 10000"/>
                      <a:gd name="connsiteX140" fmla="*/ 8802 w 10000"/>
                      <a:gd name="connsiteY140" fmla="*/ 4781 h 10000"/>
                      <a:gd name="connsiteX141" fmla="*/ 9020 w 10000"/>
                      <a:gd name="connsiteY141" fmla="*/ 4974 h 10000"/>
                      <a:gd name="connsiteX142" fmla="*/ 9253 w 10000"/>
                      <a:gd name="connsiteY142" fmla="*/ 5131 h 10000"/>
                      <a:gd name="connsiteX143" fmla="*/ 9253 w 10000"/>
                      <a:gd name="connsiteY143" fmla="*/ 5131 h 10000"/>
                      <a:gd name="connsiteX144" fmla="*/ 9253 w 10000"/>
                      <a:gd name="connsiteY144" fmla="*/ 5131 h 10000"/>
                      <a:gd name="connsiteX145" fmla="*/ 9565 w 10000"/>
                      <a:gd name="connsiteY145" fmla="*/ 5271 h 10000"/>
                      <a:gd name="connsiteX146" fmla="*/ 9813 w 10000"/>
                      <a:gd name="connsiteY146" fmla="*/ 5709 h 10000"/>
                      <a:gd name="connsiteX147" fmla="*/ 9813 w 10000"/>
                      <a:gd name="connsiteY147" fmla="*/ 5989 h 10000"/>
                      <a:gd name="connsiteX148" fmla="*/ 9813 w 10000"/>
                      <a:gd name="connsiteY148" fmla="*/ 6007 h 10000"/>
                      <a:gd name="connsiteX149" fmla="*/ 9813 w 10000"/>
                      <a:gd name="connsiteY149" fmla="*/ 6007 h 10000"/>
                      <a:gd name="connsiteX150" fmla="*/ 9984 w 10000"/>
                      <a:gd name="connsiteY150" fmla="*/ 6235 h 10000"/>
                      <a:gd name="connsiteX151" fmla="*/ 10000 w 10000"/>
                      <a:gd name="connsiteY151" fmla="*/ 6392 h 10000"/>
                      <a:gd name="connsiteX152" fmla="*/ 9502 w 10000"/>
                      <a:gd name="connsiteY152" fmla="*/ 6795 h 10000"/>
                      <a:gd name="connsiteX153" fmla="*/ 9347 w 10000"/>
                      <a:gd name="connsiteY153" fmla="*/ 6900 h 10000"/>
                      <a:gd name="connsiteX154" fmla="*/ 9067 w 10000"/>
                      <a:gd name="connsiteY154" fmla="*/ 7128 h 10000"/>
                      <a:gd name="connsiteX155" fmla="*/ 8849 w 10000"/>
                      <a:gd name="connsiteY155" fmla="*/ 7233 h 10000"/>
                      <a:gd name="connsiteX156" fmla="*/ 8849 w 10000"/>
                      <a:gd name="connsiteY156" fmla="*/ 7233 h 10000"/>
                      <a:gd name="connsiteX157" fmla="*/ 8834 w 10000"/>
                      <a:gd name="connsiteY157" fmla="*/ 7250 h 10000"/>
                      <a:gd name="connsiteX158" fmla="*/ 8554 w 10000"/>
                      <a:gd name="connsiteY158" fmla="*/ 7513 h 10000"/>
                      <a:gd name="connsiteX159" fmla="*/ 8491 w 10000"/>
                      <a:gd name="connsiteY159" fmla="*/ 7391 h 10000"/>
                      <a:gd name="connsiteX160" fmla="*/ 8476 w 10000"/>
                      <a:gd name="connsiteY160" fmla="*/ 7391 h 10000"/>
                      <a:gd name="connsiteX161" fmla="*/ 8476 w 10000"/>
                      <a:gd name="connsiteY161" fmla="*/ 7391 h 10000"/>
                      <a:gd name="connsiteX162" fmla="*/ 8289 w 10000"/>
                      <a:gd name="connsiteY162" fmla="*/ 7233 h 10000"/>
                      <a:gd name="connsiteX163" fmla="*/ 8258 w 10000"/>
                      <a:gd name="connsiteY163" fmla="*/ 7040 h 10000"/>
                      <a:gd name="connsiteX164" fmla="*/ 8258 w 10000"/>
                      <a:gd name="connsiteY164" fmla="*/ 7040 h 10000"/>
                      <a:gd name="connsiteX165" fmla="*/ 8243 w 10000"/>
                      <a:gd name="connsiteY165" fmla="*/ 7023 h 10000"/>
                      <a:gd name="connsiteX166" fmla="*/ 7574 w 10000"/>
                      <a:gd name="connsiteY166" fmla="*/ 6235 h 10000"/>
                      <a:gd name="connsiteX167" fmla="*/ 7574 w 10000"/>
                      <a:gd name="connsiteY167" fmla="*/ 6217 h 10000"/>
                      <a:gd name="connsiteX168" fmla="*/ 7558 w 10000"/>
                      <a:gd name="connsiteY168" fmla="*/ 6217 h 10000"/>
                      <a:gd name="connsiteX169" fmla="*/ 7030 w 10000"/>
                      <a:gd name="connsiteY169" fmla="*/ 6200 h 10000"/>
                      <a:gd name="connsiteX170" fmla="*/ 7014 w 10000"/>
                      <a:gd name="connsiteY170" fmla="*/ 6200 h 10000"/>
                      <a:gd name="connsiteX171" fmla="*/ 6998 w 10000"/>
                      <a:gd name="connsiteY171" fmla="*/ 6217 h 10000"/>
                      <a:gd name="connsiteX172" fmla="*/ 6501 w 10000"/>
                      <a:gd name="connsiteY172" fmla="*/ 7233 h 10000"/>
                      <a:gd name="connsiteX173" fmla="*/ 5941 w 10000"/>
                      <a:gd name="connsiteY173" fmla="*/ 7233 h 10000"/>
                      <a:gd name="connsiteX174" fmla="*/ 5910 w 10000"/>
                      <a:gd name="connsiteY174" fmla="*/ 7233 h 10000"/>
                      <a:gd name="connsiteX175" fmla="*/ 5910 w 10000"/>
                      <a:gd name="connsiteY175" fmla="*/ 7250 h 10000"/>
                      <a:gd name="connsiteX176" fmla="*/ 5923 w 10000"/>
                      <a:gd name="connsiteY176" fmla="*/ 7720 h 10000"/>
                      <a:gd name="connsiteX177" fmla="*/ 5708 w 10000"/>
                      <a:gd name="connsiteY177" fmla="*/ 7566 h 10000"/>
                      <a:gd name="connsiteX178" fmla="*/ 5692 w 10000"/>
                      <a:gd name="connsiteY178" fmla="*/ 7566 h 10000"/>
                      <a:gd name="connsiteX179" fmla="*/ 5677 w 10000"/>
                      <a:gd name="connsiteY179" fmla="*/ 7601 h 10000"/>
                      <a:gd name="connsiteX180" fmla="*/ 4666 w 10000"/>
                      <a:gd name="connsiteY180" fmla="*/ 8651 h 10000"/>
                      <a:gd name="connsiteX181" fmla="*/ 4666 w 10000"/>
                      <a:gd name="connsiteY181" fmla="*/ 8651 h 10000"/>
                      <a:gd name="connsiteX182" fmla="*/ 4666 w 10000"/>
                      <a:gd name="connsiteY182" fmla="*/ 8651 h 10000"/>
                      <a:gd name="connsiteX183" fmla="*/ 4572 w 10000"/>
                      <a:gd name="connsiteY183" fmla="*/ 8844 h 10000"/>
                      <a:gd name="connsiteX184" fmla="*/ 4230 w 10000"/>
                      <a:gd name="connsiteY184" fmla="*/ 8862 h 10000"/>
                      <a:gd name="connsiteX185" fmla="*/ 4215 w 10000"/>
                      <a:gd name="connsiteY185" fmla="*/ 8862 h 10000"/>
                      <a:gd name="connsiteX186" fmla="*/ 4215 w 10000"/>
                      <a:gd name="connsiteY186" fmla="*/ 8897 h 10000"/>
                      <a:gd name="connsiteX187" fmla="*/ 4215 w 10000"/>
                      <a:gd name="connsiteY187" fmla="*/ 9072 h 10000"/>
                      <a:gd name="connsiteX188" fmla="*/ 4230 w 10000"/>
                      <a:gd name="connsiteY188" fmla="*/ 9089 h 10000"/>
                      <a:gd name="connsiteX0" fmla="*/ 4230 w 10000"/>
                      <a:gd name="connsiteY0" fmla="*/ 9089 h 10000"/>
                      <a:gd name="connsiteX1" fmla="*/ 4090 w 10000"/>
                      <a:gd name="connsiteY1" fmla="*/ 9282 h 10000"/>
                      <a:gd name="connsiteX2" fmla="*/ 4090 w 10000"/>
                      <a:gd name="connsiteY2" fmla="*/ 9492 h 10000"/>
                      <a:gd name="connsiteX3" fmla="*/ 3981 w 10000"/>
                      <a:gd name="connsiteY3" fmla="*/ 9615 h 10000"/>
                      <a:gd name="connsiteX4" fmla="*/ 3935 w 10000"/>
                      <a:gd name="connsiteY4" fmla="*/ 9580 h 10000"/>
                      <a:gd name="connsiteX5" fmla="*/ 2022 w 10000"/>
                      <a:gd name="connsiteY5" fmla="*/ 10000 h 10000"/>
                      <a:gd name="connsiteX6" fmla="*/ 1960 w 10000"/>
                      <a:gd name="connsiteY6" fmla="*/ 9212 h 10000"/>
                      <a:gd name="connsiteX7" fmla="*/ 1882 w 10000"/>
                      <a:gd name="connsiteY7" fmla="*/ 8529 h 10000"/>
                      <a:gd name="connsiteX8" fmla="*/ 1882 w 10000"/>
                      <a:gd name="connsiteY8" fmla="*/ 8529 h 10000"/>
                      <a:gd name="connsiteX9" fmla="*/ 1882 w 10000"/>
                      <a:gd name="connsiteY9" fmla="*/ 8529 h 10000"/>
                      <a:gd name="connsiteX10" fmla="*/ 1882 w 10000"/>
                      <a:gd name="connsiteY10" fmla="*/ 8529 h 10000"/>
                      <a:gd name="connsiteX11" fmla="*/ 1882 w 10000"/>
                      <a:gd name="connsiteY11" fmla="*/ 8476 h 10000"/>
                      <a:gd name="connsiteX12" fmla="*/ 1882 w 10000"/>
                      <a:gd name="connsiteY12" fmla="*/ 8494 h 10000"/>
                      <a:gd name="connsiteX13" fmla="*/ 1788 w 10000"/>
                      <a:gd name="connsiteY13" fmla="*/ 7671 h 10000"/>
                      <a:gd name="connsiteX14" fmla="*/ 1788 w 10000"/>
                      <a:gd name="connsiteY14" fmla="*/ 7653 h 10000"/>
                      <a:gd name="connsiteX15" fmla="*/ 1773 w 10000"/>
                      <a:gd name="connsiteY15" fmla="*/ 7618 h 10000"/>
                      <a:gd name="connsiteX16" fmla="*/ 1509 w 10000"/>
                      <a:gd name="connsiteY16" fmla="*/ 7496 h 10000"/>
                      <a:gd name="connsiteX17" fmla="*/ 1104 w 10000"/>
                      <a:gd name="connsiteY17" fmla="*/ 7285 h 10000"/>
                      <a:gd name="connsiteX18" fmla="*/ 855 w 10000"/>
                      <a:gd name="connsiteY18" fmla="*/ 7005 h 10000"/>
                      <a:gd name="connsiteX19" fmla="*/ 855 w 10000"/>
                      <a:gd name="connsiteY19" fmla="*/ 6585 h 10000"/>
                      <a:gd name="connsiteX20" fmla="*/ 855 w 10000"/>
                      <a:gd name="connsiteY20" fmla="*/ 6567 h 10000"/>
                      <a:gd name="connsiteX21" fmla="*/ 855 w 10000"/>
                      <a:gd name="connsiteY21" fmla="*/ 6567 h 10000"/>
                      <a:gd name="connsiteX22" fmla="*/ 731 w 10000"/>
                      <a:gd name="connsiteY22" fmla="*/ 6322 h 10000"/>
                      <a:gd name="connsiteX23" fmla="*/ 778 w 10000"/>
                      <a:gd name="connsiteY23" fmla="*/ 6025 h 10000"/>
                      <a:gd name="connsiteX24" fmla="*/ 902 w 10000"/>
                      <a:gd name="connsiteY24" fmla="*/ 5744 h 10000"/>
                      <a:gd name="connsiteX25" fmla="*/ 980 w 10000"/>
                      <a:gd name="connsiteY25" fmla="*/ 5517 h 10000"/>
                      <a:gd name="connsiteX26" fmla="*/ 1089 w 10000"/>
                      <a:gd name="connsiteY26" fmla="*/ 5306 h 10000"/>
                      <a:gd name="connsiteX27" fmla="*/ 1089 w 10000"/>
                      <a:gd name="connsiteY27" fmla="*/ 5289 h 10000"/>
                      <a:gd name="connsiteX28" fmla="*/ 1073 w 10000"/>
                      <a:gd name="connsiteY28" fmla="*/ 5271 h 10000"/>
                      <a:gd name="connsiteX29" fmla="*/ 949 w 10000"/>
                      <a:gd name="connsiteY29" fmla="*/ 5044 h 10000"/>
                      <a:gd name="connsiteX30" fmla="*/ 949 w 10000"/>
                      <a:gd name="connsiteY30" fmla="*/ 4203 h 10000"/>
                      <a:gd name="connsiteX31" fmla="*/ 1058 w 10000"/>
                      <a:gd name="connsiteY31" fmla="*/ 3923 h 10000"/>
                      <a:gd name="connsiteX32" fmla="*/ 1058 w 10000"/>
                      <a:gd name="connsiteY32" fmla="*/ 3888 h 10000"/>
                      <a:gd name="connsiteX33" fmla="*/ 1042 w 10000"/>
                      <a:gd name="connsiteY33" fmla="*/ 3870 h 10000"/>
                      <a:gd name="connsiteX34" fmla="*/ 731 w 10000"/>
                      <a:gd name="connsiteY34" fmla="*/ 3678 h 10000"/>
                      <a:gd name="connsiteX35" fmla="*/ 715 w 10000"/>
                      <a:gd name="connsiteY35" fmla="*/ 3678 h 10000"/>
                      <a:gd name="connsiteX36" fmla="*/ 700 w 10000"/>
                      <a:gd name="connsiteY36" fmla="*/ 3678 h 10000"/>
                      <a:gd name="connsiteX37" fmla="*/ 560 w 10000"/>
                      <a:gd name="connsiteY37" fmla="*/ 3783 h 10000"/>
                      <a:gd name="connsiteX38" fmla="*/ 233 w 10000"/>
                      <a:gd name="connsiteY38" fmla="*/ 3643 h 10000"/>
                      <a:gd name="connsiteX39" fmla="*/ 233 w 10000"/>
                      <a:gd name="connsiteY39" fmla="*/ 3257 h 10000"/>
                      <a:gd name="connsiteX40" fmla="*/ 342 w 10000"/>
                      <a:gd name="connsiteY40" fmla="*/ 3152 h 10000"/>
                      <a:gd name="connsiteX41" fmla="*/ 358 w 10000"/>
                      <a:gd name="connsiteY41" fmla="*/ 3135 h 10000"/>
                      <a:gd name="connsiteX42" fmla="*/ 358 w 10000"/>
                      <a:gd name="connsiteY42" fmla="*/ 3117 h 10000"/>
                      <a:gd name="connsiteX43" fmla="*/ 358 w 10000"/>
                      <a:gd name="connsiteY43" fmla="*/ 3030 h 10000"/>
                      <a:gd name="connsiteX44" fmla="*/ 358 w 10000"/>
                      <a:gd name="connsiteY44" fmla="*/ 3012 h 10000"/>
                      <a:gd name="connsiteX45" fmla="*/ 342 w 10000"/>
                      <a:gd name="connsiteY45" fmla="*/ 3012 h 10000"/>
                      <a:gd name="connsiteX46" fmla="*/ 0 w 10000"/>
                      <a:gd name="connsiteY46" fmla="*/ 2750 h 10000"/>
                      <a:gd name="connsiteX47" fmla="*/ 156 w 10000"/>
                      <a:gd name="connsiteY47" fmla="*/ 2294 h 10000"/>
                      <a:gd name="connsiteX48" fmla="*/ 747 w 10000"/>
                      <a:gd name="connsiteY48" fmla="*/ 2277 h 10000"/>
                      <a:gd name="connsiteX49" fmla="*/ 762 w 10000"/>
                      <a:gd name="connsiteY49" fmla="*/ 2277 h 10000"/>
                      <a:gd name="connsiteX50" fmla="*/ 778 w 10000"/>
                      <a:gd name="connsiteY50" fmla="*/ 2259 h 10000"/>
                      <a:gd name="connsiteX51" fmla="*/ 1135 w 10000"/>
                      <a:gd name="connsiteY51" fmla="*/ 1734 h 10000"/>
                      <a:gd name="connsiteX52" fmla="*/ 1135 w 10000"/>
                      <a:gd name="connsiteY52" fmla="*/ 1734 h 10000"/>
                      <a:gd name="connsiteX53" fmla="*/ 1135 w 10000"/>
                      <a:gd name="connsiteY53" fmla="*/ 1716 h 10000"/>
                      <a:gd name="connsiteX54" fmla="*/ 1089 w 10000"/>
                      <a:gd name="connsiteY54" fmla="*/ 1313 h 10000"/>
                      <a:gd name="connsiteX55" fmla="*/ 1089 w 10000"/>
                      <a:gd name="connsiteY55" fmla="*/ 1313 h 10000"/>
                      <a:gd name="connsiteX56" fmla="*/ 1089 w 10000"/>
                      <a:gd name="connsiteY56" fmla="*/ 1313 h 10000"/>
                      <a:gd name="connsiteX57" fmla="*/ 1026 w 10000"/>
                      <a:gd name="connsiteY57" fmla="*/ 1068 h 10000"/>
                      <a:gd name="connsiteX58" fmla="*/ 1151 w 10000"/>
                      <a:gd name="connsiteY58" fmla="*/ 823 h 10000"/>
                      <a:gd name="connsiteX59" fmla="*/ 1135 w 10000"/>
                      <a:gd name="connsiteY59" fmla="*/ 806 h 10000"/>
                      <a:gd name="connsiteX60" fmla="*/ 1182 w 10000"/>
                      <a:gd name="connsiteY60" fmla="*/ 648 h 10000"/>
                      <a:gd name="connsiteX61" fmla="*/ 1182 w 10000"/>
                      <a:gd name="connsiteY61" fmla="*/ 420 h 10000"/>
                      <a:gd name="connsiteX62" fmla="*/ 1026 w 10000"/>
                      <a:gd name="connsiteY62" fmla="*/ 245 h 10000"/>
                      <a:gd name="connsiteX63" fmla="*/ 1198 w 10000"/>
                      <a:gd name="connsiteY63" fmla="*/ 0 h 10000"/>
                      <a:gd name="connsiteX64" fmla="*/ 1353 w 10000"/>
                      <a:gd name="connsiteY64" fmla="*/ 140 h 10000"/>
                      <a:gd name="connsiteX65" fmla="*/ 1586 w 10000"/>
                      <a:gd name="connsiteY65" fmla="*/ 368 h 10000"/>
                      <a:gd name="connsiteX66" fmla="*/ 2037 w 10000"/>
                      <a:gd name="connsiteY66" fmla="*/ 998 h 10000"/>
                      <a:gd name="connsiteX67" fmla="*/ 2504 w 10000"/>
                      <a:gd name="connsiteY67" fmla="*/ 771 h 10000"/>
                      <a:gd name="connsiteX68" fmla="*/ 2597 w 10000"/>
                      <a:gd name="connsiteY68" fmla="*/ 525 h 10000"/>
                      <a:gd name="connsiteX69" fmla="*/ 2846 w 10000"/>
                      <a:gd name="connsiteY69" fmla="*/ 490 h 10000"/>
                      <a:gd name="connsiteX70" fmla="*/ 2986 w 10000"/>
                      <a:gd name="connsiteY70" fmla="*/ 280 h 10000"/>
                      <a:gd name="connsiteX71" fmla="*/ 3561 w 10000"/>
                      <a:gd name="connsiteY71" fmla="*/ 350 h 10000"/>
                      <a:gd name="connsiteX72" fmla="*/ 3717 w 10000"/>
                      <a:gd name="connsiteY72" fmla="*/ 665 h 10000"/>
                      <a:gd name="connsiteX73" fmla="*/ 3997 w 10000"/>
                      <a:gd name="connsiteY73" fmla="*/ 665 h 10000"/>
                      <a:gd name="connsiteX74" fmla="*/ 4168 w 10000"/>
                      <a:gd name="connsiteY74" fmla="*/ 385 h 10000"/>
                      <a:gd name="connsiteX75" fmla="*/ 4526 w 10000"/>
                      <a:gd name="connsiteY75" fmla="*/ 420 h 10000"/>
                      <a:gd name="connsiteX76" fmla="*/ 4837 w 10000"/>
                      <a:gd name="connsiteY76" fmla="*/ 525 h 10000"/>
                      <a:gd name="connsiteX77" fmla="*/ 4852 w 10000"/>
                      <a:gd name="connsiteY77" fmla="*/ 928 h 10000"/>
                      <a:gd name="connsiteX78" fmla="*/ 5179 w 10000"/>
                      <a:gd name="connsiteY78" fmla="*/ 1313 h 10000"/>
                      <a:gd name="connsiteX79" fmla="*/ 5521 w 10000"/>
                      <a:gd name="connsiteY79" fmla="*/ 1296 h 10000"/>
                      <a:gd name="connsiteX80" fmla="*/ 5723 w 10000"/>
                      <a:gd name="connsiteY80" fmla="*/ 1471 h 10000"/>
                      <a:gd name="connsiteX81" fmla="*/ 5910 w 10000"/>
                      <a:gd name="connsiteY81" fmla="*/ 1594 h 10000"/>
                      <a:gd name="connsiteX82" fmla="*/ 6081 w 10000"/>
                      <a:gd name="connsiteY82" fmla="*/ 1384 h 10000"/>
                      <a:gd name="connsiteX83" fmla="*/ 6128 w 10000"/>
                      <a:gd name="connsiteY83" fmla="*/ 1121 h 10000"/>
                      <a:gd name="connsiteX84" fmla="*/ 6330 w 10000"/>
                      <a:gd name="connsiteY84" fmla="*/ 1068 h 10000"/>
                      <a:gd name="connsiteX85" fmla="*/ 6392 w 10000"/>
                      <a:gd name="connsiteY85" fmla="*/ 1313 h 10000"/>
                      <a:gd name="connsiteX86" fmla="*/ 6781 w 10000"/>
                      <a:gd name="connsiteY86" fmla="*/ 1366 h 10000"/>
                      <a:gd name="connsiteX87" fmla="*/ 7263 w 10000"/>
                      <a:gd name="connsiteY87" fmla="*/ 1296 h 10000"/>
                      <a:gd name="connsiteX88" fmla="*/ 7512 w 10000"/>
                      <a:gd name="connsiteY88" fmla="*/ 1138 h 10000"/>
                      <a:gd name="connsiteX89" fmla="*/ 7652 w 10000"/>
                      <a:gd name="connsiteY89" fmla="*/ 525 h 10000"/>
                      <a:gd name="connsiteX90" fmla="*/ 7667 w 10000"/>
                      <a:gd name="connsiteY90" fmla="*/ 473 h 10000"/>
                      <a:gd name="connsiteX91" fmla="*/ 8025 w 10000"/>
                      <a:gd name="connsiteY91" fmla="*/ 473 h 10000"/>
                      <a:gd name="connsiteX92" fmla="*/ 7978 w 10000"/>
                      <a:gd name="connsiteY92" fmla="*/ 718 h 10000"/>
                      <a:gd name="connsiteX93" fmla="*/ 7978 w 10000"/>
                      <a:gd name="connsiteY93" fmla="*/ 736 h 10000"/>
                      <a:gd name="connsiteX94" fmla="*/ 7994 w 10000"/>
                      <a:gd name="connsiteY94" fmla="*/ 736 h 10000"/>
                      <a:gd name="connsiteX95" fmla="*/ 8056 w 10000"/>
                      <a:gd name="connsiteY95" fmla="*/ 876 h 10000"/>
                      <a:gd name="connsiteX96" fmla="*/ 8072 w 10000"/>
                      <a:gd name="connsiteY96" fmla="*/ 928 h 10000"/>
                      <a:gd name="connsiteX97" fmla="*/ 8103 w 10000"/>
                      <a:gd name="connsiteY97" fmla="*/ 893 h 10000"/>
                      <a:gd name="connsiteX98" fmla="*/ 8243 w 10000"/>
                      <a:gd name="connsiteY98" fmla="*/ 736 h 10000"/>
                      <a:gd name="connsiteX99" fmla="*/ 8305 w 10000"/>
                      <a:gd name="connsiteY99" fmla="*/ 806 h 10000"/>
                      <a:gd name="connsiteX100" fmla="*/ 8336 w 10000"/>
                      <a:gd name="connsiteY100" fmla="*/ 963 h 10000"/>
                      <a:gd name="connsiteX101" fmla="*/ 8351 w 10000"/>
                      <a:gd name="connsiteY101" fmla="*/ 981 h 10000"/>
                      <a:gd name="connsiteX102" fmla="*/ 8351 w 10000"/>
                      <a:gd name="connsiteY102" fmla="*/ 981 h 10000"/>
                      <a:gd name="connsiteX103" fmla="*/ 8460 w 10000"/>
                      <a:gd name="connsiteY103" fmla="*/ 1121 h 10000"/>
                      <a:gd name="connsiteX104" fmla="*/ 8367 w 10000"/>
                      <a:gd name="connsiteY104" fmla="*/ 1226 h 10000"/>
                      <a:gd name="connsiteX105" fmla="*/ 8351 w 10000"/>
                      <a:gd name="connsiteY105" fmla="*/ 1226 h 10000"/>
                      <a:gd name="connsiteX106" fmla="*/ 8351 w 10000"/>
                      <a:gd name="connsiteY106" fmla="*/ 1243 h 10000"/>
                      <a:gd name="connsiteX107" fmla="*/ 8351 w 10000"/>
                      <a:gd name="connsiteY107" fmla="*/ 1489 h 10000"/>
                      <a:gd name="connsiteX108" fmla="*/ 8351 w 10000"/>
                      <a:gd name="connsiteY108" fmla="*/ 1489 h 10000"/>
                      <a:gd name="connsiteX109" fmla="*/ 8351 w 10000"/>
                      <a:gd name="connsiteY109" fmla="*/ 1506 h 10000"/>
                      <a:gd name="connsiteX110" fmla="*/ 8491 w 10000"/>
                      <a:gd name="connsiteY110" fmla="*/ 1681 h 10000"/>
                      <a:gd name="connsiteX111" fmla="*/ 8616 w 10000"/>
                      <a:gd name="connsiteY111" fmla="*/ 1856 h 10000"/>
                      <a:gd name="connsiteX112" fmla="*/ 8694 w 10000"/>
                      <a:gd name="connsiteY112" fmla="*/ 2137 h 10000"/>
                      <a:gd name="connsiteX113" fmla="*/ 8694 w 10000"/>
                      <a:gd name="connsiteY113" fmla="*/ 2277 h 10000"/>
                      <a:gd name="connsiteX114" fmla="*/ 8694 w 10000"/>
                      <a:gd name="connsiteY114" fmla="*/ 2294 h 10000"/>
                      <a:gd name="connsiteX115" fmla="*/ 8694 w 10000"/>
                      <a:gd name="connsiteY115" fmla="*/ 2312 h 10000"/>
                      <a:gd name="connsiteX116" fmla="*/ 8787 w 10000"/>
                      <a:gd name="connsiteY116" fmla="*/ 2399 h 10000"/>
                      <a:gd name="connsiteX117" fmla="*/ 8818 w 10000"/>
                      <a:gd name="connsiteY117" fmla="*/ 2767 h 10000"/>
                      <a:gd name="connsiteX118" fmla="*/ 8756 w 10000"/>
                      <a:gd name="connsiteY118" fmla="*/ 2855 h 10000"/>
                      <a:gd name="connsiteX119" fmla="*/ 8507 w 10000"/>
                      <a:gd name="connsiteY119" fmla="*/ 2995 h 10000"/>
                      <a:gd name="connsiteX120" fmla="*/ 8491 w 10000"/>
                      <a:gd name="connsiteY120" fmla="*/ 3012 h 10000"/>
                      <a:gd name="connsiteX121" fmla="*/ 8491 w 10000"/>
                      <a:gd name="connsiteY121" fmla="*/ 3012 h 10000"/>
                      <a:gd name="connsiteX122" fmla="*/ 8305 w 10000"/>
                      <a:gd name="connsiteY122" fmla="*/ 3363 h 10000"/>
                      <a:gd name="connsiteX123" fmla="*/ 8180 w 10000"/>
                      <a:gd name="connsiteY123" fmla="*/ 3468 h 10000"/>
                      <a:gd name="connsiteX124" fmla="*/ 8149 w 10000"/>
                      <a:gd name="connsiteY124" fmla="*/ 3485 h 10000"/>
                      <a:gd name="connsiteX125" fmla="*/ 8165 w 10000"/>
                      <a:gd name="connsiteY125" fmla="*/ 3520 h 10000"/>
                      <a:gd name="connsiteX126" fmla="*/ 8274 w 10000"/>
                      <a:gd name="connsiteY126" fmla="*/ 3678 h 10000"/>
                      <a:gd name="connsiteX127" fmla="*/ 8274 w 10000"/>
                      <a:gd name="connsiteY127" fmla="*/ 3835 h 10000"/>
                      <a:gd name="connsiteX128" fmla="*/ 8180 w 10000"/>
                      <a:gd name="connsiteY128" fmla="*/ 4116 h 10000"/>
                      <a:gd name="connsiteX129" fmla="*/ 8180 w 10000"/>
                      <a:gd name="connsiteY129" fmla="*/ 4133 h 10000"/>
                      <a:gd name="connsiteX130" fmla="*/ 8196 w 10000"/>
                      <a:gd name="connsiteY130" fmla="*/ 4151 h 10000"/>
                      <a:gd name="connsiteX131" fmla="*/ 8523 w 10000"/>
                      <a:gd name="connsiteY131" fmla="*/ 4553 h 10000"/>
                      <a:gd name="connsiteX132" fmla="*/ 8523 w 10000"/>
                      <a:gd name="connsiteY132" fmla="*/ 4553 h 10000"/>
                      <a:gd name="connsiteX133" fmla="*/ 8523 w 10000"/>
                      <a:gd name="connsiteY133" fmla="*/ 4553 h 10000"/>
                      <a:gd name="connsiteX134" fmla="*/ 8682 w 10000"/>
                      <a:gd name="connsiteY134" fmla="*/ 4532 h 10000"/>
                      <a:gd name="connsiteX135" fmla="*/ 8740 w 10000"/>
                      <a:gd name="connsiteY135" fmla="*/ 4483 h 10000"/>
                      <a:gd name="connsiteX136" fmla="*/ 8787 w 10000"/>
                      <a:gd name="connsiteY136" fmla="*/ 4466 h 10000"/>
                      <a:gd name="connsiteX137" fmla="*/ 8865 w 10000"/>
                      <a:gd name="connsiteY137" fmla="*/ 4553 h 10000"/>
                      <a:gd name="connsiteX138" fmla="*/ 8802 w 10000"/>
                      <a:gd name="connsiteY138" fmla="*/ 4746 h 10000"/>
                      <a:gd name="connsiteX139" fmla="*/ 8787 w 10000"/>
                      <a:gd name="connsiteY139" fmla="*/ 4764 h 10000"/>
                      <a:gd name="connsiteX140" fmla="*/ 8802 w 10000"/>
                      <a:gd name="connsiteY140" fmla="*/ 4781 h 10000"/>
                      <a:gd name="connsiteX141" fmla="*/ 9020 w 10000"/>
                      <a:gd name="connsiteY141" fmla="*/ 4974 h 10000"/>
                      <a:gd name="connsiteX142" fmla="*/ 9253 w 10000"/>
                      <a:gd name="connsiteY142" fmla="*/ 5131 h 10000"/>
                      <a:gd name="connsiteX143" fmla="*/ 9253 w 10000"/>
                      <a:gd name="connsiteY143" fmla="*/ 5131 h 10000"/>
                      <a:gd name="connsiteX144" fmla="*/ 9253 w 10000"/>
                      <a:gd name="connsiteY144" fmla="*/ 5131 h 10000"/>
                      <a:gd name="connsiteX145" fmla="*/ 9565 w 10000"/>
                      <a:gd name="connsiteY145" fmla="*/ 5271 h 10000"/>
                      <a:gd name="connsiteX146" fmla="*/ 9813 w 10000"/>
                      <a:gd name="connsiteY146" fmla="*/ 5709 h 10000"/>
                      <a:gd name="connsiteX147" fmla="*/ 9813 w 10000"/>
                      <a:gd name="connsiteY147" fmla="*/ 5989 h 10000"/>
                      <a:gd name="connsiteX148" fmla="*/ 9813 w 10000"/>
                      <a:gd name="connsiteY148" fmla="*/ 6007 h 10000"/>
                      <a:gd name="connsiteX149" fmla="*/ 9813 w 10000"/>
                      <a:gd name="connsiteY149" fmla="*/ 6007 h 10000"/>
                      <a:gd name="connsiteX150" fmla="*/ 9984 w 10000"/>
                      <a:gd name="connsiteY150" fmla="*/ 6235 h 10000"/>
                      <a:gd name="connsiteX151" fmla="*/ 10000 w 10000"/>
                      <a:gd name="connsiteY151" fmla="*/ 6392 h 10000"/>
                      <a:gd name="connsiteX152" fmla="*/ 9502 w 10000"/>
                      <a:gd name="connsiteY152" fmla="*/ 6795 h 10000"/>
                      <a:gd name="connsiteX153" fmla="*/ 9347 w 10000"/>
                      <a:gd name="connsiteY153" fmla="*/ 6900 h 10000"/>
                      <a:gd name="connsiteX154" fmla="*/ 9067 w 10000"/>
                      <a:gd name="connsiteY154" fmla="*/ 7128 h 10000"/>
                      <a:gd name="connsiteX155" fmla="*/ 8849 w 10000"/>
                      <a:gd name="connsiteY155" fmla="*/ 7233 h 10000"/>
                      <a:gd name="connsiteX156" fmla="*/ 8849 w 10000"/>
                      <a:gd name="connsiteY156" fmla="*/ 7233 h 10000"/>
                      <a:gd name="connsiteX157" fmla="*/ 8834 w 10000"/>
                      <a:gd name="connsiteY157" fmla="*/ 7250 h 10000"/>
                      <a:gd name="connsiteX158" fmla="*/ 8554 w 10000"/>
                      <a:gd name="connsiteY158" fmla="*/ 7513 h 10000"/>
                      <a:gd name="connsiteX159" fmla="*/ 8491 w 10000"/>
                      <a:gd name="connsiteY159" fmla="*/ 7391 h 10000"/>
                      <a:gd name="connsiteX160" fmla="*/ 8476 w 10000"/>
                      <a:gd name="connsiteY160" fmla="*/ 7391 h 10000"/>
                      <a:gd name="connsiteX161" fmla="*/ 8476 w 10000"/>
                      <a:gd name="connsiteY161" fmla="*/ 7391 h 10000"/>
                      <a:gd name="connsiteX162" fmla="*/ 8289 w 10000"/>
                      <a:gd name="connsiteY162" fmla="*/ 7233 h 10000"/>
                      <a:gd name="connsiteX163" fmla="*/ 8258 w 10000"/>
                      <a:gd name="connsiteY163" fmla="*/ 7040 h 10000"/>
                      <a:gd name="connsiteX164" fmla="*/ 8258 w 10000"/>
                      <a:gd name="connsiteY164" fmla="*/ 7040 h 10000"/>
                      <a:gd name="connsiteX165" fmla="*/ 8243 w 10000"/>
                      <a:gd name="connsiteY165" fmla="*/ 7023 h 10000"/>
                      <a:gd name="connsiteX166" fmla="*/ 7574 w 10000"/>
                      <a:gd name="connsiteY166" fmla="*/ 6235 h 10000"/>
                      <a:gd name="connsiteX167" fmla="*/ 7574 w 10000"/>
                      <a:gd name="connsiteY167" fmla="*/ 6217 h 10000"/>
                      <a:gd name="connsiteX168" fmla="*/ 7558 w 10000"/>
                      <a:gd name="connsiteY168" fmla="*/ 6217 h 10000"/>
                      <a:gd name="connsiteX169" fmla="*/ 7030 w 10000"/>
                      <a:gd name="connsiteY169" fmla="*/ 6200 h 10000"/>
                      <a:gd name="connsiteX170" fmla="*/ 7014 w 10000"/>
                      <a:gd name="connsiteY170" fmla="*/ 6200 h 10000"/>
                      <a:gd name="connsiteX171" fmla="*/ 6998 w 10000"/>
                      <a:gd name="connsiteY171" fmla="*/ 6217 h 10000"/>
                      <a:gd name="connsiteX172" fmla="*/ 6501 w 10000"/>
                      <a:gd name="connsiteY172" fmla="*/ 7233 h 10000"/>
                      <a:gd name="connsiteX173" fmla="*/ 5941 w 10000"/>
                      <a:gd name="connsiteY173" fmla="*/ 7233 h 10000"/>
                      <a:gd name="connsiteX174" fmla="*/ 5910 w 10000"/>
                      <a:gd name="connsiteY174" fmla="*/ 7233 h 10000"/>
                      <a:gd name="connsiteX175" fmla="*/ 5910 w 10000"/>
                      <a:gd name="connsiteY175" fmla="*/ 7250 h 10000"/>
                      <a:gd name="connsiteX176" fmla="*/ 5923 w 10000"/>
                      <a:gd name="connsiteY176" fmla="*/ 7720 h 10000"/>
                      <a:gd name="connsiteX177" fmla="*/ 5708 w 10000"/>
                      <a:gd name="connsiteY177" fmla="*/ 7566 h 10000"/>
                      <a:gd name="connsiteX178" fmla="*/ 5692 w 10000"/>
                      <a:gd name="connsiteY178" fmla="*/ 7566 h 10000"/>
                      <a:gd name="connsiteX179" fmla="*/ 5677 w 10000"/>
                      <a:gd name="connsiteY179" fmla="*/ 7601 h 10000"/>
                      <a:gd name="connsiteX180" fmla="*/ 4666 w 10000"/>
                      <a:gd name="connsiteY180" fmla="*/ 8651 h 10000"/>
                      <a:gd name="connsiteX181" fmla="*/ 4666 w 10000"/>
                      <a:gd name="connsiteY181" fmla="*/ 8651 h 10000"/>
                      <a:gd name="connsiteX182" fmla="*/ 4666 w 10000"/>
                      <a:gd name="connsiteY182" fmla="*/ 8651 h 10000"/>
                      <a:gd name="connsiteX183" fmla="*/ 4572 w 10000"/>
                      <a:gd name="connsiteY183" fmla="*/ 8844 h 10000"/>
                      <a:gd name="connsiteX184" fmla="*/ 4230 w 10000"/>
                      <a:gd name="connsiteY184" fmla="*/ 8862 h 10000"/>
                      <a:gd name="connsiteX185" fmla="*/ 4215 w 10000"/>
                      <a:gd name="connsiteY185" fmla="*/ 8862 h 10000"/>
                      <a:gd name="connsiteX186" fmla="*/ 4215 w 10000"/>
                      <a:gd name="connsiteY186" fmla="*/ 8897 h 10000"/>
                      <a:gd name="connsiteX187" fmla="*/ 4215 w 10000"/>
                      <a:gd name="connsiteY187" fmla="*/ 9072 h 10000"/>
                      <a:gd name="connsiteX188" fmla="*/ 4230 w 10000"/>
                      <a:gd name="connsiteY188" fmla="*/ 9089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  <a:cxn ang="0">
                        <a:pos x="connsiteX144" y="connsiteY144"/>
                      </a:cxn>
                      <a:cxn ang="0">
                        <a:pos x="connsiteX145" y="connsiteY145"/>
                      </a:cxn>
                      <a:cxn ang="0">
                        <a:pos x="connsiteX146" y="connsiteY146"/>
                      </a:cxn>
                      <a:cxn ang="0">
                        <a:pos x="connsiteX147" y="connsiteY147"/>
                      </a:cxn>
                      <a:cxn ang="0">
                        <a:pos x="connsiteX148" y="connsiteY148"/>
                      </a:cxn>
                      <a:cxn ang="0">
                        <a:pos x="connsiteX149" y="connsiteY149"/>
                      </a:cxn>
                      <a:cxn ang="0">
                        <a:pos x="connsiteX150" y="connsiteY150"/>
                      </a:cxn>
                      <a:cxn ang="0">
                        <a:pos x="connsiteX151" y="connsiteY151"/>
                      </a:cxn>
                      <a:cxn ang="0">
                        <a:pos x="connsiteX152" y="connsiteY152"/>
                      </a:cxn>
                      <a:cxn ang="0">
                        <a:pos x="connsiteX153" y="connsiteY153"/>
                      </a:cxn>
                      <a:cxn ang="0">
                        <a:pos x="connsiteX154" y="connsiteY154"/>
                      </a:cxn>
                      <a:cxn ang="0">
                        <a:pos x="connsiteX155" y="connsiteY155"/>
                      </a:cxn>
                      <a:cxn ang="0">
                        <a:pos x="connsiteX156" y="connsiteY156"/>
                      </a:cxn>
                      <a:cxn ang="0">
                        <a:pos x="connsiteX157" y="connsiteY157"/>
                      </a:cxn>
                      <a:cxn ang="0">
                        <a:pos x="connsiteX158" y="connsiteY158"/>
                      </a:cxn>
                      <a:cxn ang="0">
                        <a:pos x="connsiteX159" y="connsiteY159"/>
                      </a:cxn>
                      <a:cxn ang="0">
                        <a:pos x="connsiteX160" y="connsiteY160"/>
                      </a:cxn>
                      <a:cxn ang="0">
                        <a:pos x="connsiteX161" y="connsiteY161"/>
                      </a:cxn>
                      <a:cxn ang="0">
                        <a:pos x="connsiteX162" y="connsiteY162"/>
                      </a:cxn>
                      <a:cxn ang="0">
                        <a:pos x="connsiteX163" y="connsiteY163"/>
                      </a:cxn>
                      <a:cxn ang="0">
                        <a:pos x="connsiteX164" y="connsiteY164"/>
                      </a:cxn>
                      <a:cxn ang="0">
                        <a:pos x="connsiteX165" y="connsiteY165"/>
                      </a:cxn>
                      <a:cxn ang="0">
                        <a:pos x="connsiteX166" y="connsiteY166"/>
                      </a:cxn>
                      <a:cxn ang="0">
                        <a:pos x="connsiteX167" y="connsiteY167"/>
                      </a:cxn>
                      <a:cxn ang="0">
                        <a:pos x="connsiteX168" y="connsiteY168"/>
                      </a:cxn>
                      <a:cxn ang="0">
                        <a:pos x="connsiteX169" y="connsiteY169"/>
                      </a:cxn>
                      <a:cxn ang="0">
                        <a:pos x="connsiteX170" y="connsiteY170"/>
                      </a:cxn>
                      <a:cxn ang="0">
                        <a:pos x="connsiteX171" y="connsiteY171"/>
                      </a:cxn>
                      <a:cxn ang="0">
                        <a:pos x="connsiteX172" y="connsiteY172"/>
                      </a:cxn>
                      <a:cxn ang="0">
                        <a:pos x="connsiteX173" y="connsiteY173"/>
                      </a:cxn>
                      <a:cxn ang="0">
                        <a:pos x="connsiteX174" y="connsiteY174"/>
                      </a:cxn>
                      <a:cxn ang="0">
                        <a:pos x="connsiteX175" y="connsiteY175"/>
                      </a:cxn>
                      <a:cxn ang="0">
                        <a:pos x="connsiteX176" y="connsiteY176"/>
                      </a:cxn>
                      <a:cxn ang="0">
                        <a:pos x="connsiteX177" y="connsiteY177"/>
                      </a:cxn>
                      <a:cxn ang="0">
                        <a:pos x="connsiteX178" y="connsiteY178"/>
                      </a:cxn>
                      <a:cxn ang="0">
                        <a:pos x="connsiteX179" y="connsiteY179"/>
                      </a:cxn>
                      <a:cxn ang="0">
                        <a:pos x="connsiteX180" y="connsiteY180"/>
                      </a:cxn>
                      <a:cxn ang="0">
                        <a:pos x="connsiteX181" y="connsiteY181"/>
                      </a:cxn>
                      <a:cxn ang="0">
                        <a:pos x="connsiteX182" y="connsiteY182"/>
                      </a:cxn>
                      <a:cxn ang="0">
                        <a:pos x="connsiteX183" y="connsiteY183"/>
                      </a:cxn>
                      <a:cxn ang="0">
                        <a:pos x="connsiteX184" y="connsiteY184"/>
                      </a:cxn>
                      <a:cxn ang="0">
                        <a:pos x="connsiteX185" y="connsiteY185"/>
                      </a:cxn>
                      <a:cxn ang="0">
                        <a:pos x="connsiteX186" y="connsiteY186"/>
                      </a:cxn>
                      <a:cxn ang="0">
                        <a:pos x="connsiteX187" y="connsiteY187"/>
                      </a:cxn>
                      <a:cxn ang="0">
                        <a:pos x="connsiteX188" y="connsiteY188"/>
                      </a:cxn>
                    </a:cxnLst>
                    <a:rect l="l" t="t" r="r" b="b"/>
                    <a:pathLst>
                      <a:path w="10000" h="10000">
                        <a:moveTo>
                          <a:pt x="4230" y="9089"/>
                        </a:moveTo>
                        <a:cubicBezTo>
                          <a:pt x="4183" y="9153"/>
                          <a:pt x="4137" y="9218"/>
                          <a:pt x="4090" y="9282"/>
                        </a:cubicBezTo>
                        <a:lnTo>
                          <a:pt x="4090" y="9492"/>
                        </a:lnTo>
                        <a:cubicBezTo>
                          <a:pt x="4054" y="9533"/>
                          <a:pt x="4017" y="9574"/>
                          <a:pt x="3981" y="9615"/>
                        </a:cubicBezTo>
                        <a:cubicBezTo>
                          <a:pt x="3966" y="9603"/>
                          <a:pt x="3950" y="9592"/>
                          <a:pt x="3935" y="9580"/>
                        </a:cubicBezTo>
                        <a:lnTo>
                          <a:pt x="2022" y="10000"/>
                        </a:lnTo>
                        <a:cubicBezTo>
                          <a:pt x="2001" y="9737"/>
                          <a:pt x="1981" y="9475"/>
                          <a:pt x="1960" y="9212"/>
                        </a:cubicBezTo>
                        <a:cubicBezTo>
                          <a:pt x="1934" y="8984"/>
                          <a:pt x="1908" y="8757"/>
                          <a:pt x="1882" y="8529"/>
                        </a:cubicBezTo>
                        <a:lnTo>
                          <a:pt x="1882" y="8529"/>
                        </a:lnTo>
                        <a:lnTo>
                          <a:pt x="1882" y="8529"/>
                        </a:lnTo>
                        <a:lnTo>
                          <a:pt x="1882" y="8529"/>
                        </a:lnTo>
                        <a:lnTo>
                          <a:pt x="1882" y="8476"/>
                        </a:lnTo>
                        <a:lnTo>
                          <a:pt x="1882" y="8494"/>
                        </a:lnTo>
                        <a:cubicBezTo>
                          <a:pt x="1851" y="8220"/>
                          <a:pt x="1819" y="7945"/>
                          <a:pt x="1788" y="7671"/>
                        </a:cubicBezTo>
                        <a:lnTo>
                          <a:pt x="1788" y="7653"/>
                        </a:lnTo>
                        <a:cubicBezTo>
                          <a:pt x="1783" y="7641"/>
                          <a:pt x="1778" y="7630"/>
                          <a:pt x="1773" y="7618"/>
                        </a:cubicBezTo>
                        <a:lnTo>
                          <a:pt x="1509" y="7496"/>
                        </a:lnTo>
                        <a:cubicBezTo>
                          <a:pt x="1509" y="7496"/>
                          <a:pt x="1151" y="7303"/>
                          <a:pt x="1104" y="7285"/>
                        </a:cubicBezTo>
                        <a:lnTo>
                          <a:pt x="855" y="7005"/>
                        </a:lnTo>
                        <a:lnTo>
                          <a:pt x="855" y="6585"/>
                        </a:lnTo>
                        <a:lnTo>
                          <a:pt x="855" y="6567"/>
                        </a:lnTo>
                        <a:lnTo>
                          <a:pt x="855" y="6567"/>
                        </a:lnTo>
                        <a:cubicBezTo>
                          <a:pt x="814" y="6485"/>
                          <a:pt x="772" y="6404"/>
                          <a:pt x="731" y="6322"/>
                        </a:cubicBezTo>
                        <a:cubicBezTo>
                          <a:pt x="747" y="6223"/>
                          <a:pt x="762" y="6124"/>
                          <a:pt x="778" y="6025"/>
                        </a:cubicBezTo>
                        <a:cubicBezTo>
                          <a:pt x="819" y="5931"/>
                          <a:pt x="861" y="5838"/>
                          <a:pt x="902" y="5744"/>
                        </a:cubicBezTo>
                        <a:cubicBezTo>
                          <a:pt x="928" y="5668"/>
                          <a:pt x="954" y="5593"/>
                          <a:pt x="980" y="5517"/>
                        </a:cubicBezTo>
                        <a:lnTo>
                          <a:pt x="1089" y="5306"/>
                        </a:lnTo>
                        <a:lnTo>
                          <a:pt x="1089" y="5289"/>
                        </a:lnTo>
                        <a:cubicBezTo>
                          <a:pt x="1084" y="5283"/>
                          <a:pt x="1078" y="5277"/>
                          <a:pt x="1073" y="5271"/>
                        </a:cubicBezTo>
                        <a:cubicBezTo>
                          <a:pt x="1032" y="5195"/>
                          <a:pt x="990" y="5120"/>
                          <a:pt x="949" y="5044"/>
                        </a:cubicBezTo>
                        <a:lnTo>
                          <a:pt x="949" y="4203"/>
                        </a:lnTo>
                        <a:cubicBezTo>
                          <a:pt x="985" y="4110"/>
                          <a:pt x="1022" y="4016"/>
                          <a:pt x="1058" y="3923"/>
                        </a:cubicBezTo>
                        <a:lnTo>
                          <a:pt x="1058" y="3888"/>
                        </a:lnTo>
                        <a:cubicBezTo>
                          <a:pt x="1053" y="3882"/>
                          <a:pt x="1047" y="3876"/>
                          <a:pt x="1042" y="3870"/>
                        </a:cubicBezTo>
                        <a:lnTo>
                          <a:pt x="731" y="3678"/>
                        </a:lnTo>
                        <a:lnTo>
                          <a:pt x="715" y="3678"/>
                        </a:lnTo>
                        <a:lnTo>
                          <a:pt x="700" y="3678"/>
                        </a:lnTo>
                        <a:lnTo>
                          <a:pt x="560" y="3783"/>
                        </a:lnTo>
                        <a:lnTo>
                          <a:pt x="233" y="3643"/>
                        </a:lnTo>
                        <a:lnTo>
                          <a:pt x="233" y="3257"/>
                        </a:lnTo>
                        <a:lnTo>
                          <a:pt x="342" y="3152"/>
                        </a:lnTo>
                        <a:cubicBezTo>
                          <a:pt x="347" y="3146"/>
                          <a:pt x="353" y="3141"/>
                          <a:pt x="358" y="3135"/>
                        </a:cubicBezTo>
                        <a:lnTo>
                          <a:pt x="358" y="3117"/>
                        </a:lnTo>
                        <a:lnTo>
                          <a:pt x="358" y="3030"/>
                        </a:lnTo>
                        <a:lnTo>
                          <a:pt x="358" y="3012"/>
                        </a:lnTo>
                        <a:lnTo>
                          <a:pt x="342" y="3012"/>
                        </a:lnTo>
                        <a:lnTo>
                          <a:pt x="0" y="2750"/>
                        </a:lnTo>
                        <a:lnTo>
                          <a:pt x="156" y="2294"/>
                        </a:lnTo>
                        <a:lnTo>
                          <a:pt x="747" y="2277"/>
                        </a:lnTo>
                        <a:lnTo>
                          <a:pt x="762" y="2277"/>
                        </a:lnTo>
                        <a:cubicBezTo>
                          <a:pt x="767" y="2271"/>
                          <a:pt x="773" y="2265"/>
                          <a:pt x="778" y="2259"/>
                        </a:cubicBezTo>
                        <a:lnTo>
                          <a:pt x="1135" y="1734"/>
                        </a:lnTo>
                        <a:lnTo>
                          <a:pt x="1135" y="1734"/>
                        </a:lnTo>
                        <a:lnTo>
                          <a:pt x="1135" y="1716"/>
                        </a:lnTo>
                        <a:cubicBezTo>
                          <a:pt x="1120" y="1582"/>
                          <a:pt x="1104" y="1447"/>
                          <a:pt x="1089" y="1313"/>
                        </a:cubicBezTo>
                        <a:lnTo>
                          <a:pt x="1089" y="1313"/>
                        </a:lnTo>
                        <a:lnTo>
                          <a:pt x="1089" y="1313"/>
                        </a:lnTo>
                        <a:cubicBezTo>
                          <a:pt x="1068" y="1231"/>
                          <a:pt x="1047" y="1150"/>
                          <a:pt x="1026" y="1068"/>
                        </a:cubicBezTo>
                        <a:lnTo>
                          <a:pt x="1151" y="823"/>
                        </a:lnTo>
                        <a:cubicBezTo>
                          <a:pt x="1146" y="817"/>
                          <a:pt x="1140" y="812"/>
                          <a:pt x="1135" y="806"/>
                        </a:cubicBezTo>
                        <a:cubicBezTo>
                          <a:pt x="1151" y="753"/>
                          <a:pt x="1166" y="701"/>
                          <a:pt x="1182" y="648"/>
                        </a:cubicBezTo>
                        <a:lnTo>
                          <a:pt x="1182" y="420"/>
                        </a:lnTo>
                        <a:lnTo>
                          <a:pt x="1026" y="245"/>
                        </a:lnTo>
                        <a:cubicBezTo>
                          <a:pt x="1083" y="163"/>
                          <a:pt x="1141" y="82"/>
                          <a:pt x="1198" y="0"/>
                        </a:cubicBezTo>
                        <a:lnTo>
                          <a:pt x="1353" y="140"/>
                        </a:lnTo>
                        <a:lnTo>
                          <a:pt x="1586" y="368"/>
                        </a:lnTo>
                        <a:lnTo>
                          <a:pt x="2037" y="998"/>
                        </a:lnTo>
                        <a:lnTo>
                          <a:pt x="2504" y="771"/>
                        </a:lnTo>
                        <a:lnTo>
                          <a:pt x="2597" y="525"/>
                        </a:lnTo>
                        <a:lnTo>
                          <a:pt x="2846" y="490"/>
                        </a:lnTo>
                        <a:cubicBezTo>
                          <a:pt x="2893" y="420"/>
                          <a:pt x="2939" y="350"/>
                          <a:pt x="2986" y="280"/>
                        </a:cubicBezTo>
                        <a:lnTo>
                          <a:pt x="3561" y="350"/>
                        </a:lnTo>
                        <a:lnTo>
                          <a:pt x="3717" y="665"/>
                        </a:lnTo>
                        <a:lnTo>
                          <a:pt x="3997" y="665"/>
                        </a:lnTo>
                        <a:lnTo>
                          <a:pt x="4168" y="385"/>
                        </a:lnTo>
                        <a:lnTo>
                          <a:pt x="4526" y="420"/>
                        </a:lnTo>
                        <a:lnTo>
                          <a:pt x="4837" y="525"/>
                        </a:lnTo>
                        <a:cubicBezTo>
                          <a:pt x="4842" y="659"/>
                          <a:pt x="4847" y="794"/>
                          <a:pt x="4852" y="928"/>
                        </a:cubicBezTo>
                        <a:lnTo>
                          <a:pt x="5179" y="1313"/>
                        </a:lnTo>
                        <a:lnTo>
                          <a:pt x="5521" y="1296"/>
                        </a:lnTo>
                        <a:lnTo>
                          <a:pt x="5723" y="1471"/>
                        </a:lnTo>
                        <a:lnTo>
                          <a:pt x="5910" y="1594"/>
                        </a:lnTo>
                        <a:lnTo>
                          <a:pt x="6081" y="1384"/>
                        </a:lnTo>
                        <a:cubicBezTo>
                          <a:pt x="6097" y="1296"/>
                          <a:pt x="6112" y="1209"/>
                          <a:pt x="6128" y="1121"/>
                        </a:cubicBezTo>
                        <a:lnTo>
                          <a:pt x="6330" y="1068"/>
                        </a:lnTo>
                        <a:cubicBezTo>
                          <a:pt x="6351" y="1150"/>
                          <a:pt x="6371" y="1231"/>
                          <a:pt x="6392" y="1313"/>
                        </a:cubicBezTo>
                        <a:lnTo>
                          <a:pt x="6781" y="1366"/>
                        </a:lnTo>
                        <a:lnTo>
                          <a:pt x="7263" y="1296"/>
                        </a:lnTo>
                        <a:lnTo>
                          <a:pt x="7512" y="1138"/>
                        </a:lnTo>
                        <a:cubicBezTo>
                          <a:pt x="7559" y="934"/>
                          <a:pt x="7605" y="729"/>
                          <a:pt x="7652" y="525"/>
                        </a:cubicBezTo>
                        <a:cubicBezTo>
                          <a:pt x="7657" y="508"/>
                          <a:pt x="7662" y="490"/>
                          <a:pt x="7667" y="473"/>
                        </a:cubicBezTo>
                        <a:lnTo>
                          <a:pt x="8025" y="473"/>
                        </a:lnTo>
                        <a:cubicBezTo>
                          <a:pt x="8009" y="555"/>
                          <a:pt x="7994" y="636"/>
                          <a:pt x="7978" y="718"/>
                        </a:cubicBezTo>
                        <a:lnTo>
                          <a:pt x="7978" y="736"/>
                        </a:lnTo>
                        <a:lnTo>
                          <a:pt x="7994" y="736"/>
                        </a:lnTo>
                        <a:cubicBezTo>
                          <a:pt x="8015" y="783"/>
                          <a:pt x="8035" y="829"/>
                          <a:pt x="8056" y="876"/>
                        </a:cubicBezTo>
                        <a:cubicBezTo>
                          <a:pt x="8061" y="893"/>
                          <a:pt x="8067" y="911"/>
                          <a:pt x="8072" y="928"/>
                        </a:cubicBezTo>
                        <a:cubicBezTo>
                          <a:pt x="8082" y="916"/>
                          <a:pt x="8093" y="905"/>
                          <a:pt x="8103" y="893"/>
                        </a:cubicBezTo>
                        <a:cubicBezTo>
                          <a:pt x="8150" y="841"/>
                          <a:pt x="8196" y="788"/>
                          <a:pt x="8243" y="736"/>
                        </a:cubicBezTo>
                        <a:cubicBezTo>
                          <a:pt x="8264" y="759"/>
                          <a:pt x="8284" y="783"/>
                          <a:pt x="8305" y="806"/>
                        </a:cubicBezTo>
                        <a:cubicBezTo>
                          <a:pt x="8315" y="858"/>
                          <a:pt x="8326" y="911"/>
                          <a:pt x="8336" y="963"/>
                        </a:cubicBezTo>
                        <a:lnTo>
                          <a:pt x="8351" y="981"/>
                        </a:lnTo>
                        <a:lnTo>
                          <a:pt x="8351" y="981"/>
                        </a:lnTo>
                        <a:cubicBezTo>
                          <a:pt x="8387" y="1028"/>
                          <a:pt x="8424" y="1074"/>
                          <a:pt x="8460" y="1121"/>
                        </a:cubicBezTo>
                        <a:lnTo>
                          <a:pt x="8367" y="1226"/>
                        </a:lnTo>
                        <a:lnTo>
                          <a:pt x="8351" y="1226"/>
                        </a:lnTo>
                        <a:lnTo>
                          <a:pt x="8351" y="1243"/>
                        </a:lnTo>
                        <a:lnTo>
                          <a:pt x="8351" y="1489"/>
                        </a:lnTo>
                        <a:lnTo>
                          <a:pt x="8351" y="1489"/>
                        </a:lnTo>
                        <a:lnTo>
                          <a:pt x="8351" y="1506"/>
                        </a:lnTo>
                        <a:cubicBezTo>
                          <a:pt x="8398" y="1564"/>
                          <a:pt x="8444" y="1623"/>
                          <a:pt x="8491" y="1681"/>
                        </a:cubicBezTo>
                        <a:cubicBezTo>
                          <a:pt x="8491" y="1681"/>
                          <a:pt x="8600" y="1821"/>
                          <a:pt x="8616" y="1856"/>
                        </a:cubicBezTo>
                        <a:cubicBezTo>
                          <a:pt x="8642" y="1950"/>
                          <a:pt x="8668" y="2043"/>
                          <a:pt x="8694" y="2137"/>
                        </a:cubicBezTo>
                        <a:lnTo>
                          <a:pt x="8694" y="2277"/>
                        </a:lnTo>
                        <a:lnTo>
                          <a:pt x="8694" y="2294"/>
                        </a:lnTo>
                        <a:lnTo>
                          <a:pt x="8694" y="2312"/>
                        </a:lnTo>
                        <a:lnTo>
                          <a:pt x="8787" y="2399"/>
                        </a:lnTo>
                        <a:cubicBezTo>
                          <a:pt x="8797" y="2522"/>
                          <a:pt x="8808" y="2644"/>
                          <a:pt x="8818" y="2767"/>
                        </a:cubicBezTo>
                        <a:cubicBezTo>
                          <a:pt x="8797" y="2796"/>
                          <a:pt x="8777" y="2826"/>
                          <a:pt x="8756" y="2855"/>
                        </a:cubicBezTo>
                        <a:lnTo>
                          <a:pt x="8507" y="2995"/>
                        </a:lnTo>
                        <a:cubicBezTo>
                          <a:pt x="8502" y="3001"/>
                          <a:pt x="8496" y="3006"/>
                          <a:pt x="8491" y="3012"/>
                        </a:cubicBezTo>
                        <a:lnTo>
                          <a:pt x="8491" y="3012"/>
                        </a:lnTo>
                        <a:lnTo>
                          <a:pt x="8305" y="3363"/>
                        </a:lnTo>
                        <a:lnTo>
                          <a:pt x="8180" y="3468"/>
                        </a:lnTo>
                        <a:cubicBezTo>
                          <a:pt x="8170" y="3474"/>
                          <a:pt x="8159" y="3479"/>
                          <a:pt x="8149" y="3485"/>
                        </a:cubicBezTo>
                        <a:cubicBezTo>
                          <a:pt x="8154" y="3497"/>
                          <a:pt x="8160" y="3508"/>
                          <a:pt x="8165" y="3520"/>
                        </a:cubicBezTo>
                        <a:cubicBezTo>
                          <a:pt x="8201" y="3573"/>
                          <a:pt x="8238" y="3625"/>
                          <a:pt x="8274" y="3678"/>
                        </a:cubicBezTo>
                        <a:lnTo>
                          <a:pt x="8274" y="3835"/>
                        </a:lnTo>
                        <a:cubicBezTo>
                          <a:pt x="8243" y="3929"/>
                          <a:pt x="8211" y="4022"/>
                          <a:pt x="8180" y="4116"/>
                        </a:cubicBezTo>
                        <a:lnTo>
                          <a:pt x="8180" y="4133"/>
                        </a:lnTo>
                        <a:cubicBezTo>
                          <a:pt x="8185" y="4139"/>
                          <a:pt x="8191" y="4145"/>
                          <a:pt x="8196" y="4151"/>
                        </a:cubicBezTo>
                        <a:lnTo>
                          <a:pt x="8523" y="4553"/>
                        </a:lnTo>
                        <a:lnTo>
                          <a:pt x="8523" y="4553"/>
                        </a:lnTo>
                        <a:lnTo>
                          <a:pt x="8523" y="4553"/>
                        </a:lnTo>
                        <a:lnTo>
                          <a:pt x="8682" y="4532"/>
                        </a:lnTo>
                        <a:cubicBezTo>
                          <a:pt x="8718" y="4520"/>
                          <a:pt x="8717" y="4509"/>
                          <a:pt x="8740" y="4483"/>
                        </a:cubicBezTo>
                        <a:cubicBezTo>
                          <a:pt x="8756" y="4477"/>
                          <a:pt x="8771" y="4472"/>
                          <a:pt x="8787" y="4466"/>
                        </a:cubicBezTo>
                        <a:lnTo>
                          <a:pt x="8865" y="4553"/>
                        </a:lnTo>
                        <a:cubicBezTo>
                          <a:pt x="8844" y="4617"/>
                          <a:pt x="8823" y="4682"/>
                          <a:pt x="8802" y="4746"/>
                        </a:cubicBezTo>
                        <a:lnTo>
                          <a:pt x="8787" y="4764"/>
                        </a:lnTo>
                        <a:cubicBezTo>
                          <a:pt x="8792" y="4770"/>
                          <a:pt x="8797" y="4775"/>
                          <a:pt x="8802" y="4781"/>
                        </a:cubicBezTo>
                        <a:lnTo>
                          <a:pt x="9020" y="4974"/>
                        </a:lnTo>
                        <a:cubicBezTo>
                          <a:pt x="9036" y="4974"/>
                          <a:pt x="9253" y="5131"/>
                          <a:pt x="9253" y="5131"/>
                        </a:cubicBezTo>
                        <a:lnTo>
                          <a:pt x="9253" y="5131"/>
                        </a:lnTo>
                        <a:lnTo>
                          <a:pt x="9253" y="5131"/>
                        </a:lnTo>
                        <a:lnTo>
                          <a:pt x="9565" y="5271"/>
                        </a:lnTo>
                        <a:lnTo>
                          <a:pt x="9813" y="5709"/>
                        </a:lnTo>
                        <a:lnTo>
                          <a:pt x="9813" y="5989"/>
                        </a:lnTo>
                        <a:lnTo>
                          <a:pt x="9813" y="6007"/>
                        </a:lnTo>
                        <a:lnTo>
                          <a:pt x="9813" y="6007"/>
                        </a:lnTo>
                        <a:lnTo>
                          <a:pt x="9984" y="6235"/>
                        </a:lnTo>
                        <a:cubicBezTo>
                          <a:pt x="9989" y="6287"/>
                          <a:pt x="9995" y="6340"/>
                          <a:pt x="10000" y="6392"/>
                        </a:cubicBezTo>
                        <a:lnTo>
                          <a:pt x="9502" y="6795"/>
                        </a:lnTo>
                        <a:lnTo>
                          <a:pt x="9347" y="6900"/>
                        </a:lnTo>
                        <a:cubicBezTo>
                          <a:pt x="9347" y="6900"/>
                          <a:pt x="9098" y="7110"/>
                          <a:pt x="9067" y="7128"/>
                        </a:cubicBezTo>
                        <a:lnTo>
                          <a:pt x="8849" y="7233"/>
                        </a:lnTo>
                        <a:lnTo>
                          <a:pt x="8849" y="7233"/>
                        </a:lnTo>
                        <a:cubicBezTo>
                          <a:pt x="8844" y="7239"/>
                          <a:pt x="8839" y="7244"/>
                          <a:pt x="8834" y="7250"/>
                        </a:cubicBezTo>
                        <a:lnTo>
                          <a:pt x="8554" y="7513"/>
                        </a:lnTo>
                        <a:cubicBezTo>
                          <a:pt x="8533" y="7472"/>
                          <a:pt x="8512" y="7432"/>
                          <a:pt x="8491" y="7391"/>
                        </a:cubicBezTo>
                        <a:lnTo>
                          <a:pt x="8476" y="7391"/>
                        </a:lnTo>
                        <a:lnTo>
                          <a:pt x="8476" y="7391"/>
                        </a:lnTo>
                        <a:lnTo>
                          <a:pt x="8289" y="7233"/>
                        </a:lnTo>
                        <a:cubicBezTo>
                          <a:pt x="8279" y="7169"/>
                          <a:pt x="8268" y="7104"/>
                          <a:pt x="8258" y="7040"/>
                        </a:cubicBezTo>
                        <a:lnTo>
                          <a:pt x="8258" y="7040"/>
                        </a:lnTo>
                        <a:cubicBezTo>
                          <a:pt x="8253" y="7034"/>
                          <a:pt x="8248" y="7029"/>
                          <a:pt x="8243" y="7023"/>
                        </a:cubicBezTo>
                        <a:lnTo>
                          <a:pt x="7574" y="6235"/>
                        </a:lnTo>
                        <a:lnTo>
                          <a:pt x="7574" y="6217"/>
                        </a:lnTo>
                        <a:lnTo>
                          <a:pt x="7558" y="6217"/>
                        </a:lnTo>
                        <a:lnTo>
                          <a:pt x="7030" y="6200"/>
                        </a:lnTo>
                        <a:lnTo>
                          <a:pt x="7014" y="6200"/>
                        </a:lnTo>
                        <a:cubicBezTo>
                          <a:pt x="7009" y="6206"/>
                          <a:pt x="7003" y="6211"/>
                          <a:pt x="6998" y="6217"/>
                        </a:cubicBezTo>
                        <a:lnTo>
                          <a:pt x="6501" y="7233"/>
                        </a:lnTo>
                        <a:lnTo>
                          <a:pt x="5941" y="7233"/>
                        </a:lnTo>
                        <a:lnTo>
                          <a:pt x="5910" y="7233"/>
                        </a:lnTo>
                        <a:lnTo>
                          <a:pt x="5910" y="7250"/>
                        </a:lnTo>
                        <a:cubicBezTo>
                          <a:pt x="5914" y="7407"/>
                          <a:pt x="5919" y="7563"/>
                          <a:pt x="5923" y="7720"/>
                        </a:cubicBezTo>
                        <a:lnTo>
                          <a:pt x="5708" y="7566"/>
                        </a:lnTo>
                        <a:lnTo>
                          <a:pt x="5692" y="7566"/>
                        </a:lnTo>
                        <a:cubicBezTo>
                          <a:pt x="5687" y="7578"/>
                          <a:pt x="5682" y="7589"/>
                          <a:pt x="5677" y="7601"/>
                        </a:cubicBezTo>
                        <a:lnTo>
                          <a:pt x="4666" y="8651"/>
                        </a:lnTo>
                        <a:lnTo>
                          <a:pt x="4666" y="8651"/>
                        </a:lnTo>
                        <a:lnTo>
                          <a:pt x="4666" y="8651"/>
                        </a:lnTo>
                        <a:cubicBezTo>
                          <a:pt x="4635" y="8715"/>
                          <a:pt x="4603" y="8780"/>
                          <a:pt x="4572" y="8844"/>
                        </a:cubicBezTo>
                        <a:lnTo>
                          <a:pt x="4230" y="8862"/>
                        </a:lnTo>
                        <a:lnTo>
                          <a:pt x="4215" y="8862"/>
                        </a:lnTo>
                        <a:lnTo>
                          <a:pt x="4215" y="8897"/>
                        </a:lnTo>
                        <a:lnTo>
                          <a:pt x="4215" y="9072"/>
                        </a:lnTo>
                        <a:cubicBezTo>
                          <a:pt x="4220" y="9078"/>
                          <a:pt x="4225" y="9083"/>
                          <a:pt x="4230" y="9089"/>
                        </a:cubicBez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  <p:sp>
                <p:nvSpPr>
                  <p:cNvPr id="103" name="Freeform 241">
                    <a:extLst>
                      <a:ext uri="{FF2B5EF4-FFF2-40B4-BE49-F238E27FC236}">
                        <a16:creationId xmlns="" xmlns:a16="http://schemas.microsoft.com/office/drawing/2014/main" id="{E43CF049-52AB-4FE3-8C64-D700EAC159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982154" y="3967696"/>
                    <a:ext cx="134403" cy="185605"/>
                  </a:xfrm>
                  <a:custGeom>
                    <a:avLst/>
                    <a:gdLst>
                      <a:gd name="T0" fmla="*/ 80 w 84"/>
                      <a:gd name="T1" fmla="*/ 66 h 116"/>
                      <a:gd name="T2" fmla="*/ 74 w 84"/>
                      <a:gd name="T3" fmla="*/ 29 h 116"/>
                      <a:gd name="T4" fmla="*/ 61 w 84"/>
                      <a:gd name="T5" fmla="*/ 19 h 116"/>
                      <a:gd name="T6" fmla="*/ 51 w 84"/>
                      <a:gd name="T7" fmla="*/ 0 h 116"/>
                      <a:gd name="T8" fmla="*/ 39 w 84"/>
                      <a:gd name="T9" fmla="*/ 5 h 116"/>
                      <a:gd name="T10" fmla="*/ 28 w 84"/>
                      <a:gd name="T11" fmla="*/ 21 h 116"/>
                      <a:gd name="T12" fmla="*/ 6 w 84"/>
                      <a:gd name="T13" fmla="*/ 46 h 116"/>
                      <a:gd name="T14" fmla="*/ 0 w 84"/>
                      <a:gd name="T15" fmla="*/ 50 h 116"/>
                      <a:gd name="T16" fmla="*/ 82 w 84"/>
                      <a:gd name="T17" fmla="*/ 116 h 116"/>
                      <a:gd name="T18" fmla="*/ 84 w 84"/>
                      <a:gd name="T19" fmla="*/ 95 h 116"/>
                      <a:gd name="T20" fmla="*/ 80 w 84"/>
                      <a:gd name="T21" fmla="*/ 66 h 116"/>
                      <a:gd name="T22" fmla="*/ 80 w 84"/>
                      <a:gd name="T23" fmla="*/ 66 h 1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84" h="116">
                        <a:moveTo>
                          <a:pt x="80" y="66"/>
                        </a:moveTo>
                        <a:lnTo>
                          <a:pt x="74" y="29"/>
                        </a:lnTo>
                        <a:lnTo>
                          <a:pt x="61" y="19"/>
                        </a:lnTo>
                        <a:lnTo>
                          <a:pt x="51" y="0"/>
                        </a:lnTo>
                        <a:lnTo>
                          <a:pt x="39" y="5"/>
                        </a:lnTo>
                        <a:lnTo>
                          <a:pt x="28" y="21"/>
                        </a:lnTo>
                        <a:lnTo>
                          <a:pt x="6" y="46"/>
                        </a:lnTo>
                        <a:lnTo>
                          <a:pt x="0" y="50"/>
                        </a:lnTo>
                        <a:lnTo>
                          <a:pt x="82" y="116"/>
                        </a:lnTo>
                        <a:lnTo>
                          <a:pt x="84" y="95"/>
                        </a:lnTo>
                        <a:lnTo>
                          <a:pt x="80" y="66"/>
                        </a:lnTo>
                        <a:lnTo>
                          <a:pt x="80" y="66"/>
                        </a:lnTo>
                        <a:close/>
                      </a:path>
                    </a:pathLst>
                  </a:custGeom>
                  <a:solidFill>
                    <a:sysClr val="window" lastClr="FFFFFF">
                      <a:lumMod val="85000"/>
                    </a:sysClr>
                  </a:solidFill>
                  <a:ln>
                    <a:solidFill>
                      <a:sysClr val="window" lastClr="FFFFFF"/>
                    </a:solidFill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>
                    <a:defPPr>
                      <a:defRPr lang="ru-RU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ru-RU" sz="1539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white">
                          <a:lumMod val="85000"/>
                        </a:prstClr>
                      </a:solidFill>
                      <a:effectLst/>
                      <a:uLnTx/>
                      <a:uFillTx/>
                      <a:latin typeface="Trebuchet MS" panose="020B0603020202020204" pitchFamily="34" charset="0"/>
                    </a:endParaRPr>
                  </a:p>
                </p:txBody>
              </p:sp>
            </p:grpSp>
            <p:sp>
              <p:nvSpPr>
                <p:cNvPr id="89" name="Freeform 223">
                  <a:extLst>
                    <a:ext uri="{FF2B5EF4-FFF2-40B4-BE49-F238E27FC236}">
                      <a16:creationId xmlns="" xmlns:a16="http://schemas.microsoft.com/office/drawing/2014/main" id="{AD9EEBB4-578B-4860-BD96-76718F0027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760115" y="2966192"/>
                  <a:ext cx="374116" cy="163419"/>
                </a:xfrm>
                <a:custGeom>
                  <a:avLst/>
                  <a:gdLst>
                    <a:gd name="T0" fmla="*/ 136 w 192"/>
                    <a:gd name="T1" fmla="*/ 17 h 66"/>
                    <a:gd name="T2" fmla="*/ 114 w 192"/>
                    <a:gd name="T3" fmla="*/ 11 h 66"/>
                    <a:gd name="T4" fmla="*/ 103 w 192"/>
                    <a:gd name="T5" fmla="*/ 0 h 66"/>
                    <a:gd name="T6" fmla="*/ 23 w 192"/>
                    <a:gd name="T7" fmla="*/ 4 h 66"/>
                    <a:gd name="T8" fmla="*/ 13 w 192"/>
                    <a:gd name="T9" fmla="*/ 11 h 66"/>
                    <a:gd name="T10" fmla="*/ 0 w 192"/>
                    <a:gd name="T11" fmla="*/ 17 h 66"/>
                    <a:gd name="T12" fmla="*/ 13 w 192"/>
                    <a:gd name="T13" fmla="*/ 29 h 66"/>
                    <a:gd name="T14" fmla="*/ 35 w 192"/>
                    <a:gd name="T15" fmla="*/ 37 h 66"/>
                    <a:gd name="T16" fmla="*/ 91 w 192"/>
                    <a:gd name="T17" fmla="*/ 35 h 66"/>
                    <a:gd name="T18" fmla="*/ 116 w 192"/>
                    <a:gd name="T19" fmla="*/ 54 h 66"/>
                    <a:gd name="T20" fmla="*/ 143 w 192"/>
                    <a:gd name="T21" fmla="*/ 56 h 66"/>
                    <a:gd name="T22" fmla="*/ 176 w 192"/>
                    <a:gd name="T23" fmla="*/ 66 h 66"/>
                    <a:gd name="T24" fmla="*/ 192 w 192"/>
                    <a:gd name="T25" fmla="*/ 29 h 66"/>
                    <a:gd name="T26" fmla="*/ 178 w 192"/>
                    <a:gd name="T27" fmla="*/ 17 h 66"/>
                    <a:gd name="T28" fmla="*/ 136 w 192"/>
                    <a:gd name="T29" fmla="*/ 17 h 66"/>
                    <a:gd name="T30" fmla="*/ 136 w 192"/>
                    <a:gd name="T31" fmla="*/ 17 h 66"/>
                    <a:gd name="connsiteX0" fmla="*/ 7083 w 10000"/>
                    <a:gd name="connsiteY0" fmla="*/ 5507 h 12931"/>
                    <a:gd name="connsiteX1" fmla="*/ 5938 w 10000"/>
                    <a:gd name="connsiteY1" fmla="*/ 4598 h 12931"/>
                    <a:gd name="connsiteX2" fmla="*/ 5132 w 10000"/>
                    <a:gd name="connsiteY2" fmla="*/ 0 h 12931"/>
                    <a:gd name="connsiteX3" fmla="*/ 1198 w 10000"/>
                    <a:gd name="connsiteY3" fmla="*/ 3537 h 12931"/>
                    <a:gd name="connsiteX4" fmla="*/ 677 w 10000"/>
                    <a:gd name="connsiteY4" fmla="*/ 4598 h 12931"/>
                    <a:gd name="connsiteX5" fmla="*/ 0 w 10000"/>
                    <a:gd name="connsiteY5" fmla="*/ 5507 h 12931"/>
                    <a:gd name="connsiteX6" fmla="*/ 677 w 10000"/>
                    <a:gd name="connsiteY6" fmla="*/ 7325 h 12931"/>
                    <a:gd name="connsiteX7" fmla="*/ 1823 w 10000"/>
                    <a:gd name="connsiteY7" fmla="*/ 8537 h 12931"/>
                    <a:gd name="connsiteX8" fmla="*/ 4740 w 10000"/>
                    <a:gd name="connsiteY8" fmla="*/ 8234 h 12931"/>
                    <a:gd name="connsiteX9" fmla="*/ 6042 w 10000"/>
                    <a:gd name="connsiteY9" fmla="*/ 11113 h 12931"/>
                    <a:gd name="connsiteX10" fmla="*/ 7448 w 10000"/>
                    <a:gd name="connsiteY10" fmla="*/ 11416 h 12931"/>
                    <a:gd name="connsiteX11" fmla="*/ 9167 w 10000"/>
                    <a:gd name="connsiteY11" fmla="*/ 12931 h 12931"/>
                    <a:gd name="connsiteX12" fmla="*/ 10000 w 10000"/>
                    <a:gd name="connsiteY12" fmla="*/ 7325 h 12931"/>
                    <a:gd name="connsiteX13" fmla="*/ 9271 w 10000"/>
                    <a:gd name="connsiteY13" fmla="*/ 5507 h 12931"/>
                    <a:gd name="connsiteX14" fmla="*/ 7083 w 10000"/>
                    <a:gd name="connsiteY14" fmla="*/ 5507 h 12931"/>
                    <a:gd name="connsiteX15" fmla="*/ 7083 w 10000"/>
                    <a:gd name="connsiteY15" fmla="*/ 5507 h 12931"/>
                    <a:gd name="connsiteX0" fmla="*/ 7083 w 10000"/>
                    <a:gd name="connsiteY0" fmla="*/ 5507 h 12931"/>
                    <a:gd name="connsiteX1" fmla="*/ 5938 w 10000"/>
                    <a:gd name="connsiteY1" fmla="*/ 4598 h 12931"/>
                    <a:gd name="connsiteX2" fmla="*/ 5132 w 10000"/>
                    <a:gd name="connsiteY2" fmla="*/ 0 h 12931"/>
                    <a:gd name="connsiteX3" fmla="*/ 733 w 10000"/>
                    <a:gd name="connsiteY3" fmla="*/ 1282 h 12931"/>
                    <a:gd name="connsiteX4" fmla="*/ 677 w 10000"/>
                    <a:gd name="connsiteY4" fmla="*/ 4598 h 12931"/>
                    <a:gd name="connsiteX5" fmla="*/ 0 w 10000"/>
                    <a:gd name="connsiteY5" fmla="*/ 5507 h 12931"/>
                    <a:gd name="connsiteX6" fmla="*/ 677 w 10000"/>
                    <a:gd name="connsiteY6" fmla="*/ 7325 h 12931"/>
                    <a:gd name="connsiteX7" fmla="*/ 1823 w 10000"/>
                    <a:gd name="connsiteY7" fmla="*/ 8537 h 12931"/>
                    <a:gd name="connsiteX8" fmla="*/ 4740 w 10000"/>
                    <a:gd name="connsiteY8" fmla="*/ 8234 h 12931"/>
                    <a:gd name="connsiteX9" fmla="*/ 6042 w 10000"/>
                    <a:gd name="connsiteY9" fmla="*/ 11113 h 12931"/>
                    <a:gd name="connsiteX10" fmla="*/ 7448 w 10000"/>
                    <a:gd name="connsiteY10" fmla="*/ 11416 h 12931"/>
                    <a:gd name="connsiteX11" fmla="*/ 9167 w 10000"/>
                    <a:gd name="connsiteY11" fmla="*/ 12931 h 12931"/>
                    <a:gd name="connsiteX12" fmla="*/ 10000 w 10000"/>
                    <a:gd name="connsiteY12" fmla="*/ 7325 h 12931"/>
                    <a:gd name="connsiteX13" fmla="*/ 9271 w 10000"/>
                    <a:gd name="connsiteY13" fmla="*/ 5507 h 12931"/>
                    <a:gd name="connsiteX14" fmla="*/ 7083 w 10000"/>
                    <a:gd name="connsiteY14" fmla="*/ 5507 h 12931"/>
                    <a:gd name="connsiteX15" fmla="*/ 7083 w 10000"/>
                    <a:gd name="connsiteY15" fmla="*/ 5507 h 12931"/>
                    <a:gd name="connsiteX0" fmla="*/ 7491 w 10408"/>
                    <a:gd name="connsiteY0" fmla="*/ 5507 h 12931"/>
                    <a:gd name="connsiteX1" fmla="*/ 6346 w 10408"/>
                    <a:gd name="connsiteY1" fmla="*/ 4598 h 12931"/>
                    <a:gd name="connsiteX2" fmla="*/ 5540 w 10408"/>
                    <a:gd name="connsiteY2" fmla="*/ 0 h 12931"/>
                    <a:gd name="connsiteX3" fmla="*/ 1141 w 10408"/>
                    <a:gd name="connsiteY3" fmla="*/ 1282 h 12931"/>
                    <a:gd name="connsiteX4" fmla="*/ 0 w 10408"/>
                    <a:gd name="connsiteY4" fmla="*/ 3696 h 12931"/>
                    <a:gd name="connsiteX5" fmla="*/ 408 w 10408"/>
                    <a:gd name="connsiteY5" fmla="*/ 5507 h 12931"/>
                    <a:gd name="connsiteX6" fmla="*/ 1085 w 10408"/>
                    <a:gd name="connsiteY6" fmla="*/ 7325 h 12931"/>
                    <a:gd name="connsiteX7" fmla="*/ 2231 w 10408"/>
                    <a:gd name="connsiteY7" fmla="*/ 8537 h 12931"/>
                    <a:gd name="connsiteX8" fmla="*/ 5148 w 10408"/>
                    <a:gd name="connsiteY8" fmla="*/ 8234 h 12931"/>
                    <a:gd name="connsiteX9" fmla="*/ 6450 w 10408"/>
                    <a:gd name="connsiteY9" fmla="*/ 11113 h 12931"/>
                    <a:gd name="connsiteX10" fmla="*/ 7856 w 10408"/>
                    <a:gd name="connsiteY10" fmla="*/ 11416 h 12931"/>
                    <a:gd name="connsiteX11" fmla="*/ 9575 w 10408"/>
                    <a:gd name="connsiteY11" fmla="*/ 12931 h 12931"/>
                    <a:gd name="connsiteX12" fmla="*/ 10408 w 10408"/>
                    <a:gd name="connsiteY12" fmla="*/ 7325 h 12931"/>
                    <a:gd name="connsiteX13" fmla="*/ 9679 w 10408"/>
                    <a:gd name="connsiteY13" fmla="*/ 5507 h 12931"/>
                    <a:gd name="connsiteX14" fmla="*/ 7491 w 10408"/>
                    <a:gd name="connsiteY14" fmla="*/ 5507 h 12931"/>
                    <a:gd name="connsiteX15" fmla="*/ 7491 w 10408"/>
                    <a:gd name="connsiteY15" fmla="*/ 5507 h 12931"/>
                    <a:gd name="connsiteX0" fmla="*/ 7936 w 10853"/>
                    <a:gd name="connsiteY0" fmla="*/ 5507 h 12931"/>
                    <a:gd name="connsiteX1" fmla="*/ 6791 w 10853"/>
                    <a:gd name="connsiteY1" fmla="*/ 4598 h 12931"/>
                    <a:gd name="connsiteX2" fmla="*/ 5985 w 10853"/>
                    <a:gd name="connsiteY2" fmla="*/ 0 h 12931"/>
                    <a:gd name="connsiteX3" fmla="*/ 1586 w 10853"/>
                    <a:gd name="connsiteY3" fmla="*/ 1282 h 12931"/>
                    <a:gd name="connsiteX4" fmla="*/ 445 w 10853"/>
                    <a:gd name="connsiteY4" fmla="*/ 3696 h 12931"/>
                    <a:gd name="connsiteX5" fmla="*/ 0 w 10853"/>
                    <a:gd name="connsiteY5" fmla="*/ 8438 h 12931"/>
                    <a:gd name="connsiteX6" fmla="*/ 1530 w 10853"/>
                    <a:gd name="connsiteY6" fmla="*/ 7325 h 12931"/>
                    <a:gd name="connsiteX7" fmla="*/ 2676 w 10853"/>
                    <a:gd name="connsiteY7" fmla="*/ 8537 h 12931"/>
                    <a:gd name="connsiteX8" fmla="*/ 5593 w 10853"/>
                    <a:gd name="connsiteY8" fmla="*/ 8234 h 12931"/>
                    <a:gd name="connsiteX9" fmla="*/ 6895 w 10853"/>
                    <a:gd name="connsiteY9" fmla="*/ 11113 h 12931"/>
                    <a:gd name="connsiteX10" fmla="*/ 8301 w 10853"/>
                    <a:gd name="connsiteY10" fmla="*/ 11416 h 12931"/>
                    <a:gd name="connsiteX11" fmla="*/ 10020 w 10853"/>
                    <a:gd name="connsiteY11" fmla="*/ 12931 h 12931"/>
                    <a:gd name="connsiteX12" fmla="*/ 10853 w 10853"/>
                    <a:gd name="connsiteY12" fmla="*/ 7325 h 12931"/>
                    <a:gd name="connsiteX13" fmla="*/ 10124 w 10853"/>
                    <a:gd name="connsiteY13" fmla="*/ 5507 h 12931"/>
                    <a:gd name="connsiteX14" fmla="*/ 7936 w 10853"/>
                    <a:gd name="connsiteY14" fmla="*/ 5507 h 12931"/>
                    <a:gd name="connsiteX15" fmla="*/ 7936 w 10853"/>
                    <a:gd name="connsiteY15" fmla="*/ 5507 h 12931"/>
                    <a:gd name="connsiteX0" fmla="*/ 7936 w 10853"/>
                    <a:gd name="connsiteY0" fmla="*/ 5507 h 12931"/>
                    <a:gd name="connsiteX1" fmla="*/ 6791 w 10853"/>
                    <a:gd name="connsiteY1" fmla="*/ 4598 h 12931"/>
                    <a:gd name="connsiteX2" fmla="*/ 5985 w 10853"/>
                    <a:gd name="connsiteY2" fmla="*/ 0 h 12931"/>
                    <a:gd name="connsiteX3" fmla="*/ 1586 w 10853"/>
                    <a:gd name="connsiteY3" fmla="*/ 1282 h 12931"/>
                    <a:gd name="connsiteX4" fmla="*/ 445 w 10853"/>
                    <a:gd name="connsiteY4" fmla="*/ 3696 h 12931"/>
                    <a:gd name="connsiteX5" fmla="*/ 0 w 10853"/>
                    <a:gd name="connsiteY5" fmla="*/ 8438 h 12931"/>
                    <a:gd name="connsiteX6" fmla="*/ 1453 w 10853"/>
                    <a:gd name="connsiteY6" fmla="*/ 10707 h 12931"/>
                    <a:gd name="connsiteX7" fmla="*/ 2676 w 10853"/>
                    <a:gd name="connsiteY7" fmla="*/ 8537 h 12931"/>
                    <a:gd name="connsiteX8" fmla="*/ 5593 w 10853"/>
                    <a:gd name="connsiteY8" fmla="*/ 8234 h 12931"/>
                    <a:gd name="connsiteX9" fmla="*/ 6895 w 10853"/>
                    <a:gd name="connsiteY9" fmla="*/ 11113 h 12931"/>
                    <a:gd name="connsiteX10" fmla="*/ 8301 w 10853"/>
                    <a:gd name="connsiteY10" fmla="*/ 11416 h 12931"/>
                    <a:gd name="connsiteX11" fmla="*/ 10020 w 10853"/>
                    <a:gd name="connsiteY11" fmla="*/ 12931 h 12931"/>
                    <a:gd name="connsiteX12" fmla="*/ 10853 w 10853"/>
                    <a:gd name="connsiteY12" fmla="*/ 7325 h 12931"/>
                    <a:gd name="connsiteX13" fmla="*/ 10124 w 10853"/>
                    <a:gd name="connsiteY13" fmla="*/ 5507 h 12931"/>
                    <a:gd name="connsiteX14" fmla="*/ 7936 w 10853"/>
                    <a:gd name="connsiteY14" fmla="*/ 5507 h 12931"/>
                    <a:gd name="connsiteX15" fmla="*/ 7936 w 10853"/>
                    <a:gd name="connsiteY15" fmla="*/ 5507 h 12931"/>
                    <a:gd name="connsiteX0" fmla="*/ 7936 w 10853"/>
                    <a:gd name="connsiteY0" fmla="*/ 5507 h 12931"/>
                    <a:gd name="connsiteX1" fmla="*/ 6791 w 10853"/>
                    <a:gd name="connsiteY1" fmla="*/ 4598 h 12931"/>
                    <a:gd name="connsiteX2" fmla="*/ 5985 w 10853"/>
                    <a:gd name="connsiteY2" fmla="*/ 0 h 12931"/>
                    <a:gd name="connsiteX3" fmla="*/ 1586 w 10853"/>
                    <a:gd name="connsiteY3" fmla="*/ 1282 h 12931"/>
                    <a:gd name="connsiteX4" fmla="*/ 445 w 10853"/>
                    <a:gd name="connsiteY4" fmla="*/ 3696 h 12931"/>
                    <a:gd name="connsiteX5" fmla="*/ 0 w 10853"/>
                    <a:gd name="connsiteY5" fmla="*/ 8438 h 12931"/>
                    <a:gd name="connsiteX6" fmla="*/ 1453 w 10853"/>
                    <a:gd name="connsiteY6" fmla="*/ 10707 h 12931"/>
                    <a:gd name="connsiteX7" fmla="*/ 3064 w 10853"/>
                    <a:gd name="connsiteY7" fmla="*/ 11694 h 12931"/>
                    <a:gd name="connsiteX8" fmla="*/ 5593 w 10853"/>
                    <a:gd name="connsiteY8" fmla="*/ 8234 h 12931"/>
                    <a:gd name="connsiteX9" fmla="*/ 6895 w 10853"/>
                    <a:gd name="connsiteY9" fmla="*/ 11113 h 12931"/>
                    <a:gd name="connsiteX10" fmla="*/ 8301 w 10853"/>
                    <a:gd name="connsiteY10" fmla="*/ 11416 h 12931"/>
                    <a:gd name="connsiteX11" fmla="*/ 10020 w 10853"/>
                    <a:gd name="connsiteY11" fmla="*/ 12931 h 12931"/>
                    <a:gd name="connsiteX12" fmla="*/ 10853 w 10853"/>
                    <a:gd name="connsiteY12" fmla="*/ 7325 h 12931"/>
                    <a:gd name="connsiteX13" fmla="*/ 10124 w 10853"/>
                    <a:gd name="connsiteY13" fmla="*/ 5507 h 12931"/>
                    <a:gd name="connsiteX14" fmla="*/ 7936 w 10853"/>
                    <a:gd name="connsiteY14" fmla="*/ 5507 h 12931"/>
                    <a:gd name="connsiteX15" fmla="*/ 7936 w 10853"/>
                    <a:gd name="connsiteY15" fmla="*/ 5507 h 12931"/>
                    <a:gd name="connsiteX0" fmla="*/ 7936 w 10853"/>
                    <a:gd name="connsiteY0" fmla="*/ 5507 h 12969"/>
                    <a:gd name="connsiteX1" fmla="*/ 6791 w 10853"/>
                    <a:gd name="connsiteY1" fmla="*/ 4598 h 12969"/>
                    <a:gd name="connsiteX2" fmla="*/ 5985 w 10853"/>
                    <a:gd name="connsiteY2" fmla="*/ 0 h 12969"/>
                    <a:gd name="connsiteX3" fmla="*/ 1586 w 10853"/>
                    <a:gd name="connsiteY3" fmla="*/ 1282 h 12969"/>
                    <a:gd name="connsiteX4" fmla="*/ 445 w 10853"/>
                    <a:gd name="connsiteY4" fmla="*/ 3696 h 12969"/>
                    <a:gd name="connsiteX5" fmla="*/ 0 w 10853"/>
                    <a:gd name="connsiteY5" fmla="*/ 8438 h 12969"/>
                    <a:gd name="connsiteX6" fmla="*/ 1453 w 10853"/>
                    <a:gd name="connsiteY6" fmla="*/ 10707 h 12969"/>
                    <a:gd name="connsiteX7" fmla="*/ 3064 w 10853"/>
                    <a:gd name="connsiteY7" fmla="*/ 11694 h 12969"/>
                    <a:gd name="connsiteX8" fmla="*/ 5593 w 10853"/>
                    <a:gd name="connsiteY8" fmla="*/ 12969 h 12969"/>
                    <a:gd name="connsiteX9" fmla="*/ 6895 w 10853"/>
                    <a:gd name="connsiteY9" fmla="*/ 11113 h 12969"/>
                    <a:gd name="connsiteX10" fmla="*/ 8301 w 10853"/>
                    <a:gd name="connsiteY10" fmla="*/ 11416 h 12969"/>
                    <a:gd name="connsiteX11" fmla="*/ 10020 w 10853"/>
                    <a:gd name="connsiteY11" fmla="*/ 12931 h 12969"/>
                    <a:gd name="connsiteX12" fmla="*/ 10853 w 10853"/>
                    <a:gd name="connsiteY12" fmla="*/ 7325 h 12969"/>
                    <a:gd name="connsiteX13" fmla="*/ 10124 w 10853"/>
                    <a:gd name="connsiteY13" fmla="*/ 5507 h 12969"/>
                    <a:gd name="connsiteX14" fmla="*/ 7936 w 10853"/>
                    <a:gd name="connsiteY14" fmla="*/ 5507 h 12969"/>
                    <a:gd name="connsiteX15" fmla="*/ 7936 w 10853"/>
                    <a:gd name="connsiteY15" fmla="*/ 5507 h 12969"/>
                    <a:gd name="connsiteX0" fmla="*/ 7936 w 10853"/>
                    <a:gd name="connsiteY0" fmla="*/ 5507 h 14495"/>
                    <a:gd name="connsiteX1" fmla="*/ 6791 w 10853"/>
                    <a:gd name="connsiteY1" fmla="*/ 4598 h 14495"/>
                    <a:gd name="connsiteX2" fmla="*/ 5985 w 10853"/>
                    <a:gd name="connsiteY2" fmla="*/ 0 h 14495"/>
                    <a:gd name="connsiteX3" fmla="*/ 1586 w 10853"/>
                    <a:gd name="connsiteY3" fmla="*/ 1282 h 14495"/>
                    <a:gd name="connsiteX4" fmla="*/ 445 w 10853"/>
                    <a:gd name="connsiteY4" fmla="*/ 3696 h 14495"/>
                    <a:gd name="connsiteX5" fmla="*/ 0 w 10853"/>
                    <a:gd name="connsiteY5" fmla="*/ 8438 h 14495"/>
                    <a:gd name="connsiteX6" fmla="*/ 1453 w 10853"/>
                    <a:gd name="connsiteY6" fmla="*/ 10707 h 14495"/>
                    <a:gd name="connsiteX7" fmla="*/ 3064 w 10853"/>
                    <a:gd name="connsiteY7" fmla="*/ 11694 h 14495"/>
                    <a:gd name="connsiteX8" fmla="*/ 5593 w 10853"/>
                    <a:gd name="connsiteY8" fmla="*/ 12969 h 14495"/>
                    <a:gd name="connsiteX9" fmla="*/ 6818 w 10853"/>
                    <a:gd name="connsiteY9" fmla="*/ 14495 h 14495"/>
                    <a:gd name="connsiteX10" fmla="*/ 8301 w 10853"/>
                    <a:gd name="connsiteY10" fmla="*/ 11416 h 14495"/>
                    <a:gd name="connsiteX11" fmla="*/ 10020 w 10853"/>
                    <a:gd name="connsiteY11" fmla="*/ 12931 h 14495"/>
                    <a:gd name="connsiteX12" fmla="*/ 10853 w 10853"/>
                    <a:gd name="connsiteY12" fmla="*/ 7325 h 14495"/>
                    <a:gd name="connsiteX13" fmla="*/ 10124 w 10853"/>
                    <a:gd name="connsiteY13" fmla="*/ 5507 h 14495"/>
                    <a:gd name="connsiteX14" fmla="*/ 7936 w 10853"/>
                    <a:gd name="connsiteY14" fmla="*/ 5507 h 14495"/>
                    <a:gd name="connsiteX15" fmla="*/ 7936 w 10853"/>
                    <a:gd name="connsiteY15" fmla="*/ 5507 h 14495"/>
                    <a:gd name="connsiteX0" fmla="*/ 7936 w 10853"/>
                    <a:gd name="connsiteY0" fmla="*/ 5507 h 15475"/>
                    <a:gd name="connsiteX1" fmla="*/ 6791 w 10853"/>
                    <a:gd name="connsiteY1" fmla="*/ 4598 h 15475"/>
                    <a:gd name="connsiteX2" fmla="*/ 5985 w 10853"/>
                    <a:gd name="connsiteY2" fmla="*/ 0 h 15475"/>
                    <a:gd name="connsiteX3" fmla="*/ 1586 w 10853"/>
                    <a:gd name="connsiteY3" fmla="*/ 1282 h 15475"/>
                    <a:gd name="connsiteX4" fmla="*/ 445 w 10853"/>
                    <a:gd name="connsiteY4" fmla="*/ 3696 h 15475"/>
                    <a:gd name="connsiteX5" fmla="*/ 0 w 10853"/>
                    <a:gd name="connsiteY5" fmla="*/ 8438 h 15475"/>
                    <a:gd name="connsiteX6" fmla="*/ 1453 w 10853"/>
                    <a:gd name="connsiteY6" fmla="*/ 10707 h 15475"/>
                    <a:gd name="connsiteX7" fmla="*/ 3064 w 10853"/>
                    <a:gd name="connsiteY7" fmla="*/ 11694 h 15475"/>
                    <a:gd name="connsiteX8" fmla="*/ 5593 w 10853"/>
                    <a:gd name="connsiteY8" fmla="*/ 12969 h 15475"/>
                    <a:gd name="connsiteX9" fmla="*/ 6818 w 10853"/>
                    <a:gd name="connsiteY9" fmla="*/ 14495 h 15475"/>
                    <a:gd name="connsiteX10" fmla="*/ 8534 w 10853"/>
                    <a:gd name="connsiteY10" fmla="*/ 15475 h 15475"/>
                    <a:gd name="connsiteX11" fmla="*/ 10020 w 10853"/>
                    <a:gd name="connsiteY11" fmla="*/ 12931 h 15475"/>
                    <a:gd name="connsiteX12" fmla="*/ 10853 w 10853"/>
                    <a:gd name="connsiteY12" fmla="*/ 7325 h 15475"/>
                    <a:gd name="connsiteX13" fmla="*/ 10124 w 10853"/>
                    <a:gd name="connsiteY13" fmla="*/ 5507 h 15475"/>
                    <a:gd name="connsiteX14" fmla="*/ 7936 w 10853"/>
                    <a:gd name="connsiteY14" fmla="*/ 5507 h 15475"/>
                    <a:gd name="connsiteX15" fmla="*/ 7936 w 10853"/>
                    <a:gd name="connsiteY15" fmla="*/ 5507 h 15475"/>
                    <a:gd name="connsiteX0" fmla="*/ 7936 w 10873"/>
                    <a:gd name="connsiteY0" fmla="*/ 5507 h 15475"/>
                    <a:gd name="connsiteX1" fmla="*/ 6791 w 10873"/>
                    <a:gd name="connsiteY1" fmla="*/ 4598 h 15475"/>
                    <a:gd name="connsiteX2" fmla="*/ 5985 w 10873"/>
                    <a:gd name="connsiteY2" fmla="*/ 0 h 15475"/>
                    <a:gd name="connsiteX3" fmla="*/ 1586 w 10873"/>
                    <a:gd name="connsiteY3" fmla="*/ 1282 h 15475"/>
                    <a:gd name="connsiteX4" fmla="*/ 445 w 10873"/>
                    <a:gd name="connsiteY4" fmla="*/ 3696 h 15475"/>
                    <a:gd name="connsiteX5" fmla="*/ 0 w 10873"/>
                    <a:gd name="connsiteY5" fmla="*/ 8438 h 15475"/>
                    <a:gd name="connsiteX6" fmla="*/ 1453 w 10873"/>
                    <a:gd name="connsiteY6" fmla="*/ 10707 h 15475"/>
                    <a:gd name="connsiteX7" fmla="*/ 3064 w 10873"/>
                    <a:gd name="connsiteY7" fmla="*/ 11694 h 15475"/>
                    <a:gd name="connsiteX8" fmla="*/ 5593 w 10873"/>
                    <a:gd name="connsiteY8" fmla="*/ 12969 h 15475"/>
                    <a:gd name="connsiteX9" fmla="*/ 6818 w 10873"/>
                    <a:gd name="connsiteY9" fmla="*/ 14495 h 15475"/>
                    <a:gd name="connsiteX10" fmla="*/ 8534 w 10873"/>
                    <a:gd name="connsiteY10" fmla="*/ 15475 h 15475"/>
                    <a:gd name="connsiteX11" fmla="*/ 10873 w 10873"/>
                    <a:gd name="connsiteY11" fmla="*/ 14735 h 15475"/>
                    <a:gd name="connsiteX12" fmla="*/ 10853 w 10873"/>
                    <a:gd name="connsiteY12" fmla="*/ 7325 h 15475"/>
                    <a:gd name="connsiteX13" fmla="*/ 10124 w 10873"/>
                    <a:gd name="connsiteY13" fmla="*/ 5507 h 15475"/>
                    <a:gd name="connsiteX14" fmla="*/ 7936 w 10873"/>
                    <a:gd name="connsiteY14" fmla="*/ 5507 h 15475"/>
                    <a:gd name="connsiteX15" fmla="*/ 7936 w 10873"/>
                    <a:gd name="connsiteY15" fmla="*/ 5507 h 15475"/>
                    <a:gd name="connsiteX0" fmla="*/ 7936 w 12178"/>
                    <a:gd name="connsiteY0" fmla="*/ 5507 h 15475"/>
                    <a:gd name="connsiteX1" fmla="*/ 6791 w 12178"/>
                    <a:gd name="connsiteY1" fmla="*/ 4598 h 15475"/>
                    <a:gd name="connsiteX2" fmla="*/ 5985 w 12178"/>
                    <a:gd name="connsiteY2" fmla="*/ 0 h 15475"/>
                    <a:gd name="connsiteX3" fmla="*/ 1586 w 12178"/>
                    <a:gd name="connsiteY3" fmla="*/ 1282 h 15475"/>
                    <a:gd name="connsiteX4" fmla="*/ 445 w 12178"/>
                    <a:gd name="connsiteY4" fmla="*/ 3696 h 15475"/>
                    <a:gd name="connsiteX5" fmla="*/ 0 w 12178"/>
                    <a:gd name="connsiteY5" fmla="*/ 8438 h 15475"/>
                    <a:gd name="connsiteX6" fmla="*/ 1453 w 12178"/>
                    <a:gd name="connsiteY6" fmla="*/ 10707 h 15475"/>
                    <a:gd name="connsiteX7" fmla="*/ 3064 w 12178"/>
                    <a:gd name="connsiteY7" fmla="*/ 11694 h 15475"/>
                    <a:gd name="connsiteX8" fmla="*/ 5593 w 12178"/>
                    <a:gd name="connsiteY8" fmla="*/ 12969 h 15475"/>
                    <a:gd name="connsiteX9" fmla="*/ 6818 w 12178"/>
                    <a:gd name="connsiteY9" fmla="*/ 14495 h 15475"/>
                    <a:gd name="connsiteX10" fmla="*/ 8534 w 12178"/>
                    <a:gd name="connsiteY10" fmla="*/ 15475 h 15475"/>
                    <a:gd name="connsiteX11" fmla="*/ 10873 w 12178"/>
                    <a:gd name="connsiteY11" fmla="*/ 14735 h 15475"/>
                    <a:gd name="connsiteX12" fmla="*/ 12171 w 12178"/>
                    <a:gd name="connsiteY12" fmla="*/ 6198 h 15475"/>
                    <a:gd name="connsiteX13" fmla="*/ 10124 w 12178"/>
                    <a:gd name="connsiteY13" fmla="*/ 5507 h 15475"/>
                    <a:gd name="connsiteX14" fmla="*/ 7936 w 12178"/>
                    <a:gd name="connsiteY14" fmla="*/ 5507 h 15475"/>
                    <a:gd name="connsiteX15" fmla="*/ 7936 w 12178"/>
                    <a:gd name="connsiteY15" fmla="*/ 5507 h 15475"/>
                    <a:gd name="connsiteX0" fmla="*/ 7936 w 12178"/>
                    <a:gd name="connsiteY0" fmla="*/ 5507 h 15475"/>
                    <a:gd name="connsiteX1" fmla="*/ 6791 w 12178"/>
                    <a:gd name="connsiteY1" fmla="*/ 4598 h 15475"/>
                    <a:gd name="connsiteX2" fmla="*/ 5985 w 12178"/>
                    <a:gd name="connsiteY2" fmla="*/ 0 h 15475"/>
                    <a:gd name="connsiteX3" fmla="*/ 1586 w 12178"/>
                    <a:gd name="connsiteY3" fmla="*/ 1282 h 15475"/>
                    <a:gd name="connsiteX4" fmla="*/ 445 w 12178"/>
                    <a:gd name="connsiteY4" fmla="*/ 3696 h 15475"/>
                    <a:gd name="connsiteX5" fmla="*/ 0 w 12178"/>
                    <a:gd name="connsiteY5" fmla="*/ 8438 h 15475"/>
                    <a:gd name="connsiteX6" fmla="*/ 1453 w 12178"/>
                    <a:gd name="connsiteY6" fmla="*/ 10707 h 15475"/>
                    <a:gd name="connsiteX7" fmla="*/ 3064 w 12178"/>
                    <a:gd name="connsiteY7" fmla="*/ 11694 h 15475"/>
                    <a:gd name="connsiteX8" fmla="*/ 5593 w 12178"/>
                    <a:gd name="connsiteY8" fmla="*/ 12969 h 15475"/>
                    <a:gd name="connsiteX9" fmla="*/ 6818 w 12178"/>
                    <a:gd name="connsiteY9" fmla="*/ 14495 h 15475"/>
                    <a:gd name="connsiteX10" fmla="*/ 8534 w 12178"/>
                    <a:gd name="connsiteY10" fmla="*/ 15475 h 15475"/>
                    <a:gd name="connsiteX11" fmla="*/ 10873 w 12178"/>
                    <a:gd name="connsiteY11" fmla="*/ 14735 h 15475"/>
                    <a:gd name="connsiteX12" fmla="*/ 12171 w 12178"/>
                    <a:gd name="connsiteY12" fmla="*/ 6198 h 15475"/>
                    <a:gd name="connsiteX13" fmla="*/ 10279 w 12178"/>
                    <a:gd name="connsiteY13" fmla="*/ 2576 h 15475"/>
                    <a:gd name="connsiteX14" fmla="*/ 7936 w 12178"/>
                    <a:gd name="connsiteY14" fmla="*/ 5507 h 15475"/>
                    <a:gd name="connsiteX15" fmla="*/ 7936 w 12178"/>
                    <a:gd name="connsiteY15" fmla="*/ 5507 h 15475"/>
                    <a:gd name="connsiteX0" fmla="*/ 8324 w 12178"/>
                    <a:gd name="connsiteY0" fmla="*/ 772 h 15475"/>
                    <a:gd name="connsiteX1" fmla="*/ 6791 w 12178"/>
                    <a:gd name="connsiteY1" fmla="*/ 4598 h 15475"/>
                    <a:gd name="connsiteX2" fmla="*/ 5985 w 12178"/>
                    <a:gd name="connsiteY2" fmla="*/ 0 h 15475"/>
                    <a:gd name="connsiteX3" fmla="*/ 1586 w 12178"/>
                    <a:gd name="connsiteY3" fmla="*/ 1282 h 15475"/>
                    <a:gd name="connsiteX4" fmla="*/ 445 w 12178"/>
                    <a:gd name="connsiteY4" fmla="*/ 3696 h 15475"/>
                    <a:gd name="connsiteX5" fmla="*/ 0 w 12178"/>
                    <a:gd name="connsiteY5" fmla="*/ 8438 h 15475"/>
                    <a:gd name="connsiteX6" fmla="*/ 1453 w 12178"/>
                    <a:gd name="connsiteY6" fmla="*/ 10707 h 15475"/>
                    <a:gd name="connsiteX7" fmla="*/ 3064 w 12178"/>
                    <a:gd name="connsiteY7" fmla="*/ 11694 h 15475"/>
                    <a:gd name="connsiteX8" fmla="*/ 5593 w 12178"/>
                    <a:gd name="connsiteY8" fmla="*/ 12969 h 15475"/>
                    <a:gd name="connsiteX9" fmla="*/ 6818 w 12178"/>
                    <a:gd name="connsiteY9" fmla="*/ 14495 h 15475"/>
                    <a:gd name="connsiteX10" fmla="*/ 8534 w 12178"/>
                    <a:gd name="connsiteY10" fmla="*/ 15475 h 15475"/>
                    <a:gd name="connsiteX11" fmla="*/ 10873 w 12178"/>
                    <a:gd name="connsiteY11" fmla="*/ 14735 h 15475"/>
                    <a:gd name="connsiteX12" fmla="*/ 12171 w 12178"/>
                    <a:gd name="connsiteY12" fmla="*/ 6198 h 15475"/>
                    <a:gd name="connsiteX13" fmla="*/ 10279 w 12178"/>
                    <a:gd name="connsiteY13" fmla="*/ 2576 h 15475"/>
                    <a:gd name="connsiteX14" fmla="*/ 7936 w 12178"/>
                    <a:gd name="connsiteY14" fmla="*/ 5507 h 15475"/>
                    <a:gd name="connsiteX15" fmla="*/ 8324 w 12178"/>
                    <a:gd name="connsiteY15" fmla="*/ 772 h 15475"/>
                    <a:gd name="connsiteX0" fmla="*/ 8324 w 12178"/>
                    <a:gd name="connsiteY0" fmla="*/ 772 h 15475"/>
                    <a:gd name="connsiteX1" fmla="*/ 7024 w 12178"/>
                    <a:gd name="connsiteY1" fmla="*/ 314 h 15475"/>
                    <a:gd name="connsiteX2" fmla="*/ 5985 w 12178"/>
                    <a:gd name="connsiteY2" fmla="*/ 0 h 15475"/>
                    <a:gd name="connsiteX3" fmla="*/ 1586 w 12178"/>
                    <a:gd name="connsiteY3" fmla="*/ 1282 h 15475"/>
                    <a:gd name="connsiteX4" fmla="*/ 445 w 12178"/>
                    <a:gd name="connsiteY4" fmla="*/ 3696 h 15475"/>
                    <a:gd name="connsiteX5" fmla="*/ 0 w 12178"/>
                    <a:gd name="connsiteY5" fmla="*/ 8438 h 15475"/>
                    <a:gd name="connsiteX6" fmla="*/ 1453 w 12178"/>
                    <a:gd name="connsiteY6" fmla="*/ 10707 h 15475"/>
                    <a:gd name="connsiteX7" fmla="*/ 3064 w 12178"/>
                    <a:gd name="connsiteY7" fmla="*/ 11694 h 15475"/>
                    <a:gd name="connsiteX8" fmla="*/ 5593 w 12178"/>
                    <a:gd name="connsiteY8" fmla="*/ 12969 h 15475"/>
                    <a:gd name="connsiteX9" fmla="*/ 6818 w 12178"/>
                    <a:gd name="connsiteY9" fmla="*/ 14495 h 15475"/>
                    <a:gd name="connsiteX10" fmla="*/ 8534 w 12178"/>
                    <a:gd name="connsiteY10" fmla="*/ 15475 h 15475"/>
                    <a:gd name="connsiteX11" fmla="*/ 10873 w 12178"/>
                    <a:gd name="connsiteY11" fmla="*/ 14735 h 15475"/>
                    <a:gd name="connsiteX12" fmla="*/ 12171 w 12178"/>
                    <a:gd name="connsiteY12" fmla="*/ 6198 h 15475"/>
                    <a:gd name="connsiteX13" fmla="*/ 10279 w 12178"/>
                    <a:gd name="connsiteY13" fmla="*/ 2576 h 15475"/>
                    <a:gd name="connsiteX14" fmla="*/ 7936 w 12178"/>
                    <a:gd name="connsiteY14" fmla="*/ 5507 h 15475"/>
                    <a:gd name="connsiteX15" fmla="*/ 8324 w 12178"/>
                    <a:gd name="connsiteY15" fmla="*/ 772 h 15475"/>
                    <a:gd name="connsiteX0" fmla="*/ 8324 w 12178"/>
                    <a:gd name="connsiteY0" fmla="*/ 772 h 15475"/>
                    <a:gd name="connsiteX1" fmla="*/ 7024 w 12178"/>
                    <a:gd name="connsiteY1" fmla="*/ 314 h 15475"/>
                    <a:gd name="connsiteX2" fmla="*/ 5985 w 12178"/>
                    <a:gd name="connsiteY2" fmla="*/ 0 h 15475"/>
                    <a:gd name="connsiteX3" fmla="*/ 1586 w 12178"/>
                    <a:gd name="connsiteY3" fmla="*/ 1282 h 15475"/>
                    <a:gd name="connsiteX4" fmla="*/ 445 w 12178"/>
                    <a:gd name="connsiteY4" fmla="*/ 3696 h 15475"/>
                    <a:gd name="connsiteX5" fmla="*/ 0 w 12178"/>
                    <a:gd name="connsiteY5" fmla="*/ 8438 h 15475"/>
                    <a:gd name="connsiteX6" fmla="*/ 1453 w 12178"/>
                    <a:gd name="connsiteY6" fmla="*/ 10707 h 15475"/>
                    <a:gd name="connsiteX7" fmla="*/ 3064 w 12178"/>
                    <a:gd name="connsiteY7" fmla="*/ 11694 h 15475"/>
                    <a:gd name="connsiteX8" fmla="*/ 5593 w 12178"/>
                    <a:gd name="connsiteY8" fmla="*/ 12969 h 15475"/>
                    <a:gd name="connsiteX9" fmla="*/ 6818 w 12178"/>
                    <a:gd name="connsiteY9" fmla="*/ 14495 h 15475"/>
                    <a:gd name="connsiteX10" fmla="*/ 8534 w 12178"/>
                    <a:gd name="connsiteY10" fmla="*/ 15475 h 15475"/>
                    <a:gd name="connsiteX11" fmla="*/ 10873 w 12178"/>
                    <a:gd name="connsiteY11" fmla="*/ 14735 h 15475"/>
                    <a:gd name="connsiteX12" fmla="*/ 12171 w 12178"/>
                    <a:gd name="connsiteY12" fmla="*/ 6198 h 15475"/>
                    <a:gd name="connsiteX13" fmla="*/ 10279 w 12178"/>
                    <a:gd name="connsiteY13" fmla="*/ 2576 h 15475"/>
                    <a:gd name="connsiteX14" fmla="*/ 9176 w 12178"/>
                    <a:gd name="connsiteY14" fmla="*/ 2576 h 15475"/>
                    <a:gd name="connsiteX15" fmla="*/ 8324 w 12178"/>
                    <a:gd name="connsiteY15" fmla="*/ 772 h 15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178" h="15475">
                      <a:moveTo>
                        <a:pt x="8324" y="772"/>
                      </a:moveTo>
                      <a:lnTo>
                        <a:pt x="7024" y="314"/>
                      </a:lnTo>
                      <a:lnTo>
                        <a:pt x="5985" y="0"/>
                      </a:lnTo>
                      <a:lnTo>
                        <a:pt x="1586" y="1282"/>
                      </a:lnTo>
                      <a:cubicBezTo>
                        <a:pt x="1567" y="2387"/>
                        <a:pt x="464" y="2591"/>
                        <a:pt x="445" y="3696"/>
                      </a:cubicBezTo>
                      <a:cubicBezTo>
                        <a:pt x="297" y="5277"/>
                        <a:pt x="148" y="6857"/>
                        <a:pt x="0" y="8438"/>
                      </a:cubicBezTo>
                      <a:lnTo>
                        <a:pt x="1453" y="10707"/>
                      </a:lnTo>
                      <a:lnTo>
                        <a:pt x="3064" y="11694"/>
                      </a:lnTo>
                      <a:lnTo>
                        <a:pt x="5593" y="12969"/>
                      </a:lnTo>
                      <a:lnTo>
                        <a:pt x="6818" y="14495"/>
                      </a:lnTo>
                      <a:lnTo>
                        <a:pt x="8534" y="15475"/>
                      </a:lnTo>
                      <a:lnTo>
                        <a:pt x="10873" y="14735"/>
                      </a:lnTo>
                      <a:cubicBezTo>
                        <a:pt x="10866" y="12265"/>
                        <a:pt x="12178" y="8668"/>
                        <a:pt x="12171" y="6198"/>
                      </a:cubicBezTo>
                      <a:lnTo>
                        <a:pt x="10279" y="2576"/>
                      </a:lnTo>
                      <a:lnTo>
                        <a:pt x="9176" y="2576"/>
                      </a:lnTo>
                      <a:cubicBezTo>
                        <a:pt x="9305" y="998"/>
                        <a:pt x="8195" y="2350"/>
                        <a:pt x="8324" y="772"/>
                      </a:cubicBezTo>
                      <a:close/>
                    </a:path>
                  </a:pathLst>
                </a:custGeom>
                <a:solidFill>
                  <a:sysClr val="window" lastClr="FFFFFF">
                    <a:lumMod val="85000"/>
                  </a:sysClr>
                </a:solidFill>
                <a:ln w="9525">
                  <a:solidFill>
                    <a:sysClr val="window" lastClr="FFFFFF">
                      <a:lumMod val="85000"/>
                    </a:sysClr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539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85000"/>
                      </a:prstClr>
                    </a:solidFill>
                    <a:effectLst/>
                    <a:uLnTx/>
                    <a:uFillTx/>
                    <a:latin typeface="Trebuchet MS" panose="020B0603020202020204" pitchFamily="34" charset="0"/>
                  </a:endParaRPr>
                </a:p>
              </p:txBody>
            </p:sp>
          </p:grpSp>
          <p:sp>
            <p:nvSpPr>
              <p:cNvPr id="87" name="Freeform 144">
                <a:extLst>
                  <a:ext uri="{FF2B5EF4-FFF2-40B4-BE49-F238E27FC236}">
                    <a16:creationId xmlns="" xmlns:a16="http://schemas.microsoft.com/office/drawing/2014/main" id="{BE58DC34-B7E5-4DEB-BB30-5E7CD90A7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5399" y="2215058"/>
                <a:ext cx="3461567" cy="1966835"/>
              </a:xfrm>
              <a:custGeom>
                <a:avLst/>
                <a:gdLst>
                  <a:gd name="T0" fmla="*/ 910 w 941"/>
                  <a:gd name="T1" fmla="*/ 367 h 516"/>
                  <a:gd name="T2" fmla="*/ 904 w 941"/>
                  <a:gd name="T3" fmla="*/ 367 h 516"/>
                  <a:gd name="T4" fmla="*/ 889 w 941"/>
                  <a:gd name="T5" fmla="*/ 337 h 516"/>
                  <a:gd name="T6" fmla="*/ 900 w 941"/>
                  <a:gd name="T7" fmla="*/ 287 h 516"/>
                  <a:gd name="T8" fmla="*/ 898 w 941"/>
                  <a:gd name="T9" fmla="*/ 261 h 516"/>
                  <a:gd name="T10" fmla="*/ 882 w 941"/>
                  <a:gd name="T11" fmla="*/ 229 h 516"/>
                  <a:gd name="T12" fmla="*/ 893 w 941"/>
                  <a:gd name="T13" fmla="*/ 194 h 516"/>
                  <a:gd name="T14" fmla="*/ 887 w 941"/>
                  <a:gd name="T15" fmla="*/ 181 h 516"/>
                  <a:gd name="T16" fmla="*/ 883 w 941"/>
                  <a:gd name="T17" fmla="*/ 135 h 516"/>
                  <a:gd name="T18" fmla="*/ 878 w 941"/>
                  <a:gd name="T19" fmla="*/ 116 h 516"/>
                  <a:gd name="T20" fmla="*/ 900 w 941"/>
                  <a:gd name="T21" fmla="*/ 52 h 516"/>
                  <a:gd name="T22" fmla="*/ 874 w 941"/>
                  <a:gd name="T23" fmla="*/ 30 h 516"/>
                  <a:gd name="T24" fmla="*/ 842 w 941"/>
                  <a:gd name="T25" fmla="*/ 58 h 516"/>
                  <a:gd name="T26" fmla="*/ 813 w 941"/>
                  <a:gd name="T27" fmla="*/ 74 h 516"/>
                  <a:gd name="T28" fmla="*/ 769 w 941"/>
                  <a:gd name="T29" fmla="*/ 82 h 516"/>
                  <a:gd name="T30" fmla="*/ 738 w 941"/>
                  <a:gd name="T31" fmla="*/ 98 h 516"/>
                  <a:gd name="T32" fmla="*/ 720 w 941"/>
                  <a:gd name="T33" fmla="*/ 58 h 516"/>
                  <a:gd name="T34" fmla="*/ 675 w 941"/>
                  <a:gd name="T35" fmla="*/ 46 h 516"/>
                  <a:gd name="T36" fmla="*/ 667 w 941"/>
                  <a:gd name="T37" fmla="*/ 24 h 516"/>
                  <a:gd name="T38" fmla="*/ 662 w 941"/>
                  <a:gd name="T39" fmla="*/ 0 h 516"/>
                  <a:gd name="T40" fmla="*/ 628 w 941"/>
                  <a:gd name="T41" fmla="*/ 15 h 516"/>
                  <a:gd name="T42" fmla="*/ 596 w 941"/>
                  <a:gd name="T43" fmla="*/ 46 h 516"/>
                  <a:gd name="T44" fmla="*/ 565 w 941"/>
                  <a:gd name="T45" fmla="*/ 76 h 516"/>
                  <a:gd name="T46" fmla="*/ 542 w 941"/>
                  <a:gd name="T47" fmla="*/ 48 h 516"/>
                  <a:gd name="T48" fmla="*/ 486 w 941"/>
                  <a:gd name="T49" fmla="*/ 99 h 516"/>
                  <a:gd name="T50" fmla="*/ 453 w 941"/>
                  <a:gd name="T51" fmla="*/ 109 h 516"/>
                  <a:gd name="T52" fmla="*/ 432 w 941"/>
                  <a:gd name="T53" fmla="*/ 101 h 516"/>
                  <a:gd name="T54" fmla="*/ 417 w 941"/>
                  <a:gd name="T55" fmla="*/ 101 h 516"/>
                  <a:gd name="T56" fmla="*/ 365 w 941"/>
                  <a:gd name="T57" fmla="*/ 51 h 516"/>
                  <a:gd name="T58" fmla="*/ 338 w 941"/>
                  <a:gd name="T59" fmla="*/ 68 h 516"/>
                  <a:gd name="T60" fmla="*/ 328 w 941"/>
                  <a:gd name="T61" fmla="*/ 89 h 516"/>
                  <a:gd name="T62" fmla="*/ 278 w 941"/>
                  <a:gd name="T63" fmla="*/ 146 h 516"/>
                  <a:gd name="T64" fmla="*/ 232 w 941"/>
                  <a:gd name="T65" fmla="*/ 203 h 516"/>
                  <a:gd name="T66" fmla="*/ 205 w 941"/>
                  <a:gd name="T67" fmla="*/ 235 h 516"/>
                  <a:gd name="T68" fmla="*/ 141 w 941"/>
                  <a:gd name="T69" fmla="*/ 241 h 516"/>
                  <a:gd name="T70" fmla="*/ 122 w 941"/>
                  <a:gd name="T71" fmla="*/ 242 h 516"/>
                  <a:gd name="T72" fmla="*/ 107 w 941"/>
                  <a:gd name="T73" fmla="*/ 272 h 516"/>
                  <a:gd name="T74" fmla="*/ 92 w 941"/>
                  <a:gd name="T75" fmla="*/ 297 h 516"/>
                  <a:gd name="T76" fmla="*/ 91 w 941"/>
                  <a:gd name="T77" fmla="*/ 325 h 516"/>
                  <a:gd name="T78" fmla="*/ 92 w 941"/>
                  <a:gd name="T79" fmla="*/ 338 h 516"/>
                  <a:gd name="T80" fmla="*/ 32 w 941"/>
                  <a:gd name="T81" fmla="*/ 382 h 516"/>
                  <a:gd name="T82" fmla="*/ 15 w 941"/>
                  <a:gd name="T83" fmla="*/ 406 h 516"/>
                  <a:gd name="T84" fmla="*/ 139 w 941"/>
                  <a:gd name="T85" fmla="*/ 475 h 516"/>
                  <a:gd name="T86" fmla="*/ 243 w 941"/>
                  <a:gd name="T87" fmla="*/ 499 h 516"/>
                  <a:gd name="T88" fmla="*/ 288 w 941"/>
                  <a:gd name="T89" fmla="*/ 516 h 516"/>
                  <a:gd name="T90" fmla="*/ 427 w 941"/>
                  <a:gd name="T91" fmla="*/ 509 h 516"/>
                  <a:gd name="T92" fmla="*/ 700 w 941"/>
                  <a:gd name="T93" fmla="*/ 496 h 516"/>
                  <a:gd name="T94" fmla="*/ 723 w 941"/>
                  <a:gd name="T95" fmla="*/ 454 h 516"/>
                  <a:gd name="T96" fmla="*/ 772 w 941"/>
                  <a:gd name="T97" fmla="*/ 408 h 516"/>
                  <a:gd name="T98" fmla="*/ 831 w 941"/>
                  <a:gd name="T99" fmla="*/ 399 h 516"/>
                  <a:gd name="T100" fmla="*/ 890 w 941"/>
                  <a:gd name="T101" fmla="*/ 399 h 516"/>
                  <a:gd name="T102" fmla="*/ 941 w 941"/>
                  <a:gd name="T103" fmla="*/ 403 h 516"/>
                  <a:gd name="T104" fmla="*/ 933 w 941"/>
                  <a:gd name="T105" fmla="*/ 367 h 516"/>
                  <a:gd name="T106" fmla="*/ 936 w 941"/>
                  <a:gd name="T107" fmla="*/ 349 h 516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617 w 10000"/>
                  <a:gd name="connsiteY7" fmla="*/ 7112 h 10000"/>
                  <a:gd name="connsiteX8" fmla="*/ 9607 w 10000"/>
                  <a:gd name="connsiteY8" fmla="*/ 7112 h 10000"/>
                  <a:gd name="connsiteX9" fmla="*/ 9607 w 10000"/>
                  <a:gd name="connsiteY9" fmla="*/ 7112 h 10000"/>
                  <a:gd name="connsiteX10" fmla="*/ 9458 w 10000"/>
                  <a:gd name="connsiteY10" fmla="*/ 6880 h 10000"/>
                  <a:gd name="connsiteX11" fmla="*/ 9447 w 10000"/>
                  <a:gd name="connsiteY11" fmla="*/ 6860 h 10000"/>
                  <a:gd name="connsiteX12" fmla="*/ 9447 w 10000"/>
                  <a:gd name="connsiteY12" fmla="*/ 6841 h 10000"/>
                  <a:gd name="connsiteX13" fmla="*/ 9447 w 10000"/>
                  <a:gd name="connsiteY13" fmla="*/ 6550 h 10000"/>
                  <a:gd name="connsiteX14" fmla="*/ 9447 w 10000"/>
                  <a:gd name="connsiteY14" fmla="*/ 6531 h 10000"/>
                  <a:gd name="connsiteX15" fmla="*/ 9458 w 10000"/>
                  <a:gd name="connsiteY15" fmla="*/ 6531 h 10000"/>
                  <a:gd name="connsiteX16" fmla="*/ 9554 w 10000"/>
                  <a:gd name="connsiteY16" fmla="*/ 6453 h 10000"/>
                  <a:gd name="connsiteX17" fmla="*/ 9564 w 10000"/>
                  <a:gd name="connsiteY17" fmla="*/ 5601 h 10000"/>
                  <a:gd name="connsiteX18" fmla="*/ 9564 w 10000"/>
                  <a:gd name="connsiteY18" fmla="*/ 5581 h 10000"/>
                  <a:gd name="connsiteX19" fmla="*/ 9564 w 10000"/>
                  <a:gd name="connsiteY19" fmla="*/ 5562 h 10000"/>
                  <a:gd name="connsiteX20" fmla="*/ 9649 w 10000"/>
                  <a:gd name="connsiteY20" fmla="*/ 5388 h 10000"/>
                  <a:gd name="connsiteX21" fmla="*/ 9702 w 10000"/>
                  <a:gd name="connsiteY21" fmla="*/ 5291 h 10000"/>
                  <a:gd name="connsiteX22" fmla="*/ 9554 w 10000"/>
                  <a:gd name="connsiteY22" fmla="*/ 5058 h 10000"/>
                  <a:gd name="connsiteX23" fmla="*/ 9554 w 10000"/>
                  <a:gd name="connsiteY23" fmla="*/ 5058 h 10000"/>
                  <a:gd name="connsiteX24" fmla="*/ 9543 w 10000"/>
                  <a:gd name="connsiteY24" fmla="*/ 5058 h 10000"/>
                  <a:gd name="connsiteX25" fmla="*/ 9394 w 10000"/>
                  <a:gd name="connsiteY25" fmla="*/ 4709 h 10000"/>
                  <a:gd name="connsiteX26" fmla="*/ 9394 w 10000"/>
                  <a:gd name="connsiteY26" fmla="*/ 4690 h 10000"/>
                  <a:gd name="connsiteX27" fmla="*/ 9394 w 10000"/>
                  <a:gd name="connsiteY27" fmla="*/ 4690 h 10000"/>
                  <a:gd name="connsiteX28" fmla="*/ 9384 w 10000"/>
                  <a:gd name="connsiteY28" fmla="*/ 4457 h 10000"/>
                  <a:gd name="connsiteX29" fmla="*/ 9373 w 10000"/>
                  <a:gd name="connsiteY29" fmla="*/ 4438 h 10000"/>
                  <a:gd name="connsiteX30" fmla="*/ 9490 w 10000"/>
                  <a:gd name="connsiteY30" fmla="*/ 4360 h 10000"/>
                  <a:gd name="connsiteX31" fmla="*/ 9564 w 10000"/>
                  <a:gd name="connsiteY31" fmla="*/ 4244 h 10000"/>
                  <a:gd name="connsiteX32" fmla="*/ 9628 w 10000"/>
                  <a:gd name="connsiteY32" fmla="*/ 4012 h 10000"/>
                  <a:gd name="connsiteX33" fmla="*/ 9490 w 10000"/>
                  <a:gd name="connsiteY33" fmla="*/ 3760 h 10000"/>
                  <a:gd name="connsiteX34" fmla="*/ 9490 w 10000"/>
                  <a:gd name="connsiteY34" fmla="*/ 3760 h 10000"/>
                  <a:gd name="connsiteX35" fmla="*/ 9479 w 10000"/>
                  <a:gd name="connsiteY35" fmla="*/ 3760 h 10000"/>
                  <a:gd name="connsiteX36" fmla="*/ 9426 w 10000"/>
                  <a:gd name="connsiteY36" fmla="*/ 3527 h 10000"/>
                  <a:gd name="connsiteX37" fmla="*/ 9426 w 10000"/>
                  <a:gd name="connsiteY37" fmla="*/ 3527 h 10000"/>
                  <a:gd name="connsiteX38" fmla="*/ 9426 w 10000"/>
                  <a:gd name="connsiteY38" fmla="*/ 3508 h 10000"/>
                  <a:gd name="connsiteX39" fmla="*/ 9416 w 10000"/>
                  <a:gd name="connsiteY39" fmla="*/ 3198 h 10000"/>
                  <a:gd name="connsiteX40" fmla="*/ 9416 w 10000"/>
                  <a:gd name="connsiteY40" fmla="*/ 3198 h 10000"/>
                  <a:gd name="connsiteX41" fmla="*/ 9416 w 10000"/>
                  <a:gd name="connsiteY41" fmla="*/ 3178 h 10000"/>
                  <a:gd name="connsiteX42" fmla="*/ 9532 w 10000"/>
                  <a:gd name="connsiteY42" fmla="*/ 2907 h 10000"/>
                  <a:gd name="connsiteX43" fmla="*/ 9384 w 10000"/>
                  <a:gd name="connsiteY43" fmla="*/ 2616 h 10000"/>
                  <a:gd name="connsiteX44" fmla="*/ 9384 w 10000"/>
                  <a:gd name="connsiteY44" fmla="*/ 2616 h 10000"/>
                  <a:gd name="connsiteX45" fmla="*/ 9384 w 10000"/>
                  <a:gd name="connsiteY45" fmla="*/ 2616 h 10000"/>
                  <a:gd name="connsiteX46" fmla="*/ 9330 w 10000"/>
                  <a:gd name="connsiteY46" fmla="*/ 2267 h 10000"/>
                  <a:gd name="connsiteX47" fmla="*/ 9330 w 10000"/>
                  <a:gd name="connsiteY47" fmla="*/ 2248 h 10000"/>
                  <a:gd name="connsiteX48" fmla="*/ 9330 w 10000"/>
                  <a:gd name="connsiteY48" fmla="*/ 2248 h 10000"/>
                  <a:gd name="connsiteX49" fmla="*/ 9341 w 10000"/>
                  <a:gd name="connsiteY49" fmla="*/ 1841 h 10000"/>
                  <a:gd name="connsiteX50" fmla="*/ 9341 w 10000"/>
                  <a:gd name="connsiteY50" fmla="*/ 1822 h 10000"/>
                  <a:gd name="connsiteX51" fmla="*/ 9341 w 10000"/>
                  <a:gd name="connsiteY51" fmla="*/ 1822 h 10000"/>
                  <a:gd name="connsiteX52" fmla="*/ 9660 w 10000"/>
                  <a:gd name="connsiteY52" fmla="*/ 1279 h 10000"/>
                  <a:gd name="connsiteX53" fmla="*/ 9564 w 10000"/>
                  <a:gd name="connsiteY53" fmla="*/ 1008 h 10000"/>
                  <a:gd name="connsiteX54" fmla="*/ 9554 w 10000"/>
                  <a:gd name="connsiteY54" fmla="*/ 1008 h 10000"/>
                  <a:gd name="connsiteX55" fmla="*/ 9554 w 10000"/>
                  <a:gd name="connsiteY55" fmla="*/ 988 h 10000"/>
                  <a:gd name="connsiteX56" fmla="*/ 9586 w 10000"/>
                  <a:gd name="connsiteY56" fmla="*/ 698 h 10000"/>
                  <a:gd name="connsiteX57" fmla="*/ 9501 w 10000"/>
                  <a:gd name="connsiteY57" fmla="*/ 601 h 10000"/>
                  <a:gd name="connsiteX58" fmla="*/ 9288 w 10000"/>
                  <a:gd name="connsiteY58" fmla="*/ 581 h 10000"/>
                  <a:gd name="connsiteX59" fmla="*/ 9288 w 10000"/>
                  <a:gd name="connsiteY59" fmla="*/ 581 h 10000"/>
                  <a:gd name="connsiteX60" fmla="*/ 9277 w 10000"/>
                  <a:gd name="connsiteY60" fmla="*/ 581 h 10000"/>
                  <a:gd name="connsiteX61" fmla="*/ 9224 w 10000"/>
                  <a:gd name="connsiteY61" fmla="*/ 484 h 10000"/>
                  <a:gd name="connsiteX62" fmla="*/ 9086 w 10000"/>
                  <a:gd name="connsiteY62" fmla="*/ 484 h 10000"/>
                  <a:gd name="connsiteX63" fmla="*/ 8948 w 10000"/>
                  <a:gd name="connsiteY63" fmla="*/ 1124 h 10000"/>
                  <a:gd name="connsiteX64" fmla="*/ 8927 w 10000"/>
                  <a:gd name="connsiteY64" fmla="*/ 1124 h 10000"/>
                  <a:gd name="connsiteX65" fmla="*/ 8927 w 10000"/>
                  <a:gd name="connsiteY65" fmla="*/ 1143 h 10000"/>
                  <a:gd name="connsiteX66" fmla="*/ 8650 w 10000"/>
                  <a:gd name="connsiteY66" fmla="*/ 1415 h 10000"/>
                  <a:gd name="connsiteX67" fmla="*/ 8640 w 10000"/>
                  <a:gd name="connsiteY67" fmla="*/ 1434 h 10000"/>
                  <a:gd name="connsiteX68" fmla="*/ 8640 w 10000"/>
                  <a:gd name="connsiteY68" fmla="*/ 1434 h 10000"/>
                  <a:gd name="connsiteX69" fmla="*/ 8470 w 10000"/>
                  <a:gd name="connsiteY69" fmla="*/ 1395 h 10000"/>
                  <a:gd name="connsiteX70" fmla="*/ 8321 w 10000"/>
                  <a:gd name="connsiteY70" fmla="*/ 1531 h 10000"/>
                  <a:gd name="connsiteX71" fmla="*/ 8321 w 10000"/>
                  <a:gd name="connsiteY71" fmla="*/ 1531 h 10000"/>
                  <a:gd name="connsiteX72" fmla="*/ 8321 w 10000"/>
                  <a:gd name="connsiteY72" fmla="*/ 1531 h 10000"/>
                  <a:gd name="connsiteX73" fmla="*/ 8172 w 10000"/>
                  <a:gd name="connsiteY73" fmla="*/ 1589 h 10000"/>
                  <a:gd name="connsiteX74" fmla="*/ 8023 w 10000"/>
                  <a:gd name="connsiteY74" fmla="*/ 1957 h 10000"/>
                  <a:gd name="connsiteX75" fmla="*/ 8013 w 10000"/>
                  <a:gd name="connsiteY75" fmla="*/ 1977 h 10000"/>
                  <a:gd name="connsiteX76" fmla="*/ 7991 w 10000"/>
                  <a:gd name="connsiteY76" fmla="*/ 1977 h 10000"/>
                  <a:gd name="connsiteX77" fmla="*/ 7864 w 10000"/>
                  <a:gd name="connsiteY77" fmla="*/ 1899 h 10000"/>
                  <a:gd name="connsiteX78" fmla="*/ 7843 w 10000"/>
                  <a:gd name="connsiteY78" fmla="*/ 1899 h 10000"/>
                  <a:gd name="connsiteX79" fmla="*/ 7853 w 10000"/>
                  <a:gd name="connsiteY79" fmla="*/ 1841 h 10000"/>
                  <a:gd name="connsiteX80" fmla="*/ 7928 w 10000"/>
                  <a:gd name="connsiteY80" fmla="*/ 1609 h 10000"/>
                  <a:gd name="connsiteX81" fmla="*/ 7906 w 10000"/>
                  <a:gd name="connsiteY81" fmla="*/ 1279 h 10000"/>
                  <a:gd name="connsiteX82" fmla="*/ 7758 w 10000"/>
                  <a:gd name="connsiteY82" fmla="*/ 1124 h 10000"/>
                  <a:gd name="connsiteX83" fmla="*/ 7651 w 10000"/>
                  <a:gd name="connsiteY83" fmla="*/ 1124 h 10000"/>
                  <a:gd name="connsiteX84" fmla="*/ 7641 w 10000"/>
                  <a:gd name="connsiteY84" fmla="*/ 1124 h 10000"/>
                  <a:gd name="connsiteX85" fmla="*/ 7630 w 10000"/>
                  <a:gd name="connsiteY85" fmla="*/ 1105 h 10000"/>
                  <a:gd name="connsiteX86" fmla="*/ 7556 w 10000"/>
                  <a:gd name="connsiteY86" fmla="*/ 930 h 10000"/>
                  <a:gd name="connsiteX87" fmla="*/ 7184 w 10000"/>
                  <a:gd name="connsiteY87" fmla="*/ 891 h 10000"/>
                  <a:gd name="connsiteX88" fmla="*/ 7173 w 10000"/>
                  <a:gd name="connsiteY88" fmla="*/ 891 h 10000"/>
                  <a:gd name="connsiteX89" fmla="*/ 7173 w 10000"/>
                  <a:gd name="connsiteY89" fmla="*/ 872 h 10000"/>
                  <a:gd name="connsiteX90" fmla="*/ 7099 w 10000"/>
                  <a:gd name="connsiteY90" fmla="*/ 620 h 10000"/>
                  <a:gd name="connsiteX91" fmla="*/ 7088 w 10000"/>
                  <a:gd name="connsiteY91" fmla="*/ 601 h 10000"/>
                  <a:gd name="connsiteX92" fmla="*/ 7088 w 10000"/>
                  <a:gd name="connsiteY92" fmla="*/ 601 h 10000"/>
                  <a:gd name="connsiteX93" fmla="*/ 7088 w 10000"/>
                  <a:gd name="connsiteY93" fmla="*/ 465 h 10000"/>
                  <a:gd name="connsiteX94" fmla="*/ 7088 w 10000"/>
                  <a:gd name="connsiteY94" fmla="*/ 426 h 10000"/>
                  <a:gd name="connsiteX95" fmla="*/ 7099 w 10000"/>
                  <a:gd name="connsiteY95" fmla="*/ 407 h 10000"/>
                  <a:gd name="connsiteX96" fmla="*/ 7194 w 10000"/>
                  <a:gd name="connsiteY96" fmla="*/ 310 h 10000"/>
                  <a:gd name="connsiteX97" fmla="*/ 7109 w 10000"/>
                  <a:gd name="connsiteY97" fmla="*/ 136 h 10000"/>
                  <a:gd name="connsiteX98" fmla="*/ 7035 w 10000"/>
                  <a:gd name="connsiteY98" fmla="*/ 0 h 10000"/>
                  <a:gd name="connsiteX99" fmla="*/ 6939 w 10000"/>
                  <a:gd name="connsiteY99" fmla="*/ 116 h 10000"/>
                  <a:gd name="connsiteX100" fmla="*/ 6939 w 10000"/>
                  <a:gd name="connsiteY100" fmla="*/ 116 h 10000"/>
                  <a:gd name="connsiteX101" fmla="*/ 6939 w 10000"/>
                  <a:gd name="connsiteY101" fmla="*/ 116 h 10000"/>
                  <a:gd name="connsiteX102" fmla="*/ 6812 w 10000"/>
                  <a:gd name="connsiteY102" fmla="*/ 155 h 10000"/>
                  <a:gd name="connsiteX103" fmla="*/ 6674 w 10000"/>
                  <a:gd name="connsiteY103" fmla="*/ 291 h 10000"/>
                  <a:gd name="connsiteX104" fmla="*/ 6599 w 10000"/>
                  <a:gd name="connsiteY104" fmla="*/ 523 h 10000"/>
                  <a:gd name="connsiteX105" fmla="*/ 6599 w 10000"/>
                  <a:gd name="connsiteY105" fmla="*/ 543 h 10000"/>
                  <a:gd name="connsiteX106" fmla="*/ 6589 w 10000"/>
                  <a:gd name="connsiteY106" fmla="*/ 543 h 10000"/>
                  <a:gd name="connsiteX107" fmla="*/ 6397 w 10000"/>
                  <a:gd name="connsiteY107" fmla="*/ 581 h 10000"/>
                  <a:gd name="connsiteX108" fmla="*/ 6334 w 10000"/>
                  <a:gd name="connsiteY108" fmla="*/ 891 h 10000"/>
                  <a:gd name="connsiteX109" fmla="*/ 6334 w 10000"/>
                  <a:gd name="connsiteY109" fmla="*/ 911 h 10000"/>
                  <a:gd name="connsiteX110" fmla="*/ 6334 w 10000"/>
                  <a:gd name="connsiteY110" fmla="*/ 911 h 10000"/>
                  <a:gd name="connsiteX111" fmla="*/ 6142 w 10000"/>
                  <a:gd name="connsiteY111" fmla="*/ 1124 h 10000"/>
                  <a:gd name="connsiteX112" fmla="*/ 6015 w 10000"/>
                  <a:gd name="connsiteY112" fmla="*/ 1453 h 10000"/>
                  <a:gd name="connsiteX113" fmla="*/ 6004 w 10000"/>
                  <a:gd name="connsiteY113" fmla="*/ 1473 h 10000"/>
                  <a:gd name="connsiteX114" fmla="*/ 5994 w 10000"/>
                  <a:gd name="connsiteY114" fmla="*/ 1453 h 10000"/>
                  <a:gd name="connsiteX115" fmla="*/ 5802 w 10000"/>
                  <a:gd name="connsiteY115" fmla="*/ 1434 h 10000"/>
                  <a:gd name="connsiteX116" fmla="*/ 5781 w 10000"/>
                  <a:gd name="connsiteY116" fmla="*/ 1415 h 10000"/>
                  <a:gd name="connsiteX117" fmla="*/ 5781 w 10000"/>
                  <a:gd name="connsiteY117" fmla="*/ 1395 h 10000"/>
                  <a:gd name="connsiteX118" fmla="*/ 5760 w 10000"/>
                  <a:gd name="connsiteY118" fmla="*/ 930 h 10000"/>
                  <a:gd name="connsiteX119" fmla="*/ 5654 w 10000"/>
                  <a:gd name="connsiteY119" fmla="*/ 872 h 10000"/>
                  <a:gd name="connsiteX120" fmla="*/ 5377 w 10000"/>
                  <a:gd name="connsiteY120" fmla="*/ 1240 h 10000"/>
                  <a:gd name="connsiteX121" fmla="*/ 5165 w 10000"/>
                  <a:gd name="connsiteY121" fmla="*/ 1570 h 10000"/>
                  <a:gd name="connsiteX122" fmla="*/ 5165 w 10000"/>
                  <a:gd name="connsiteY122" fmla="*/ 1899 h 10000"/>
                  <a:gd name="connsiteX123" fmla="*/ 5165 w 10000"/>
                  <a:gd name="connsiteY123" fmla="*/ 1919 h 10000"/>
                  <a:gd name="connsiteX124" fmla="*/ 5154 w 10000"/>
                  <a:gd name="connsiteY124" fmla="*/ 1919 h 10000"/>
                  <a:gd name="connsiteX125" fmla="*/ 5027 w 10000"/>
                  <a:gd name="connsiteY125" fmla="*/ 2112 h 10000"/>
                  <a:gd name="connsiteX126" fmla="*/ 5016 w 10000"/>
                  <a:gd name="connsiteY126" fmla="*/ 2112 h 10000"/>
                  <a:gd name="connsiteX127" fmla="*/ 5005 w 10000"/>
                  <a:gd name="connsiteY127" fmla="*/ 2112 h 10000"/>
                  <a:gd name="connsiteX128" fmla="*/ 4814 w 10000"/>
                  <a:gd name="connsiteY128" fmla="*/ 2112 h 10000"/>
                  <a:gd name="connsiteX129" fmla="*/ 4803 w 10000"/>
                  <a:gd name="connsiteY129" fmla="*/ 2112 h 10000"/>
                  <a:gd name="connsiteX130" fmla="*/ 4803 w 10000"/>
                  <a:gd name="connsiteY130" fmla="*/ 2112 h 10000"/>
                  <a:gd name="connsiteX131" fmla="*/ 4697 w 10000"/>
                  <a:gd name="connsiteY131" fmla="*/ 1957 h 10000"/>
                  <a:gd name="connsiteX132" fmla="*/ 4591 w 10000"/>
                  <a:gd name="connsiteY132" fmla="*/ 1899 h 10000"/>
                  <a:gd name="connsiteX133" fmla="*/ 4591 w 10000"/>
                  <a:gd name="connsiteY133" fmla="*/ 1957 h 10000"/>
                  <a:gd name="connsiteX134" fmla="*/ 4591 w 10000"/>
                  <a:gd name="connsiteY134" fmla="*/ 1996 h 10000"/>
                  <a:gd name="connsiteX135" fmla="*/ 4570 w 10000"/>
                  <a:gd name="connsiteY135" fmla="*/ 1996 h 10000"/>
                  <a:gd name="connsiteX136" fmla="*/ 4453 w 10000"/>
                  <a:gd name="connsiteY136" fmla="*/ 1996 h 10000"/>
                  <a:gd name="connsiteX137" fmla="*/ 4431 w 10000"/>
                  <a:gd name="connsiteY137" fmla="*/ 1996 h 10000"/>
                  <a:gd name="connsiteX138" fmla="*/ 4431 w 10000"/>
                  <a:gd name="connsiteY138" fmla="*/ 1957 h 10000"/>
                  <a:gd name="connsiteX139" fmla="*/ 4378 w 10000"/>
                  <a:gd name="connsiteY139" fmla="*/ 1589 h 10000"/>
                  <a:gd name="connsiteX140" fmla="*/ 4091 w 10000"/>
                  <a:gd name="connsiteY140" fmla="*/ 1512 h 10000"/>
                  <a:gd name="connsiteX141" fmla="*/ 4081 w 10000"/>
                  <a:gd name="connsiteY141" fmla="*/ 1512 h 10000"/>
                  <a:gd name="connsiteX142" fmla="*/ 4070 w 10000"/>
                  <a:gd name="connsiteY142" fmla="*/ 1492 h 10000"/>
                  <a:gd name="connsiteX143" fmla="*/ 3879 w 10000"/>
                  <a:gd name="connsiteY143" fmla="*/ 988 h 10000"/>
                  <a:gd name="connsiteX144" fmla="*/ 3719 w 10000"/>
                  <a:gd name="connsiteY144" fmla="*/ 988 h 10000"/>
                  <a:gd name="connsiteX145" fmla="*/ 3698 w 10000"/>
                  <a:gd name="connsiteY145" fmla="*/ 1085 h 10000"/>
                  <a:gd name="connsiteX146" fmla="*/ 3698 w 10000"/>
                  <a:gd name="connsiteY146" fmla="*/ 1105 h 10000"/>
                  <a:gd name="connsiteX147" fmla="*/ 3698 w 10000"/>
                  <a:gd name="connsiteY147" fmla="*/ 1105 h 10000"/>
                  <a:gd name="connsiteX148" fmla="*/ 3592 w 10000"/>
                  <a:gd name="connsiteY148" fmla="*/ 1318 h 10000"/>
                  <a:gd name="connsiteX149" fmla="*/ 3592 w 10000"/>
                  <a:gd name="connsiteY149" fmla="*/ 1318 h 10000"/>
                  <a:gd name="connsiteX150" fmla="*/ 3581 w 10000"/>
                  <a:gd name="connsiteY150" fmla="*/ 1318 h 10000"/>
                  <a:gd name="connsiteX151" fmla="*/ 3486 w 10000"/>
                  <a:gd name="connsiteY151" fmla="*/ 1395 h 10000"/>
                  <a:gd name="connsiteX152" fmla="*/ 3486 w 10000"/>
                  <a:gd name="connsiteY152" fmla="*/ 1686 h 10000"/>
                  <a:gd name="connsiteX153" fmla="*/ 3486 w 10000"/>
                  <a:gd name="connsiteY153" fmla="*/ 1725 h 10000"/>
                  <a:gd name="connsiteX154" fmla="*/ 3475 w 10000"/>
                  <a:gd name="connsiteY154" fmla="*/ 1725 h 10000"/>
                  <a:gd name="connsiteX155" fmla="*/ 3369 w 10000"/>
                  <a:gd name="connsiteY155" fmla="*/ 1841 h 10000"/>
                  <a:gd name="connsiteX156" fmla="*/ 3135 w 10000"/>
                  <a:gd name="connsiteY156" fmla="*/ 2171 h 10000"/>
                  <a:gd name="connsiteX157" fmla="*/ 2954 w 10000"/>
                  <a:gd name="connsiteY157" fmla="*/ 2829 h 10000"/>
                  <a:gd name="connsiteX158" fmla="*/ 2954 w 10000"/>
                  <a:gd name="connsiteY158" fmla="*/ 2829 h 10000"/>
                  <a:gd name="connsiteX159" fmla="*/ 2944 w 10000"/>
                  <a:gd name="connsiteY159" fmla="*/ 2829 h 10000"/>
                  <a:gd name="connsiteX160" fmla="*/ 2699 w 10000"/>
                  <a:gd name="connsiteY160" fmla="*/ 3217 h 10000"/>
                  <a:gd name="connsiteX161" fmla="*/ 2487 w 10000"/>
                  <a:gd name="connsiteY161" fmla="*/ 3566 h 10000"/>
                  <a:gd name="connsiteX162" fmla="*/ 2465 w 10000"/>
                  <a:gd name="connsiteY162" fmla="*/ 3934 h 10000"/>
                  <a:gd name="connsiteX163" fmla="*/ 2465 w 10000"/>
                  <a:gd name="connsiteY163" fmla="*/ 3934 h 10000"/>
                  <a:gd name="connsiteX164" fmla="*/ 2465 w 10000"/>
                  <a:gd name="connsiteY164" fmla="*/ 3934 h 10000"/>
                  <a:gd name="connsiteX165" fmla="*/ 2295 w 10000"/>
                  <a:gd name="connsiteY165" fmla="*/ 4205 h 10000"/>
                  <a:gd name="connsiteX166" fmla="*/ 2200 w 10000"/>
                  <a:gd name="connsiteY166" fmla="*/ 4535 h 10000"/>
                  <a:gd name="connsiteX167" fmla="*/ 2189 w 10000"/>
                  <a:gd name="connsiteY167" fmla="*/ 4554 h 10000"/>
                  <a:gd name="connsiteX168" fmla="*/ 2179 w 10000"/>
                  <a:gd name="connsiteY168" fmla="*/ 4554 h 10000"/>
                  <a:gd name="connsiteX169" fmla="*/ 2051 w 10000"/>
                  <a:gd name="connsiteY169" fmla="*/ 4535 h 10000"/>
                  <a:gd name="connsiteX170" fmla="*/ 1913 w 10000"/>
                  <a:gd name="connsiteY170" fmla="*/ 4767 h 10000"/>
                  <a:gd name="connsiteX171" fmla="*/ 1913 w 10000"/>
                  <a:gd name="connsiteY171" fmla="*/ 4787 h 10000"/>
                  <a:gd name="connsiteX172" fmla="*/ 1902 w 10000"/>
                  <a:gd name="connsiteY172" fmla="*/ 4787 h 10000"/>
                  <a:gd name="connsiteX173" fmla="*/ 1498 w 10000"/>
                  <a:gd name="connsiteY173" fmla="*/ 4671 h 10000"/>
                  <a:gd name="connsiteX174" fmla="*/ 1488 w 10000"/>
                  <a:gd name="connsiteY174" fmla="*/ 4671 h 10000"/>
                  <a:gd name="connsiteX175" fmla="*/ 1488 w 10000"/>
                  <a:gd name="connsiteY175" fmla="*/ 4651 h 10000"/>
                  <a:gd name="connsiteX176" fmla="*/ 1424 w 10000"/>
                  <a:gd name="connsiteY176" fmla="*/ 4516 h 10000"/>
                  <a:gd name="connsiteX177" fmla="*/ 1350 w 10000"/>
                  <a:gd name="connsiteY177" fmla="*/ 4516 h 10000"/>
                  <a:gd name="connsiteX178" fmla="*/ 1296 w 10000"/>
                  <a:gd name="connsiteY178" fmla="*/ 4690 h 10000"/>
                  <a:gd name="connsiteX179" fmla="*/ 1286 w 10000"/>
                  <a:gd name="connsiteY179" fmla="*/ 4922 h 10000"/>
                  <a:gd name="connsiteX180" fmla="*/ 1286 w 10000"/>
                  <a:gd name="connsiteY180" fmla="*/ 4942 h 10000"/>
                  <a:gd name="connsiteX181" fmla="*/ 1275 w 10000"/>
                  <a:gd name="connsiteY181" fmla="*/ 4961 h 10000"/>
                  <a:gd name="connsiteX182" fmla="*/ 1190 w 10000"/>
                  <a:gd name="connsiteY182" fmla="*/ 5058 h 10000"/>
                  <a:gd name="connsiteX183" fmla="*/ 1137 w 10000"/>
                  <a:gd name="connsiteY183" fmla="*/ 5271 h 10000"/>
                  <a:gd name="connsiteX184" fmla="*/ 1137 w 10000"/>
                  <a:gd name="connsiteY184" fmla="*/ 5291 h 10000"/>
                  <a:gd name="connsiteX185" fmla="*/ 1126 w 10000"/>
                  <a:gd name="connsiteY185" fmla="*/ 5291 h 10000"/>
                  <a:gd name="connsiteX186" fmla="*/ 1020 w 10000"/>
                  <a:gd name="connsiteY186" fmla="*/ 5407 h 10000"/>
                  <a:gd name="connsiteX187" fmla="*/ 999 w 10000"/>
                  <a:gd name="connsiteY187" fmla="*/ 5581 h 10000"/>
                  <a:gd name="connsiteX188" fmla="*/ 978 w 10000"/>
                  <a:gd name="connsiteY188" fmla="*/ 5756 h 10000"/>
                  <a:gd name="connsiteX189" fmla="*/ 978 w 10000"/>
                  <a:gd name="connsiteY189" fmla="*/ 5775 h 10000"/>
                  <a:gd name="connsiteX190" fmla="*/ 967 w 10000"/>
                  <a:gd name="connsiteY190" fmla="*/ 5775 h 10000"/>
                  <a:gd name="connsiteX191" fmla="*/ 861 w 10000"/>
                  <a:gd name="connsiteY191" fmla="*/ 5814 h 10000"/>
                  <a:gd name="connsiteX192" fmla="*/ 861 w 10000"/>
                  <a:gd name="connsiteY192" fmla="*/ 6047 h 10000"/>
                  <a:gd name="connsiteX193" fmla="*/ 967 w 10000"/>
                  <a:gd name="connsiteY193" fmla="*/ 6298 h 10000"/>
                  <a:gd name="connsiteX194" fmla="*/ 967 w 10000"/>
                  <a:gd name="connsiteY194" fmla="*/ 6298 h 10000"/>
                  <a:gd name="connsiteX195" fmla="*/ 978 w 10000"/>
                  <a:gd name="connsiteY195" fmla="*/ 6318 h 10000"/>
                  <a:gd name="connsiteX196" fmla="*/ 988 w 10000"/>
                  <a:gd name="connsiteY196" fmla="*/ 6512 h 10000"/>
                  <a:gd name="connsiteX197" fmla="*/ 988 w 10000"/>
                  <a:gd name="connsiteY197" fmla="*/ 6531 h 10000"/>
                  <a:gd name="connsiteX198" fmla="*/ 978 w 10000"/>
                  <a:gd name="connsiteY198" fmla="*/ 6550 h 10000"/>
                  <a:gd name="connsiteX199" fmla="*/ 627 w 10000"/>
                  <a:gd name="connsiteY199" fmla="*/ 7016 h 10000"/>
                  <a:gd name="connsiteX200" fmla="*/ 521 w 10000"/>
                  <a:gd name="connsiteY200" fmla="*/ 7151 h 10000"/>
                  <a:gd name="connsiteX201" fmla="*/ 340 w 10000"/>
                  <a:gd name="connsiteY201" fmla="*/ 7384 h 10000"/>
                  <a:gd name="connsiteX202" fmla="*/ 340 w 10000"/>
                  <a:gd name="connsiteY202" fmla="*/ 7403 h 10000"/>
                  <a:gd name="connsiteX203" fmla="*/ 340 w 10000"/>
                  <a:gd name="connsiteY203" fmla="*/ 7403 h 10000"/>
                  <a:gd name="connsiteX204" fmla="*/ 191 w 10000"/>
                  <a:gd name="connsiteY204" fmla="*/ 7519 h 10000"/>
                  <a:gd name="connsiteX205" fmla="*/ 0 w 10000"/>
                  <a:gd name="connsiteY205" fmla="*/ 7791 h 10000"/>
                  <a:gd name="connsiteX206" fmla="*/ 11 w 10000"/>
                  <a:gd name="connsiteY206" fmla="*/ 7829 h 10000"/>
                  <a:gd name="connsiteX207" fmla="*/ 149 w 10000"/>
                  <a:gd name="connsiteY207" fmla="*/ 7868 h 10000"/>
                  <a:gd name="connsiteX208" fmla="*/ 159 w 10000"/>
                  <a:gd name="connsiteY208" fmla="*/ 7868 h 10000"/>
                  <a:gd name="connsiteX209" fmla="*/ 159 w 10000"/>
                  <a:gd name="connsiteY209" fmla="*/ 7868 h 10000"/>
                  <a:gd name="connsiteX210" fmla="*/ 372 w 10000"/>
                  <a:gd name="connsiteY210" fmla="*/ 8256 h 10000"/>
                  <a:gd name="connsiteX211" fmla="*/ 1467 w 10000"/>
                  <a:gd name="connsiteY211" fmla="*/ 9205 h 10000"/>
                  <a:gd name="connsiteX212" fmla="*/ 1467 w 10000"/>
                  <a:gd name="connsiteY212" fmla="*/ 9205 h 10000"/>
                  <a:gd name="connsiteX213" fmla="*/ 1477 w 10000"/>
                  <a:gd name="connsiteY213" fmla="*/ 9205 h 10000"/>
                  <a:gd name="connsiteX214" fmla="*/ 1838 w 10000"/>
                  <a:gd name="connsiteY214" fmla="*/ 9729 h 10000"/>
                  <a:gd name="connsiteX215" fmla="*/ 2508 w 10000"/>
                  <a:gd name="connsiteY215" fmla="*/ 9767 h 10000"/>
                  <a:gd name="connsiteX216" fmla="*/ 2561 w 10000"/>
                  <a:gd name="connsiteY216" fmla="*/ 9671 h 10000"/>
                  <a:gd name="connsiteX217" fmla="*/ 2561 w 10000"/>
                  <a:gd name="connsiteY217" fmla="*/ 9671 h 10000"/>
                  <a:gd name="connsiteX218" fmla="*/ 2582 w 10000"/>
                  <a:gd name="connsiteY218" fmla="*/ 9671 h 10000"/>
                  <a:gd name="connsiteX219" fmla="*/ 2848 w 10000"/>
                  <a:gd name="connsiteY219" fmla="*/ 9651 h 10000"/>
                  <a:gd name="connsiteX220" fmla="*/ 2859 w 10000"/>
                  <a:gd name="connsiteY220" fmla="*/ 9651 h 10000"/>
                  <a:gd name="connsiteX221" fmla="*/ 2869 w 10000"/>
                  <a:gd name="connsiteY221" fmla="*/ 9671 h 10000"/>
                  <a:gd name="connsiteX222" fmla="*/ 3061 w 10000"/>
                  <a:gd name="connsiteY222" fmla="*/ 10000 h 10000"/>
                  <a:gd name="connsiteX223" fmla="*/ 3061 w 10000"/>
                  <a:gd name="connsiteY223" fmla="*/ 10000 h 10000"/>
                  <a:gd name="connsiteX224" fmla="*/ 4336 w 10000"/>
                  <a:gd name="connsiteY224" fmla="*/ 9961 h 10000"/>
                  <a:gd name="connsiteX225" fmla="*/ 4357 w 10000"/>
                  <a:gd name="connsiteY225" fmla="*/ 9961 h 10000"/>
                  <a:gd name="connsiteX226" fmla="*/ 4357 w 10000"/>
                  <a:gd name="connsiteY226" fmla="*/ 9981 h 10000"/>
                  <a:gd name="connsiteX227" fmla="*/ 4527 w 10000"/>
                  <a:gd name="connsiteY227" fmla="*/ 9864 h 10000"/>
                  <a:gd name="connsiteX228" fmla="*/ 4538 w 10000"/>
                  <a:gd name="connsiteY228" fmla="*/ 9864 h 10000"/>
                  <a:gd name="connsiteX229" fmla="*/ 4538 w 10000"/>
                  <a:gd name="connsiteY229" fmla="*/ 9864 h 10000"/>
                  <a:gd name="connsiteX230" fmla="*/ 5250 w 10000"/>
                  <a:gd name="connsiteY230" fmla="*/ 9845 h 10000"/>
                  <a:gd name="connsiteX231" fmla="*/ 7354 w 10000"/>
                  <a:gd name="connsiteY231" fmla="*/ 9845 h 10000"/>
                  <a:gd name="connsiteX232" fmla="*/ 7343 w 10000"/>
                  <a:gd name="connsiteY232" fmla="*/ 9826 h 10000"/>
                  <a:gd name="connsiteX233" fmla="*/ 7439 w 10000"/>
                  <a:gd name="connsiteY233" fmla="*/ 9612 h 10000"/>
                  <a:gd name="connsiteX234" fmla="*/ 7513 w 10000"/>
                  <a:gd name="connsiteY234" fmla="*/ 9516 h 10000"/>
                  <a:gd name="connsiteX235" fmla="*/ 7428 w 10000"/>
                  <a:gd name="connsiteY235" fmla="*/ 9283 h 10000"/>
                  <a:gd name="connsiteX236" fmla="*/ 7450 w 10000"/>
                  <a:gd name="connsiteY236" fmla="*/ 9109 h 10000"/>
                  <a:gd name="connsiteX237" fmla="*/ 7683 w 10000"/>
                  <a:gd name="connsiteY237" fmla="*/ 8992 h 10000"/>
                  <a:gd name="connsiteX238" fmla="*/ 7683 w 10000"/>
                  <a:gd name="connsiteY238" fmla="*/ 8798 h 10000"/>
                  <a:gd name="connsiteX239" fmla="*/ 7779 w 10000"/>
                  <a:gd name="connsiteY239" fmla="*/ 8682 h 10000"/>
                  <a:gd name="connsiteX240" fmla="*/ 7949 w 10000"/>
                  <a:gd name="connsiteY240" fmla="*/ 8372 h 10000"/>
                  <a:gd name="connsiteX241" fmla="*/ 8013 w 10000"/>
                  <a:gd name="connsiteY241" fmla="*/ 8023 h 10000"/>
                  <a:gd name="connsiteX242" fmla="*/ 8098 w 10000"/>
                  <a:gd name="connsiteY242" fmla="*/ 7907 h 10000"/>
                  <a:gd name="connsiteX243" fmla="*/ 8204 w 10000"/>
                  <a:gd name="connsiteY243" fmla="*/ 7907 h 10000"/>
                  <a:gd name="connsiteX244" fmla="*/ 8363 w 10000"/>
                  <a:gd name="connsiteY244" fmla="*/ 7829 h 10000"/>
                  <a:gd name="connsiteX245" fmla="*/ 8576 w 10000"/>
                  <a:gd name="connsiteY245" fmla="*/ 7907 h 10000"/>
                  <a:gd name="connsiteX246" fmla="*/ 8661 w 10000"/>
                  <a:gd name="connsiteY246" fmla="*/ 8004 h 10000"/>
                  <a:gd name="connsiteX247" fmla="*/ 8704 w 10000"/>
                  <a:gd name="connsiteY247" fmla="*/ 7829 h 10000"/>
                  <a:gd name="connsiteX248" fmla="*/ 8831 w 10000"/>
                  <a:gd name="connsiteY248" fmla="*/ 7733 h 10000"/>
                  <a:gd name="connsiteX249" fmla="*/ 8980 w 10000"/>
                  <a:gd name="connsiteY249" fmla="*/ 7713 h 10000"/>
                  <a:gd name="connsiteX250" fmla="*/ 9097 w 10000"/>
                  <a:gd name="connsiteY250" fmla="*/ 7674 h 10000"/>
                  <a:gd name="connsiteX251" fmla="*/ 9235 w 10000"/>
                  <a:gd name="connsiteY251" fmla="*/ 7791 h 10000"/>
                  <a:gd name="connsiteX252" fmla="*/ 9341 w 10000"/>
                  <a:gd name="connsiteY252" fmla="*/ 7907 h 10000"/>
                  <a:gd name="connsiteX253" fmla="*/ 9458 w 10000"/>
                  <a:gd name="connsiteY253" fmla="*/ 7733 h 10000"/>
                  <a:gd name="connsiteX254" fmla="*/ 9575 w 10000"/>
                  <a:gd name="connsiteY254" fmla="*/ 7829 h 10000"/>
                  <a:gd name="connsiteX255" fmla="*/ 9702 w 10000"/>
                  <a:gd name="connsiteY255" fmla="*/ 7829 h 10000"/>
                  <a:gd name="connsiteX256" fmla="*/ 9809 w 10000"/>
                  <a:gd name="connsiteY256" fmla="*/ 7907 h 10000"/>
                  <a:gd name="connsiteX257" fmla="*/ 9968 w 10000"/>
                  <a:gd name="connsiteY257" fmla="*/ 7829 h 10000"/>
                  <a:gd name="connsiteX258" fmla="*/ 10000 w 10000"/>
                  <a:gd name="connsiteY258" fmla="*/ 7810 h 10000"/>
                  <a:gd name="connsiteX259" fmla="*/ 9979 w 10000"/>
                  <a:gd name="connsiteY259" fmla="*/ 7810 h 10000"/>
                  <a:gd name="connsiteX260" fmla="*/ 9968 w 10000"/>
                  <a:gd name="connsiteY260" fmla="*/ 7636 h 10000"/>
                  <a:gd name="connsiteX261" fmla="*/ 9968 w 10000"/>
                  <a:gd name="connsiteY261" fmla="*/ 7190 h 10000"/>
                  <a:gd name="connsiteX262" fmla="*/ 9926 w 10000"/>
                  <a:gd name="connsiteY262" fmla="*/ 7132 h 10000"/>
                  <a:gd name="connsiteX263" fmla="*/ 9915 w 10000"/>
                  <a:gd name="connsiteY263" fmla="*/ 7112 h 10000"/>
                  <a:gd name="connsiteX264" fmla="*/ 9926 w 10000"/>
                  <a:gd name="connsiteY264" fmla="*/ 7093 h 10000"/>
                  <a:gd name="connsiteX265" fmla="*/ 9968 w 10000"/>
                  <a:gd name="connsiteY265" fmla="*/ 6822 h 10000"/>
                  <a:gd name="connsiteX266" fmla="*/ 9979 w 10000"/>
                  <a:gd name="connsiteY266" fmla="*/ 6802 h 10000"/>
                  <a:gd name="connsiteX267" fmla="*/ 9979 w 10000"/>
                  <a:gd name="connsiteY267" fmla="*/ 6802 h 10000"/>
                  <a:gd name="connsiteX268" fmla="*/ 9947 w 10000"/>
                  <a:gd name="connsiteY268" fmla="*/ 6764 h 10000"/>
                  <a:gd name="connsiteX269" fmla="*/ 9872 w 10000"/>
                  <a:gd name="connsiteY269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617 w 10000"/>
                  <a:gd name="connsiteY7" fmla="*/ 7112 h 10000"/>
                  <a:gd name="connsiteX8" fmla="*/ 9607 w 10000"/>
                  <a:gd name="connsiteY8" fmla="*/ 7112 h 10000"/>
                  <a:gd name="connsiteX9" fmla="*/ 9607 w 10000"/>
                  <a:gd name="connsiteY9" fmla="*/ 7112 h 10000"/>
                  <a:gd name="connsiteX10" fmla="*/ 9458 w 10000"/>
                  <a:gd name="connsiteY10" fmla="*/ 6880 h 10000"/>
                  <a:gd name="connsiteX11" fmla="*/ 9447 w 10000"/>
                  <a:gd name="connsiteY11" fmla="*/ 6860 h 10000"/>
                  <a:gd name="connsiteX12" fmla="*/ 9447 w 10000"/>
                  <a:gd name="connsiteY12" fmla="*/ 6841 h 10000"/>
                  <a:gd name="connsiteX13" fmla="*/ 9447 w 10000"/>
                  <a:gd name="connsiteY13" fmla="*/ 6550 h 10000"/>
                  <a:gd name="connsiteX14" fmla="*/ 9447 w 10000"/>
                  <a:gd name="connsiteY14" fmla="*/ 6531 h 10000"/>
                  <a:gd name="connsiteX15" fmla="*/ 9458 w 10000"/>
                  <a:gd name="connsiteY15" fmla="*/ 6531 h 10000"/>
                  <a:gd name="connsiteX16" fmla="*/ 9554 w 10000"/>
                  <a:gd name="connsiteY16" fmla="*/ 6453 h 10000"/>
                  <a:gd name="connsiteX17" fmla="*/ 9564 w 10000"/>
                  <a:gd name="connsiteY17" fmla="*/ 5601 h 10000"/>
                  <a:gd name="connsiteX18" fmla="*/ 9564 w 10000"/>
                  <a:gd name="connsiteY18" fmla="*/ 5581 h 10000"/>
                  <a:gd name="connsiteX19" fmla="*/ 9564 w 10000"/>
                  <a:gd name="connsiteY19" fmla="*/ 5562 h 10000"/>
                  <a:gd name="connsiteX20" fmla="*/ 9649 w 10000"/>
                  <a:gd name="connsiteY20" fmla="*/ 5388 h 10000"/>
                  <a:gd name="connsiteX21" fmla="*/ 9702 w 10000"/>
                  <a:gd name="connsiteY21" fmla="*/ 5291 h 10000"/>
                  <a:gd name="connsiteX22" fmla="*/ 9554 w 10000"/>
                  <a:gd name="connsiteY22" fmla="*/ 5058 h 10000"/>
                  <a:gd name="connsiteX23" fmla="*/ 9554 w 10000"/>
                  <a:gd name="connsiteY23" fmla="*/ 5058 h 10000"/>
                  <a:gd name="connsiteX24" fmla="*/ 9543 w 10000"/>
                  <a:gd name="connsiteY24" fmla="*/ 5058 h 10000"/>
                  <a:gd name="connsiteX25" fmla="*/ 9394 w 10000"/>
                  <a:gd name="connsiteY25" fmla="*/ 4709 h 10000"/>
                  <a:gd name="connsiteX26" fmla="*/ 9394 w 10000"/>
                  <a:gd name="connsiteY26" fmla="*/ 4690 h 10000"/>
                  <a:gd name="connsiteX27" fmla="*/ 9394 w 10000"/>
                  <a:gd name="connsiteY27" fmla="*/ 4690 h 10000"/>
                  <a:gd name="connsiteX28" fmla="*/ 9384 w 10000"/>
                  <a:gd name="connsiteY28" fmla="*/ 4457 h 10000"/>
                  <a:gd name="connsiteX29" fmla="*/ 9387 w 10000"/>
                  <a:gd name="connsiteY29" fmla="*/ 4129 h 10000"/>
                  <a:gd name="connsiteX30" fmla="*/ 9490 w 10000"/>
                  <a:gd name="connsiteY30" fmla="*/ 4360 h 10000"/>
                  <a:gd name="connsiteX31" fmla="*/ 9564 w 10000"/>
                  <a:gd name="connsiteY31" fmla="*/ 4244 h 10000"/>
                  <a:gd name="connsiteX32" fmla="*/ 9628 w 10000"/>
                  <a:gd name="connsiteY32" fmla="*/ 4012 h 10000"/>
                  <a:gd name="connsiteX33" fmla="*/ 9490 w 10000"/>
                  <a:gd name="connsiteY33" fmla="*/ 3760 h 10000"/>
                  <a:gd name="connsiteX34" fmla="*/ 9490 w 10000"/>
                  <a:gd name="connsiteY34" fmla="*/ 3760 h 10000"/>
                  <a:gd name="connsiteX35" fmla="*/ 9479 w 10000"/>
                  <a:gd name="connsiteY35" fmla="*/ 3760 h 10000"/>
                  <a:gd name="connsiteX36" fmla="*/ 9426 w 10000"/>
                  <a:gd name="connsiteY36" fmla="*/ 3527 h 10000"/>
                  <a:gd name="connsiteX37" fmla="*/ 9426 w 10000"/>
                  <a:gd name="connsiteY37" fmla="*/ 3527 h 10000"/>
                  <a:gd name="connsiteX38" fmla="*/ 9426 w 10000"/>
                  <a:gd name="connsiteY38" fmla="*/ 3508 h 10000"/>
                  <a:gd name="connsiteX39" fmla="*/ 9416 w 10000"/>
                  <a:gd name="connsiteY39" fmla="*/ 3198 h 10000"/>
                  <a:gd name="connsiteX40" fmla="*/ 9416 w 10000"/>
                  <a:gd name="connsiteY40" fmla="*/ 3198 h 10000"/>
                  <a:gd name="connsiteX41" fmla="*/ 9416 w 10000"/>
                  <a:gd name="connsiteY41" fmla="*/ 3178 h 10000"/>
                  <a:gd name="connsiteX42" fmla="*/ 9532 w 10000"/>
                  <a:gd name="connsiteY42" fmla="*/ 2907 h 10000"/>
                  <a:gd name="connsiteX43" fmla="*/ 9384 w 10000"/>
                  <a:gd name="connsiteY43" fmla="*/ 2616 h 10000"/>
                  <a:gd name="connsiteX44" fmla="*/ 9384 w 10000"/>
                  <a:gd name="connsiteY44" fmla="*/ 2616 h 10000"/>
                  <a:gd name="connsiteX45" fmla="*/ 9384 w 10000"/>
                  <a:gd name="connsiteY45" fmla="*/ 2616 h 10000"/>
                  <a:gd name="connsiteX46" fmla="*/ 9330 w 10000"/>
                  <a:gd name="connsiteY46" fmla="*/ 2267 h 10000"/>
                  <a:gd name="connsiteX47" fmla="*/ 9330 w 10000"/>
                  <a:gd name="connsiteY47" fmla="*/ 2248 h 10000"/>
                  <a:gd name="connsiteX48" fmla="*/ 9330 w 10000"/>
                  <a:gd name="connsiteY48" fmla="*/ 2248 h 10000"/>
                  <a:gd name="connsiteX49" fmla="*/ 9341 w 10000"/>
                  <a:gd name="connsiteY49" fmla="*/ 1841 h 10000"/>
                  <a:gd name="connsiteX50" fmla="*/ 9341 w 10000"/>
                  <a:gd name="connsiteY50" fmla="*/ 1822 h 10000"/>
                  <a:gd name="connsiteX51" fmla="*/ 9341 w 10000"/>
                  <a:gd name="connsiteY51" fmla="*/ 1822 h 10000"/>
                  <a:gd name="connsiteX52" fmla="*/ 9660 w 10000"/>
                  <a:gd name="connsiteY52" fmla="*/ 1279 h 10000"/>
                  <a:gd name="connsiteX53" fmla="*/ 9564 w 10000"/>
                  <a:gd name="connsiteY53" fmla="*/ 1008 h 10000"/>
                  <a:gd name="connsiteX54" fmla="*/ 9554 w 10000"/>
                  <a:gd name="connsiteY54" fmla="*/ 1008 h 10000"/>
                  <a:gd name="connsiteX55" fmla="*/ 9554 w 10000"/>
                  <a:gd name="connsiteY55" fmla="*/ 988 h 10000"/>
                  <a:gd name="connsiteX56" fmla="*/ 9586 w 10000"/>
                  <a:gd name="connsiteY56" fmla="*/ 698 h 10000"/>
                  <a:gd name="connsiteX57" fmla="*/ 9501 w 10000"/>
                  <a:gd name="connsiteY57" fmla="*/ 601 h 10000"/>
                  <a:gd name="connsiteX58" fmla="*/ 9288 w 10000"/>
                  <a:gd name="connsiteY58" fmla="*/ 581 h 10000"/>
                  <a:gd name="connsiteX59" fmla="*/ 9288 w 10000"/>
                  <a:gd name="connsiteY59" fmla="*/ 581 h 10000"/>
                  <a:gd name="connsiteX60" fmla="*/ 9277 w 10000"/>
                  <a:gd name="connsiteY60" fmla="*/ 581 h 10000"/>
                  <a:gd name="connsiteX61" fmla="*/ 9224 w 10000"/>
                  <a:gd name="connsiteY61" fmla="*/ 484 h 10000"/>
                  <a:gd name="connsiteX62" fmla="*/ 9086 w 10000"/>
                  <a:gd name="connsiteY62" fmla="*/ 484 h 10000"/>
                  <a:gd name="connsiteX63" fmla="*/ 8948 w 10000"/>
                  <a:gd name="connsiteY63" fmla="*/ 1124 h 10000"/>
                  <a:gd name="connsiteX64" fmla="*/ 8927 w 10000"/>
                  <a:gd name="connsiteY64" fmla="*/ 1124 h 10000"/>
                  <a:gd name="connsiteX65" fmla="*/ 8927 w 10000"/>
                  <a:gd name="connsiteY65" fmla="*/ 1143 h 10000"/>
                  <a:gd name="connsiteX66" fmla="*/ 8650 w 10000"/>
                  <a:gd name="connsiteY66" fmla="*/ 1415 h 10000"/>
                  <a:gd name="connsiteX67" fmla="*/ 8640 w 10000"/>
                  <a:gd name="connsiteY67" fmla="*/ 1434 h 10000"/>
                  <a:gd name="connsiteX68" fmla="*/ 8640 w 10000"/>
                  <a:gd name="connsiteY68" fmla="*/ 1434 h 10000"/>
                  <a:gd name="connsiteX69" fmla="*/ 8470 w 10000"/>
                  <a:gd name="connsiteY69" fmla="*/ 1395 h 10000"/>
                  <a:gd name="connsiteX70" fmla="*/ 8321 w 10000"/>
                  <a:gd name="connsiteY70" fmla="*/ 1531 h 10000"/>
                  <a:gd name="connsiteX71" fmla="*/ 8321 w 10000"/>
                  <a:gd name="connsiteY71" fmla="*/ 1531 h 10000"/>
                  <a:gd name="connsiteX72" fmla="*/ 8321 w 10000"/>
                  <a:gd name="connsiteY72" fmla="*/ 1531 h 10000"/>
                  <a:gd name="connsiteX73" fmla="*/ 8172 w 10000"/>
                  <a:gd name="connsiteY73" fmla="*/ 1589 h 10000"/>
                  <a:gd name="connsiteX74" fmla="*/ 8023 w 10000"/>
                  <a:gd name="connsiteY74" fmla="*/ 1957 h 10000"/>
                  <a:gd name="connsiteX75" fmla="*/ 8013 w 10000"/>
                  <a:gd name="connsiteY75" fmla="*/ 1977 h 10000"/>
                  <a:gd name="connsiteX76" fmla="*/ 7991 w 10000"/>
                  <a:gd name="connsiteY76" fmla="*/ 1977 h 10000"/>
                  <a:gd name="connsiteX77" fmla="*/ 7864 w 10000"/>
                  <a:gd name="connsiteY77" fmla="*/ 1899 h 10000"/>
                  <a:gd name="connsiteX78" fmla="*/ 7843 w 10000"/>
                  <a:gd name="connsiteY78" fmla="*/ 1899 h 10000"/>
                  <a:gd name="connsiteX79" fmla="*/ 7853 w 10000"/>
                  <a:gd name="connsiteY79" fmla="*/ 1841 h 10000"/>
                  <a:gd name="connsiteX80" fmla="*/ 7928 w 10000"/>
                  <a:gd name="connsiteY80" fmla="*/ 1609 h 10000"/>
                  <a:gd name="connsiteX81" fmla="*/ 7906 w 10000"/>
                  <a:gd name="connsiteY81" fmla="*/ 1279 h 10000"/>
                  <a:gd name="connsiteX82" fmla="*/ 7758 w 10000"/>
                  <a:gd name="connsiteY82" fmla="*/ 1124 h 10000"/>
                  <a:gd name="connsiteX83" fmla="*/ 7651 w 10000"/>
                  <a:gd name="connsiteY83" fmla="*/ 1124 h 10000"/>
                  <a:gd name="connsiteX84" fmla="*/ 7641 w 10000"/>
                  <a:gd name="connsiteY84" fmla="*/ 1124 h 10000"/>
                  <a:gd name="connsiteX85" fmla="*/ 7630 w 10000"/>
                  <a:gd name="connsiteY85" fmla="*/ 1105 h 10000"/>
                  <a:gd name="connsiteX86" fmla="*/ 7556 w 10000"/>
                  <a:gd name="connsiteY86" fmla="*/ 930 h 10000"/>
                  <a:gd name="connsiteX87" fmla="*/ 7184 w 10000"/>
                  <a:gd name="connsiteY87" fmla="*/ 891 h 10000"/>
                  <a:gd name="connsiteX88" fmla="*/ 7173 w 10000"/>
                  <a:gd name="connsiteY88" fmla="*/ 891 h 10000"/>
                  <a:gd name="connsiteX89" fmla="*/ 7173 w 10000"/>
                  <a:gd name="connsiteY89" fmla="*/ 872 h 10000"/>
                  <a:gd name="connsiteX90" fmla="*/ 7099 w 10000"/>
                  <a:gd name="connsiteY90" fmla="*/ 620 h 10000"/>
                  <a:gd name="connsiteX91" fmla="*/ 7088 w 10000"/>
                  <a:gd name="connsiteY91" fmla="*/ 601 h 10000"/>
                  <a:gd name="connsiteX92" fmla="*/ 7088 w 10000"/>
                  <a:gd name="connsiteY92" fmla="*/ 601 h 10000"/>
                  <a:gd name="connsiteX93" fmla="*/ 7088 w 10000"/>
                  <a:gd name="connsiteY93" fmla="*/ 465 h 10000"/>
                  <a:gd name="connsiteX94" fmla="*/ 7088 w 10000"/>
                  <a:gd name="connsiteY94" fmla="*/ 426 h 10000"/>
                  <a:gd name="connsiteX95" fmla="*/ 7099 w 10000"/>
                  <a:gd name="connsiteY95" fmla="*/ 407 h 10000"/>
                  <a:gd name="connsiteX96" fmla="*/ 7194 w 10000"/>
                  <a:gd name="connsiteY96" fmla="*/ 310 h 10000"/>
                  <a:gd name="connsiteX97" fmla="*/ 7109 w 10000"/>
                  <a:gd name="connsiteY97" fmla="*/ 136 h 10000"/>
                  <a:gd name="connsiteX98" fmla="*/ 7035 w 10000"/>
                  <a:gd name="connsiteY98" fmla="*/ 0 h 10000"/>
                  <a:gd name="connsiteX99" fmla="*/ 6939 w 10000"/>
                  <a:gd name="connsiteY99" fmla="*/ 116 h 10000"/>
                  <a:gd name="connsiteX100" fmla="*/ 6939 w 10000"/>
                  <a:gd name="connsiteY100" fmla="*/ 116 h 10000"/>
                  <a:gd name="connsiteX101" fmla="*/ 6939 w 10000"/>
                  <a:gd name="connsiteY101" fmla="*/ 116 h 10000"/>
                  <a:gd name="connsiteX102" fmla="*/ 6812 w 10000"/>
                  <a:gd name="connsiteY102" fmla="*/ 155 h 10000"/>
                  <a:gd name="connsiteX103" fmla="*/ 6674 w 10000"/>
                  <a:gd name="connsiteY103" fmla="*/ 291 h 10000"/>
                  <a:gd name="connsiteX104" fmla="*/ 6599 w 10000"/>
                  <a:gd name="connsiteY104" fmla="*/ 523 h 10000"/>
                  <a:gd name="connsiteX105" fmla="*/ 6599 w 10000"/>
                  <a:gd name="connsiteY105" fmla="*/ 543 h 10000"/>
                  <a:gd name="connsiteX106" fmla="*/ 6589 w 10000"/>
                  <a:gd name="connsiteY106" fmla="*/ 543 h 10000"/>
                  <a:gd name="connsiteX107" fmla="*/ 6397 w 10000"/>
                  <a:gd name="connsiteY107" fmla="*/ 581 h 10000"/>
                  <a:gd name="connsiteX108" fmla="*/ 6334 w 10000"/>
                  <a:gd name="connsiteY108" fmla="*/ 891 h 10000"/>
                  <a:gd name="connsiteX109" fmla="*/ 6334 w 10000"/>
                  <a:gd name="connsiteY109" fmla="*/ 911 h 10000"/>
                  <a:gd name="connsiteX110" fmla="*/ 6334 w 10000"/>
                  <a:gd name="connsiteY110" fmla="*/ 911 h 10000"/>
                  <a:gd name="connsiteX111" fmla="*/ 6142 w 10000"/>
                  <a:gd name="connsiteY111" fmla="*/ 1124 h 10000"/>
                  <a:gd name="connsiteX112" fmla="*/ 6015 w 10000"/>
                  <a:gd name="connsiteY112" fmla="*/ 1453 h 10000"/>
                  <a:gd name="connsiteX113" fmla="*/ 6004 w 10000"/>
                  <a:gd name="connsiteY113" fmla="*/ 1473 h 10000"/>
                  <a:gd name="connsiteX114" fmla="*/ 5994 w 10000"/>
                  <a:gd name="connsiteY114" fmla="*/ 1453 h 10000"/>
                  <a:gd name="connsiteX115" fmla="*/ 5802 w 10000"/>
                  <a:gd name="connsiteY115" fmla="*/ 1434 h 10000"/>
                  <a:gd name="connsiteX116" fmla="*/ 5781 w 10000"/>
                  <a:gd name="connsiteY116" fmla="*/ 1415 h 10000"/>
                  <a:gd name="connsiteX117" fmla="*/ 5781 w 10000"/>
                  <a:gd name="connsiteY117" fmla="*/ 1395 h 10000"/>
                  <a:gd name="connsiteX118" fmla="*/ 5760 w 10000"/>
                  <a:gd name="connsiteY118" fmla="*/ 930 h 10000"/>
                  <a:gd name="connsiteX119" fmla="*/ 5654 w 10000"/>
                  <a:gd name="connsiteY119" fmla="*/ 872 h 10000"/>
                  <a:gd name="connsiteX120" fmla="*/ 5377 w 10000"/>
                  <a:gd name="connsiteY120" fmla="*/ 1240 h 10000"/>
                  <a:gd name="connsiteX121" fmla="*/ 5165 w 10000"/>
                  <a:gd name="connsiteY121" fmla="*/ 1570 h 10000"/>
                  <a:gd name="connsiteX122" fmla="*/ 5165 w 10000"/>
                  <a:gd name="connsiteY122" fmla="*/ 1899 h 10000"/>
                  <a:gd name="connsiteX123" fmla="*/ 5165 w 10000"/>
                  <a:gd name="connsiteY123" fmla="*/ 1919 h 10000"/>
                  <a:gd name="connsiteX124" fmla="*/ 5154 w 10000"/>
                  <a:gd name="connsiteY124" fmla="*/ 1919 h 10000"/>
                  <a:gd name="connsiteX125" fmla="*/ 5027 w 10000"/>
                  <a:gd name="connsiteY125" fmla="*/ 2112 h 10000"/>
                  <a:gd name="connsiteX126" fmla="*/ 5016 w 10000"/>
                  <a:gd name="connsiteY126" fmla="*/ 2112 h 10000"/>
                  <a:gd name="connsiteX127" fmla="*/ 5005 w 10000"/>
                  <a:gd name="connsiteY127" fmla="*/ 2112 h 10000"/>
                  <a:gd name="connsiteX128" fmla="*/ 4814 w 10000"/>
                  <a:gd name="connsiteY128" fmla="*/ 2112 h 10000"/>
                  <a:gd name="connsiteX129" fmla="*/ 4803 w 10000"/>
                  <a:gd name="connsiteY129" fmla="*/ 2112 h 10000"/>
                  <a:gd name="connsiteX130" fmla="*/ 4803 w 10000"/>
                  <a:gd name="connsiteY130" fmla="*/ 2112 h 10000"/>
                  <a:gd name="connsiteX131" fmla="*/ 4697 w 10000"/>
                  <a:gd name="connsiteY131" fmla="*/ 1957 h 10000"/>
                  <a:gd name="connsiteX132" fmla="*/ 4591 w 10000"/>
                  <a:gd name="connsiteY132" fmla="*/ 1899 h 10000"/>
                  <a:gd name="connsiteX133" fmla="*/ 4591 w 10000"/>
                  <a:gd name="connsiteY133" fmla="*/ 1957 h 10000"/>
                  <a:gd name="connsiteX134" fmla="*/ 4591 w 10000"/>
                  <a:gd name="connsiteY134" fmla="*/ 1996 h 10000"/>
                  <a:gd name="connsiteX135" fmla="*/ 4570 w 10000"/>
                  <a:gd name="connsiteY135" fmla="*/ 1996 h 10000"/>
                  <a:gd name="connsiteX136" fmla="*/ 4453 w 10000"/>
                  <a:gd name="connsiteY136" fmla="*/ 1996 h 10000"/>
                  <a:gd name="connsiteX137" fmla="*/ 4431 w 10000"/>
                  <a:gd name="connsiteY137" fmla="*/ 1996 h 10000"/>
                  <a:gd name="connsiteX138" fmla="*/ 4431 w 10000"/>
                  <a:gd name="connsiteY138" fmla="*/ 1957 h 10000"/>
                  <a:gd name="connsiteX139" fmla="*/ 4378 w 10000"/>
                  <a:gd name="connsiteY139" fmla="*/ 1589 h 10000"/>
                  <a:gd name="connsiteX140" fmla="*/ 4091 w 10000"/>
                  <a:gd name="connsiteY140" fmla="*/ 1512 h 10000"/>
                  <a:gd name="connsiteX141" fmla="*/ 4081 w 10000"/>
                  <a:gd name="connsiteY141" fmla="*/ 1512 h 10000"/>
                  <a:gd name="connsiteX142" fmla="*/ 4070 w 10000"/>
                  <a:gd name="connsiteY142" fmla="*/ 1492 h 10000"/>
                  <a:gd name="connsiteX143" fmla="*/ 3879 w 10000"/>
                  <a:gd name="connsiteY143" fmla="*/ 988 h 10000"/>
                  <a:gd name="connsiteX144" fmla="*/ 3719 w 10000"/>
                  <a:gd name="connsiteY144" fmla="*/ 988 h 10000"/>
                  <a:gd name="connsiteX145" fmla="*/ 3698 w 10000"/>
                  <a:gd name="connsiteY145" fmla="*/ 1085 h 10000"/>
                  <a:gd name="connsiteX146" fmla="*/ 3698 w 10000"/>
                  <a:gd name="connsiteY146" fmla="*/ 1105 h 10000"/>
                  <a:gd name="connsiteX147" fmla="*/ 3698 w 10000"/>
                  <a:gd name="connsiteY147" fmla="*/ 1105 h 10000"/>
                  <a:gd name="connsiteX148" fmla="*/ 3592 w 10000"/>
                  <a:gd name="connsiteY148" fmla="*/ 1318 h 10000"/>
                  <a:gd name="connsiteX149" fmla="*/ 3592 w 10000"/>
                  <a:gd name="connsiteY149" fmla="*/ 1318 h 10000"/>
                  <a:gd name="connsiteX150" fmla="*/ 3581 w 10000"/>
                  <a:gd name="connsiteY150" fmla="*/ 1318 h 10000"/>
                  <a:gd name="connsiteX151" fmla="*/ 3486 w 10000"/>
                  <a:gd name="connsiteY151" fmla="*/ 1395 h 10000"/>
                  <a:gd name="connsiteX152" fmla="*/ 3486 w 10000"/>
                  <a:gd name="connsiteY152" fmla="*/ 1686 h 10000"/>
                  <a:gd name="connsiteX153" fmla="*/ 3486 w 10000"/>
                  <a:gd name="connsiteY153" fmla="*/ 1725 h 10000"/>
                  <a:gd name="connsiteX154" fmla="*/ 3475 w 10000"/>
                  <a:gd name="connsiteY154" fmla="*/ 1725 h 10000"/>
                  <a:gd name="connsiteX155" fmla="*/ 3369 w 10000"/>
                  <a:gd name="connsiteY155" fmla="*/ 1841 h 10000"/>
                  <a:gd name="connsiteX156" fmla="*/ 3135 w 10000"/>
                  <a:gd name="connsiteY156" fmla="*/ 2171 h 10000"/>
                  <a:gd name="connsiteX157" fmla="*/ 2954 w 10000"/>
                  <a:gd name="connsiteY157" fmla="*/ 2829 h 10000"/>
                  <a:gd name="connsiteX158" fmla="*/ 2954 w 10000"/>
                  <a:gd name="connsiteY158" fmla="*/ 2829 h 10000"/>
                  <a:gd name="connsiteX159" fmla="*/ 2944 w 10000"/>
                  <a:gd name="connsiteY159" fmla="*/ 2829 h 10000"/>
                  <a:gd name="connsiteX160" fmla="*/ 2699 w 10000"/>
                  <a:gd name="connsiteY160" fmla="*/ 3217 h 10000"/>
                  <a:gd name="connsiteX161" fmla="*/ 2487 w 10000"/>
                  <a:gd name="connsiteY161" fmla="*/ 3566 h 10000"/>
                  <a:gd name="connsiteX162" fmla="*/ 2465 w 10000"/>
                  <a:gd name="connsiteY162" fmla="*/ 3934 h 10000"/>
                  <a:gd name="connsiteX163" fmla="*/ 2465 w 10000"/>
                  <a:gd name="connsiteY163" fmla="*/ 3934 h 10000"/>
                  <a:gd name="connsiteX164" fmla="*/ 2465 w 10000"/>
                  <a:gd name="connsiteY164" fmla="*/ 3934 h 10000"/>
                  <a:gd name="connsiteX165" fmla="*/ 2295 w 10000"/>
                  <a:gd name="connsiteY165" fmla="*/ 4205 h 10000"/>
                  <a:gd name="connsiteX166" fmla="*/ 2200 w 10000"/>
                  <a:gd name="connsiteY166" fmla="*/ 4535 h 10000"/>
                  <a:gd name="connsiteX167" fmla="*/ 2189 w 10000"/>
                  <a:gd name="connsiteY167" fmla="*/ 4554 h 10000"/>
                  <a:gd name="connsiteX168" fmla="*/ 2179 w 10000"/>
                  <a:gd name="connsiteY168" fmla="*/ 4554 h 10000"/>
                  <a:gd name="connsiteX169" fmla="*/ 2051 w 10000"/>
                  <a:gd name="connsiteY169" fmla="*/ 4535 h 10000"/>
                  <a:gd name="connsiteX170" fmla="*/ 1913 w 10000"/>
                  <a:gd name="connsiteY170" fmla="*/ 4767 h 10000"/>
                  <a:gd name="connsiteX171" fmla="*/ 1913 w 10000"/>
                  <a:gd name="connsiteY171" fmla="*/ 4787 h 10000"/>
                  <a:gd name="connsiteX172" fmla="*/ 1902 w 10000"/>
                  <a:gd name="connsiteY172" fmla="*/ 4787 h 10000"/>
                  <a:gd name="connsiteX173" fmla="*/ 1498 w 10000"/>
                  <a:gd name="connsiteY173" fmla="*/ 4671 h 10000"/>
                  <a:gd name="connsiteX174" fmla="*/ 1488 w 10000"/>
                  <a:gd name="connsiteY174" fmla="*/ 4671 h 10000"/>
                  <a:gd name="connsiteX175" fmla="*/ 1488 w 10000"/>
                  <a:gd name="connsiteY175" fmla="*/ 4651 h 10000"/>
                  <a:gd name="connsiteX176" fmla="*/ 1424 w 10000"/>
                  <a:gd name="connsiteY176" fmla="*/ 4516 h 10000"/>
                  <a:gd name="connsiteX177" fmla="*/ 1350 w 10000"/>
                  <a:gd name="connsiteY177" fmla="*/ 4516 h 10000"/>
                  <a:gd name="connsiteX178" fmla="*/ 1296 w 10000"/>
                  <a:gd name="connsiteY178" fmla="*/ 4690 h 10000"/>
                  <a:gd name="connsiteX179" fmla="*/ 1286 w 10000"/>
                  <a:gd name="connsiteY179" fmla="*/ 4922 h 10000"/>
                  <a:gd name="connsiteX180" fmla="*/ 1286 w 10000"/>
                  <a:gd name="connsiteY180" fmla="*/ 4942 h 10000"/>
                  <a:gd name="connsiteX181" fmla="*/ 1275 w 10000"/>
                  <a:gd name="connsiteY181" fmla="*/ 4961 h 10000"/>
                  <a:gd name="connsiteX182" fmla="*/ 1190 w 10000"/>
                  <a:gd name="connsiteY182" fmla="*/ 5058 h 10000"/>
                  <a:gd name="connsiteX183" fmla="*/ 1137 w 10000"/>
                  <a:gd name="connsiteY183" fmla="*/ 5271 h 10000"/>
                  <a:gd name="connsiteX184" fmla="*/ 1137 w 10000"/>
                  <a:gd name="connsiteY184" fmla="*/ 5291 h 10000"/>
                  <a:gd name="connsiteX185" fmla="*/ 1126 w 10000"/>
                  <a:gd name="connsiteY185" fmla="*/ 5291 h 10000"/>
                  <a:gd name="connsiteX186" fmla="*/ 1020 w 10000"/>
                  <a:gd name="connsiteY186" fmla="*/ 5407 h 10000"/>
                  <a:gd name="connsiteX187" fmla="*/ 999 w 10000"/>
                  <a:gd name="connsiteY187" fmla="*/ 5581 h 10000"/>
                  <a:gd name="connsiteX188" fmla="*/ 978 w 10000"/>
                  <a:gd name="connsiteY188" fmla="*/ 5756 h 10000"/>
                  <a:gd name="connsiteX189" fmla="*/ 978 w 10000"/>
                  <a:gd name="connsiteY189" fmla="*/ 5775 h 10000"/>
                  <a:gd name="connsiteX190" fmla="*/ 967 w 10000"/>
                  <a:gd name="connsiteY190" fmla="*/ 5775 h 10000"/>
                  <a:gd name="connsiteX191" fmla="*/ 861 w 10000"/>
                  <a:gd name="connsiteY191" fmla="*/ 5814 h 10000"/>
                  <a:gd name="connsiteX192" fmla="*/ 861 w 10000"/>
                  <a:gd name="connsiteY192" fmla="*/ 6047 h 10000"/>
                  <a:gd name="connsiteX193" fmla="*/ 967 w 10000"/>
                  <a:gd name="connsiteY193" fmla="*/ 6298 h 10000"/>
                  <a:gd name="connsiteX194" fmla="*/ 967 w 10000"/>
                  <a:gd name="connsiteY194" fmla="*/ 6298 h 10000"/>
                  <a:gd name="connsiteX195" fmla="*/ 978 w 10000"/>
                  <a:gd name="connsiteY195" fmla="*/ 6318 h 10000"/>
                  <a:gd name="connsiteX196" fmla="*/ 988 w 10000"/>
                  <a:gd name="connsiteY196" fmla="*/ 6512 h 10000"/>
                  <a:gd name="connsiteX197" fmla="*/ 988 w 10000"/>
                  <a:gd name="connsiteY197" fmla="*/ 6531 h 10000"/>
                  <a:gd name="connsiteX198" fmla="*/ 978 w 10000"/>
                  <a:gd name="connsiteY198" fmla="*/ 6550 h 10000"/>
                  <a:gd name="connsiteX199" fmla="*/ 627 w 10000"/>
                  <a:gd name="connsiteY199" fmla="*/ 7016 h 10000"/>
                  <a:gd name="connsiteX200" fmla="*/ 521 w 10000"/>
                  <a:gd name="connsiteY200" fmla="*/ 7151 h 10000"/>
                  <a:gd name="connsiteX201" fmla="*/ 340 w 10000"/>
                  <a:gd name="connsiteY201" fmla="*/ 7384 h 10000"/>
                  <a:gd name="connsiteX202" fmla="*/ 340 w 10000"/>
                  <a:gd name="connsiteY202" fmla="*/ 7403 h 10000"/>
                  <a:gd name="connsiteX203" fmla="*/ 340 w 10000"/>
                  <a:gd name="connsiteY203" fmla="*/ 7403 h 10000"/>
                  <a:gd name="connsiteX204" fmla="*/ 191 w 10000"/>
                  <a:gd name="connsiteY204" fmla="*/ 7519 h 10000"/>
                  <a:gd name="connsiteX205" fmla="*/ 0 w 10000"/>
                  <a:gd name="connsiteY205" fmla="*/ 7791 h 10000"/>
                  <a:gd name="connsiteX206" fmla="*/ 11 w 10000"/>
                  <a:gd name="connsiteY206" fmla="*/ 7829 h 10000"/>
                  <a:gd name="connsiteX207" fmla="*/ 149 w 10000"/>
                  <a:gd name="connsiteY207" fmla="*/ 7868 h 10000"/>
                  <a:gd name="connsiteX208" fmla="*/ 159 w 10000"/>
                  <a:gd name="connsiteY208" fmla="*/ 7868 h 10000"/>
                  <a:gd name="connsiteX209" fmla="*/ 159 w 10000"/>
                  <a:gd name="connsiteY209" fmla="*/ 7868 h 10000"/>
                  <a:gd name="connsiteX210" fmla="*/ 372 w 10000"/>
                  <a:gd name="connsiteY210" fmla="*/ 8256 h 10000"/>
                  <a:gd name="connsiteX211" fmla="*/ 1467 w 10000"/>
                  <a:gd name="connsiteY211" fmla="*/ 9205 h 10000"/>
                  <a:gd name="connsiteX212" fmla="*/ 1467 w 10000"/>
                  <a:gd name="connsiteY212" fmla="*/ 9205 h 10000"/>
                  <a:gd name="connsiteX213" fmla="*/ 1477 w 10000"/>
                  <a:gd name="connsiteY213" fmla="*/ 9205 h 10000"/>
                  <a:gd name="connsiteX214" fmla="*/ 1838 w 10000"/>
                  <a:gd name="connsiteY214" fmla="*/ 9729 h 10000"/>
                  <a:gd name="connsiteX215" fmla="*/ 2508 w 10000"/>
                  <a:gd name="connsiteY215" fmla="*/ 9767 h 10000"/>
                  <a:gd name="connsiteX216" fmla="*/ 2561 w 10000"/>
                  <a:gd name="connsiteY216" fmla="*/ 9671 h 10000"/>
                  <a:gd name="connsiteX217" fmla="*/ 2561 w 10000"/>
                  <a:gd name="connsiteY217" fmla="*/ 9671 h 10000"/>
                  <a:gd name="connsiteX218" fmla="*/ 2582 w 10000"/>
                  <a:gd name="connsiteY218" fmla="*/ 9671 h 10000"/>
                  <a:gd name="connsiteX219" fmla="*/ 2848 w 10000"/>
                  <a:gd name="connsiteY219" fmla="*/ 9651 h 10000"/>
                  <a:gd name="connsiteX220" fmla="*/ 2859 w 10000"/>
                  <a:gd name="connsiteY220" fmla="*/ 9651 h 10000"/>
                  <a:gd name="connsiteX221" fmla="*/ 2869 w 10000"/>
                  <a:gd name="connsiteY221" fmla="*/ 9671 h 10000"/>
                  <a:gd name="connsiteX222" fmla="*/ 3061 w 10000"/>
                  <a:gd name="connsiteY222" fmla="*/ 10000 h 10000"/>
                  <a:gd name="connsiteX223" fmla="*/ 3061 w 10000"/>
                  <a:gd name="connsiteY223" fmla="*/ 10000 h 10000"/>
                  <a:gd name="connsiteX224" fmla="*/ 4336 w 10000"/>
                  <a:gd name="connsiteY224" fmla="*/ 9961 h 10000"/>
                  <a:gd name="connsiteX225" fmla="*/ 4357 w 10000"/>
                  <a:gd name="connsiteY225" fmla="*/ 9961 h 10000"/>
                  <a:gd name="connsiteX226" fmla="*/ 4357 w 10000"/>
                  <a:gd name="connsiteY226" fmla="*/ 9981 h 10000"/>
                  <a:gd name="connsiteX227" fmla="*/ 4527 w 10000"/>
                  <a:gd name="connsiteY227" fmla="*/ 9864 h 10000"/>
                  <a:gd name="connsiteX228" fmla="*/ 4538 w 10000"/>
                  <a:gd name="connsiteY228" fmla="*/ 9864 h 10000"/>
                  <a:gd name="connsiteX229" fmla="*/ 4538 w 10000"/>
                  <a:gd name="connsiteY229" fmla="*/ 9864 h 10000"/>
                  <a:gd name="connsiteX230" fmla="*/ 5250 w 10000"/>
                  <a:gd name="connsiteY230" fmla="*/ 9845 h 10000"/>
                  <a:gd name="connsiteX231" fmla="*/ 7354 w 10000"/>
                  <a:gd name="connsiteY231" fmla="*/ 9845 h 10000"/>
                  <a:gd name="connsiteX232" fmla="*/ 7343 w 10000"/>
                  <a:gd name="connsiteY232" fmla="*/ 9826 h 10000"/>
                  <a:gd name="connsiteX233" fmla="*/ 7439 w 10000"/>
                  <a:gd name="connsiteY233" fmla="*/ 9612 h 10000"/>
                  <a:gd name="connsiteX234" fmla="*/ 7513 w 10000"/>
                  <a:gd name="connsiteY234" fmla="*/ 9516 h 10000"/>
                  <a:gd name="connsiteX235" fmla="*/ 7428 w 10000"/>
                  <a:gd name="connsiteY235" fmla="*/ 9283 h 10000"/>
                  <a:gd name="connsiteX236" fmla="*/ 7450 w 10000"/>
                  <a:gd name="connsiteY236" fmla="*/ 9109 h 10000"/>
                  <a:gd name="connsiteX237" fmla="*/ 7683 w 10000"/>
                  <a:gd name="connsiteY237" fmla="*/ 8992 h 10000"/>
                  <a:gd name="connsiteX238" fmla="*/ 7683 w 10000"/>
                  <a:gd name="connsiteY238" fmla="*/ 8798 h 10000"/>
                  <a:gd name="connsiteX239" fmla="*/ 7779 w 10000"/>
                  <a:gd name="connsiteY239" fmla="*/ 8682 h 10000"/>
                  <a:gd name="connsiteX240" fmla="*/ 7949 w 10000"/>
                  <a:gd name="connsiteY240" fmla="*/ 8372 h 10000"/>
                  <a:gd name="connsiteX241" fmla="*/ 8013 w 10000"/>
                  <a:gd name="connsiteY241" fmla="*/ 8023 h 10000"/>
                  <a:gd name="connsiteX242" fmla="*/ 8098 w 10000"/>
                  <a:gd name="connsiteY242" fmla="*/ 7907 h 10000"/>
                  <a:gd name="connsiteX243" fmla="*/ 8204 w 10000"/>
                  <a:gd name="connsiteY243" fmla="*/ 7907 h 10000"/>
                  <a:gd name="connsiteX244" fmla="*/ 8363 w 10000"/>
                  <a:gd name="connsiteY244" fmla="*/ 7829 h 10000"/>
                  <a:gd name="connsiteX245" fmla="*/ 8576 w 10000"/>
                  <a:gd name="connsiteY245" fmla="*/ 7907 h 10000"/>
                  <a:gd name="connsiteX246" fmla="*/ 8661 w 10000"/>
                  <a:gd name="connsiteY246" fmla="*/ 8004 h 10000"/>
                  <a:gd name="connsiteX247" fmla="*/ 8704 w 10000"/>
                  <a:gd name="connsiteY247" fmla="*/ 7829 h 10000"/>
                  <a:gd name="connsiteX248" fmla="*/ 8831 w 10000"/>
                  <a:gd name="connsiteY248" fmla="*/ 7733 h 10000"/>
                  <a:gd name="connsiteX249" fmla="*/ 8980 w 10000"/>
                  <a:gd name="connsiteY249" fmla="*/ 7713 h 10000"/>
                  <a:gd name="connsiteX250" fmla="*/ 9097 w 10000"/>
                  <a:gd name="connsiteY250" fmla="*/ 7674 h 10000"/>
                  <a:gd name="connsiteX251" fmla="*/ 9235 w 10000"/>
                  <a:gd name="connsiteY251" fmla="*/ 7791 h 10000"/>
                  <a:gd name="connsiteX252" fmla="*/ 9341 w 10000"/>
                  <a:gd name="connsiteY252" fmla="*/ 7907 h 10000"/>
                  <a:gd name="connsiteX253" fmla="*/ 9458 w 10000"/>
                  <a:gd name="connsiteY253" fmla="*/ 7733 h 10000"/>
                  <a:gd name="connsiteX254" fmla="*/ 9575 w 10000"/>
                  <a:gd name="connsiteY254" fmla="*/ 7829 h 10000"/>
                  <a:gd name="connsiteX255" fmla="*/ 9702 w 10000"/>
                  <a:gd name="connsiteY255" fmla="*/ 7829 h 10000"/>
                  <a:gd name="connsiteX256" fmla="*/ 9809 w 10000"/>
                  <a:gd name="connsiteY256" fmla="*/ 7907 h 10000"/>
                  <a:gd name="connsiteX257" fmla="*/ 9968 w 10000"/>
                  <a:gd name="connsiteY257" fmla="*/ 7829 h 10000"/>
                  <a:gd name="connsiteX258" fmla="*/ 10000 w 10000"/>
                  <a:gd name="connsiteY258" fmla="*/ 7810 h 10000"/>
                  <a:gd name="connsiteX259" fmla="*/ 9979 w 10000"/>
                  <a:gd name="connsiteY259" fmla="*/ 7810 h 10000"/>
                  <a:gd name="connsiteX260" fmla="*/ 9968 w 10000"/>
                  <a:gd name="connsiteY260" fmla="*/ 7636 h 10000"/>
                  <a:gd name="connsiteX261" fmla="*/ 9968 w 10000"/>
                  <a:gd name="connsiteY261" fmla="*/ 7190 h 10000"/>
                  <a:gd name="connsiteX262" fmla="*/ 9926 w 10000"/>
                  <a:gd name="connsiteY262" fmla="*/ 7132 h 10000"/>
                  <a:gd name="connsiteX263" fmla="*/ 9915 w 10000"/>
                  <a:gd name="connsiteY263" fmla="*/ 7112 h 10000"/>
                  <a:gd name="connsiteX264" fmla="*/ 9926 w 10000"/>
                  <a:gd name="connsiteY264" fmla="*/ 7093 h 10000"/>
                  <a:gd name="connsiteX265" fmla="*/ 9968 w 10000"/>
                  <a:gd name="connsiteY265" fmla="*/ 6822 h 10000"/>
                  <a:gd name="connsiteX266" fmla="*/ 9979 w 10000"/>
                  <a:gd name="connsiteY266" fmla="*/ 6802 h 10000"/>
                  <a:gd name="connsiteX267" fmla="*/ 9979 w 10000"/>
                  <a:gd name="connsiteY267" fmla="*/ 6802 h 10000"/>
                  <a:gd name="connsiteX268" fmla="*/ 9947 w 10000"/>
                  <a:gd name="connsiteY268" fmla="*/ 6764 h 10000"/>
                  <a:gd name="connsiteX269" fmla="*/ 9872 w 10000"/>
                  <a:gd name="connsiteY269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617 w 10000"/>
                  <a:gd name="connsiteY7" fmla="*/ 7112 h 10000"/>
                  <a:gd name="connsiteX8" fmla="*/ 9607 w 10000"/>
                  <a:gd name="connsiteY8" fmla="*/ 7112 h 10000"/>
                  <a:gd name="connsiteX9" fmla="*/ 9607 w 10000"/>
                  <a:gd name="connsiteY9" fmla="*/ 7112 h 10000"/>
                  <a:gd name="connsiteX10" fmla="*/ 9458 w 10000"/>
                  <a:gd name="connsiteY10" fmla="*/ 6880 h 10000"/>
                  <a:gd name="connsiteX11" fmla="*/ 9447 w 10000"/>
                  <a:gd name="connsiteY11" fmla="*/ 6860 h 10000"/>
                  <a:gd name="connsiteX12" fmla="*/ 9447 w 10000"/>
                  <a:gd name="connsiteY12" fmla="*/ 6841 h 10000"/>
                  <a:gd name="connsiteX13" fmla="*/ 9447 w 10000"/>
                  <a:gd name="connsiteY13" fmla="*/ 6550 h 10000"/>
                  <a:gd name="connsiteX14" fmla="*/ 9447 w 10000"/>
                  <a:gd name="connsiteY14" fmla="*/ 6531 h 10000"/>
                  <a:gd name="connsiteX15" fmla="*/ 9458 w 10000"/>
                  <a:gd name="connsiteY15" fmla="*/ 6531 h 10000"/>
                  <a:gd name="connsiteX16" fmla="*/ 9554 w 10000"/>
                  <a:gd name="connsiteY16" fmla="*/ 6453 h 10000"/>
                  <a:gd name="connsiteX17" fmla="*/ 9564 w 10000"/>
                  <a:gd name="connsiteY17" fmla="*/ 5601 h 10000"/>
                  <a:gd name="connsiteX18" fmla="*/ 9564 w 10000"/>
                  <a:gd name="connsiteY18" fmla="*/ 5581 h 10000"/>
                  <a:gd name="connsiteX19" fmla="*/ 9564 w 10000"/>
                  <a:gd name="connsiteY19" fmla="*/ 5562 h 10000"/>
                  <a:gd name="connsiteX20" fmla="*/ 9649 w 10000"/>
                  <a:gd name="connsiteY20" fmla="*/ 5388 h 10000"/>
                  <a:gd name="connsiteX21" fmla="*/ 9702 w 10000"/>
                  <a:gd name="connsiteY21" fmla="*/ 5291 h 10000"/>
                  <a:gd name="connsiteX22" fmla="*/ 9554 w 10000"/>
                  <a:gd name="connsiteY22" fmla="*/ 5058 h 10000"/>
                  <a:gd name="connsiteX23" fmla="*/ 9554 w 10000"/>
                  <a:gd name="connsiteY23" fmla="*/ 5058 h 10000"/>
                  <a:gd name="connsiteX24" fmla="*/ 9543 w 10000"/>
                  <a:gd name="connsiteY24" fmla="*/ 5058 h 10000"/>
                  <a:gd name="connsiteX25" fmla="*/ 9394 w 10000"/>
                  <a:gd name="connsiteY25" fmla="*/ 4709 h 10000"/>
                  <a:gd name="connsiteX26" fmla="*/ 9394 w 10000"/>
                  <a:gd name="connsiteY26" fmla="*/ 4690 h 10000"/>
                  <a:gd name="connsiteX27" fmla="*/ 9394 w 10000"/>
                  <a:gd name="connsiteY27" fmla="*/ 4690 h 10000"/>
                  <a:gd name="connsiteX28" fmla="*/ 9384 w 10000"/>
                  <a:gd name="connsiteY28" fmla="*/ 4457 h 10000"/>
                  <a:gd name="connsiteX29" fmla="*/ 9490 w 10000"/>
                  <a:gd name="connsiteY29" fmla="*/ 4360 h 10000"/>
                  <a:gd name="connsiteX30" fmla="*/ 9564 w 10000"/>
                  <a:gd name="connsiteY30" fmla="*/ 4244 h 10000"/>
                  <a:gd name="connsiteX31" fmla="*/ 9628 w 10000"/>
                  <a:gd name="connsiteY31" fmla="*/ 4012 h 10000"/>
                  <a:gd name="connsiteX32" fmla="*/ 9490 w 10000"/>
                  <a:gd name="connsiteY32" fmla="*/ 3760 h 10000"/>
                  <a:gd name="connsiteX33" fmla="*/ 9490 w 10000"/>
                  <a:gd name="connsiteY33" fmla="*/ 3760 h 10000"/>
                  <a:gd name="connsiteX34" fmla="*/ 9479 w 10000"/>
                  <a:gd name="connsiteY34" fmla="*/ 3760 h 10000"/>
                  <a:gd name="connsiteX35" fmla="*/ 9426 w 10000"/>
                  <a:gd name="connsiteY35" fmla="*/ 3527 h 10000"/>
                  <a:gd name="connsiteX36" fmla="*/ 9426 w 10000"/>
                  <a:gd name="connsiteY36" fmla="*/ 3527 h 10000"/>
                  <a:gd name="connsiteX37" fmla="*/ 9426 w 10000"/>
                  <a:gd name="connsiteY37" fmla="*/ 3508 h 10000"/>
                  <a:gd name="connsiteX38" fmla="*/ 9416 w 10000"/>
                  <a:gd name="connsiteY38" fmla="*/ 3198 h 10000"/>
                  <a:gd name="connsiteX39" fmla="*/ 9416 w 10000"/>
                  <a:gd name="connsiteY39" fmla="*/ 3198 h 10000"/>
                  <a:gd name="connsiteX40" fmla="*/ 9416 w 10000"/>
                  <a:gd name="connsiteY40" fmla="*/ 3178 h 10000"/>
                  <a:gd name="connsiteX41" fmla="*/ 9532 w 10000"/>
                  <a:gd name="connsiteY41" fmla="*/ 2907 h 10000"/>
                  <a:gd name="connsiteX42" fmla="*/ 9384 w 10000"/>
                  <a:gd name="connsiteY42" fmla="*/ 2616 h 10000"/>
                  <a:gd name="connsiteX43" fmla="*/ 9384 w 10000"/>
                  <a:gd name="connsiteY43" fmla="*/ 2616 h 10000"/>
                  <a:gd name="connsiteX44" fmla="*/ 9384 w 10000"/>
                  <a:gd name="connsiteY44" fmla="*/ 2616 h 10000"/>
                  <a:gd name="connsiteX45" fmla="*/ 9330 w 10000"/>
                  <a:gd name="connsiteY45" fmla="*/ 2267 h 10000"/>
                  <a:gd name="connsiteX46" fmla="*/ 9330 w 10000"/>
                  <a:gd name="connsiteY46" fmla="*/ 2248 h 10000"/>
                  <a:gd name="connsiteX47" fmla="*/ 9330 w 10000"/>
                  <a:gd name="connsiteY47" fmla="*/ 2248 h 10000"/>
                  <a:gd name="connsiteX48" fmla="*/ 9341 w 10000"/>
                  <a:gd name="connsiteY48" fmla="*/ 1841 h 10000"/>
                  <a:gd name="connsiteX49" fmla="*/ 9341 w 10000"/>
                  <a:gd name="connsiteY49" fmla="*/ 1822 h 10000"/>
                  <a:gd name="connsiteX50" fmla="*/ 9341 w 10000"/>
                  <a:gd name="connsiteY50" fmla="*/ 1822 h 10000"/>
                  <a:gd name="connsiteX51" fmla="*/ 9660 w 10000"/>
                  <a:gd name="connsiteY51" fmla="*/ 1279 h 10000"/>
                  <a:gd name="connsiteX52" fmla="*/ 9564 w 10000"/>
                  <a:gd name="connsiteY52" fmla="*/ 1008 h 10000"/>
                  <a:gd name="connsiteX53" fmla="*/ 9554 w 10000"/>
                  <a:gd name="connsiteY53" fmla="*/ 1008 h 10000"/>
                  <a:gd name="connsiteX54" fmla="*/ 9554 w 10000"/>
                  <a:gd name="connsiteY54" fmla="*/ 988 h 10000"/>
                  <a:gd name="connsiteX55" fmla="*/ 9586 w 10000"/>
                  <a:gd name="connsiteY55" fmla="*/ 698 h 10000"/>
                  <a:gd name="connsiteX56" fmla="*/ 9501 w 10000"/>
                  <a:gd name="connsiteY56" fmla="*/ 601 h 10000"/>
                  <a:gd name="connsiteX57" fmla="*/ 9288 w 10000"/>
                  <a:gd name="connsiteY57" fmla="*/ 581 h 10000"/>
                  <a:gd name="connsiteX58" fmla="*/ 9288 w 10000"/>
                  <a:gd name="connsiteY58" fmla="*/ 581 h 10000"/>
                  <a:gd name="connsiteX59" fmla="*/ 9277 w 10000"/>
                  <a:gd name="connsiteY59" fmla="*/ 581 h 10000"/>
                  <a:gd name="connsiteX60" fmla="*/ 9224 w 10000"/>
                  <a:gd name="connsiteY60" fmla="*/ 484 h 10000"/>
                  <a:gd name="connsiteX61" fmla="*/ 9086 w 10000"/>
                  <a:gd name="connsiteY61" fmla="*/ 484 h 10000"/>
                  <a:gd name="connsiteX62" fmla="*/ 8948 w 10000"/>
                  <a:gd name="connsiteY62" fmla="*/ 1124 h 10000"/>
                  <a:gd name="connsiteX63" fmla="*/ 8927 w 10000"/>
                  <a:gd name="connsiteY63" fmla="*/ 1124 h 10000"/>
                  <a:gd name="connsiteX64" fmla="*/ 8927 w 10000"/>
                  <a:gd name="connsiteY64" fmla="*/ 1143 h 10000"/>
                  <a:gd name="connsiteX65" fmla="*/ 8650 w 10000"/>
                  <a:gd name="connsiteY65" fmla="*/ 1415 h 10000"/>
                  <a:gd name="connsiteX66" fmla="*/ 8640 w 10000"/>
                  <a:gd name="connsiteY66" fmla="*/ 1434 h 10000"/>
                  <a:gd name="connsiteX67" fmla="*/ 8640 w 10000"/>
                  <a:gd name="connsiteY67" fmla="*/ 1434 h 10000"/>
                  <a:gd name="connsiteX68" fmla="*/ 8470 w 10000"/>
                  <a:gd name="connsiteY68" fmla="*/ 1395 h 10000"/>
                  <a:gd name="connsiteX69" fmla="*/ 8321 w 10000"/>
                  <a:gd name="connsiteY69" fmla="*/ 1531 h 10000"/>
                  <a:gd name="connsiteX70" fmla="*/ 8321 w 10000"/>
                  <a:gd name="connsiteY70" fmla="*/ 1531 h 10000"/>
                  <a:gd name="connsiteX71" fmla="*/ 8321 w 10000"/>
                  <a:gd name="connsiteY71" fmla="*/ 1531 h 10000"/>
                  <a:gd name="connsiteX72" fmla="*/ 8172 w 10000"/>
                  <a:gd name="connsiteY72" fmla="*/ 1589 h 10000"/>
                  <a:gd name="connsiteX73" fmla="*/ 8023 w 10000"/>
                  <a:gd name="connsiteY73" fmla="*/ 1957 h 10000"/>
                  <a:gd name="connsiteX74" fmla="*/ 8013 w 10000"/>
                  <a:gd name="connsiteY74" fmla="*/ 1977 h 10000"/>
                  <a:gd name="connsiteX75" fmla="*/ 7991 w 10000"/>
                  <a:gd name="connsiteY75" fmla="*/ 1977 h 10000"/>
                  <a:gd name="connsiteX76" fmla="*/ 7864 w 10000"/>
                  <a:gd name="connsiteY76" fmla="*/ 1899 h 10000"/>
                  <a:gd name="connsiteX77" fmla="*/ 7843 w 10000"/>
                  <a:gd name="connsiteY77" fmla="*/ 1899 h 10000"/>
                  <a:gd name="connsiteX78" fmla="*/ 7853 w 10000"/>
                  <a:gd name="connsiteY78" fmla="*/ 1841 h 10000"/>
                  <a:gd name="connsiteX79" fmla="*/ 7928 w 10000"/>
                  <a:gd name="connsiteY79" fmla="*/ 1609 h 10000"/>
                  <a:gd name="connsiteX80" fmla="*/ 7906 w 10000"/>
                  <a:gd name="connsiteY80" fmla="*/ 1279 h 10000"/>
                  <a:gd name="connsiteX81" fmla="*/ 7758 w 10000"/>
                  <a:gd name="connsiteY81" fmla="*/ 1124 h 10000"/>
                  <a:gd name="connsiteX82" fmla="*/ 7651 w 10000"/>
                  <a:gd name="connsiteY82" fmla="*/ 1124 h 10000"/>
                  <a:gd name="connsiteX83" fmla="*/ 7641 w 10000"/>
                  <a:gd name="connsiteY83" fmla="*/ 1124 h 10000"/>
                  <a:gd name="connsiteX84" fmla="*/ 7630 w 10000"/>
                  <a:gd name="connsiteY84" fmla="*/ 1105 h 10000"/>
                  <a:gd name="connsiteX85" fmla="*/ 7556 w 10000"/>
                  <a:gd name="connsiteY85" fmla="*/ 930 h 10000"/>
                  <a:gd name="connsiteX86" fmla="*/ 7184 w 10000"/>
                  <a:gd name="connsiteY86" fmla="*/ 891 h 10000"/>
                  <a:gd name="connsiteX87" fmla="*/ 7173 w 10000"/>
                  <a:gd name="connsiteY87" fmla="*/ 891 h 10000"/>
                  <a:gd name="connsiteX88" fmla="*/ 7173 w 10000"/>
                  <a:gd name="connsiteY88" fmla="*/ 872 h 10000"/>
                  <a:gd name="connsiteX89" fmla="*/ 7099 w 10000"/>
                  <a:gd name="connsiteY89" fmla="*/ 620 h 10000"/>
                  <a:gd name="connsiteX90" fmla="*/ 7088 w 10000"/>
                  <a:gd name="connsiteY90" fmla="*/ 601 h 10000"/>
                  <a:gd name="connsiteX91" fmla="*/ 7088 w 10000"/>
                  <a:gd name="connsiteY91" fmla="*/ 601 h 10000"/>
                  <a:gd name="connsiteX92" fmla="*/ 7088 w 10000"/>
                  <a:gd name="connsiteY92" fmla="*/ 465 h 10000"/>
                  <a:gd name="connsiteX93" fmla="*/ 7088 w 10000"/>
                  <a:gd name="connsiteY93" fmla="*/ 426 h 10000"/>
                  <a:gd name="connsiteX94" fmla="*/ 7099 w 10000"/>
                  <a:gd name="connsiteY94" fmla="*/ 407 h 10000"/>
                  <a:gd name="connsiteX95" fmla="*/ 7194 w 10000"/>
                  <a:gd name="connsiteY95" fmla="*/ 310 h 10000"/>
                  <a:gd name="connsiteX96" fmla="*/ 7109 w 10000"/>
                  <a:gd name="connsiteY96" fmla="*/ 136 h 10000"/>
                  <a:gd name="connsiteX97" fmla="*/ 7035 w 10000"/>
                  <a:gd name="connsiteY97" fmla="*/ 0 h 10000"/>
                  <a:gd name="connsiteX98" fmla="*/ 6939 w 10000"/>
                  <a:gd name="connsiteY98" fmla="*/ 116 h 10000"/>
                  <a:gd name="connsiteX99" fmla="*/ 6939 w 10000"/>
                  <a:gd name="connsiteY99" fmla="*/ 116 h 10000"/>
                  <a:gd name="connsiteX100" fmla="*/ 6939 w 10000"/>
                  <a:gd name="connsiteY100" fmla="*/ 116 h 10000"/>
                  <a:gd name="connsiteX101" fmla="*/ 6812 w 10000"/>
                  <a:gd name="connsiteY101" fmla="*/ 155 h 10000"/>
                  <a:gd name="connsiteX102" fmla="*/ 6674 w 10000"/>
                  <a:gd name="connsiteY102" fmla="*/ 291 h 10000"/>
                  <a:gd name="connsiteX103" fmla="*/ 6599 w 10000"/>
                  <a:gd name="connsiteY103" fmla="*/ 523 h 10000"/>
                  <a:gd name="connsiteX104" fmla="*/ 6599 w 10000"/>
                  <a:gd name="connsiteY104" fmla="*/ 543 h 10000"/>
                  <a:gd name="connsiteX105" fmla="*/ 6589 w 10000"/>
                  <a:gd name="connsiteY105" fmla="*/ 543 h 10000"/>
                  <a:gd name="connsiteX106" fmla="*/ 6397 w 10000"/>
                  <a:gd name="connsiteY106" fmla="*/ 581 h 10000"/>
                  <a:gd name="connsiteX107" fmla="*/ 6334 w 10000"/>
                  <a:gd name="connsiteY107" fmla="*/ 891 h 10000"/>
                  <a:gd name="connsiteX108" fmla="*/ 6334 w 10000"/>
                  <a:gd name="connsiteY108" fmla="*/ 911 h 10000"/>
                  <a:gd name="connsiteX109" fmla="*/ 6334 w 10000"/>
                  <a:gd name="connsiteY109" fmla="*/ 911 h 10000"/>
                  <a:gd name="connsiteX110" fmla="*/ 6142 w 10000"/>
                  <a:gd name="connsiteY110" fmla="*/ 1124 h 10000"/>
                  <a:gd name="connsiteX111" fmla="*/ 6015 w 10000"/>
                  <a:gd name="connsiteY111" fmla="*/ 1453 h 10000"/>
                  <a:gd name="connsiteX112" fmla="*/ 6004 w 10000"/>
                  <a:gd name="connsiteY112" fmla="*/ 1473 h 10000"/>
                  <a:gd name="connsiteX113" fmla="*/ 5994 w 10000"/>
                  <a:gd name="connsiteY113" fmla="*/ 1453 h 10000"/>
                  <a:gd name="connsiteX114" fmla="*/ 5802 w 10000"/>
                  <a:gd name="connsiteY114" fmla="*/ 1434 h 10000"/>
                  <a:gd name="connsiteX115" fmla="*/ 5781 w 10000"/>
                  <a:gd name="connsiteY115" fmla="*/ 1415 h 10000"/>
                  <a:gd name="connsiteX116" fmla="*/ 5781 w 10000"/>
                  <a:gd name="connsiteY116" fmla="*/ 1395 h 10000"/>
                  <a:gd name="connsiteX117" fmla="*/ 5760 w 10000"/>
                  <a:gd name="connsiteY117" fmla="*/ 930 h 10000"/>
                  <a:gd name="connsiteX118" fmla="*/ 5654 w 10000"/>
                  <a:gd name="connsiteY118" fmla="*/ 872 h 10000"/>
                  <a:gd name="connsiteX119" fmla="*/ 5377 w 10000"/>
                  <a:gd name="connsiteY119" fmla="*/ 1240 h 10000"/>
                  <a:gd name="connsiteX120" fmla="*/ 5165 w 10000"/>
                  <a:gd name="connsiteY120" fmla="*/ 1570 h 10000"/>
                  <a:gd name="connsiteX121" fmla="*/ 5165 w 10000"/>
                  <a:gd name="connsiteY121" fmla="*/ 1899 h 10000"/>
                  <a:gd name="connsiteX122" fmla="*/ 5165 w 10000"/>
                  <a:gd name="connsiteY122" fmla="*/ 1919 h 10000"/>
                  <a:gd name="connsiteX123" fmla="*/ 5154 w 10000"/>
                  <a:gd name="connsiteY123" fmla="*/ 1919 h 10000"/>
                  <a:gd name="connsiteX124" fmla="*/ 5027 w 10000"/>
                  <a:gd name="connsiteY124" fmla="*/ 2112 h 10000"/>
                  <a:gd name="connsiteX125" fmla="*/ 5016 w 10000"/>
                  <a:gd name="connsiteY125" fmla="*/ 2112 h 10000"/>
                  <a:gd name="connsiteX126" fmla="*/ 5005 w 10000"/>
                  <a:gd name="connsiteY126" fmla="*/ 2112 h 10000"/>
                  <a:gd name="connsiteX127" fmla="*/ 4814 w 10000"/>
                  <a:gd name="connsiteY127" fmla="*/ 2112 h 10000"/>
                  <a:gd name="connsiteX128" fmla="*/ 4803 w 10000"/>
                  <a:gd name="connsiteY128" fmla="*/ 2112 h 10000"/>
                  <a:gd name="connsiteX129" fmla="*/ 4803 w 10000"/>
                  <a:gd name="connsiteY129" fmla="*/ 2112 h 10000"/>
                  <a:gd name="connsiteX130" fmla="*/ 4697 w 10000"/>
                  <a:gd name="connsiteY130" fmla="*/ 1957 h 10000"/>
                  <a:gd name="connsiteX131" fmla="*/ 4591 w 10000"/>
                  <a:gd name="connsiteY131" fmla="*/ 1899 h 10000"/>
                  <a:gd name="connsiteX132" fmla="*/ 4591 w 10000"/>
                  <a:gd name="connsiteY132" fmla="*/ 1957 h 10000"/>
                  <a:gd name="connsiteX133" fmla="*/ 4591 w 10000"/>
                  <a:gd name="connsiteY133" fmla="*/ 1996 h 10000"/>
                  <a:gd name="connsiteX134" fmla="*/ 4570 w 10000"/>
                  <a:gd name="connsiteY134" fmla="*/ 1996 h 10000"/>
                  <a:gd name="connsiteX135" fmla="*/ 4453 w 10000"/>
                  <a:gd name="connsiteY135" fmla="*/ 1996 h 10000"/>
                  <a:gd name="connsiteX136" fmla="*/ 4431 w 10000"/>
                  <a:gd name="connsiteY136" fmla="*/ 1996 h 10000"/>
                  <a:gd name="connsiteX137" fmla="*/ 4431 w 10000"/>
                  <a:gd name="connsiteY137" fmla="*/ 1957 h 10000"/>
                  <a:gd name="connsiteX138" fmla="*/ 4378 w 10000"/>
                  <a:gd name="connsiteY138" fmla="*/ 1589 h 10000"/>
                  <a:gd name="connsiteX139" fmla="*/ 4091 w 10000"/>
                  <a:gd name="connsiteY139" fmla="*/ 1512 h 10000"/>
                  <a:gd name="connsiteX140" fmla="*/ 4081 w 10000"/>
                  <a:gd name="connsiteY140" fmla="*/ 1512 h 10000"/>
                  <a:gd name="connsiteX141" fmla="*/ 4070 w 10000"/>
                  <a:gd name="connsiteY141" fmla="*/ 1492 h 10000"/>
                  <a:gd name="connsiteX142" fmla="*/ 3879 w 10000"/>
                  <a:gd name="connsiteY142" fmla="*/ 988 h 10000"/>
                  <a:gd name="connsiteX143" fmla="*/ 3719 w 10000"/>
                  <a:gd name="connsiteY143" fmla="*/ 988 h 10000"/>
                  <a:gd name="connsiteX144" fmla="*/ 3698 w 10000"/>
                  <a:gd name="connsiteY144" fmla="*/ 1085 h 10000"/>
                  <a:gd name="connsiteX145" fmla="*/ 3698 w 10000"/>
                  <a:gd name="connsiteY145" fmla="*/ 1105 h 10000"/>
                  <a:gd name="connsiteX146" fmla="*/ 3698 w 10000"/>
                  <a:gd name="connsiteY146" fmla="*/ 1105 h 10000"/>
                  <a:gd name="connsiteX147" fmla="*/ 3592 w 10000"/>
                  <a:gd name="connsiteY147" fmla="*/ 1318 h 10000"/>
                  <a:gd name="connsiteX148" fmla="*/ 3592 w 10000"/>
                  <a:gd name="connsiteY148" fmla="*/ 1318 h 10000"/>
                  <a:gd name="connsiteX149" fmla="*/ 3581 w 10000"/>
                  <a:gd name="connsiteY149" fmla="*/ 1318 h 10000"/>
                  <a:gd name="connsiteX150" fmla="*/ 3486 w 10000"/>
                  <a:gd name="connsiteY150" fmla="*/ 1395 h 10000"/>
                  <a:gd name="connsiteX151" fmla="*/ 3486 w 10000"/>
                  <a:gd name="connsiteY151" fmla="*/ 1686 h 10000"/>
                  <a:gd name="connsiteX152" fmla="*/ 3486 w 10000"/>
                  <a:gd name="connsiteY152" fmla="*/ 1725 h 10000"/>
                  <a:gd name="connsiteX153" fmla="*/ 3475 w 10000"/>
                  <a:gd name="connsiteY153" fmla="*/ 1725 h 10000"/>
                  <a:gd name="connsiteX154" fmla="*/ 3369 w 10000"/>
                  <a:gd name="connsiteY154" fmla="*/ 1841 h 10000"/>
                  <a:gd name="connsiteX155" fmla="*/ 3135 w 10000"/>
                  <a:gd name="connsiteY155" fmla="*/ 2171 h 10000"/>
                  <a:gd name="connsiteX156" fmla="*/ 2954 w 10000"/>
                  <a:gd name="connsiteY156" fmla="*/ 2829 h 10000"/>
                  <a:gd name="connsiteX157" fmla="*/ 2954 w 10000"/>
                  <a:gd name="connsiteY157" fmla="*/ 2829 h 10000"/>
                  <a:gd name="connsiteX158" fmla="*/ 2944 w 10000"/>
                  <a:gd name="connsiteY158" fmla="*/ 2829 h 10000"/>
                  <a:gd name="connsiteX159" fmla="*/ 2699 w 10000"/>
                  <a:gd name="connsiteY159" fmla="*/ 3217 h 10000"/>
                  <a:gd name="connsiteX160" fmla="*/ 2487 w 10000"/>
                  <a:gd name="connsiteY160" fmla="*/ 3566 h 10000"/>
                  <a:gd name="connsiteX161" fmla="*/ 2465 w 10000"/>
                  <a:gd name="connsiteY161" fmla="*/ 3934 h 10000"/>
                  <a:gd name="connsiteX162" fmla="*/ 2465 w 10000"/>
                  <a:gd name="connsiteY162" fmla="*/ 3934 h 10000"/>
                  <a:gd name="connsiteX163" fmla="*/ 2465 w 10000"/>
                  <a:gd name="connsiteY163" fmla="*/ 3934 h 10000"/>
                  <a:gd name="connsiteX164" fmla="*/ 2295 w 10000"/>
                  <a:gd name="connsiteY164" fmla="*/ 4205 h 10000"/>
                  <a:gd name="connsiteX165" fmla="*/ 2200 w 10000"/>
                  <a:gd name="connsiteY165" fmla="*/ 4535 h 10000"/>
                  <a:gd name="connsiteX166" fmla="*/ 2189 w 10000"/>
                  <a:gd name="connsiteY166" fmla="*/ 4554 h 10000"/>
                  <a:gd name="connsiteX167" fmla="*/ 2179 w 10000"/>
                  <a:gd name="connsiteY167" fmla="*/ 4554 h 10000"/>
                  <a:gd name="connsiteX168" fmla="*/ 2051 w 10000"/>
                  <a:gd name="connsiteY168" fmla="*/ 4535 h 10000"/>
                  <a:gd name="connsiteX169" fmla="*/ 1913 w 10000"/>
                  <a:gd name="connsiteY169" fmla="*/ 4767 h 10000"/>
                  <a:gd name="connsiteX170" fmla="*/ 1913 w 10000"/>
                  <a:gd name="connsiteY170" fmla="*/ 4787 h 10000"/>
                  <a:gd name="connsiteX171" fmla="*/ 1902 w 10000"/>
                  <a:gd name="connsiteY171" fmla="*/ 4787 h 10000"/>
                  <a:gd name="connsiteX172" fmla="*/ 1498 w 10000"/>
                  <a:gd name="connsiteY172" fmla="*/ 4671 h 10000"/>
                  <a:gd name="connsiteX173" fmla="*/ 1488 w 10000"/>
                  <a:gd name="connsiteY173" fmla="*/ 4671 h 10000"/>
                  <a:gd name="connsiteX174" fmla="*/ 1488 w 10000"/>
                  <a:gd name="connsiteY174" fmla="*/ 4651 h 10000"/>
                  <a:gd name="connsiteX175" fmla="*/ 1424 w 10000"/>
                  <a:gd name="connsiteY175" fmla="*/ 4516 h 10000"/>
                  <a:gd name="connsiteX176" fmla="*/ 1350 w 10000"/>
                  <a:gd name="connsiteY176" fmla="*/ 4516 h 10000"/>
                  <a:gd name="connsiteX177" fmla="*/ 1296 w 10000"/>
                  <a:gd name="connsiteY177" fmla="*/ 4690 h 10000"/>
                  <a:gd name="connsiteX178" fmla="*/ 1286 w 10000"/>
                  <a:gd name="connsiteY178" fmla="*/ 4922 h 10000"/>
                  <a:gd name="connsiteX179" fmla="*/ 1286 w 10000"/>
                  <a:gd name="connsiteY179" fmla="*/ 4942 h 10000"/>
                  <a:gd name="connsiteX180" fmla="*/ 1275 w 10000"/>
                  <a:gd name="connsiteY180" fmla="*/ 4961 h 10000"/>
                  <a:gd name="connsiteX181" fmla="*/ 1190 w 10000"/>
                  <a:gd name="connsiteY181" fmla="*/ 5058 h 10000"/>
                  <a:gd name="connsiteX182" fmla="*/ 1137 w 10000"/>
                  <a:gd name="connsiteY182" fmla="*/ 5271 h 10000"/>
                  <a:gd name="connsiteX183" fmla="*/ 1137 w 10000"/>
                  <a:gd name="connsiteY183" fmla="*/ 5291 h 10000"/>
                  <a:gd name="connsiteX184" fmla="*/ 1126 w 10000"/>
                  <a:gd name="connsiteY184" fmla="*/ 5291 h 10000"/>
                  <a:gd name="connsiteX185" fmla="*/ 1020 w 10000"/>
                  <a:gd name="connsiteY185" fmla="*/ 5407 h 10000"/>
                  <a:gd name="connsiteX186" fmla="*/ 999 w 10000"/>
                  <a:gd name="connsiteY186" fmla="*/ 5581 h 10000"/>
                  <a:gd name="connsiteX187" fmla="*/ 978 w 10000"/>
                  <a:gd name="connsiteY187" fmla="*/ 5756 h 10000"/>
                  <a:gd name="connsiteX188" fmla="*/ 978 w 10000"/>
                  <a:gd name="connsiteY188" fmla="*/ 5775 h 10000"/>
                  <a:gd name="connsiteX189" fmla="*/ 967 w 10000"/>
                  <a:gd name="connsiteY189" fmla="*/ 5775 h 10000"/>
                  <a:gd name="connsiteX190" fmla="*/ 861 w 10000"/>
                  <a:gd name="connsiteY190" fmla="*/ 5814 h 10000"/>
                  <a:gd name="connsiteX191" fmla="*/ 861 w 10000"/>
                  <a:gd name="connsiteY191" fmla="*/ 6047 h 10000"/>
                  <a:gd name="connsiteX192" fmla="*/ 967 w 10000"/>
                  <a:gd name="connsiteY192" fmla="*/ 6298 h 10000"/>
                  <a:gd name="connsiteX193" fmla="*/ 967 w 10000"/>
                  <a:gd name="connsiteY193" fmla="*/ 6298 h 10000"/>
                  <a:gd name="connsiteX194" fmla="*/ 978 w 10000"/>
                  <a:gd name="connsiteY194" fmla="*/ 6318 h 10000"/>
                  <a:gd name="connsiteX195" fmla="*/ 988 w 10000"/>
                  <a:gd name="connsiteY195" fmla="*/ 6512 h 10000"/>
                  <a:gd name="connsiteX196" fmla="*/ 988 w 10000"/>
                  <a:gd name="connsiteY196" fmla="*/ 6531 h 10000"/>
                  <a:gd name="connsiteX197" fmla="*/ 978 w 10000"/>
                  <a:gd name="connsiteY197" fmla="*/ 6550 h 10000"/>
                  <a:gd name="connsiteX198" fmla="*/ 627 w 10000"/>
                  <a:gd name="connsiteY198" fmla="*/ 7016 h 10000"/>
                  <a:gd name="connsiteX199" fmla="*/ 521 w 10000"/>
                  <a:gd name="connsiteY199" fmla="*/ 7151 h 10000"/>
                  <a:gd name="connsiteX200" fmla="*/ 340 w 10000"/>
                  <a:gd name="connsiteY200" fmla="*/ 7384 h 10000"/>
                  <a:gd name="connsiteX201" fmla="*/ 340 w 10000"/>
                  <a:gd name="connsiteY201" fmla="*/ 7403 h 10000"/>
                  <a:gd name="connsiteX202" fmla="*/ 340 w 10000"/>
                  <a:gd name="connsiteY202" fmla="*/ 7403 h 10000"/>
                  <a:gd name="connsiteX203" fmla="*/ 191 w 10000"/>
                  <a:gd name="connsiteY203" fmla="*/ 7519 h 10000"/>
                  <a:gd name="connsiteX204" fmla="*/ 0 w 10000"/>
                  <a:gd name="connsiteY204" fmla="*/ 7791 h 10000"/>
                  <a:gd name="connsiteX205" fmla="*/ 11 w 10000"/>
                  <a:gd name="connsiteY205" fmla="*/ 7829 h 10000"/>
                  <a:gd name="connsiteX206" fmla="*/ 149 w 10000"/>
                  <a:gd name="connsiteY206" fmla="*/ 7868 h 10000"/>
                  <a:gd name="connsiteX207" fmla="*/ 159 w 10000"/>
                  <a:gd name="connsiteY207" fmla="*/ 7868 h 10000"/>
                  <a:gd name="connsiteX208" fmla="*/ 159 w 10000"/>
                  <a:gd name="connsiteY208" fmla="*/ 7868 h 10000"/>
                  <a:gd name="connsiteX209" fmla="*/ 372 w 10000"/>
                  <a:gd name="connsiteY209" fmla="*/ 8256 h 10000"/>
                  <a:gd name="connsiteX210" fmla="*/ 1467 w 10000"/>
                  <a:gd name="connsiteY210" fmla="*/ 9205 h 10000"/>
                  <a:gd name="connsiteX211" fmla="*/ 1467 w 10000"/>
                  <a:gd name="connsiteY211" fmla="*/ 9205 h 10000"/>
                  <a:gd name="connsiteX212" fmla="*/ 1477 w 10000"/>
                  <a:gd name="connsiteY212" fmla="*/ 9205 h 10000"/>
                  <a:gd name="connsiteX213" fmla="*/ 1838 w 10000"/>
                  <a:gd name="connsiteY213" fmla="*/ 9729 h 10000"/>
                  <a:gd name="connsiteX214" fmla="*/ 2508 w 10000"/>
                  <a:gd name="connsiteY214" fmla="*/ 9767 h 10000"/>
                  <a:gd name="connsiteX215" fmla="*/ 2561 w 10000"/>
                  <a:gd name="connsiteY215" fmla="*/ 9671 h 10000"/>
                  <a:gd name="connsiteX216" fmla="*/ 2561 w 10000"/>
                  <a:gd name="connsiteY216" fmla="*/ 9671 h 10000"/>
                  <a:gd name="connsiteX217" fmla="*/ 2582 w 10000"/>
                  <a:gd name="connsiteY217" fmla="*/ 9671 h 10000"/>
                  <a:gd name="connsiteX218" fmla="*/ 2848 w 10000"/>
                  <a:gd name="connsiteY218" fmla="*/ 9651 h 10000"/>
                  <a:gd name="connsiteX219" fmla="*/ 2859 w 10000"/>
                  <a:gd name="connsiteY219" fmla="*/ 9651 h 10000"/>
                  <a:gd name="connsiteX220" fmla="*/ 2869 w 10000"/>
                  <a:gd name="connsiteY220" fmla="*/ 9671 h 10000"/>
                  <a:gd name="connsiteX221" fmla="*/ 3061 w 10000"/>
                  <a:gd name="connsiteY221" fmla="*/ 10000 h 10000"/>
                  <a:gd name="connsiteX222" fmla="*/ 3061 w 10000"/>
                  <a:gd name="connsiteY222" fmla="*/ 10000 h 10000"/>
                  <a:gd name="connsiteX223" fmla="*/ 4336 w 10000"/>
                  <a:gd name="connsiteY223" fmla="*/ 9961 h 10000"/>
                  <a:gd name="connsiteX224" fmla="*/ 4357 w 10000"/>
                  <a:gd name="connsiteY224" fmla="*/ 9961 h 10000"/>
                  <a:gd name="connsiteX225" fmla="*/ 4357 w 10000"/>
                  <a:gd name="connsiteY225" fmla="*/ 9981 h 10000"/>
                  <a:gd name="connsiteX226" fmla="*/ 4527 w 10000"/>
                  <a:gd name="connsiteY226" fmla="*/ 9864 h 10000"/>
                  <a:gd name="connsiteX227" fmla="*/ 4538 w 10000"/>
                  <a:gd name="connsiteY227" fmla="*/ 9864 h 10000"/>
                  <a:gd name="connsiteX228" fmla="*/ 4538 w 10000"/>
                  <a:gd name="connsiteY228" fmla="*/ 9864 h 10000"/>
                  <a:gd name="connsiteX229" fmla="*/ 5250 w 10000"/>
                  <a:gd name="connsiteY229" fmla="*/ 9845 h 10000"/>
                  <a:gd name="connsiteX230" fmla="*/ 7354 w 10000"/>
                  <a:gd name="connsiteY230" fmla="*/ 9845 h 10000"/>
                  <a:gd name="connsiteX231" fmla="*/ 7343 w 10000"/>
                  <a:gd name="connsiteY231" fmla="*/ 9826 h 10000"/>
                  <a:gd name="connsiteX232" fmla="*/ 7439 w 10000"/>
                  <a:gd name="connsiteY232" fmla="*/ 9612 h 10000"/>
                  <a:gd name="connsiteX233" fmla="*/ 7513 w 10000"/>
                  <a:gd name="connsiteY233" fmla="*/ 9516 h 10000"/>
                  <a:gd name="connsiteX234" fmla="*/ 7428 w 10000"/>
                  <a:gd name="connsiteY234" fmla="*/ 9283 h 10000"/>
                  <a:gd name="connsiteX235" fmla="*/ 7450 w 10000"/>
                  <a:gd name="connsiteY235" fmla="*/ 9109 h 10000"/>
                  <a:gd name="connsiteX236" fmla="*/ 7683 w 10000"/>
                  <a:gd name="connsiteY236" fmla="*/ 8992 h 10000"/>
                  <a:gd name="connsiteX237" fmla="*/ 7683 w 10000"/>
                  <a:gd name="connsiteY237" fmla="*/ 8798 h 10000"/>
                  <a:gd name="connsiteX238" fmla="*/ 7779 w 10000"/>
                  <a:gd name="connsiteY238" fmla="*/ 8682 h 10000"/>
                  <a:gd name="connsiteX239" fmla="*/ 7949 w 10000"/>
                  <a:gd name="connsiteY239" fmla="*/ 8372 h 10000"/>
                  <a:gd name="connsiteX240" fmla="*/ 8013 w 10000"/>
                  <a:gd name="connsiteY240" fmla="*/ 8023 h 10000"/>
                  <a:gd name="connsiteX241" fmla="*/ 8098 w 10000"/>
                  <a:gd name="connsiteY241" fmla="*/ 7907 h 10000"/>
                  <a:gd name="connsiteX242" fmla="*/ 8204 w 10000"/>
                  <a:gd name="connsiteY242" fmla="*/ 7907 h 10000"/>
                  <a:gd name="connsiteX243" fmla="*/ 8363 w 10000"/>
                  <a:gd name="connsiteY243" fmla="*/ 7829 h 10000"/>
                  <a:gd name="connsiteX244" fmla="*/ 8576 w 10000"/>
                  <a:gd name="connsiteY244" fmla="*/ 7907 h 10000"/>
                  <a:gd name="connsiteX245" fmla="*/ 8661 w 10000"/>
                  <a:gd name="connsiteY245" fmla="*/ 8004 h 10000"/>
                  <a:gd name="connsiteX246" fmla="*/ 8704 w 10000"/>
                  <a:gd name="connsiteY246" fmla="*/ 7829 h 10000"/>
                  <a:gd name="connsiteX247" fmla="*/ 8831 w 10000"/>
                  <a:gd name="connsiteY247" fmla="*/ 7733 h 10000"/>
                  <a:gd name="connsiteX248" fmla="*/ 8980 w 10000"/>
                  <a:gd name="connsiteY248" fmla="*/ 7713 h 10000"/>
                  <a:gd name="connsiteX249" fmla="*/ 9097 w 10000"/>
                  <a:gd name="connsiteY249" fmla="*/ 7674 h 10000"/>
                  <a:gd name="connsiteX250" fmla="*/ 9235 w 10000"/>
                  <a:gd name="connsiteY250" fmla="*/ 7791 h 10000"/>
                  <a:gd name="connsiteX251" fmla="*/ 9341 w 10000"/>
                  <a:gd name="connsiteY251" fmla="*/ 7907 h 10000"/>
                  <a:gd name="connsiteX252" fmla="*/ 9458 w 10000"/>
                  <a:gd name="connsiteY252" fmla="*/ 7733 h 10000"/>
                  <a:gd name="connsiteX253" fmla="*/ 9575 w 10000"/>
                  <a:gd name="connsiteY253" fmla="*/ 7829 h 10000"/>
                  <a:gd name="connsiteX254" fmla="*/ 9702 w 10000"/>
                  <a:gd name="connsiteY254" fmla="*/ 7829 h 10000"/>
                  <a:gd name="connsiteX255" fmla="*/ 9809 w 10000"/>
                  <a:gd name="connsiteY255" fmla="*/ 7907 h 10000"/>
                  <a:gd name="connsiteX256" fmla="*/ 9968 w 10000"/>
                  <a:gd name="connsiteY256" fmla="*/ 7829 h 10000"/>
                  <a:gd name="connsiteX257" fmla="*/ 10000 w 10000"/>
                  <a:gd name="connsiteY257" fmla="*/ 7810 h 10000"/>
                  <a:gd name="connsiteX258" fmla="*/ 9979 w 10000"/>
                  <a:gd name="connsiteY258" fmla="*/ 7810 h 10000"/>
                  <a:gd name="connsiteX259" fmla="*/ 9968 w 10000"/>
                  <a:gd name="connsiteY259" fmla="*/ 7636 h 10000"/>
                  <a:gd name="connsiteX260" fmla="*/ 9968 w 10000"/>
                  <a:gd name="connsiteY260" fmla="*/ 7190 h 10000"/>
                  <a:gd name="connsiteX261" fmla="*/ 9926 w 10000"/>
                  <a:gd name="connsiteY261" fmla="*/ 7132 h 10000"/>
                  <a:gd name="connsiteX262" fmla="*/ 9915 w 10000"/>
                  <a:gd name="connsiteY262" fmla="*/ 7112 h 10000"/>
                  <a:gd name="connsiteX263" fmla="*/ 9926 w 10000"/>
                  <a:gd name="connsiteY263" fmla="*/ 7093 h 10000"/>
                  <a:gd name="connsiteX264" fmla="*/ 9968 w 10000"/>
                  <a:gd name="connsiteY264" fmla="*/ 6822 h 10000"/>
                  <a:gd name="connsiteX265" fmla="*/ 9979 w 10000"/>
                  <a:gd name="connsiteY265" fmla="*/ 6802 h 10000"/>
                  <a:gd name="connsiteX266" fmla="*/ 9979 w 10000"/>
                  <a:gd name="connsiteY266" fmla="*/ 6802 h 10000"/>
                  <a:gd name="connsiteX267" fmla="*/ 9947 w 10000"/>
                  <a:gd name="connsiteY267" fmla="*/ 6764 h 10000"/>
                  <a:gd name="connsiteX268" fmla="*/ 9872 w 10000"/>
                  <a:gd name="connsiteY268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617 w 10000"/>
                  <a:gd name="connsiteY7" fmla="*/ 7112 h 10000"/>
                  <a:gd name="connsiteX8" fmla="*/ 9607 w 10000"/>
                  <a:gd name="connsiteY8" fmla="*/ 7112 h 10000"/>
                  <a:gd name="connsiteX9" fmla="*/ 9607 w 10000"/>
                  <a:gd name="connsiteY9" fmla="*/ 7112 h 10000"/>
                  <a:gd name="connsiteX10" fmla="*/ 9458 w 10000"/>
                  <a:gd name="connsiteY10" fmla="*/ 6880 h 10000"/>
                  <a:gd name="connsiteX11" fmla="*/ 9447 w 10000"/>
                  <a:gd name="connsiteY11" fmla="*/ 6860 h 10000"/>
                  <a:gd name="connsiteX12" fmla="*/ 9447 w 10000"/>
                  <a:gd name="connsiteY12" fmla="*/ 6841 h 10000"/>
                  <a:gd name="connsiteX13" fmla="*/ 9447 w 10000"/>
                  <a:gd name="connsiteY13" fmla="*/ 6550 h 10000"/>
                  <a:gd name="connsiteX14" fmla="*/ 9447 w 10000"/>
                  <a:gd name="connsiteY14" fmla="*/ 6531 h 10000"/>
                  <a:gd name="connsiteX15" fmla="*/ 9458 w 10000"/>
                  <a:gd name="connsiteY15" fmla="*/ 6531 h 10000"/>
                  <a:gd name="connsiteX16" fmla="*/ 9554 w 10000"/>
                  <a:gd name="connsiteY16" fmla="*/ 6453 h 10000"/>
                  <a:gd name="connsiteX17" fmla="*/ 9564 w 10000"/>
                  <a:gd name="connsiteY17" fmla="*/ 5601 h 10000"/>
                  <a:gd name="connsiteX18" fmla="*/ 9564 w 10000"/>
                  <a:gd name="connsiteY18" fmla="*/ 5581 h 10000"/>
                  <a:gd name="connsiteX19" fmla="*/ 9564 w 10000"/>
                  <a:gd name="connsiteY19" fmla="*/ 5562 h 10000"/>
                  <a:gd name="connsiteX20" fmla="*/ 9649 w 10000"/>
                  <a:gd name="connsiteY20" fmla="*/ 5388 h 10000"/>
                  <a:gd name="connsiteX21" fmla="*/ 9702 w 10000"/>
                  <a:gd name="connsiteY21" fmla="*/ 5291 h 10000"/>
                  <a:gd name="connsiteX22" fmla="*/ 9554 w 10000"/>
                  <a:gd name="connsiteY22" fmla="*/ 5058 h 10000"/>
                  <a:gd name="connsiteX23" fmla="*/ 9554 w 10000"/>
                  <a:gd name="connsiteY23" fmla="*/ 5058 h 10000"/>
                  <a:gd name="connsiteX24" fmla="*/ 9543 w 10000"/>
                  <a:gd name="connsiteY24" fmla="*/ 5058 h 10000"/>
                  <a:gd name="connsiteX25" fmla="*/ 9394 w 10000"/>
                  <a:gd name="connsiteY25" fmla="*/ 4709 h 10000"/>
                  <a:gd name="connsiteX26" fmla="*/ 9394 w 10000"/>
                  <a:gd name="connsiteY26" fmla="*/ 4690 h 10000"/>
                  <a:gd name="connsiteX27" fmla="*/ 9394 w 10000"/>
                  <a:gd name="connsiteY27" fmla="*/ 4690 h 10000"/>
                  <a:gd name="connsiteX28" fmla="*/ 9456 w 10000"/>
                  <a:gd name="connsiteY28" fmla="*/ 4520 h 10000"/>
                  <a:gd name="connsiteX29" fmla="*/ 9490 w 10000"/>
                  <a:gd name="connsiteY29" fmla="*/ 4360 h 10000"/>
                  <a:gd name="connsiteX30" fmla="*/ 9564 w 10000"/>
                  <a:gd name="connsiteY30" fmla="*/ 4244 h 10000"/>
                  <a:gd name="connsiteX31" fmla="*/ 9628 w 10000"/>
                  <a:gd name="connsiteY31" fmla="*/ 4012 h 10000"/>
                  <a:gd name="connsiteX32" fmla="*/ 9490 w 10000"/>
                  <a:gd name="connsiteY32" fmla="*/ 3760 h 10000"/>
                  <a:gd name="connsiteX33" fmla="*/ 9490 w 10000"/>
                  <a:gd name="connsiteY33" fmla="*/ 3760 h 10000"/>
                  <a:gd name="connsiteX34" fmla="*/ 9479 w 10000"/>
                  <a:gd name="connsiteY34" fmla="*/ 3760 h 10000"/>
                  <a:gd name="connsiteX35" fmla="*/ 9426 w 10000"/>
                  <a:gd name="connsiteY35" fmla="*/ 3527 h 10000"/>
                  <a:gd name="connsiteX36" fmla="*/ 9426 w 10000"/>
                  <a:gd name="connsiteY36" fmla="*/ 3527 h 10000"/>
                  <a:gd name="connsiteX37" fmla="*/ 9426 w 10000"/>
                  <a:gd name="connsiteY37" fmla="*/ 3508 h 10000"/>
                  <a:gd name="connsiteX38" fmla="*/ 9416 w 10000"/>
                  <a:gd name="connsiteY38" fmla="*/ 3198 h 10000"/>
                  <a:gd name="connsiteX39" fmla="*/ 9416 w 10000"/>
                  <a:gd name="connsiteY39" fmla="*/ 3198 h 10000"/>
                  <a:gd name="connsiteX40" fmla="*/ 9416 w 10000"/>
                  <a:gd name="connsiteY40" fmla="*/ 3178 h 10000"/>
                  <a:gd name="connsiteX41" fmla="*/ 9532 w 10000"/>
                  <a:gd name="connsiteY41" fmla="*/ 2907 h 10000"/>
                  <a:gd name="connsiteX42" fmla="*/ 9384 w 10000"/>
                  <a:gd name="connsiteY42" fmla="*/ 2616 h 10000"/>
                  <a:gd name="connsiteX43" fmla="*/ 9384 w 10000"/>
                  <a:gd name="connsiteY43" fmla="*/ 2616 h 10000"/>
                  <a:gd name="connsiteX44" fmla="*/ 9384 w 10000"/>
                  <a:gd name="connsiteY44" fmla="*/ 2616 h 10000"/>
                  <a:gd name="connsiteX45" fmla="*/ 9330 w 10000"/>
                  <a:gd name="connsiteY45" fmla="*/ 2267 h 10000"/>
                  <a:gd name="connsiteX46" fmla="*/ 9330 w 10000"/>
                  <a:gd name="connsiteY46" fmla="*/ 2248 h 10000"/>
                  <a:gd name="connsiteX47" fmla="*/ 9330 w 10000"/>
                  <a:gd name="connsiteY47" fmla="*/ 2248 h 10000"/>
                  <a:gd name="connsiteX48" fmla="*/ 9341 w 10000"/>
                  <a:gd name="connsiteY48" fmla="*/ 1841 h 10000"/>
                  <a:gd name="connsiteX49" fmla="*/ 9341 w 10000"/>
                  <a:gd name="connsiteY49" fmla="*/ 1822 h 10000"/>
                  <a:gd name="connsiteX50" fmla="*/ 9341 w 10000"/>
                  <a:gd name="connsiteY50" fmla="*/ 1822 h 10000"/>
                  <a:gd name="connsiteX51" fmla="*/ 9660 w 10000"/>
                  <a:gd name="connsiteY51" fmla="*/ 1279 h 10000"/>
                  <a:gd name="connsiteX52" fmla="*/ 9564 w 10000"/>
                  <a:gd name="connsiteY52" fmla="*/ 1008 h 10000"/>
                  <a:gd name="connsiteX53" fmla="*/ 9554 w 10000"/>
                  <a:gd name="connsiteY53" fmla="*/ 1008 h 10000"/>
                  <a:gd name="connsiteX54" fmla="*/ 9554 w 10000"/>
                  <a:gd name="connsiteY54" fmla="*/ 988 h 10000"/>
                  <a:gd name="connsiteX55" fmla="*/ 9586 w 10000"/>
                  <a:gd name="connsiteY55" fmla="*/ 698 h 10000"/>
                  <a:gd name="connsiteX56" fmla="*/ 9501 w 10000"/>
                  <a:gd name="connsiteY56" fmla="*/ 601 h 10000"/>
                  <a:gd name="connsiteX57" fmla="*/ 9288 w 10000"/>
                  <a:gd name="connsiteY57" fmla="*/ 581 h 10000"/>
                  <a:gd name="connsiteX58" fmla="*/ 9288 w 10000"/>
                  <a:gd name="connsiteY58" fmla="*/ 581 h 10000"/>
                  <a:gd name="connsiteX59" fmla="*/ 9277 w 10000"/>
                  <a:gd name="connsiteY59" fmla="*/ 581 h 10000"/>
                  <a:gd name="connsiteX60" fmla="*/ 9224 w 10000"/>
                  <a:gd name="connsiteY60" fmla="*/ 484 h 10000"/>
                  <a:gd name="connsiteX61" fmla="*/ 9086 w 10000"/>
                  <a:gd name="connsiteY61" fmla="*/ 484 h 10000"/>
                  <a:gd name="connsiteX62" fmla="*/ 8948 w 10000"/>
                  <a:gd name="connsiteY62" fmla="*/ 1124 h 10000"/>
                  <a:gd name="connsiteX63" fmla="*/ 8927 w 10000"/>
                  <a:gd name="connsiteY63" fmla="*/ 1124 h 10000"/>
                  <a:gd name="connsiteX64" fmla="*/ 8927 w 10000"/>
                  <a:gd name="connsiteY64" fmla="*/ 1143 h 10000"/>
                  <a:gd name="connsiteX65" fmla="*/ 8650 w 10000"/>
                  <a:gd name="connsiteY65" fmla="*/ 1415 h 10000"/>
                  <a:gd name="connsiteX66" fmla="*/ 8640 w 10000"/>
                  <a:gd name="connsiteY66" fmla="*/ 1434 h 10000"/>
                  <a:gd name="connsiteX67" fmla="*/ 8640 w 10000"/>
                  <a:gd name="connsiteY67" fmla="*/ 1434 h 10000"/>
                  <a:gd name="connsiteX68" fmla="*/ 8470 w 10000"/>
                  <a:gd name="connsiteY68" fmla="*/ 1395 h 10000"/>
                  <a:gd name="connsiteX69" fmla="*/ 8321 w 10000"/>
                  <a:gd name="connsiteY69" fmla="*/ 1531 h 10000"/>
                  <a:gd name="connsiteX70" fmla="*/ 8321 w 10000"/>
                  <a:gd name="connsiteY70" fmla="*/ 1531 h 10000"/>
                  <a:gd name="connsiteX71" fmla="*/ 8321 w 10000"/>
                  <a:gd name="connsiteY71" fmla="*/ 1531 h 10000"/>
                  <a:gd name="connsiteX72" fmla="*/ 8172 w 10000"/>
                  <a:gd name="connsiteY72" fmla="*/ 1589 h 10000"/>
                  <a:gd name="connsiteX73" fmla="*/ 8023 w 10000"/>
                  <a:gd name="connsiteY73" fmla="*/ 1957 h 10000"/>
                  <a:gd name="connsiteX74" fmla="*/ 8013 w 10000"/>
                  <a:gd name="connsiteY74" fmla="*/ 1977 h 10000"/>
                  <a:gd name="connsiteX75" fmla="*/ 7991 w 10000"/>
                  <a:gd name="connsiteY75" fmla="*/ 1977 h 10000"/>
                  <a:gd name="connsiteX76" fmla="*/ 7864 w 10000"/>
                  <a:gd name="connsiteY76" fmla="*/ 1899 h 10000"/>
                  <a:gd name="connsiteX77" fmla="*/ 7843 w 10000"/>
                  <a:gd name="connsiteY77" fmla="*/ 1899 h 10000"/>
                  <a:gd name="connsiteX78" fmla="*/ 7853 w 10000"/>
                  <a:gd name="connsiteY78" fmla="*/ 1841 h 10000"/>
                  <a:gd name="connsiteX79" fmla="*/ 7928 w 10000"/>
                  <a:gd name="connsiteY79" fmla="*/ 1609 h 10000"/>
                  <a:gd name="connsiteX80" fmla="*/ 7906 w 10000"/>
                  <a:gd name="connsiteY80" fmla="*/ 1279 h 10000"/>
                  <a:gd name="connsiteX81" fmla="*/ 7758 w 10000"/>
                  <a:gd name="connsiteY81" fmla="*/ 1124 h 10000"/>
                  <a:gd name="connsiteX82" fmla="*/ 7651 w 10000"/>
                  <a:gd name="connsiteY82" fmla="*/ 1124 h 10000"/>
                  <a:gd name="connsiteX83" fmla="*/ 7641 w 10000"/>
                  <a:gd name="connsiteY83" fmla="*/ 1124 h 10000"/>
                  <a:gd name="connsiteX84" fmla="*/ 7630 w 10000"/>
                  <a:gd name="connsiteY84" fmla="*/ 1105 h 10000"/>
                  <a:gd name="connsiteX85" fmla="*/ 7556 w 10000"/>
                  <a:gd name="connsiteY85" fmla="*/ 930 h 10000"/>
                  <a:gd name="connsiteX86" fmla="*/ 7184 w 10000"/>
                  <a:gd name="connsiteY86" fmla="*/ 891 h 10000"/>
                  <a:gd name="connsiteX87" fmla="*/ 7173 w 10000"/>
                  <a:gd name="connsiteY87" fmla="*/ 891 h 10000"/>
                  <a:gd name="connsiteX88" fmla="*/ 7173 w 10000"/>
                  <a:gd name="connsiteY88" fmla="*/ 872 h 10000"/>
                  <a:gd name="connsiteX89" fmla="*/ 7099 w 10000"/>
                  <a:gd name="connsiteY89" fmla="*/ 620 h 10000"/>
                  <a:gd name="connsiteX90" fmla="*/ 7088 w 10000"/>
                  <a:gd name="connsiteY90" fmla="*/ 601 h 10000"/>
                  <a:gd name="connsiteX91" fmla="*/ 7088 w 10000"/>
                  <a:gd name="connsiteY91" fmla="*/ 601 h 10000"/>
                  <a:gd name="connsiteX92" fmla="*/ 7088 w 10000"/>
                  <a:gd name="connsiteY92" fmla="*/ 465 h 10000"/>
                  <a:gd name="connsiteX93" fmla="*/ 7088 w 10000"/>
                  <a:gd name="connsiteY93" fmla="*/ 426 h 10000"/>
                  <a:gd name="connsiteX94" fmla="*/ 7099 w 10000"/>
                  <a:gd name="connsiteY94" fmla="*/ 407 h 10000"/>
                  <a:gd name="connsiteX95" fmla="*/ 7194 w 10000"/>
                  <a:gd name="connsiteY95" fmla="*/ 310 h 10000"/>
                  <a:gd name="connsiteX96" fmla="*/ 7109 w 10000"/>
                  <a:gd name="connsiteY96" fmla="*/ 136 h 10000"/>
                  <a:gd name="connsiteX97" fmla="*/ 7035 w 10000"/>
                  <a:gd name="connsiteY97" fmla="*/ 0 h 10000"/>
                  <a:gd name="connsiteX98" fmla="*/ 6939 w 10000"/>
                  <a:gd name="connsiteY98" fmla="*/ 116 h 10000"/>
                  <a:gd name="connsiteX99" fmla="*/ 6939 w 10000"/>
                  <a:gd name="connsiteY99" fmla="*/ 116 h 10000"/>
                  <a:gd name="connsiteX100" fmla="*/ 6939 w 10000"/>
                  <a:gd name="connsiteY100" fmla="*/ 116 h 10000"/>
                  <a:gd name="connsiteX101" fmla="*/ 6812 w 10000"/>
                  <a:gd name="connsiteY101" fmla="*/ 155 h 10000"/>
                  <a:gd name="connsiteX102" fmla="*/ 6674 w 10000"/>
                  <a:gd name="connsiteY102" fmla="*/ 291 h 10000"/>
                  <a:gd name="connsiteX103" fmla="*/ 6599 w 10000"/>
                  <a:gd name="connsiteY103" fmla="*/ 523 h 10000"/>
                  <a:gd name="connsiteX104" fmla="*/ 6599 w 10000"/>
                  <a:gd name="connsiteY104" fmla="*/ 543 h 10000"/>
                  <a:gd name="connsiteX105" fmla="*/ 6589 w 10000"/>
                  <a:gd name="connsiteY105" fmla="*/ 543 h 10000"/>
                  <a:gd name="connsiteX106" fmla="*/ 6397 w 10000"/>
                  <a:gd name="connsiteY106" fmla="*/ 581 h 10000"/>
                  <a:gd name="connsiteX107" fmla="*/ 6334 w 10000"/>
                  <a:gd name="connsiteY107" fmla="*/ 891 h 10000"/>
                  <a:gd name="connsiteX108" fmla="*/ 6334 w 10000"/>
                  <a:gd name="connsiteY108" fmla="*/ 911 h 10000"/>
                  <a:gd name="connsiteX109" fmla="*/ 6334 w 10000"/>
                  <a:gd name="connsiteY109" fmla="*/ 911 h 10000"/>
                  <a:gd name="connsiteX110" fmla="*/ 6142 w 10000"/>
                  <a:gd name="connsiteY110" fmla="*/ 1124 h 10000"/>
                  <a:gd name="connsiteX111" fmla="*/ 6015 w 10000"/>
                  <a:gd name="connsiteY111" fmla="*/ 1453 h 10000"/>
                  <a:gd name="connsiteX112" fmla="*/ 6004 w 10000"/>
                  <a:gd name="connsiteY112" fmla="*/ 1473 h 10000"/>
                  <a:gd name="connsiteX113" fmla="*/ 5994 w 10000"/>
                  <a:gd name="connsiteY113" fmla="*/ 1453 h 10000"/>
                  <a:gd name="connsiteX114" fmla="*/ 5802 w 10000"/>
                  <a:gd name="connsiteY114" fmla="*/ 1434 h 10000"/>
                  <a:gd name="connsiteX115" fmla="*/ 5781 w 10000"/>
                  <a:gd name="connsiteY115" fmla="*/ 1415 h 10000"/>
                  <a:gd name="connsiteX116" fmla="*/ 5781 w 10000"/>
                  <a:gd name="connsiteY116" fmla="*/ 1395 h 10000"/>
                  <a:gd name="connsiteX117" fmla="*/ 5760 w 10000"/>
                  <a:gd name="connsiteY117" fmla="*/ 930 h 10000"/>
                  <a:gd name="connsiteX118" fmla="*/ 5654 w 10000"/>
                  <a:gd name="connsiteY118" fmla="*/ 872 h 10000"/>
                  <a:gd name="connsiteX119" fmla="*/ 5377 w 10000"/>
                  <a:gd name="connsiteY119" fmla="*/ 1240 h 10000"/>
                  <a:gd name="connsiteX120" fmla="*/ 5165 w 10000"/>
                  <a:gd name="connsiteY120" fmla="*/ 1570 h 10000"/>
                  <a:gd name="connsiteX121" fmla="*/ 5165 w 10000"/>
                  <a:gd name="connsiteY121" fmla="*/ 1899 h 10000"/>
                  <a:gd name="connsiteX122" fmla="*/ 5165 w 10000"/>
                  <a:gd name="connsiteY122" fmla="*/ 1919 h 10000"/>
                  <a:gd name="connsiteX123" fmla="*/ 5154 w 10000"/>
                  <a:gd name="connsiteY123" fmla="*/ 1919 h 10000"/>
                  <a:gd name="connsiteX124" fmla="*/ 5027 w 10000"/>
                  <a:gd name="connsiteY124" fmla="*/ 2112 h 10000"/>
                  <a:gd name="connsiteX125" fmla="*/ 5016 w 10000"/>
                  <a:gd name="connsiteY125" fmla="*/ 2112 h 10000"/>
                  <a:gd name="connsiteX126" fmla="*/ 5005 w 10000"/>
                  <a:gd name="connsiteY126" fmla="*/ 2112 h 10000"/>
                  <a:gd name="connsiteX127" fmla="*/ 4814 w 10000"/>
                  <a:gd name="connsiteY127" fmla="*/ 2112 h 10000"/>
                  <a:gd name="connsiteX128" fmla="*/ 4803 w 10000"/>
                  <a:gd name="connsiteY128" fmla="*/ 2112 h 10000"/>
                  <a:gd name="connsiteX129" fmla="*/ 4803 w 10000"/>
                  <a:gd name="connsiteY129" fmla="*/ 2112 h 10000"/>
                  <a:gd name="connsiteX130" fmla="*/ 4697 w 10000"/>
                  <a:gd name="connsiteY130" fmla="*/ 1957 h 10000"/>
                  <a:gd name="connsiteX131" fmla="*/ 4591 w 10000"/>
                  <a:gd name="connsiteY131" fmla="*/ 1899 h 10000"/>
                  <a:gd name="connsiteX132" fmla="*/ 4591 w 10000"/>
                  <a:gd name="connsiteY132" fmla="*/ 1957 h 10000"/>
                  <a:gd name="connsiteX133" fmla="*/ 4591 w 10000"/>
                  <a:gd name="connsiteY133" fmla="*/ 1996 h 10000"/>
                  <a:gd name="connsiteX134" fmla="*/ 4570 w 10000"/>
                  <a:gd name="connsiteY134" fmla="*/ 1996 h 10000"/>
                  <a:gd name="connsiteX135" fmla="*/ 4453 w 10000"/>
                  <a:gd name="connsiteY135" fmla="*/ 1996 h 10000"/>
                  <a:gd name="connsiteX136" fmla="*/ 4431 w 10000"/>
                  <a:gd name="connsiteY136" fmla="*/ 1996 h 10000"/>
                  <a:gd name="connsiteX137" fmla="*/ 4431 w 10000"/>
                  <a:gd name="connsiteY137" fmla="*/ 1957 h 10000"/>
                  <a:gd name="connsiteX138" fmla="*/ 4378 w 10000"/>
                  <a:gd name="connsiteY138" fmla="*/ 1589 h 10000"/>
                  <a:gd name="connsiteX139" fmla="*/ 4091 w 10000"/>
                  <a:gd name="connsiteY139" fmla="*/ 1512 h 10000"/>
                  <a:gd name="connsiteX140" fmla="*/ 4081 w 10000"/>
                  <a:gd name="connsiteY140" fmla="*/ 1512 h 10000"/>
                  <a:gd name="connsiteX141" fmla="*/ 4070 w 10000"/>
                  <a:gd name="connsiteY141" fmla="*/ 1492 h 10000"/>
                  <a:gd name="connsiteX142" fmla="*/ 3879 w 10000"/>
                  <a:gd name="connsiteY142" fmla="*/ 988 h 10000"/>
                  <a:gd name="connsiteX143" fmla="*/ 3719 w 10000"/>
                  <a:gd name="connsiteY143" fmla="*/ 988 h 10000"/>
                  <a:gd name="connsiteX144" fmla="*/ 3698 w 10000"/>
                  <a:gd name="connsiteY144" fmla="*/ 1085 h 10000"/>
                  <a:gd name="connsiteX145" fmla="*/ 3698 w 10000"/>
                  <a:gd name="connsiteY145" fmla="*/ 1105 h 10000"/>
                  <a:gd name="connsiteX146" fmla="*/ 3698 w 10000"/>
                  <a:gd name="connsiteY146" fmla="*/ 1105 h 10000"/>
                  <a:gd name="connsiteX147" fmla="*/ 3592 w 10000"/>
                  <a:gd name="connsiteY147" fmla="*/ 1318 h 10000"/>
                  <a:gd name="connsiteX148" fmla="*/ 3592 w 10000"/>
                  <a:gd name="connsiteY148" fmla="*/ 1318 h 10000"/>
                  <a:gd name="connsiteX149" fmla="*/ 3581 w 10000"/>
                  <a:gd name="connsiteY149" fmla="*/ 1318 h 10000"/>
                  <a:gd name="connsiteX150" fmla="*/ 3486 w 10000"/>
                  <a:gd name="connsiteY150" fmla="*/ 1395 h 10000"/>
                  <a:gd name="connsiteX151" fmla="*/ 3486 w 10000"/>
                  <a:gd name="connsiteY151" fmla="*/ 1686 h 10000"/>
                  <a:gd name="connsiteX152" fmla="*/ 3486 w 10000"/>
                  <a:gd name="connsiteY152" fmla="*/ 1725 h 10000"/>
                  <a:gd name="connsiteX153" fmla="*/ 3475 w 10000"/>
                  <a:gd name="connsiteY153" fmla="*/ 1725 h 10000"/>
                  <a:gd name="connsiteX154" fmla="*/ 3369 w 10000"/>
                  <a:gd name="connsiteY154" fmla="*/ 1841 h 10000"/>
                  <a:gd name="connsiteX155" fmla="*/ 3135 w 10000"/>
                  <a:gd name="connsiteY155" fmla="*/ 2171 h 10000"/>
                  <a:gd name="connsiteX156" fmla="*/ 2954 w 10000"/>
                  <a:gd name="connsiteY156" fmla="*/ 2829 h 10000"/>
                  <a:gd name="connsiteX157" fmla="*/ 2954 w 10000"/>
                  <a:gd name="connsiteY157" fmla="*/ 2829 h 10000"/>
                  <a:gd name="connsiteX158" fmla="*/ 2944 w 10000"/>
                  <a:gd name="connsiteY158" fmla="*/ 2829 h 10000"/>
                  <a:gd name="connsiteX159" fmla="*/ 2699 w 10000"/>
                  <a:gd name="connsiteY159" fmla="*/ 3217 h 10000"/>
                  <a:gd name="connsiteX160" fmla="*/ 2487 w 10000"/>
                  <a:gd name="connsiteY160" fmla="*/ 3566 h 10000"/>
                  <a:gd name="connsiteX161" fmla="*/ 2465 w 10000"/>
                  <a:gd name="connsiteY161" fmla="*/ 3934 h 10000"/>
                  <a:gd name="connsiteX162" fmla="*/ 2465 w 10000"/>
                  <a:gd name="connsiteY162" fmla="*/ 3934 h 10000"/>
                  <a:gd name="connsiteX163" fmla="*/ 2465 w 10000"/>
                  <a:gd name="connsiteY163" fmla="*/ 3934 h 10000"/>
                  <a:gd name="connsiteX164" fmla="*/ 2295 w 10000"/>
                  <a:gd name="connsiteY164" fmla="*/ 4205 h 10000"/>
                  <a:gd name="connsiteX165" fmla="*/ 2200 w 10000"/>
                  <a:gd name="connsiteY165" fmla="*/ 4535 h 10000"/>
                  <a:gd name="connsiteX166" fmla="*/ 2189 w 10000"/>
                  <a:gd name="connsiteY166" fmla="*/ 4554 h 10000"/>
                  <a:gd name="connsiteX167" fmla="*/ 2179 w 10000"/>
                  <a:gd name="connsiteY167" fmla="*/ 4554 h 10000"/>
                  <a:gd name="connsiteX168" fmla="*/ 2051 w 10000"/>
                  <a:gd name="connsiteY168" fmla="*/ 4535 h 10000"/>
                  <a:gd name="connsiteX169" fmla="*/ 1913 w 10000"/>
                  <a:gd name="connsiteY169" fmla="*/ 4767 h 10000"/>
                  <a:gd name="connsiteX170" fmla="*/ 1913 w 10000"/>
                  <a:gd name="connsiteY170" fmla="*/ 4787 h 10000"/>
                  <a:gd name="connsiteX171" fmla="*/ 1902 w 10000"/>
                  <a:gd name="connsiteY171" fmla="*/ 4787 h 10000"/>
                  <a:gd name="connsiteX172" fmla="*/ 1498 w 10000"/>
                  <a:gd name="connsiteY172" fmla="*/ 4671 h 10000"/>
                  <a:gd name="connsiteX173" fmla="*/ 1488 w 10000"/>
                  <a:gd name="connsiteY173" fmla="*/ 4671 h 10000"/>
                  <a:gd name="connsiteX174" fmla="*/ 1488 w 10000"/>
                  <a:gd name="connsiteY174" fmla="*/ 4651 h 10000"/>
                  <a:gd name="connsiteX175" fmla="*/ 1424 w 10000"/>
                  <a:gd name="connsiteY175" fmla="*/ 4516 h 10000"/>
                  <a:gd name="connsiteX176" fmla="*/ 1350 w 10000"/>
                  <a:gd name="connsiteY176" fmla="*/ 4516 h 10000"/>
                  <a:gd name="connsiteX177" fmla="*/ 1296 w 10000"/>
                  <a:gd name="connsiteY177" fmla="*/ 4690 h 10000"/>
                  <a:gd name="connsiteX178" fmla="*/ 1286 w 10000"/>
                  <a:gd name="connsiteY178" fmla="*/ 4922 h 10000"/>
                  <a:gd name="connsiteX179" fmla="*/ 1286 w 10000"/>
                  <a:gd name="connsiteY179" fmla="*/ 4942 h 10000"/>
                  <a:gd name="connsiteX180" fmla="*/ 1275 w 10000"/>
                  <a:gd name="connsiteY180" fmla="*/ 4961 h 10000"/>
                  <a:gd name="connsiteX181" fmla="*/ 1190 w 10000"/>
                  <a:gd name="connsiteY181" fmla="*/ 5058 h 10000"/>
                  <a:gd name="connsiteX182" fmla="*/ 1137 w 10000"/>
                  <a:gd name="connsiteY182" fmla="*/ 5271 h 10000"/>
                  <a:gd name="connsiteX183" fmla="*/ 1137 w 10000"/>
                  <a:gd name="connsiteY183" fmla="*/ 5291 h 10000"/>
                  <a:gd name="connsiteX184" fmla="*/ 1126 w 10000"/>
                  <a:gd name="connsiteY184" fmla="*/ 5291 h 10000"/>
                  <a:gd name="connsiteX185" fmla="*/ 1020 w 10000"/>
                  <a:gd name="connsiteY185" fmla="*/ 5407 h 10000"/>
                  <a:gd name="connsiteX186" fmla="*/ 999 w 10000"/>
                  <a:gd name="connsiteY186" fmla="*/ 5581 h 10000"/>
                  <a:gd name="connsiteX187" fmla="*/ 978 w 10000"/>
                  <a:gd name="connsiteY187" fmla="*/ 5756 h 10000"/>
                  <a:gd name="connsiteX188" fmla="*/ 978 w 10000"/>
                  <a:gd name="connsiteY188" fmla="*/ 5775 h 10000"/>
                  <a:gd name="connsiteX189" fmla="*/ 967 w 10000"/>
                  <a:gd name="connsiteY189" fmla="*/ 5775 h 10000"/>
                  <a:gd name="connsiteX190" fmla="*/ 861 w 10000"/>
                  <a:gd name="connsiteY190" fmla="*/ 5814 h 10000"/>
                  <a:gd name="connsiteX191" fmla="*/ 861 w 10000"/>
                  <a:gd name="connsiteY191" fmla="*/ 6047 h 10000"/>
                  <a:gd name="connsiteX192" fmla="*/ 967 w 10000"/>
                  <a:gd name="connsiteY192" fmla="*/ 6298 h 10000"/>
                  <a:gd name="connsiteX193" fmla="*/ 967 w 10000"/>
                  <a:gd name="connsiteY193" fmla="*/ 6298 h 10000"/>
                  <a:gd name="connsiteX194" fmla="*/ 978 w 10000"/>
                  <a:gd name="connsiteY194" fmla="*/ 6318 h 10000"/>
                  <a:gd name="connsiteX195" fmla="*/ 988 w 10000"/>
                  <a:gd name="connsiteY195" fmla="*/ 6512 h 10000"/>
                  <a:gd name="connsiteX196" fmla="*/ 988 w 10000"/>
                  <a:gd name="connsiteY196" fmla="*/ 6531 h 10000"/>
                  <a:gd name="connsiteX197" fmla="*/ 978 w 10000"/>
                  <a:gd name="connsiteY197" fmla="*/ 6550 h 10000"/>
                  <a:gd name="connsiteX198" fmla="*/ 627 w 10000"/>
                  <a:gd name="connsiteY198" fmla="*/ 7016 h 10000"/>
                  <a:gd name="connsiteX199" fmla="*/ 521 w 10000"/>
                  <a:gd name="connsiteY199" fmla="*/ 7151 h 10000"/>
                  <a:gd name="connsiteX200" fmla="*/ 340 w 10000"/>
                  <a:gd name="connsiteY200" fmla="*/ 7384 h 10000"/>
                  <a:gd name="connsiteX201" fmla="*/ 340 w 10000"/>
                  <a:gd name="connsiteY201" fmla="*/ 7403 h 10000"/>
                  <a:gd name="connsiteX202" fmla="*/ 340 w 10000"/>
                  <a:gd name="connsiteY202" fmla="*/ 7403 h 10000"/>
                  <a:gd name="connsiteX203" fmla="*/ 191 w 10000"/>
                  <a:gd name="connsiteY203" fmla="*/ 7519 h 10000"/>
                  <a:gd name="connsiteX204" fmla="*/ 0 w 10000"/>
                  <a:gd name="connsiteY204" fmla="*/ 7791 h 10000"/>
                  <a:gd name="connsiteX205" fmla="*/ 11 w 10000"/>
                  <a:gd name="connsiteY205" fmla="*/ 7829 h 10000"/>
                  <a:gd name="connsiteX206" fmla="*/ 149 w 10000"/>
                  <a:gd name="connsiteY206" fmla="*/ 7868 h 10000"/>
                  <a:gd name="connsiteX207" fmla="*/ 159 w 10000"/>
                  <a:gd name="connsiteY207" fmla="*/ 7868 h 10000"/>
                  <a:gd name="connsiteX208" fmla="*/ 159 w 10000"/>
                  <a:gd name="connsiteY208" fmla="*/ 7868 h 10000"/>
                  <a:gd name="connsiteX209" fmla="*/ 372 w 10000"/>
                  <a:gd name="connsiteY209" fmla="*/ 8256 h 10000"/>
                  <a:gd name="connsiteX210" fmla="*/ 1467 w 10000"/>
                  <a:gd name="connsiteY210" fmla="*/ 9205 h 10000"/>
                  <a:gd name="connsiteX211" fmla="*/ 1467 w 10000"/>
                  <a:gd name="connsiteY211" fmla="*/ 9205 h 10000"/>
                  <a:gd name="connsiteX212" fmla="*/ 1477 w 10000"/>
                  <a:gd name="connsiteY212" fmla="*/ 9205 h 10000"/>
                  <a:gd name="connsiteX213" fmla="*/ 1838 w 10000"/>
                  <a:gd name="connsiteY213" fmla="*/ 9729 h 10000"/>
                  <a:gd name="connsiteX214" fmla="*/ 2508 w 10000"/>
                  <a:gd name="connsiteY214" fmla="*/ 9767 h 10000"/>
                  <a:gd name="connsiteX215" fmla="*/ 2561 w 10000"/>
                  <a:gd name="connsiteY215" fmla="*/ 9671 h 10000"/>
                  <a:gd name="connsiteX216" fmla="*/ 2561 w 10000"/>
                  <a:gd name="connsiteY216" fmla="*/ 9671 h 10000"/>
                  <a:gd name="connsiteX217" fmla="*/ 2582 w 10000"/>
                  <a:gd name="connsiteY217" fmla="*/ 9671 h 10000"/>
                  <a:gd name="connsiteX218" fmla="*/ 2848 w 10000"/>
                  <a:gd name="connsiteY218" fmla="*/ 9651 h 10000"/>
                  <a:gd name="connsiteX219" fmla="*/ 2859 w 10000"/>
                  <a:gd name="connsiteY219" fmla="*/ 9651 h 10000"/>
                  <a:gd name="connsiteX220" fmla="*/ 2869 w 10000"/>
                  <a:gd name="connsiteY220" fmla="*/ 9671 h 10000"/>
                  <a:gd name="connsiteX221" fmla="*/ 3061 w 10000"/>
                  <a:gd name="connsiteY221" fmla="*/ 10000 h 10000"/>
                  <a:gd name="connsiteX222" fmla="*/ 3061 w 10000"/>
                  <a:gd name="connsiteY222" fmla="*/ 10000 h 10000"/>
                  <a:gd name="connsiteX223" fmla="*/ 4336 w 10000"/>
                  <a:gd name="connsiteY223" fmla="*/ 9961 h 10000"/>
                  <a:gd name="connsiteX224" fmla="*/ 4357 w 10000"/>
                  <a:gd name="connsiteY224" fmla="*/ 9961 h 10000"/>
                  <a:gd name="connsiteX225" fmla="*/ 4357 w 10000"/>
                  <a:gd name="connsiteY225" fmla="*/ 9981 h 10000"/>
                  <a:gd name="connsiteX226" fmla="*/ 4527 w 10000"/>
                  <a:gd name="connsiteY226" fmla="*/ 9864 h 10000"/>
                  <a:gd name="connsiteX227" fmla="*/ 4538 w 10000"/>
                  <a:gd name="connsiteY227" fmla="*/ 9864 h 10000"/>
                  <a:gd name="connsiteX228" fmla="*/ 4538 w 10000"/>
                  <a:gd name="connsiteY228" fmla="*/ 9864 h 10000"/>
                  <a:gd name="connsiteX229" fmla="*/ 5250 w 10000"/>
                  <a:gd name="connsiteY229" fmla="*/ 9845 h 10000"/>
                  <a:gd name="connsiteX230" fmla="*/ 7354 w 10000"/>
                  <a:gd name="connsiteY230" fmla="*/ 9845 h 10000"/>
                  <a:gd name="connsiteX231" fmla="*/ 7343 w 10000"/>
                  <a:gd name="connsiteY231" fmla="*/ 9826 h 10000"/>
                  <a:gd name="connsiteX232" fmla="*/ 7439 w 10000"/>
                  <a:gd name="connsiteY232" fmla="*/ 9612 h 10000"/>
                  <a:gd name="connsiteX233" fmla="*/ 7513 w 10000"/>
                  <a:gd name="connsiteY233" fmla="*/ 9516 h 10000"/>
                  <a:gd name="connsiteX234" fmla="*/ 7428 w 10000"/>
                  <a:gd name="connsiteY234" fmla="*/ 9283 h 10000"/>
                  <a:gd name="connsiteX235" fmla="*/ 7450 w 10000"/>
                  <a:gd name="connsiteY235" fmla="*/ 9109 h 10000"/>
                  <a:gd name="connsiteX236" fmla="*/ 7683 w 10000"/>
                  <a:gd name="connsiteY236" fmla="*/ 8992 h 10000"/>
                  <a:gd name="connsiteX237" fmla="*/ 7683 w 10000"/>
                  <a:gd name="connsiteY237" fmla="*/ 8798 h 10000"/>
                  <a:gd name="connsiteX238" fmla="*/ 7779 w 10000"/>
                  <a:gd name="connsiteY238" fmla="*/ 8682 h 10000"/>
                  <a:gd name="connsiteX239" fmla="*/ 7949 w 10000"/>
                  <a:gd name="connsiteY239" fmla="*/ 8372 h 10000"/>
                  <a:gd name="connsiteX240" fmla="*/ 8013 w 10000"/>
                  <a:gd name="connsiteY240" fmla="*/ 8023 h 10000"/>
                  <a:gd name="connsiteX241" fmla="*/ 8098 w 10000"/>
                  <a:gd name="connsiteY241" fmla="*/ 7907 h 10000"/>
                  <a:gd name="connsiteX242" fmla="*/ 8204 w 10000"/>
                  <a:gd name="connsiteY242" fmla="*/ 7907 h 10000"/>
                  <a:gd name="connsiteX243" fmla="*/ 8363 w 10000"/>
                  <a:gd name="connsiteY243" fmla="*/ 7829 h 10000"/>
                  <a:gd name="connsiteX244" fmla="*/ 8576 w 10000"/>
                  <a:gd name="connsiteY244" fmla="*/ 7907 h 10000"/>
                  <a:gd name="connsiteX245" fmla="*/ 8661 w 10000"/>
                  <a:gd name="connsiteY245" fmla="*/ 8004 h 10000"/>
                  <a:gd name="connsiteX246" fmla="*/ 8704 w 10000"/>
                  <a:gd name="connsiteY246" fmla="*/ 7829 h 10000"/>
                  <a:gd name="connsiteX247" fmla="*/ 8831 w 10000"/>
                  <a:gd name="connsiteY247" fmla="*/ 7733 h 10000"/>
                  <a:gd name="connsiteX248" fmla="*/ 8980 w 10000"/>
                  <a:gd name="connsiteY248" fmla="*/ 7713 h 10000"/>
                  <a:gd name="connsiteX249" fmla="*/ 9097 w 10000"/>
                  <a:gd name="connsiteY249" fmla="*/ 7674 h 10000"/>
                  <a:gd name="connsiteX250" fmla="*/ 9235 w 10000"/>
                  <a:gd name="connsiteY250" fmla="*/ 7791 h 10000"/>
                  <a:gd name="connsiteX251" fmla="*/ 9341 w 10000"/>
                  <a:gd name="connsiteY251" fmla="*/ 7907 h 10000"/>
                  <a:gd name="connsiteX252" fmla="*/ 9458 w 10000"/>
                  <a:gd name="connsiteY252" fmla="*/ 7733 h 10000"/>
                  <a:gd name="connsiteX253" fmla="*/ 9575 w 10000"/>
                  <a:gd name="connsiteY253" fmla="*/ 7829 h 10000"/>
                  <a:gd name="connsiteX254" fmla="*/ 9702 w 10000"/>
                  <a:gd name="connsiteY254" fmla="*/ 7829 h 10000"/>
                  <a:gd name="connsiteX255" fmla="*/ 9809 w 10000"/>
                  <a:gd name="connsiteY255" fmla="*/ 7907 h 10000"/>
                  <a:gd name="connsiteX256" fmla="*/ 9968 w 10000"/>
                  <a:gd name="connsiteY256" fmla="*/ 7829 h 10000"/>
                  <a:gd name="connsiteX257" fmla="*/ 10000 w 10000"/>
                  <a:gd name="connsiteY257" fmla="*/ 7810 h 10000"/>
                  <a:gd name="connsiteX258" fmla="*/ 9979 w 10000"/>
                  <a:gd name="connsiteY258" fmla="*/ 7810 h 10000"/>
                  <a:gd name="connsiteX259" fmla="*/ 9968 w 10000"/>
                  <a:gd name="connsiteY259" fmla="*/ 7636 h 10000"/>
                  <a:gd name="connsiteX260" fmla="*/ 9968 w 10000"/>
                  <a:gd name="connsiteY260" fmla="*/ 7190 h 10000"/>
                  <a:gd name="connsiteX261" fmla="*/ 9926 w 10000"/>
                  <a:gd name="connsiteY261" fmla="*/ 7132 h 10000"/>
                  <a:gd name="connsiteX262" fmla="*/ 9915 w 10000"/>
                  <a:gd name="connsiteY262" fmla="*/ 7112 h 10000"/>
                  <a:gd name="connsiteX263" fmla="*/ 9926 w 10000"/>
                  <a:gd name="connsiteY263" fmla="*/ 7093 h 10000"/>
                  <a:gd name="connsiteX264" fmla="*/ 9968 w 10000"/>
                  <a:gd name="connsiteY264" fmla="*/ 6822 h 10000"/>
                  <a:gd name="connsiteX265" fmla="*/ 9979 w 10000"/>
                  <a:gd name="connsiteY265" fmla="*/ 6802 h 10000"/>
                  <a:gd name="connsiteX266" fmla="*/ 9979 w 10000"/>
                  <a:gd name="connsiteY266" fmla="*/ 6802 h 10000"/>
                  <a:gd name="connsiteX267" fmla="*/ 9947 w 10000"/>
                  <a:gd name="connsiteY267" fmla="*/ 6764 h 10000"/>
                  <a:gd name="connsiteX268" fmla="*/ 9872 w 10000"/>
                  <a:gd name="connsiteY268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617 w 10000"/>
                  <a:gd name="connsiteY7" fmla="*/ 7112 h 10000"/>
                  <a:gd name="connsiteX8" fmla="*/ 9607 w 10000"/>
                  <a:gd name="connsiteY8" fmla="*/ 7112 h 10000"/>
                  <a:gd name="connsiteX9" fmla="*/ 9458 w 10000"/>
                  <a:gd name="connsiteY9" fmla="*/ 6880 h 10000"/>
                  <a:gd name="connsiteX10" fmla="*/ 9447 w 10000"/>
                  <a:gd name="connsiteY10" fmla="*/ 6860 h 10000"/>
                  <a:gd name="connsiteX11" fmla="*/ 9447 w 10000"/>
                  <a:gd name="connsiteY11" fmla="*/ 6841 h 10000"/>
                  <a:gd name="connsiteX12" fmla="*/ 9447 w 10000"/>
                  <a:gd name="connsiteY12" fmla="*/ 6550 h 10000"/>
                  <a:gd name="connsiteX13" fmla="*/ 9447 w 10000"/>
                  <a:gd name="connsiteY13" fmla="*/ 6531 h 10000"/>
                  <a:gd name="connsiteX14" fmla="*/ 9458 w 10000"/>
                  <a:gd name="connsiteY14" fmla="*/ 6531 h 10000"/>
                  <a:gd name="connsiteX15" fmla="*/ 9554 w 10000"/>
                  <a:gd name="connsiteY15" fmla="*/ 6453 h 10000"/>
                  <a:gd name="connsiteX16" fmla="*/ 9564 w 10000"/>
                  <a:gd name="connsiteY16" fmla="*/ 5601 h 10000"/>
                  <a:gd name="connsiteX17" fmla="*/ 9564 w 10000"/>
                  <a:gd name="connsiteY17" fmla="*/ 5581 h 10000"/>
                  <a:gd name="connsiteX18" fmla="*/ 9564 w 10000"/>
                  <a:gd name="connsiteY18" fmla="*/ 5562 h 10000"/>
                  <a:gd name="connsiteX19" fmla="*/ 9649 w 10000"/>
                  <a:gd name="connsiteY19" fmla="*/ 5388 h 10000"/>
                  <a:gd name="connsiteX20" fmla="*/ 9702 w 10000"/>
                  <a:gd name="connsiteY20" fmla="*/ 5291 h 10000"/>
                  <a:gd name="connsiteX21" fmla="*/ 9554 w 10000"/>
                  <a:gd name="connsiteY21" fmla="*/ 5058 h 10000"/>
                  <a:gd name="connsiteX22" fmla="*/ 9554 w 10000"/>
                  <a:gd name="connsiteY22" fmla="*/ 5058 h 10000"/>
                  <a:gd name="connsiteX23" fmla="*/ 9543 w 10000"/>
                  <a:gd name="connsiteY23" fmla="*/ 5058 h 10000"/>
                  <a:gd name="connsiteX24" fmla="*/ 9394 w 10000"/>
                  <a:gd name="connsiteY24" fmla="*/ 4709 h 10000"/>
                  <a:gd name="connsiteX25" fmla="*/ 9394 w 10000"/>
                  <a:gd name="connsiteY25" fmla="*/ 4690 h 10000"/>
                  <a:gd name="connsiteX26" fmla="*/ 9394 w 10000"/>
                  <a:gd name="connsiteY26" fmla="*/ 4690 h 10000"/>
                  <a:gd name="connsiteX27" fmla="*/ 9456 w 10000"/>
                  <a:gd name="connsiteY27" fmla="*/ 4520 h 10000"/>
                  <a:gd name="connsiteX28" fmla="*/ 9490 w 10000"/>
                  <a:gd name="connsiteY28" fmla="*/ 4360 h 10000"/>
                  <a:gd name="connsiteX29" fmla="*/ 9564 w 10000"/>
                  <a:gd name="connsiteY29" fmla="*/ 4244 h 10000"/>
                  <a:gd name="connsiteX30" fmla="*/ 9628 w 10000"/>
                  <a:gd name="connsiteY30" fmla="*/ 4012 h 10000"/>
                  <a:gd name="connsiteX31" fmla="*/ 9490 w 10000"/>
                  <a:gd name="connsiteY31" fmla="*/ 3760 h 10000"/>
                  <a:gd name="connsiteX32" fmla="*/ 9490 w 10000"/>
                  <a:gd name="connsiteY32" fmla="*/ 3760 h 10000"/>
                  <a:gd name="connsiteX33" fmla="*/ 9479 w 10000"/>
                  <a:gd name="connsiteY33" fmla="*/ 3760 h 10000"/>
                  <a:gd name="connsiteX34" fmla="*/ 9426 w 10000"/>
                  <a:gd name="connsiteY34" fmla="*/ 3527 h 10000"/>
                  <a:gd name="connsiteX35" fmla="*/ 9426 w 10000"/>
                  <a:gd name="connsiteY35" fmla="*/ 3527 h 10000"/>
                  <a:gd name="connsiteX36" fmla="*/ 9426 w 10000"/>
                  <a:gd name="connsiteY36" fmla="*/ 3508 h 10000"/>
                  <a:gd name="connsiteX37" fmla="*/ 9416 w 10000"/>
                  <a:gd name="connsiteY37" fmla="*/ 3198 h 10000"/>
                  <a:gd name="connsiteX38" fmla="*/ 9416 w 10000"/>
                  <a:gd name="connsiteY38" fmla="*/ 3198 h 10000"/>
                  <a:gd name="connsiteX39" fmla="*/ 9416 w 10000"/>
                  <a:gd name="connsiteY39" fmla="*/ 3178 h 10000"/>
                  <a:gd name="connsiteX40" fmla="*/ 9532 w 10000"/>
                  <a:gd name="connsiteY40" fmla="*/ 2907 h 10000"/>
                  <a:gd name="connsiteX41" fmla="*/ 9384 w 10000"/>
                  <a:gd name="connsiteY41" fmla="*/ 2616 h 10000"/>
                  <a:gd name="connsiteX42" fmla="*/ 9384 w 10000"/>
                  <a:gd name="connsiteY42" fmla="*/ 2616 h 10000"/>
                  <a:gd name="connsiteX43" fmla="*/ 9384 w 10000"/>
                  <a:gd name="connsiteY43" fmla="*/ 2616 h 10000"/>
                  <a:gd name="connsiteX44" fmla="*/ 9330 w 10000"/>
                  <a:gd name="connsiteY44" fmla="*/ 2267 h 10000"/>
                  <a:gd name="connsiteX45" fmla="*/ 9330 w 10000"/>
                  <a:gd name="connsiteY45" fmla="*/ 2248 h 10000"/>
                  <a:gd name="connsiteX46" fmla="*/ 9330 w 10000"/>
                  <a:gd name="connsiteY46" fmla="*/ 2248 h 10000"/>
                  <a:gd name="connsiteX47" fmla="*/ 9341 w 10000"/>
                  <a:gd name="connsiteY47" fmla="*/ 1841 h 10000"/>
                  <a:gd name="connsiteX48" fmla="*/ 9341 w 10000"/>
                  <a:gd name="connsiteY48" fmla="*/ 1822 h 10000"/>
                  <a:gd name="connsiteX49" fmla="*/ 9341 w 10000"/>
                  <a:gd name="connsiteY49" fmla="*/ 1822 h 10000"/>
                  <a:gd name="connsiteX50" fmla="*/ 9660 w 10000"/>
                  <a:gd name="connsiteY50" fmla="*/ 1279 h 10000"/>
                  <a:gd name="connsiteX51" fmla="*/ 9564 w 10000"/>
                  <a:gd name="connsiteY51" fmla="*/ 1008 h 10000"/>
                  <a:gd name="connsiteX52" fmla="*/ 9554 w 10000"/>
                  <a:gd name="connsiteY52" fmla="*/ 1008 h 10000"/>
                  <a:gd name="connsiteX53" fmla="*/ 9554 w 10000"/>
                  <a:gd name="connsiteY53" fmla="*/ 988 h 10000"/>
                  <a:gd name="connsiteX54" fmla="*/ 9586 w 10000"/>
                  <a:gd name="connsiteY54" fmla="*/ 698 h 10000"/>
                  <a:gd name="connsiteX55" fmla="*/ 9501 w 10000"/>
                  <a:gd name="connsiteY55" fmla="*/ 601 h 10000"/>
                  <a:gd name="connsiteX56" fmla="*/ 9288 w 10000"/>
                  <a:gd name="connsiteY56" fmla="*/ 581 h 10000"/>
                  <a:gd name="connsiteX57" fmla="*/ 9288 w 10000"/>
                  <a:gd name="connsiteY57" fmla="*/ 581 h 10000"/>
                  <a:gd name="connsiteX58" fmla="*/ 9277 w 10000"/>
                  <a:gd name="connsiteY58" fmla="*/ 581 h 10000"/>
                  <a:gd name="connsiteX59" fmla="*/ 9224 w 10000"/>
                  <a:gd name="connsiteY59" fmla="*/ 484 h 10000"/>
                  <a:gd name="connsiteX60" fmla="*/ 9086 w 10000"/>
                  <a:gd name="connsiteY60" fmla="*/ 484 h 10000"/>
                  <a:gd name="connsiteX61" fmla="*/ 8948 w 10000"/>
                  <a:gd name="connsiteY61" fmla="*/ 1124 h 10000"/>
                  <a:gd name="connsiteX62" fmla="*/ 8927 w 10000"/>
                  <a:gd name="connsiteY62" fmla="*/ 1124 h 10000"/>
                  <a:gd name="connsiteX63" fmla="*/ 8927 w 10000"/>
                  <a:gd name="connsiteY63" fmla="*/ 1143 h 10000"/>
                  <a:gd name="connsiteX64" fmla="*/ 8650 w 10000"/>
                  <a:gd name="connsiteY64" fmla="*/ 1415 h 10000"/>
                  <a:gd name="connsiteX65" fmla="*/ 8640 w 10000"/>
                  <a:gd name="connsiteY65" fmla="*/ 1434 h 10000"/>
                  <a:gd name="connsiteX66" fmla="*/ 8640 w 10000"/>
                  <a:gd name="connsiteY66" fmla="*/ 1434 h 10000"/>
                  <a:gd name="connsiteX67" fmla="*/ 8470 w 10000"/>
                  <a:gd name="connsiteY67" fmla="*/ 1395 h 10000"/>
                  <a:gd name="connsiteX68" fmla="*/ 8321 w 10000"/>
                  <a:gd name="connsiteY68" fmla="*/ 1531 h 10000"/>
                  <a:gd name="connsiteX69" fmla="*/ 8321 w 10000"/>
                  <a:gd name="connsiteY69" fmla="*/ 1531 h 10000"/>
                  <a:gd name="connsiteX70" fmla="*/ 8321 w 10000"/>
                  <a:gd name="connsiteY70" fmla="*/ 1531 h 10000"/>
                  <a:gd name="connsiteX71" fmla="*/ 8172 w 10000"/>
                  <a:gd name="connsiteY71" fmla="*/ 1589 h 10000"/>
                  <a:gd name="connsiteX72" fmla="*/ 8023 w 10000"/>
                  <a:gd name="connsiteY72" fmla="*/ 1957 h 10000"/>
                  <a:gd name="connsiteX73" fmla="*/ 8013 w 10000"/>
                  <a:gd name="connsiteY73" fmla="*/ 1977 h 10000"/>
                  <a:gd name="connsiteX74" fmla="*/ 7991 w 10000"/>
                  <a:gd name="connsiteY74" fmla="*/ 1977 h 10000"/>
                  <a:gd name="connsiteX75" fmla="*/ 7864 w 10000"/>
                  <a:gd name="connsiteY75" fmla="*/ 1899 h 10000"/>
                  <a:gd name="connsiteX76" fmla="*/ 7843 w 10000"/>
                  <a:gd name="connsiteY76" fmla="*/ 1899 h 10000"/>
                  <a:gd name="connsiteX77" fmla="*/ 7853 w 10000"/>
                  <a:gd name="connsiteY77" fmla="*/ 1841 h 10000"/>
                  <a:gd name="connsiteX78" fmla="*/ 7928 w 10000"/>
                  <a:gd name="connsiteY78" fmla="*/ 1609 h 10000"/>
                  <a:gd name="connsiteX79" fmla="*/ 7906 w 10000"/>
                  <a:gd name="connsiteY79" fmla="*/ 1279 h 10000"/>
                  <a:gd name="connsiteX80" fmla="*/ 7758 w 10000"/>
                  <a:gd name="connsiteY80" fmla="*/ 1124 h 10000"/>
                  <a:gd name="connsiteX81" fmla="*/ 7651 w 10000"/>
                  <a:gd name="connsiteY81" fmla="*/ 1124 h 10000"/>
                  <a:gd name="connsiteX82" fmla="*/ 7641 w 10000"/>
                  <a:gd name="connsiteY82" fmla="*/ 1124 h 10000"/>
                  <a:gd name="connsiteX83" fmla="*/ 7630 w 10000"/>
                  <a:gd name="connsiteY83" fmla="*/ 1105 h 10000"/>
                  <a:gd name="connsiteX84" fmla="*/ 7556 w 10000"/>
                  <a:gd name="connsiteY84" fmla="*/ 930 h 10000"/>
                  <a:gd name="connsiteX85" fmla="*/ 7184 w 10000"/>
                  <a:gd name="connsiteY85" fmla="*/ 891 h 10000"/>
                  <a:gd name="connsiteX86" fmla="*/ 7173 w 10000"/>
                  <a:gd name="connsiteY86" fmla="*/ 891 h 10000"/>
                  <a:gd name="connsiteX87" fmla="*/ 7173 w 10000"/>
                  <a:gd name="connsiteY87" fmla="*/ 872 h 10000"/>
                  <a:gd name="connsiteX88" fmla="*/ 7099 w 10000"/>
                  <a:gd name="connsiteY88" fmla="*/ 620 h 10000"/>
                  <a:gd name="connsiteX89" fmla="*/ 7088 w 10000"/>
                  <a:gd name="connsiteY89" fmla="*/ 601 h 10000"/>
                  <a:gd name="connsiteX90" fmla="*/ 7088 w 10000"/>
                  <a:gd name="connsiteY90" fmla="*/ 601 h 10000"/>
                  <a:gd name="connsiteX91" fmla="*/ 7088 w 10000"/>
                  <a:gd name="connsiteY91" fmla="*/ 465 h 10000"/>
                  <a:gd name="connsiteX92" fmla="*/ 7088 w 10000"/>
                  <a:gd name="connsiteY92" fmla="*/ 426 h 10000"/>
                  <a:gd name="connsiteX93" fmla="*/ 7099 w 10000"/>
                  <a:gd name="connsiteY93" fmla="*/ 407 h 10000"/>
                  <a:gd name="connsiteX94" fmla="*/ 7194 w 10000"/>
                  <a:gd name="connsiteY94" fmla="*/ 310 h 10000"/>
                  <a:gd name="connsiteX95" fmla="*/ 7109 w 10000"/>
                  <a:gd name="connsiteY95" fmla="*/ 136 h 10000"/>
                  <a:gd name="connsiteX96" fmla="*/ 7035 w 10000"/>
                  <a:gd name="connsiteY96" fmla="*/ 0 h 10000"/>
                  <a:gd name="connsiteX97" fmla="*/ 6939 w 10000"/>
                  <a:gd name="connsiteY97" fmla="*/ 116 h 10000"/>
                  <a:gd name="connsiteX98" fmla="*/ 6939 w 10000"/>
                  <a:gd name="connsiteY98" fmla="*/ 116 h 10000"/>
                  <a:gd name="connsiteX99" fmla="*/ 6939 w 10000"/>
                  <a:gd name="connsiteY99" fmla="*/ 116 h 10000"/>
                  <a:gd name="connsiteX100" fmla="*/ 6812 w 10000"/>
                  <a:gd name="connsiteY100" fmla="*/ 155 h 10000"/>
                  <a:gd name="connsiteX101" fmla="*/ 6674 w 10000"/>
                  <a:gd name="connsiteY101" fmla="*/ 291 h 10000"/>
                  <a:gd name="connsiteX102" fmla="*/ 6599 w 10000"/>
                  <a:gd name="connsiteY102" fmla="*/ 523 h 10000"/>
                  <a:gd name="connsiteX103" fmla="*/ 6599 w 10000"/>
                  <a:gd name="connsiteY103" fmla="*/ 543 h 10000"/>
                  <a:gd name="connsiteX104" fmla="*/ 6589 w 10000"/>
                  <a:gd name="connsiteY104" fmla="*/ 543 h 10000"/>
                  <a:gd name="connsiteX105" fmla="*/ 6397 w 10000"/>
                  <a:gd name="connsiteY105" fmla="*/ 581 h 10000"/>
                  <a:gd name="connsiteX106" fmla="*/ 6334 w 10000"/>
                  <a:gd name="connsiteY106" fmla="*/ 891 h 10000"/>
                  <a:gd name="connsiteX107" fmla="*/ 6334 w 10000"/>
                  <a:gd name="connsiteY107" fmla="*/ 911 h 10000"/>
                  <a:gd name="connsiteX108" fmla="*/ 6334 w 10000"/>
                  <a:gd name="connsiteY108" fmla="*/ 911 h 10000"/>
                  <a:gd name="connsiteX109" fmla="*/ 6142 w 10000"/>
                  <a:gd name="connsiteY109" fmla="*/ 1124 h 10000"/>
                  <a:gd name="connsiteX110" fmla="*/ 6015 w 10000"/>
                  <a:gd name="connsiteY110" fmla="*/ 1453 h 10000"/>
                  <a:gd name="connsiteX111" fmla="*/ 6004 w 10000"/>
                  <a:gd name="connsiteY111" fmla="*/ 1473 h 10000"/>
                  <a:gd name="connsiteX112" fmla="*/ 5994 w 10000"/>
                  <a:gd name="connsiteY112" fmla="*/ 1453 h 10000"/>
                  <a:gd name="connsiteX113" fmla="*/ 5802 w 10000"/>
                  <a:gd name="connsiteY113" fmla="*/ 1434 h 10000"/>
                  <a:gd name="connsiteX114" fmla="*/ 5781 w 10000"/>
                  <a:gd name="connsiteY114" fmla="*/ 1415 h 10000"/>
                  <a:gd name="connsiteX115" fmla="*/ 5781 w 10000"/>
                  <a:gd name="connsiteY115" fmla="*/ 1395 h 10000"/>
                  <a:gd name="connsiteX116" fmla="*/ 5760 w 10000"/>
                  <a:gd name="connsiteY116" fmla="*/ 930 h 10000"/>
                  <a:gd name="connsiteX117" fmla="*/ 5654 w 10000"/>
                  <a:gd name="connsiteY117" fmla="*/ 872 h 10000"/>
                  <a:gd name="connsiteX118" fmla="*/ 5377 w 10000"/>
                  <a:gd name="connsiteY118" fmla="*/ 1240 h 10000"/>
                  <a:gd name="connsiteX119" fmla="*/ 5165 w 10000"/>
                  <a:gd name="connsiteY119" fmla="*/ 1570 h 10000"/>
                  <a:gd name="connsiteX120" fmla="*/ 5165 w 10000"/>
                  <a:gd name="connsiteY120" fmla="*/ 1899 h 10000"/>
                  <a:gd name="connsiteX121" fmla="*/ 5165 w 10000"/>
                  <a:gd name="connsiteY121" fmla="*/ 1919 h 10000"/>
                  <a:gd name="connsiteX122" fmla="*/ 5154 w 10000"/>
                  <a:gd name="connsiteY122" fmla="*/ 1919 h 10000"/>
                  <a:gd name="connsiteX123" fmla="*/ 5027 w 10000"/>
                  <a:gd name="connsiteY123" fmla="*/ 2112 h 10000"/>
                  <a:gd name="connsiteX124" fmla="*/ 5016 w 10000"/>
                  <a:gd name="connsiteY124" fmla="*/ 2112 h 10000"/>
                  <a:gd name="connsiteX125" fmla="*/ 5005 w 10000"/>
                  <a:gd name="connsiteY125" fmla="*/ 2112 h 10000"/>
                  <a:gd name="connsiteX126" fmla="*/ 4814 w 10000"/>
                  <a:gd name="connsiteY126" fmla="*/ 2112 h 10000"/>
                  <a:gd name="connsiteX127" fmla="*/ 4803 w 10000"/>
                  <a:gd name="connsiteY127" fmla="*/ 2112 h 10000"/>
                  <a:gd name="connsiteX128" fmla="*/ 4803 w 10000"/>
                  <a:gd name="connsiteY128" fmla="*/ 2112 h 10000"/>
                  <a:gd name="connsiteX129" fmla="*/ 4697 w 10000"/>
                  <a:gd name="connsiteY129" fmla="*/ 1957 h 10000"/>
                  <a:gd name="connsiteX130" fmla="*/ 4591 w 10000"/>
                  <a:gd name="connsiteY130" fmla="*/ 1899 h 10000"/>
                  <a:gd name="connsiteX131" fmla="*/ 4591 w 10000"/>
                  <a:gd name="connsiteY131" fmla="*/ 1957 h 10000"/>
                  <a:gd name="connsiteX132" fmla="*/ 4591 w 10000"/>
                  <a:gd name="connsiteY132" fmla="*/ 1996 h 10000"/>
                  <a:gd name="connsiteX133" fmla="*/ 4570 w 10000"/>
                  <a:gd name="connsiteY133" fmla="*/ 1996 h 10000"/>
                  <a:gd name="connsiteX134" fmla="*/ 4453 w 10000"/>
                  <a:gd name="connsiteY134" fmla="*/ 1996 h 10000"/>
                  <a:gd name="connsiteX135" fmla="*/ 4431 w 10000"/>
                  <a:gd name="connsiteY135" fmla="*/ 1996 h 10000"/>
                  <a:gd name="connsiteX136" fmla="*/ 4431 w 10000"/>
                  <a:gd name="connsiteY136" fmla="*/ 1957 h 10000"/>
                  <a:gd name="connsiteX137" fmla="*/ 4378 w 10000"/>
                  <a:gd name="connsiteY137" fmla="*/ 1589 h 10000"/>
                  <a:gd name="connsiteX138" fmla="*/ 4091 w 10000"/>
                  <a:gd name="connsiteY138" fmla="*/ 1512 h 10000"/>
                  <a:gd name="connsiteX139" fmla="*/ 4081 w 10000"/>
                  <a:gd name="connsiteY139" fmla="*/ 1512 h 10000"/>
                  <a:gd name="connsiteX140" fmla="*/ 4070 w 10000"/>
                  <a:gd name="connsiteY140" fmla="*/ 1492 h 10000"/>
                  <a:gd name="connsiteX141" fmla="*/ 3879 w 10000"/>
                  <a:gd name="connsiteY141" fmla="*/ 988 h 10000"/>
                  <a:gd name="connsiteX142" fmla="*/ 3719 w 10000"/>
                  <a:gd name="connsiteY142" fmla="*/ 988 h 10000"/>
                  <a:gd name="connsiteX143" fmla="*/ 3698 w 10000"/>
                  <a:gd name="connsiteY143" fmla="*/ 1085 h 10000"/>
                  <a:gd name="connsiteX144" fmla="*/ 3698 w 10000"/>
                  <a:gd name="connsiteY144" fmla="*/ 1105 h 10000"/>
                  <a:gd name="connsiteX145" fmla="*/ 3698 w 10000"/>
                  <a:gd name="connsiteY145" fmla="*/ 1105 h 10000"/>
                  <a:gd name="connsiteX146" fmla="*/ 3592 w 10000"/>
                  <a:gd name="connsiteY146" fmla="*/ 1318 h 10000"/>
                  <a:gd name="connsiteX147" fmla="*/ 3592 w 10000"/>
                  <a:gd name="connsiteY147" fmla="*/ 1318 h 10000"/>
                  <a:gd name="connsiteX148" fmla="*/ 3581 w 10000"/>
                  <a:gd name="connsiteY148" fmla="*/ 1318 h 10000"/>
                  <a:gd name="connsiteX149" fmla="*/ 3486 w 10000"/>
                  <a:gd name="connsiteY149" fmla="*/ 1395 h 10000"/>
                  <a:gd name="connsiteX150" fmla="*/ 3486 w 10000"/>
                  <a:gd name="connsiteY150" fmla="*/ 1686 h 10000"/>
                  <a:gd name="connsiteX151" fmla="*/ 3486 w 10000"/>
                  <a:gd name="connsiteY151" fmla="*/ 1725 h 10000"/>
                  <a:gd name="connsiteX152" fmla="*/ 3475 w 10000"/>
                  <a:gd name="connsiteY152" fmla="*/ 1725 h 10000"/>
                  <a:gd name="connsiteX153" fmla="*/ 3369 w 10000"/>
                  <a:gd name="connsiteY153" fmla="*/ 1841 h 10000"/>
                  <a:gd name="connsiteX154" fmla="*/ 3135 w 10000"/>
                  <a:gd name="connsiteY154" fmla="*/ 2171 h 10000"/>
                  <a:gd name="connsiteX155" fmla="*/ 2954 w 10000"/>
                  <a:gd name="connsiteY155" fmla="*/ 2829 h 10000"/>
                  <a:gd name="connsiteX156" fmla="*/ 2954 w 10000"/>
                  <a:gd name="connsiteY156" fmla="*/ 2829 h 10000"/>
                  <a:gd name="connsiteX157" fmla="*/ 2944 w 10000"/>
                  <a:gd name="connsiteY157" fmla="*/ 2829 h 10000"/>
                  <a:gd name="connsiteX158" fmla="*/ 2699 w 10000"/>
                  <a:gd name="connsiteY158" fmla="*/ 3217 h 10000"/>
                  <a:gd name="connsiteX159" fmla="*/ 2487 w 10000"/>
                  <a:gd name="connsiteY159" fmla="*/ 3566 h 10000"/>
                  <a:gd name="connsiteX160" fmla="*/ 2465 w 10000"/>
                  <a:gd name="connsiteY160" fmla="*/ 3934 h 10000"/>
                  <a:gd name="connsiteX161" fmla="*/ 2465 w 10000"/>
                  <a:gd name="connsiteY161" fmla="*/ 3934 h 10000"/>
                  <a:gd name="connsiteX162" fmla="*/ 2465 w 10000"/>
                  <a:gd name="connsiteY162" fmla="*/ 3934 h 10000"/>
                  <a:gd name="connsiteX163" fmla="*/ 2295 w 10000"/>
                  <a:gd name="connsiteY163" fmla="*/ 4205 h 10000"/>
                  <a:gd name="connsiteX164" fmla="*/ 2200 w 10000"/>
                  <a:gd name="connsiteY164" fmla="*/ 4535 h 10000"/>
                  <a:gd name="connsiteX165" fmla="*/ 2189 w 10000"/>
                  <a:gd name="connsiteY165" fmla="*/ 4554 h 10000"/>
                  <a:gd name="connsiteX166" fmla="*/ 2179 w 10000"/>
                  <a:gd name="connsiteY166" fmla="*/ 4554 h 10000"/>
                  <a:gd name="connsiteX167" fmla="*/ 2051 w 10000"/>
                  <a:gd name="connsiteY167" fmla="*/ 4535 h 10000"/>
                  <a:gd name="connsiteX168" fmla="*/ 1913 w 10000"/>
                  <a:gd name="connsiteY168" fmla="*/ 4767 h 10000"/>
                  <a:gd name="connsiteX169" fmla="*/ 1913 w 10000"/>
                  <a:gd name="connsiteY169" fmla="*/ 4787 h 10000"/>
                  <a:gd name="connsiteX170" fmla="*/ 1902 w 10000"/>
                  <a:gd name="connsiteY170" fmla="*/ 4787 h 10000"/>
                  <a:gd name="connsiteX171" fmla="*/ 1498 w 10000"/>
                  <a:gd name="connsiteY171" fmla="*/ 4671 h 10000"/>
                  <a:gd name="connsiteX172" fmla="*/ 1488 w 10000"/>
                  <a:gd name="connsiteY172" fmla="*/ 4671 h 10000"/>
                  <a:gd name="connsiteX173" fmla="*/ 1488 w 10000"/>
                  <a:gd name="connsiteY173" fmla="*/ 4651 h 10000"/>
                  <a:gd name="connsiteX174" fmla="*/ 1424 w 10000"/>
                  <a:gd name="connsiteY174" fmla="*/ 4516 h 10000"/>
                  <a:gd name="connsiteX175" fmla="*/ 1350 w 10000"/>
                  <a:gd name="connsiteY175" fmla="*/ 4516 h 10000"/>
                  <a:gd name="connsiteX176" fmla="*/ 1296 w 10000"/>
                  <a:gd name="connsiteY176" fmla="*/ 4690 h 10000"/>
                  <a:gd name="connsiteX177" fmla="*/ 1286 w 10000"/>
                  <a:gd name="connsiteY177" fmla="*/ 4922 h 10000"/>
                  <a:gd name="connsiteX178" fmla="*/ 1286 w 10000"/>
                  <a:gd name="connsiteY178" fmla="*/ 4942 h 10000"/>
                  <a:gd name="connsiteX179" fmla="*/ 1275 w 10000"/>
                  <a:gd name="connsiteY179" fmla="*/ 4961 h 10000"/>
                  <a:gd name="connsiteX180" fmla="*/ 1190 w 10000"/>
                  <a:gd name="connsiteY180" fmla="*/ 5058 h 10000"/>
                  <a:gd name="connsiteX181" fmla="*/ 1137 w 10000"/>
                  <a:gd name="connsiteY181" fmla="*/ 5271 h 10000"/>
                  <a:gd name="connsiteX182" fmla="*/ 1137 w 10000"/>
                  <a:gd name="connsiteY182" fmla="*/ 5291 h 10000"/>
                  <a:gd name="connsiteX183" fmla="*/ 1126 w 10000"/>
                  <a:gd name="connsiteY183" fmla="*/ 5291 h 10000"/>
                  <a:gd name="connsiteX184" fmla="*/ 1020 w 10000"/>
                  <a:gd name="connsiteY184" fmla="*/ 5407 h 10000"/>
                  <a:gd name="connsiteX185" fmla="*/ 999 w 10000"/>
                  <a:gd name="connsiteY185" fmla="*/ 5581 h 10000"/>
                  <a:gd name="connsiteX186" fmla="*/ 978 w 10000"/>
                  <a:gd name="connsiteY186" fmla="*/ 5756 h 10000"/>
                  <a:gd name="connsiteX187" fmla="*/ 978 w 10000"/>
                  <a:gd name="connsiteY187" fmla="*/ 5775 h 10000"/>
                  <a:gd name="connsiteX188" fmla="*/ 967 w 10000"/>
                  <a:gd name="connsiteY188" fmla="*/ 5775 h 10000"/>
                  <a:gd name="connsiteX189" fmla="*/ 861 w 10000"/>
                  <a:gd name="connsiteY189" fmla="*/ 5814 h 10000"/>
                  <a:gd name="connsiteX190" fmla="*/ 861 w 10000"/>
                  <a:gd name="connsiteY190" fmla="*/ 6047 h 10000"/>
                  <a:gd name="connsiteX191" fmla="*/ 967 w 10000"/>
                  <a:gd name="connsiteY191" fmla="*/ 6298 h 10000"/>
                  <a:gd name="connsiteX192" fmla="*/ 967 w 10000"/>
                  <a:gd name="connsiteY192" fmla="*/ 6298 h 10000"/>
                  <a:gd name="connsiteX193" fmla="*/ 978 w 10000"/>
                  <a:gd name="connsiteY193" fmla="*/ 6318 h 10000"/>
                  <a:gd name="connsiteX194" fmla="*/ 988 w 10000"/>
                  <a:gd name="connsiteY194" fmla="*/ 6512 h 10000"/>
                  <a:gd name="connsiteX195" fmla="*/ 988 w 10000"/>
                  <a:gd name="connsiteY195" fmla="*/ 6531 h 10000"/>
                  <a:gd name="connsiteX196" fmla="*/ 978 w 10000"/>
                  <a:gd name="connsiteY196" fmla="*/ 6550 h 10000"/>
                  <a:gd name="connsiteX197" fmla="*/ 627 w 10000"/>
                  <a:gd name="connsiteY197" fmla="*/ 7016 h 10000"/>
                  <a:gd name="connsiteX198" fmla="*/ 521 w 10000"/>
                  <a:gd name="connsiteY198" fmla="*/ 7151 h 10000"/>
                  <a:gd name="connsiteX199" fmla="*/ 340 w 10000"/>
                  <a:gd name="connsiteY199" fmla="*/ 7384 h 10000"/>
                  <a:gd name="connsiteX200" fmla="*/ 340 w 10000"/>
                  <a:gd name="connsiteY200" fmla="*/ 7403 h 10000"/>
                  <a:gd name="connsiteX201" fmla="*/ 340 w 10000"/>
                  <a:gd name="connsiteY201" fmla="*/ 7403 h 10000"/>
                  <a:gd name="connsiteX202" fmla="*/ 191 w 10000"/>
                  <a:gd name="connsiteY202" fmla="*/ 7519 h 10000"/>
                  <a:gd name="connsiteX203" fmla="*/ 0 w 10000"/>
                  <a:gd name="connsiteY203" fmla="*/ 7791 h 10000"/>
                  <a:gd name="connsiteX204" fmla="*/ 11 w 10000"/>
                  <a:gd name="connsiteY204" fmla="*/ 7829 h 10000"/>
                  <a:gd name="connsiteX205" fmla="*/ 149 w 10000"/>
                  <a:gd name="connsiteY205" fmla="*/ 7868 h 10000"/>
                  <a:gd name="connsiteX206" fmla="*/ 159 w 10000"/>
                  <a:gd name="connsiteY206" fmla="*/ 7868 h 10000"/>
                  <a:gd name="connsiteX207" fmla="*/ 159 w 10000"/>
                  <a:gd name="connsiteY207" fmla="*/ 7868 h 10000"/>
                  <a:gd name="connsiteX208" fmla="*/ 372 w 10000"/>
                  <a:gd name="connsiteY208" fmla="*/ 8256 h 10000"/>
                  <a:gd name="connsiteX209" fmla="*/ 1467 w 10000"/>
                  <a:gd name="connsiteY209" fmla="*/ 9205 h 10000"/>
                  <a:gd name="connsiteX210" fmla="*/ 1467 w 10000"/>
                  <a:gd name="connsiteY210" fmla="*/ 9205 h 10000"/>
                  <a:gd name="connsiteX211" fmla="*/ 1477 w 10000"/>
                  <a:gd name="connsiteY211" fmla="*/ 9205 h 10000"/>
                  <a:gd name="connsiteX212" fmla="*/ 1838 w 10000"/>
                  <a:gd name="connsiteY212" fmla="*/ 9729 h 10000"/>
                  <a:gd name="connsiteX213" fmla="*/ 2508 w 10000"/>
                  <a:gd name="connsiteY213" fmla="*/ 9767 h 10000"/>
                  <a:gd name="connsiteX214" fmla="*/ 2561 w 10000"/>
                  <a:gd name="connsiteY214" fmla="*/ 9671 h 10000"/>
                  <a:gd name="connsiteX215" fmla="*/ 2561 w 10000"/>
                  <a:gd name="connsiteY215" fmla="*/ 9671 h 10000"/>
                  <a:gd name="connsiteX216" fmla="*/ 2582 w 10000"/>
                  <a:gd name="connsiteY216" fmla="*/ 9671 h 10000"/>
                  <a:gd name="connsiteX217" fmla="*/ 2848 w 10000"/>
                  <a:gd name="connsiteY217" fmla="*/ 9651 h 10000"/>
                  <a:gd name="connsiteX218" fmla="*/ 2859 w 10000"/>
                  <a:gd name="connsiteY218" fmla="*/ 9651 h 10000"/>
                  <a:gd name="connsiteX219" fmla="*/ 2869 w 10000"/>
                  <a:gd name="connsiteY219" fmla="*/ 9671 h 10000"/>
                  <a:gd name="connsiteX220" fmla="*/ 3061 w 10000"/>
                  <a:gd name="connsiteY220" fmla="*/ 10000 h 10000"/>
                  <a:gd name="connsiteX221" fmla="*/ 3061 w 10000"/>
                  <a:gd name="connsiteY221" fmla="*/ 10000 h 10000"/>
                  <a:gd name="connsiteX222" fmla="*/ 4336 w 10000"/>
                  <a:gd name="connsiteY222" fmla="*/ 9961 h 10000"/>
                  <a:gd name="connsiteX223" fmla="*/ 4357 w 10000"/>
                  <a:gd name="connsiteY223" fmla="*/ 9961 h 10000"/>
                  <a:gd name="connsiteX224" fmla="*/ 4357 w 10000"/>
                  <a:gd name="connsiteY224" fmla="*/ 9981 h 10000"/>
                  <a:gd name="connsiteX225" fmla="*/ 4527 w 10000"/>
                  <a:gd name="connsiteY225" fmla="*/ 9864 h 10000"/>
                  <a:gd name="connsiteX226" fmla="*/ 4538 w 10000"/>
                  <a:gd name="connsiteY226" fmla="*/ 9864 h 10000"/>
                  <a:gd name="connsiteX227" fmla="*/ 4538 w 10000"/>
                  <a:gd name="connsiteY227" fmla="*/ 9864 h 10000"/>
                  <a:gd name="connsiteX228" fmla="*/ 5250 w 10000"/>
                  <a:gd name="connsiteY228" fmla="*/ 9845 h 10000"/>
                  <a:gd name="connsiteX229" fmla="*/ 7354 w 10000"/>
                  <a:gd name="connsiteY229" fmla="*/ 9845 h 10000"/>
                  <a:gd name="connsiteX230" fmla="*/ 7343 w 10000"/>
                  <a:gd name="connsiteY230" fmla="*/ 9826 h 10000"/>
                  <a:gd name="connsiteX231" fmla="*/ 7439 w 10000"/>
                  <a:gd name="connsiteY231" fmla="*/ 9612 h 10000"/>
                  <a:gd name="connsiteX232" fmla="*/ 7513 w 10000"/>
                  <a:gd name="connsiteY232" fmla="*/ 9516 h 10000"/>
                  <a:gd name="connsiteX233" fmla="*/ 7428 w 10000"/>
                  <a:gd name="connsiteY233" fmla="*/ 9283 h 10000"/>
                  <a:gd name="connsiteX234" fmla="*/ 7450 w 10000"/>
                  <a:gd name="connsiteY234" fmla="*/ 9109 h 10000"/>
                  <a:gd name="connsiteX235" fmla="*/ 7683 w 10000"/>
                  <a:gd name="connsiteY235" fmla="*/ 8992 h 10000"/>
                  <a:gd name="connsiteX236" fmla="*/ 7683 w 10000"/>
                  <a:gd name="connsiteY236" fmla="*/ 8798 h 10000"/>
                  <a:gd name="connsiteX237" fmla="*/ 7779 w 10000"/>
                  <a:gd name="connsiteY237" fmla="*/ 8682 h 10000"/>
                  <a:gd name="connsiteX238" fmla="*/ 7949 w 10000"/>
                  <a:gd name="connsiteY238" fmla="*/ 8372 h 10000"/>
                  <a:gd name="connsiteX239" fmla="*/ 8013 w 10000"/>
                  <a:gd name="connsiteY239" fmla="*/ 8023 h 10000"/>
                  <a:gd name="connsiteX240" fmla="*/ 8098 w 10000"/>
                  <a:gd name="connsiteY240" fmla="*/ 7907 h 10000"/>
                  <a:gd name="connsiteX241" fmla="*/ 8204 w 10000"/>
                  <a:gd name="connsiteY241" fmla="*/ 7907 h 10000"/>
                  <a:gd name="connsiteX242" fmla="*/ 8363 w 10000"/>
                  <a:gd name="connsiteY242" fmla="*/ 7829 h 10000"/>
                  <a:gd name="connsiteX243" fmla="*/ 8576 w 10000"/>
                  <a:gd name="connsiteY243" fmla="*/ 7907 h 10000"/>
                  <a:gd name="connsiteX244" fmla="*/ 8661 w 10000"/>
                  <a:gd name="connsiteY244" fmla="*/ 8004 h 10000"/>
                  <a:gd name="connsiteX245" fmla="*/ 8704 w 10000"/>
                  <a:gd name="connsiteY245" fmla="*/ 7829 h 10000"/>
                  <a:gd name="connsiteX246" fmla="*/ 8831 w 10000"/>
                  <a:gd name="connsiteY246" fmla="*/ 7733 h 10000"/>
                  <a:gd name="connsiteX247" fmla="*/ 8980 w 10000"/>
                  <a:gd name="connsiteY247" fmla="*/ 7713 h 10000"/>
                  <a:gd name="connsiteX248" fmla="*/ 9097 w 10000"/>
                  <a:gd name="connsiteY248" fmla="*/ 7674 h 10000"/>
                  <a:gd name="connsiteX249" fmla="*/ 9235 w 10000"/>
                  <a:gd name="connsiteY249" fmla="*/ 7791 h 10000"/>
                  <a:gd name="connsiteX250" fmla="*/ 9341 w 10000"/>
                  <a:gd name="connsiteY250" fmla="*/ 7907 h 10000"/>
                  <a:gd name="connsiteX251" fmla="*/ 9458 w 10000"/>
                  <a:gd name="connsiteY251" fmla="*/ 7733 h 10000"/>
                  <a:gd name="connsiteX252" fmla="*/ 9575 w 10000"/>
                  <a:gd name="connsiteY252" fmla="*/ 7829 h 10000"/>
                  <a:gd name="connsiteX253" fmla="*/ 9702 w 10000"/>
                  <a:gd name="connsiteY253" fmla="*/ 7829 h 10000"/>
                  <a:gd name="connsiteX254" fmla="*/ 9809 w 10000"/>
                  <a:gd name="connsiteY254" fmla="*/ 7907 h 10000"/>
                  <a:gd name="connsiteX255" fmla="*/ 9968 w 10000"/>
                  <a:gd name="connsiteY255" fmla="*/ 7829 h 10000"/>
                  <a:gd name="connsiteX256" fmla="*/ 10000 w 10000"/>
                  <a:gd name="connsiteY256" fmla="*/ 7810 h 10000"/>
                  <a:gd name="connsiteX257" fmla="*/ 9979 w 10000"/>
                  <a:gd name="connsiteY257" fmla="*/ 7810 h 10000"/>
                  <a:gd name="connsiteX258" fmla="*/ 9968 w 10000"/>
                  <a:gd name="connsiteY258" fmla="*/ 7636 h 10000"/>
                  <a:gd name="connsiteX259" fmla="*/ 9968 w 10000"/>
                  <a:gd name="connsiteY259" fmla="*/ 7190 h 10000"/>
                  <a:gd name="connsiteX260" fmla="*/ 9926 w 10000"/>
                  <a:gd name="connsiteY260" fmla="*/ 7132 h 10000"/>
                  <a:gd name="connsiteX261" fmla="*/ 9915 w 10000"/>
                  <a:gd name="connsiteY261" fmla="*/ 7112 h 10000"/>
                  <a:gd name="connsiteX262" fmla="*/ 9926 w 10000"/>
                  <a:gd name="connsiteY262" fmla="*/ 7093 h 10000"/>
                  <a:gd name="connsiteX263" fmla="*/ 9968 w 10000"/>
                  <a:gd name="connsiteY263" fmla="*/ 6822 h 10000"/>
                  <a:gd name="connsiteX264" fmla="*/ 9979 w 10000"/>
                  <a:gd name="connsiteY264" fmla="*/ 6802 h 10000"/>
                  <a:gd name="connsiteX265" fmla="*/ 9979 w 10000"/>
                  <a:gd name="connsiteY265" fmla="*/ 6802 h 10000"/>
                  <a:gd name="connsiteX266" fmla="*/ 9947 w 10000"/>
                  <a:gd name="connsiteY266" fmla="*/ 6764 h 10000"/>
                  <a:gd name="connsiteX267" fmla="*/ 9872 w 10000"/>
                  <a:gd name="connsiteY267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617 w 10000"/>
                  <a:gd name="connsiteY7" fmla="*/ 7112 h 10000"/>
                  <a:gd name="connsiteX8" fmla="*/ 9458 w 10000"/>
                  <a:gd name="connsiteY8" fmla="*/ 6880 h 10000"/>
                  <a:gd name="connsiteX9" fmla="*/ 9447 w 10000"/>
                  <a:gd name="connsiteY9" fmla="*/ 6860 h 10000"/>
                  <a:gd name="connsiteX10" fmla="*/ 9447 w 10000"/>
                  <a:gd name="connsiteY10" fmla="*/ 6841 h 10000"/>
                  <a:gd name="connsiteX11" fmla="*/ 9447 w 10000"/>
                  <a:gd name="connsiteY11" fmla="*/ 6550 h 10000"/>
                  <a:gd name="connsiteX12" fmla="*/ 9447 w 10000"/>
                  <a:gd name="connsiteY12" fmla="*/ 6531 h 10000"/>
                  <a:gd name="connsiteX13" fmla="*/ 9458 w 10000"/>
                  <a:gd name="connsiteY13" fmla="*/ 6531 h 10000"/>
                  <a:gd name="connsiteX14" fmla="*/ 9554 w 10000"/>
                  <a:gd name="connsiteY14" fmla="*/ 6453 h 10000"/>
                  <a:gd name="connsiteX15" fmla="*/ 9564 w 10000"/>
                  <a:gd name="connsiteY15" fmla="*/ 5601 h 10000"/>
                  <a:gd name="connsiteX16" fmla="*/ 9564 w 10000"/>
                  <a:gd name="connsiteY16" fmla="*/ 5581 h 10000"/>
                  <a:gd name="connsiteX17" fmla="*/ 9564 w 10000"/>
                  <a:gd name="connsiteY17" fmla="*/ 5562 h 10000"/>
                  <a:gd name="connsiteX18" fmla="*/ 9649 w 10000"/>
                  <a:gd name="connsiteY18" fmla="*/ 5388 h 10000"/>
                  <a:gd name="connsiteX19" fmla="*/ 9702 w 10000"/>
                  <a:gd name="connsiteY19" fmla="*/ 5291 h 10000"/>
                  <a:gd name="connsiteX20" fmla="*/ 9554 w 10000"/>
                  <a:gd name="connsiteY20" fmla="*/ 5058 h 10000"/>
                  <a:gd name="connsiteX21" fmla="*/ 9554 w 10000"/>
                  <a:gd name="connsiteY21" fmla="*/ 5058 h 10000"/>
                  <a:gd name="connsiteX22" fmla="*/ 9543 w 10000"/>
                  <a:gd name="connsiteY22" fmla="*/ 5058 h 10000"/>
                  <a:gd name="connsiteX23" fmla="*/ 9394 w 10000"/>
                  <a:gd name="connsiteY23" fmla="*/ 4709 h 10000"/>
                  <a:gd name="connsiteX24" fmla="*/ 9394 w 10000"/>
                  <a:gd name="connsiteY24" fmla="*/ 4690 h 10000"/>
                  <a:gd name="connsiteX25" fmla="*/ 9394 w 10000"/>
                  <a:gd name="connsiteY25" fmla="*/ 4690 h 10000"/>
                  <a:gd name="connsiteX26" fmla="*/ 9456 w 10000"/>
                  <a:gd name="connsiteY26" fmla="*/ 4520 h 10000"/>
                  <a:gd name="connsiteX27" fmla="*/ 9490 w 10000"/>
                  <a:gd name="connsiteY27" fmla="*/ 4360 h 10000"/>
                  <a:gd name="connsiteX28" fmla="*/ 9564 w 10000"/>
                  <a:gd name="connsiteY28" fmla="*/ 4244 h 10000"/>
                  <a:gd name="connsiteX29" fmla="*/ 9628 w 10000"/>
                  <a:gd name="connsiteY29" fmla="*/ 4012 h 10000"/>
                  <a:gd name="connsiteX30" fmla="*/ 9490 w 10000"/>
                  <a:gd name="connsiteY30" fmla="*/ 3760 h 10000"/>
                  <a:gd name="connsiteX31" fmla="*/ 9490 w 10000"/>
                  <a:gd name="connsiteY31" fmla="*/ 3760 h 10000"/>
                  <a:gd name="connsiteX32" fmla="*/ 9479 w 10000"/>
                  <a:gd name="connsiteY32" fmla="*/ 3760 h 10000"/>
                  <a:gd name="connsiteX33" fmla="*/ 9426 w 10000"/>
                  <a:gd name="connsiteY33" fmla="*/ 3527 h 10000"/>
                  <a:gd name="connsiteX34" fmla="*/ 9426 w 10000"/>
                  <a:gd name="connsiteY34" fmla="*/ 3527 h 10000"/>
                  <a:gd name="connsiteX35" fmla="*/ 9426 w 10000"/>
                  <a:gd name="connsiteY35" fmla="*/ 3508 h 10000"/>
                  <a:gd name="connsiteX36" fmla="*/ 9416 w 10000"/>
                  <a:gd name="connsiteY36" fmla="*/ 3198 h 10000"/>
                  <a:gd name="connsiteX37" fmla="*/ 9416 w 10000"/>
                  <a:gd name="connsiteY37" fmla="*/ 3198 h 10000"/>
                  <a:gd name="connsiteX38" fmla="*/ 9416 w 10000"/>
                  <a:gd name="connsiteY38" fmla="*/ 3178 h 10000"/>
                  <a:gd name="connsiteX39" fmla="*/ 9532 w 10000"/>
                  <a:gd name="connsiteY39" fmla="*/ 2907 h 10000"/>
                  <a:gd name="connsiteX40" fmla="*/ 9384 w 10000"/>
                  <a:gd name="connsiteY40" fmla="*/ 2616 h 10000"/>
                  <a:gd name="connsiteX41" fmla="*/ 9384 w 10000"/>
                  <a:gd name="connsiteY41" fmla="*/ 2616 h 10000"/>
                  <a:gd name="connsiteX42" fmla="*/ 9384 w 10000"/>
                  <a:gd name="connsiteY42" fmla="*/ 2616 h 10000"/>
                  <a:gd name="connsiteX43" fmla="*/ 9330 w 10000"/>
                  <a:gd name="connsiteY43" fmla="*/ 2267 h 10000"/>
                  <a:gd name="connsiteX44" fmla="*/ 9330 w 10000"/>
                  <a:gd name="connsiteY44" fmla="*/ 2248 h 10000"/>
                  <a:gd name="connsiteX45" fmla="*/ 9330 w 10000"/>
                  <a:gd name="connsiteY45" fmla="*/ 2248 h 10000"/>
                  <a:gd name="connsiteX46" fmla="*/ 9341 w 10000"/>
                  <a:gd name="connsiteY46" fmla="*/ 1841 h 10000"/>
                  <a:gd name="connsiteX47" fmla="*/ 9341 w 10000"/>
                  <a:gd name="connsiteY47" fmla="*/ 1822 h 10000"/>
                  <a:gd name="connsiteX48" fmla="*/ 9341 w 10000"/>
                  <a:gd name="connsiteY48" fmla="*/ 1822 h 10000"/>
                  <a:gd name="connsiteX49" fmla="*/ 9660 w 10000"/>
                  <a:gd name="connsiteY49" fmla="*/ 1279 h 10000"/>
                  <a:gd name="connsiteX50" fmla="*/ 9564 w 10000"/>
                  <a:gd name="connsiteY50" fmla="*/ 1008 h 10000"/>
                  <a:gd name="connsiteX51" fmla="*/ 9554 w 10000"/>
                  <a:gd name="connsiteY51" fmla="*/ 1008 h 10000"/>
                  <a:gd name="connsiteX52" fmla="*/ 9554 w 10000"/>
                  <a:gd name="connsiteY52" fmla="*/ 988 h 10000"/>
                  <a:gd name="connsiteX53" fmla="*/ 9586 w 10000"/>
                  <a:gd name="connsiteY53" fmla="*/ 698 h 10000"/>
                  <a:gd name="connsiteX54" fmla="*/ 9501 w 10000"/>
                  <a:gd name="connsiteY54" fmla="*/ 601 h 10000"/>
                  <a:gd name="connsiteX55" fmla="*/ 9288 w 10000"/>
                  <a:gd name="connsiteY55" fmla="*/ 581 h 10000"/>
                  <a:gd name="connsiteX56" fmla="*/ 9288 w 10000"/>
                  <a:gd name="connsiteY56" fmla="*/ 581 h 10000"/>
                  <a:gd name="connsiteX57" fmla="*/ 9277 w 10000"/>
                  <a:gd name="connsiteY57" fmla="*/ 581 h 10000"/>
                  <a:gd name="connsiteX58" fmla="*/ 9224 w 10000"/>
                  <a:gd name="connsiteY58" fmla="*/ 484 h 10000"/>
                  <a:gd name="connsiteX59" fmla="*/ 9086 w 10000"/>
                  <a:gd name="connsiteY59" fmla="*/ 484 h 10000"/>
                  <a:gd name="connsiteX60" fmla="*/ 8948 w 10000"/>
                  <a:gd name="connsiteY60" fmla="*/ 1124 h 10000"/>
                  <a:gd name="connsiteX61" fmla="*/ 8927 w 10000"/>
                  <a:gd name="connsiteY61" fmla="*/ 1124 h 10000"/>
                  <a:gd name="connsiteX62" fmla="*/ 8927 w 10000"/>
                  <a:gd name="connsiteY62" fmla="*/ 1143 h 10000"/>
                  <a:gd name="connsiteX63" fmla="*/ 8650 w 10000"/>
                  <a:gd name="connsiteY63" fmla="*/ 1415 h 10000"/>
                  <a:gd name="connsiteX64" fmla="*/ 8640 w 10000"/>
                  <a:gd name="connsiteY64" fmla="*/ 1434 h 10000"/>
                  <a:gd name="connsiteX65" fmla="*/ 8640 w 10000"/>
                  <a:gd name="connsiteY65" fmla="*/ 1434 h 10000"/>
                  <a:gd name="connsiteX66" fmla="*/ 8470 w 10000"/>
                  <a:gd name="connsiteY66" fmla="*/ 1395 h 10000"/>
                  <a:gd name="connsiteX67" fmla="*/ 8321 w 10000"/>
                  <a:gd name="connsiteY67" fmla="*/ 1531 h 10000"/>
                  <a:gd name="connsiteX68" fmla="*/ 8321 w 10000"/>
                  <a:gd name="connsiteY68" fmla="*/ 1531 h 10000"/>
                  <a:gd name="connsiteX69" fmla="*/ 8321 w 10000"/>
                  <a:gd name="connsiteY69" fmla="*/ 1531 h 10000"/>
                  <a:gd name="connsiteX70" fmla="*/ 8172 w 10000"/>
                  <a:gd name="connsiteY70" fmla="*/ 1589 h 10000"/>
                  <a:gd name="connsiteX71" fmla="*/ 8023 w 10000"/>
                  <a:gd name="connsiteY71" fmla="*/ 1957 h 10000"/>
                  <a:gd name="connsiteX72" fmla="*/ 8013 w 10000"/>
                  <a:gd name="connsiteY72" fmla="*/ 1977 h 10000"/>
                  <a:gd name="connsiteX73" fmla="*/ 7991 w 10000"/>
                  <a:gd name="connsiteY73" fmla="*/ 1977 h 10000"/>
                  <a:gd name="connsiteX74" fmla="*/ 7864 w 10000"/>
                  <a:gd name="connsiteY74" fmla="*/ 1899 h 10000"/>
                  <a:gd name="connsiteX75" fmla="*/ 7843 w 10000"/>
                  <a:gd name="connsiteY75" fmla="*/ 1899 h 10000"/>
                  <a:gd name="connsiteX76" fmla="*/ 7853 w 10000"/>
                  <a:gd name="connsiteY76" fmla="*/ 1841 h 10000"/>
                  <a:gd name="connsiteX77" fmla="*/ 7928 w 10000"/>
                  <a:gd name="connsiteY77" fmla="*/ 1609 h 10000"/>
                  <a:gd name="connsiteX78" fmla="*/ 7906 w 10000"/>
                  <a:gd name="connsiteY78" fmla="*/ 1279 h 10000"/>
                  <a:gd name="connsiteX79" fmla="*/ 7758 w 10000"/>
                  <a:gd name="connsiteY79" fmla="*/ 1124 h 10000"/>
                  <a:gd name="connsiteX80" fmla="*/ 7651 w 10000"/>
                  <a:gd name="connsiteY80" fmla="*/ 1124 h 10000"/>
                  <a:gd name="connsiteX81" fmla="*/ 7641 w 10000"/>
                  <a:gd name="connsiteY81" fmla="*/ 1124 h 10000"/>
                  <a:gd name="connsiteX82" fmla="*/ 7630 w 10000"/>
                  <a:gd name="connsiteY82" fmla="*/ 1105 h 10000"/>
                  <a:gd name="connsiteX83" fmla="*/ 7556 w 10000"/>
                  <a:gd name="connsiteY83" fmla="*/ 930 h 10000"/>
                  <a:gd name="connsiteX84" fmla="*/ 7184 w 10000"/>
                  <a:gd name="connsiteY84" fmla="*/ 891 h 10000"/>
                  <a:gd name="connsiteX85" fmla="*/ 7173 w 10000"/>
                  <a:gd name="connsiteY85" fmla="*/ 891 h 10000"/>
                  <a:gd name="connsiteX86" fmla="*/ 7173 w 10000"/>
                  <a:gd name="connsiteY86" fmla="*/ 872 h 10000"/>
                  <a:gd name="connsiteX87" fmla="*/ 7099 w 10000"/>
                  <a:gd name="connsiteY87" fmla="*/ 620 h 10000"/>
                  <a:gd name="connsiteX88" fmla="*/ 7088 w 10000"/>
                  <a:gd name="connsiteY88" fmla="*/ 601 h 10000"/>
                  <a:gd name="connsiteX89" fmla="*/ 7088 w 10000"/>
                  <a:gd name="connsiteY89" fmla="*/ 601 h 10000"/>
                  <a:gd name="connsiteX90" fmla="*/ 7088 w 10000"/>
                  <a:gd name="connsiteY90" fmla="*/ 465 h 10000"/>
                  <a:gd name="connsiteX91" fmla="*/ 7088 w 10000"/>
                  <a:gd name="connsiteY91" fmla="*/ 426 h 10000"/>
                  <a:gd name="connsiteX92" fmla="*/ 7099 w 10000"/>
                  <a:gd name="connsiteY92" fmla="*/ 407 h 10000"/>
                  <a:gd name="connsiteX93" fmla="*/ 7194 w 10000"/>
                  <a:gd name="connsiteY93" fmla="*/ 310 h 10000"/>
                  <a:gd name="connsiteX94" fmla="*/ 7109 w 10000"/>
                  <a:gd name="connsiteY94" fmla="*/ 136 h 10000"/>
                  <a:gd name="connsiteX95" fmla="*/ 7035 w 10000"/>
                  <a:gd name="connsiteY95" fmla="*/ 0 h 10000"/>
                  <a:gd name="connsiteX96" fmla="*/ 6939 w 10000"/>
                  <a:gd name="connsiteY96" fmla="*/ 116 h 10000"/>
                  <a:gd name="connsiteX97" fmla="*/ 6939 w 10000"/>
                  <a:gd name="connsiteY97" fmla="*/ 116 h 10000"/>
                  <a:gd name="connsiteX98" fmla="*/ 6939 w 10000"/>
                  <a:gd name="connsiteY98" fmla="*/ 116 h 10000"/>
                  <a:gd name="connsiteX99" fmla="*/ 6812 w 10000"/>
                  <a:gd name="connsiteY99" fmla="*/ 155 h 10000"/>
                  <a:gd name="connsiteX100" fmla="*/ 6674 w 10000"/>
                  <a:gd name="connsiteY100" fmla="*/ 291 h 10000"/>
                  <a:gd name="connsiteX101" fmla="*/ 6599 w 10000"/>
                  <a:gd name="connsiteY101" fmla="*/ 523 h 10000"/>
                  <a:gd name="connsiteX102" fmla="*/ 6599 w 10000"/>
                  <a:gd name="connsiteY102" fmla="*/ 543 h 10000"/>
                  <a:gd name="connsiteX103" fmla="*/ 6589 w 10000"/>
                  <a:gd name="connsiteY103" fmla="*/ 543 h 10000"/>
                  <a:gd name="connsiteX104" fmla="*/ 6397 w 10000"/>
                  <a:gd name="connsiteY104" fmla="*/ 581 h 10000"/>
                  <a:gd name="connsiteX105" fmla="*/ 6334 w 10000"/>
                  <a:gd name="connsiteY105" fmla="*/ 891 h 10000"/>
                  <a:gd name="connsiteX106" fmla="*/ 6334 w 10000"/>
                  <a:gd name="connsiteY106" fmla="*/ 911 h 10000"/>
                  <a:gd name="connsiteX107" fmla="*/ 6334 w 10000"/>
                  <a:gd name="connsiteY107" fmla="*/ 911 h 10000"/>
                  <a:gd name="connsiteX108" fmla="*/ 6142 w 10000"/>
                  <a:gd name="connsiteY108" fmla="*/ 1124 h 10000"/>
                  <a:gd name="connsiteX109" fmla="*/ 6015 w 10000"/>
                  <a:gd name="connsiteY109" fmla="*/ 1453 h 10000"/>
                  <a:gd name="connsiteX110" fmla="*/ 6004 w 10000"/>
                  <a:gd name="connsiteY110" fmla="*/ 1473 h 10000"/>
                  <a:gd name="connsiteX111" fmla="*/ 5994 w 10000"/>
                  <a:gd name="connsiteY111" fmla="*/ 1453 h 10000"/>
                  <a:gd name="connsiteX112" fmla="*/ 5802 w 10000"/>
                  <a:gd name="connsiteY112" fmla="*/ 1434 h 10000"/>
                  <a:gd name="connsiteX113" fmla="*/ 5781 w 10000"/>
                  <a:gd name="connsiteY113" fmla="*/ 1415 h 10000"/>
                  <a:gd name="connsiteX114" fmla="*/ 5781 w 10000"/>
                  <a:gd name="connsiteY114" fmla="*/ 1395 h 10000"/>
                  <a:gd name="connsiteX115" fmla="*/ 5760 w 10000"/>
                  <a:gd name="connsiteY115" fmla="*/ 930 h 10000"/>
                  <a:gd name="connsiteX116" fmla="*/ 5654 w 10000"/>
                  <a:gd name="connsiteY116" fmla="*/ 872 h 10000"/>
                  <a:gd name="connsiteX117" fmla="*/ 5377 w 10000"/>
                  <a:gd name="connsiteY117" fmla="*/ 1240 h 10000"/>
                  <a:gd name="connsiteX118" fmla="*/ 5165 w 10000"/>
                  <a:gd name="connsiteY118" fmla="*/ 1570 h 10000"/>
                  <a:gd name="connsiteX119" fmla="*/ 5165 w 10000"/>
                  <a:gd name="connsiteY119" fmla="*/ 1899 h 10000"/>
                  <a:gd name="connsiteX120" fmla="*/ 5165 w 10000"/>
                  <a:gd name="connsiteY120" fmla="*/ 1919 h 10000"/>
                  <a:gd name="connsiteX121" fmla="*/ 5154 w 10000"/>
                  <a:gd name="connsiteY121" fmla="*/ 1919 h 10000"/>
                  <a:gd name="connsiteX122" fmla="*/ 5027 w 10000"/>
                  <a:gd name="connsiteY122" fmla="*/ 2112 h 10000"/>
                  <a:gd name="connsiteX123" fmla="*/ 5016 w 10000"/>
                  <a:gd name="connsiteY123" fmla="*/ 2112 h 10000"/>
                  <a:gd name="connsiteX124" fmla="*/ 5005 w 10000"/>
                  <a:gd name="connsiteY124" fmla="*/ 2112 h 10000"/>
                  <a:gd name="connsiteX125" fmla="*/ 4814 w 10000"/>
                  <a:gd name="connsiteY125" fmla="*/ 2112 h 10000"/>
                  <a:gd name="connsiteX126" fmla="*/ 4803 w 10000"/>
                  <a:gd name="connsiteY126" fmla="*/ 2112 h 10000"/>
                  <a:gd name="connsiteX127" fmla="*/ 4803 w 10000"/>
                  <a:gd name="connsiteY127" fmla="*/ 2112 h 10000"/>
                  <a:gd name="connsiteX128" fmla="*/ 4697 w 10000"/>
                  <a:gd name="connsiteY128" fmla="*/ 1957 h 10000"/>
                  <a:gd name="connsiteX129" fmla="*/ 4591 w 10000"/>
                  <a:gd name="connsiteY129" fmla="*/ 1899 h 10000"/>
                  <a:gd name="connsiteX130" fmla="*/ 4591 w 10000"/>
                  <a:gd name="connsiteY130" fmla="*/ 1957 h 10000"/>
                  <a:gd name="connsiteX131" fmla="*/ 4591 w 10000"/>
                  <a:gd name="connsiteY131" fmla="*/ 1996 h 10000"/>
                  <a:gd name="connsiteX132" fmla="*/ 4570 w 10000"/>
                  <a:gd name="connsiteY132" fmla="*/ 1996 h 10000"/>
                  <a:gd name="connsiteX133" fmla="*/ 4453 w 10000"/>
                  <a:gd name="connsiteY133" fmla="*/ 1996 h 10000"/>
                  <a:gd name="connsiteX134" fmla="*/ 4431 w 10000"/>
                  <a:gd name="connsiteY134" fmla="*/ 1996 h 10000"/>
                  <a:gd name="connsiteX135" fmla="*/ 4431 w 10000"/>
                  <a:gd name="connsiteY135" fmla="*/ 1957 h 10000"/>
                  <a:gd name="connsiteX136" fmla="*/ 4378 w 10000"/>
                  <a:gd name="connsiteY136" fmla="*/ 1589 h 10000"/>
                  <a:gd name="connsiteX137" fmla="*/ 4091 w 10000"/>
                  <a:gd name="connsiteY137" fmla="*/ 1512 h 10000"/>
                  <a:gd name="connsiteX138" fmla="*/ 4081 w 10000"/>
                  <a:gd name="connsiteY138" fmla="*/ 1512 h 10000"/>
                  <a:gd name="connsiteX139" fmla="*/ 4070 w 10000"/>
                  <a:gd name="connsiteY139" fmla="*/ 1492 h 10000"/>
                  <a:gd name="connsiteX140" fmla="*/ 3879 w 10000"/>
                  <a:gd name="connsiteY140" fmla="*/ 988 h 10000"/>
                  <a:gd name="connsiteX141" fmla="*/ 3719 w 10000"/>
                  <a:gd name="connsiteY141" fmla="*/ 988 h 10000"/>
                  <a:gd name="connsiteX142" fmla="*/ 3698 w 10000"/>
                  <a:gd name="connsiteY142" fmla="*/ 1085 h 10000"/>
                  <a:gd name="connsiteX143" fmla="*/ 3698 w 10000"/>
                  <a:gd name="connsiteY143" fmla="*/ 1105 h 10000"/>
                  <a:gd name="connsiteX144" fmla="*/ 3698 w 10000"/>
                  <a:gd name="connsiteY144" fmla="*/ 1105 h 10000"/>
                  <a:gd name="connsiteX145" fmla="*/ 3592 w 10000"/>
                  <a:gd name="connsiteY145" fmla="*/ 1318 h 10000"/>
                  <a:gd name="connsiteX146" fmla="*/ 3592 w 10000"/>
                  <a:gd name="connsiteY146" fmla="*/ 1318 h 10000"/>
                  <a:gd name="connsiteX147" fmla="*/ 3581 w 10000"/>
                  <a:gd name="connsiteY147" fmla="*/ 1318 h 10000"/>
                  <a:gd name="connsiteX148" fmla="*/ 3486 w 10000"/>
                  <a:gd name="connsiteY148" fmla="*/ 1395 h 10000"/>
                  <a:gd name="connsiteX149" fmla="*/ 3486 w 10000"/>
                  <a:gd name="connsiteY149" fmla="*/ 1686 h 10000"/>
                  <a:gd name="connsiteX150" fmla="*/ 3486 w 10000"/>
                  <a:gd name="connsiteY150" fmla="*/ 1725 h 10000"/>
                  <a:gd name="connsiteX151" fmla="*/ 3475 w 10000"/>
                  <a:gd name="connsiteY151" fmla="*/ 1725 h 10000"/>
                  <a:gd name="connsiteX152" fmla="*/ 3369 w 10000"/>
                  <a:gd name="connsiteY152" fmla="*/ 1841 h 10000"/>
                  <a:gd name="connsiteX153" fmla="*/ 3135 w 10000"/>
                  <a:gd name="connsiteY153" fmla="*/ 2171 h 10000"/>
                  <a:gd name="connsiteX154" fmla="*/ 2954 w 10000"/>
                  <a:gd name="connsiteY154" fmla="*/ 2829 h 10000"/>
                  <a:gd name="connsiteX155" fmla="*/ 2954 w 10000"/>
                  <a:gd name="connsiteY155" fmla="*/ 2829 h 10000"/>
                  <a:gd name="connsiteX156" fmla="*/ 2944 w 10000"/>
                  <a:gd name="connsiteY156" fmla="*/ 2829 h 10000"/>
                  <a:gd name="connsiteX157" fmla="*/ 2699 w 10000"/>
                  <a:gd name="connsiteY157" fmla="*/ 3217 h 10000"/>
                  <a:gd name="connsiteX158" fmla="*/ 2487 w 10000"/>
                  <a:gd name="connsiteY158" fmla="*/ 3566 h 10000"/>
                  <a:gd name="connsiteX159" fmla="*/ 2465 w 10000"/>
                  <a:gd name="connsiteY159" fmla="*/ 3934 h 10000"/>
                  <a:gd name="connsiteX160" fmla="*/ 2465 w 10000"/>
                  <a:gd name="connsiteY160" fmla="*/ 3934 h 10000"/>
                  <a:gd name="connsiteX161" fmla="*/ 2465 w 10000"/>
                  <a:gd name="connsiteY161" fmla="*/ 3934 h 10000"/>
                  <a:gd name="connsiteX162" fmla="*/ 2295 w 10000"/>
                  <a:gd name="connsiteY162" fmla="*/ 4205 h 10000"/>
                  <a:gd name="connsiteX163" fmla="*/ 2200 w 10000"/>
                  <a:gd name="connsiteY163" fmla="*/ 4535 h 10000"/>
                  <a:gd name="connsiteX164" fmla="*/ 2189 w 10000"/>
                  <a:gd name="connsiteY164" fmla="*/ 4554 h 10000"/>
                  <a:gd name="connsiteX165" fmla="*/ 2179 w 10000"/>
                  <a:gd name="connsiteY165" fmla="*/ 4554 h 10000"/>
                  <a:gd name="connsiteX166" fmla="*/ 2051 w 10000"/>
                  <a:gd name="connsiteY166" fmla="*/ 4535 h 10000"/>
                  <a:gd name="connsiteX167" fmla="*/ 1913 w 10000"/>
                  <a:gd name="connsiteY167" fmla="*/ 4767 h 10000"/>
                  <a:gd name="connsiteX168" fmla="*/ 1913 w 10000"/>
                  <a:gd name="connsiteY168" fmla="*/ 4787 h 10000"/>
                  <a:gd name="connsiteX169" fmla="*/ 1902 w 10000"/>
                  <a:gd name="connsiteY169" fmla="*/ 4787 h 10000"/>
                  <a:gd name="connsiteX170" fmla="*/ 1498 w 10000"/>
                  <a:gd name="connsiteY170" fmla="*/ 4671 h 10000"/>
                  <a:gd name="connsiteX171" fmla="*/ 1488 w 10000"/>
                  <a:gd name="connsiteY171" fmla="*/ 4671 h 10000"/>
                  <a:gd name="connsiteX172" fmla="*/ 1488 w 10000"/>
                  <a:gd name="connsiteY172" fmla="*/ 4651 h 10000"/>
                  <a:gd name="connsiteX173" fmla="*/ 1424 w 10000"/>
                  <a:gd name="connsiteY173" fmla="*/ 4516 h 10000"/>
                  <a:gd name="connsiteX174" fmla="*/ 1350 w 10000"/>
                  <a:gd name="connsiteY174" fmla="*/ 4516 h 10000"/>
                  <a:gd name="connsiteX175" fmla="*/ 1296 w 10000"/>
                  <a:gd name="connsiteY175" fmla="*/ 4690 h 10000"/>
                  <a:gd name="connsiteX176" fmla="*/ 1286 w 10000"/>
                  <a:gd name="connsiteY176" fmla="*/ 4922 h 10000"/>
                  <a:gd name="connsiteX177" fmla="*/ 1286 w 10000"/>
                  <a:gd name="connsiteY177" fmla="*/ 4942 h 10000"/>
                  <a:gd name="connsiteX178" fmla="*/ 1275 w 10000"/>
                  <a:gd name="connsiteY178" fmla="*/ 4961 h 10000"/>
                  <a:gd name="connsiteX179" fmla="*/ 1190 w 10000"/>
                  <a:gd name="connsiteY179" fmla="*/ 5058 h 10000"/>
                  <a:gd name="connsiteX180" fmla="*/ 1137 w 10000"/>
                  <a:gd name="connsiteY180" fmla="*/ 5271 h 10000"/>
                  <a:gd name="connsiteX181" fmla="*/ 1137 w 10000"/>
                  <a:gd name="connsiteY181" fmla="*/ 5291 h 10000"/>
                  <a:gd name="connsiteX182" fmla="*/ 1126 w 10000"/>
                  <a:gd name="connsiteY182" fmla="*/ 5291 h 10000"/>
                  <a:gd name="connsiteX183" fmla="*/ 1020 w 10000"/>
                  <a:gd name="connsiteY183" fmla="*/ 5407 h 10000"/>
                  <a:gd name="connsiteX184" fmla="*/ 999 w 10000"/>
                  <a:gd name="connsiteY184" fmla="*/ 5581 h 10000"/>
                  <a:gd name="connsiteX185" fmla="*/ 978 w 10000"/>
                  <a:gd name="connsiteY185" fmla="*/ 5756 h 10000"/>
                  <a:gd name="connsiteX186" fmla="*/ 978 w 10000"/>
                  <a:gd name="connsiteY186" fmla="*/ 5775 h 10000"/>
                  <a:gd name="connsiteX187" fmla="*/ 967 w 10000"/>
                  <a:gd name="connsiteY187" fmla="*/ 5775 h 10000"/>
                  <a:gd name="connsiteX188" fmla="*/ 861 w 10000"/>
                  <a:gd name="connsiteY188" fmla="*/ 5814 h 10000"/>
                  <a:gd name="connsiteX189" fmla="*/ 861 w 10000"/>
                  <a:gd name="connsiteY189" fmla="*/ 6047 h 10000"/>
                  <a:gd name="connsiteX190" fmla="*/ 967 w 10000"/>
                  <a:gd name="connsiteY190" fmla="*/ 6298 h 10000"/>
                  <a:gd name="connsiteX191" fmla="*/ 967 w 10000"/>
                  <a:gd name="connsiteY191" fmla="*/ 6298 h 10000"/>
                  <a:gd name="connsiteX192" fmla="*/ 978 w 10000"/>
                  <a:gd name="connsiteY192" fmla="*/ 6318 h 10000"/>
                  <a:gd name="connsiteX193" fmla="*/ 988 w 10000"/>
                  <a:gd name="connsiteY193" fmla="*/ 6512 h 10000"/>
                  <a:gd name="connsiteX194" fmla="*/ 988 w 10000"/>
                  <a:gd name="connsiteY194" fmla="*/ 6531 h 10000"/>
                  <a:gd name="connsiteX195" fmla="*/ 978 w 10000"/>
                  <a:gd name="connsiteY195" fmla="*/ 6550 h 10000"/>
                  <a:gd name="connsiteX196" fmla="*/ 627 w 10000"/>
                  <a:gd name="connsiteY196" fmla="*/ 7016 h 10000"/>
                  <a:gd name="connsiteX197" fmla="*/ 521 w 10000"/>
                  <a:gd name="connsiteY197" fmla="*/ 7151 h 10000"/>
                  <a:gd name="connsiteX198" fmla="*/ 340 w 10000"/>
                  <a:gd name="connsiteY198" fmla="*/ 7384 h 10000"/>
                  <a:gd name="connsiteX199" fmla="*/ 340 w 10000"/>
                  <a:gd name="connsiteY199" fmla="*/ 7403 h 10000"/>
                  <a:gd name="connsiteX200" fmla="*/ 340 w 10000"/>
                  <a:gd name="connsiteY200" fmla="*/ 7403 h 10000"/>
                  <a:gd name="connsiteX201" fmla="*/ 191 w 10000"/>
                  <a:gd name="connsiteY201" fmla="*/ 7519 h 10000"/>
                  <a:gd name="connsiteX202" fmla="*/ 0 w 10000"/>
                  <a:gd name="connsiteY202" fmla="*/ 7791 h 10000"/>
                  <a:gd name="connsiteX203" fmla="*/ 11 w 10000"/>
                  <a:gd name="connsiteY203" fmla="*/ 7829 h 10000"/>
                  <a:gd name="connsiteX204" fmla="*/ 149 w 10000"/>
                  <a:gd name="connsiteY204" fmla="*/ 7868 h 10000"/>
                  <a:gd name="connsiteX205" fmla="*/ 159 w 10000"/>
                  <a:gd name="connsiteY205" fmla="*/ 7868 h 10000"/>
                  <a:gd name="connsiteX206" fmla="*/ 159 w 10000"/>
                  <a:gd name="connsiteY206" fmla="*/ 7868 h 10000"/>
                  <a:gd name="connsiteX207" fmla="*/ 372 w 10000"/>
                  <a:gd name="connsiteY207" fmla="*/ 8256 h 10000"/>
                  <a:gd name="connsiteX208" fmla="*/ 1467 w 10000"/>
                  <a:gd name="connsiteY208" fmla="*/ 9205 h 10000"/>
                  <a:gd name="connsiteX209" fmla="*/ 1467 w 10000"/>
                  <a:gd name="connsiteY209" fmla="*/ 9205 h 10000"/>
                  <a:gd name="connsiteX210" fmla="*/ 1477 w 10000"/>
                  <a:gd name="connsiteY210" fmla="*/ 9205 h 10000"/>
                  <a:gd name="connsiteX211" fmla="*/ 1838 w 10000"/>
                  <a:gd name="connsiteY211" fmla="*/ 9729 h 10000"/>
                  <a:gd name="connsiteX212" fmla="*/ 2508 w 10000"/>
                  <a:gd name="connsiteY212" fmla="*/ 9767 h 10000"/>
                  <a:gd name="connsiteX213" fmla="*/ 2561 w 10000"/>
                  <a:gd name="connsiteY213" fmla="*/ 9671 h 10000"/>
                  <a:gd name="connsiteX214" fmla="*/ 2561 w 10000"/>
                  <a:gd name="connsiteY214" fmla="*/ 9671 h 10000"/>
                  <a:gd name="connsiteX215" fmla="*/ 2582 w 10000"/>
                  <a:gd name="connsiteY215" fmla="*/ 9671 h 10000"/>
                  <a:gd name="connsiteX216" fmla="*/ 2848 w 10000"/>
                  <a:gd name="connsiteY216" fmla="*/ 9651 h 10000"/>
                  <a:gd name="connsiteX217" fmla="*/ 2859 w 10000"/>
                  <a:gd name="connsiteY217" fmla="*/ 9651 h 10000"/>
                  <a:gd name="connsiteX218" fmla="*/ 2869 w 10000"/>
                  <a:gd name="connsiteY218" fmla="*/ 9671 h 10000"/>
                  <a:gd name="connsiteX219" fmla="*/ 3061 w 10000"/>
                  <a:gd name="connsiteY219" fmla="*/ 10000 h 10000"/>
                  <a:gd name="connsiteX220" fmla="*/ 3061 w 10000"/>
                  <a:gd name="connsiteY220" fmla="*/ 10000 h 10000"/>
                  <a:gd name="connsiteX221" fmla="*/ 4336 w 10000"/>
                  <a:gd name="connsiteY221" fmla="*/ 9961 h 10000"/>
                  <a:gd name="connsiteX222" fmla="*/ 4357 w 10000"/>
                  <a:gd name="connsiteY222" fmla="*/ 9961 h 10000"/>
                  <a:gd name="connsiteX223" fmla="*/ 4357 w 10000"/>
                  <a:gd name="connsiteY223" fmla="*/ 9981 h 10000"/>
                  <a:gd name="connsiteX224" fmla="*/ 4527 w 10000"/>
                  <a:gd name="connsiteY224" fmla="*/ 9864 h 10000"/>
                  <a:gd name="connsiteX225" fmla="*/ 4538 w 10000"/>
                  <a:gd name="connsiteY225" fmla="*/ 9864 h 10000"/>
                  <a:gd name="connsiteX226" fmla="*/ 4538 w 10000"/>
                  <a:gd name="connsiteY226" fmla="*/ 9864 h 10000"/>
                  <a:gd name="connsiteX227" fmla="*/ 5250 w 10000"/>
                  <a:gd name="connsiteY227" fmla="*/ 9845 h 10000"/>
                  <a:gd name="connsiteX228" fmla="*/ 7354 w 10000"/>
                  <a:gd name="connsiteY228" fmla="*/ 9845 h 10000"/>
                  <a:gd name="connsiteX229" fmla="*/ 7343 w 10000"/>
                  <a:gd name="connsiteY229" fmla="*/ 9826 h 10000"/>
                  <a:gd name="connsiteX230" fmla="*/ 7439 w 10000"/>
                  <a:gd name="connsiteY230" fmla="*/ 9612 h 10000"/>
                  <a:gd name="connsiteX231" fmla="*/ 7513 w 10000"/>
                  <a:gd name="connsiteY231" fmla="*/ 9516 h 10000"/>
                  <a:gd name="connsiteX232" fmla="*/ 7428 w 10000"/>
                  <a:gd name="connsiteY232" fmla="*/ 9283 h 10000"/>
                  <a:gd name="connsiteX233" fmla="*/ 7450 w 10000"/>
                  <a:gd name="connsiteY233" fmla="*/ 9109 h 10000"/>
                  <a:gd name="connsiteX234" fmla="*/ 7683 w 10000"/>
                  <a:gd name="connsiteY234" fmla="*/ 8992 h 10000"/>
                  <a:gd name="connsiteX235" fmla="*/ 7683 w 10000"/>
                  <a:gd name="connsiteY235" fmla="*/ 8798 h 10000"/>
                  <a:gd name="connsiteX236" fmla="*/ 7779 w 10000"/>
                  <a:gd name="connsiteY236" fmla="*/ 8682 h 10000"/>
                  <a:gd name="connsiteX237" fmla="*/ 7949 w 10000"/>
                  <a:gd name="connsiteY237" fmla="*/ 8372 h 10000"/>
                  <a:gd name="connsiteX238" fmla="*/ 8013 w 10000"/>
                  <a:gd name="connsiteY238" fmla="*/ 8023 h 10000"/>
                  <a:gd name="connsiteX239" fmla="*/ 8098 w 10000"/>
                  <a:gd name="connsiteY239" fmla="*/ 7907 h 10000"/>
                  <a:gd name="connsiteX240" fmla="*/ 8204 w 10000"/>
                  <a:gd name="connsiteY240" fmla="*/ 7907 h 10000"/>
                  <a:gd name="connsiteX241" fmla="*/ 8363 w 10000"/>
                  <a:gd name="connsiteY241" fmla="*/ 7829 h 10000"/>
                  <a:gd name="connsiteX242" fmla="*/ 8576 w 10000"/>
                  <a:gd name="connsiteY242" fmla="*/ 7907 h 10000"/>
                  <a:gd name="connsiteX243" fmla="*/ 8661 w 10000"/>
                  <a:gd name="connsiteY243" fmla="*/ 8004 h 10000"/>
                  <a:gd name="connsiteX244" fmla="*/ 8704 w 10000"/>
                  <a:gd name="connsiteY244" fmla="*/ 7829 h 10000"/>
                  <a:gd name="connsiteX245" fmla="*/ 8831 w 10000"/>
                  <a:gd name="connsiteY245" fmla="*/ 7733 h 10000"/>
                  <a:gd name="connsiteX246" fmla="*/ 8980 w 10000"/>
                  <a:gd name="connsiteY246" fmla="*/ 7713 h 10000"/>
                  <a:gd name="connsiteX247" fmla="*/ 9097 w 10000"/>
                  <a:gd name="connsiteY247" fmla="*/ 7674 h 10000"/>
                  <a:gd name="connsiteX248" fmla="*/ 9235 w 10000"/>
                  <a:gd name="connsiteY248" fmla="*/ 7791 h 10000"/>
                  <a:gd name="connsiteX249" fmla="*/ 9341 w 10000"/>
                  <a:gd name="connsiteY249" fmla="*/ 7907 h 10000"/>
                  <a:gd name="connsiteX250" fmla="*/ 9458 w 10000"/>
                  <a:gd name="connsiteY250" fmla="*/ 7733 h 10000"/>
                  <a:gd name="connsiteX251" fmla="*/ 9575 w 10000"/>
                  <a:gd name="connsiteY251" fmla="*/ 7829 h 10000"/>
                  <a:gd name="connsiteX252" fmla="*/ 9702 w 10000"/>
                  <a:gd name="connsiteY252" fmla="*/ 7829 h 10000"/>
                  <a:gd name="connsiteX253" fmla="*/ 9809 w 10000"/>
                  <a:gd name="connsiteY253" fmla="*/ 7907 h 10000"/>
                  <a:gd name="connsiteX254" fmla="*/ 9968 w 10000"/>
                  <a:gd name="connsiteY254" fmla="*/ 7829 h 10000"/>
                  <a:gd name="connsiteX255" fmla="*/ 10000 w 10000"/>
                  <a:gd name="connsiteY255" fmla="*/ 7810 h 10000"/>
                  <a:gd name="connsiteX256" fmla="*/ 9979 w 10000"/>
                  <a:gd name="connsiteY256" fmla="*/ 7810 h 10000"/>
                  <a:gd name="connsiteX257" fmla="*/ 9968 w 10000"/>
                  <a:gd name="connsiteY257" fmla="*/ 7636 h 10000"/>
                  <a:gd name="connsiteX258" fmla="*/ 9968 w 10000"/>
                  <a:gd name="connsiteY258" fmla="*/ 7190 h 10000"/>
                  <a:gd name="connsiteX259" fmla="*/ 9926 w 10000"/>
                  <a:gd name="connsiteY259" fmla="*/ 7132 h 10000"/>
                  <a:gd name="connsiteX260" fmla="*/ 9915 w 10000"/>
                  <a:gd name="connsiteY260" fmla="*/ 7112 h 10000"/>
                  <a:gd name="connsiteX261" fmla="*/ 9926 w 10000"/>
                  <a:gd name="connsiteY261" fmla="*/ 7093 h 10000"/>
                  <a:gd name="connsiteX262" fmla="*/ 9968 w 10000"/>
                  <a:gd name="connsiteY262" fmla="*/ 6822 h 10000"/>
                  <a:gd name="connsiteX263" fmla="*/ 9979 w 10000"/>
                  <a:gd name="connsiteY263" fmla="*/ 6802 h 10000"/>
                  <a:gd name="connsiteX264" fmla="*/ 9979 w 10000"/>
                  <a:gd name="connsiteY264" fmla="*/ 6802 h 10000"/>
                  <a:gd name="connsiteX265" fmla="*/ 9947 w 10000"/>
                  <a:gd name="connsiteY265" fmla="*/ 6764 h 10000"/>
                  <a:gd name="connsiteX266" fmla="*/ 9872 w 10000"/>
                  <a:gd name="connsiteY266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0 w 10000"/>
                  <a:gd name="connsiteY6" fmla="*/ 7112 h 10000"/>
                  <a:gd name="connsiteX7" fmla="*/ 9458 w 10000"/>
                  <a:gd name="connsiteY7" fmla="*/ 6880 h 10000"/>
                  <a:gd name="connsiteX8" fmla="*/ 9447 w 10000"/>
                  <a:gd name="connsiteY8" fmla="*/ 6860 h 10000"/>
                  <a:gd name="connsiteX9" fmla="*/ 9447 w 10000"/>
                  <a:gd name="connsiteY9" fmla="*/ 6841 h 10000"/>
                  <a:gd name="connsiteX10" fmla="*/ 9447 w 10000"/>
                  <a:gd name="connsiteY10" fmla="*/ 6550 h 10000"/>
                  <a:gd name="connsiteX11" fmla="*/ 9447 w 10000"/>
                  <a:gd name="connsiteY11" fmla="*/ 6531 h 10000"/>
                  <a:gd name="connsiteX12" fmla="*/ 9458 w 10000"/>
                  <a:gd name="connsiteY12" fmla="*/ 6531 h 10000"/>
                  <a:gd name="connsiteX13" fmla="*/ 9554 w 10000"/>
                  <a:gd name="connsiteY13" fmla="*/ 6453 h 10000"/>
                  <a:gd name="connsiteX14" fmla="*/ 9564 w 10000"/>
                  <a:gd name="connsiteY14" fmla="*/ 5601 h 10000"/>
                  <a:gd name="connsiteX15" fmla="*/ 9564 w 10000"/>
                  <a:gd name="connsiteY15" fmla="*/ 5581 h 10000"/>
                  <a:gd name="connsiteX16" fmla="*/ 9564 w 10000"/>
                  <a:gd name="connsiteY16" fmla="*/ 5562 h 10000"/>
                  <a:gd name="connsiteX17" fmla="*/ 9649 w 10000"/>
                  <a:gd name="connsiteY17" fmla="*/ 5388 h 10000"/>
                  <a:gd name="connsiteX18" fmla="*/ 9702 w 10000"/>
                  <a:gd name="connsiteY18" fmla="*/ 5291 h 10000"/>
                  <a:gd name="connsiteX19" fmla="*/ 9554 w 10000"/>
                  <a:gd name="connsiteY19" fmla="*/ 5058 h 10000"/>
                  <a:gd name="connsiteX20" fmla="*/ 9554 w 10000"/>
                  <a:gd name="connsiteY20" fmla="*/ 5058 h 10000"/>
                  <a:gd name="connsiteX21" fmla="*/ 9543 w 10000"/>
                  <a:gd name="connsiteY21" fmla="*/ 5058 h 10000"/>
                  <a:gd name="connsiteX22" fmla="*/ 9394 w 10000"/>
                  <a:gd name="connsiteY22" fmla="*/ 4709 h 10000"/>
                  <a:gd name="connsiteX23" fmla="*/ 9394 w 10000"/>
                  <a:gd name="connsiteY23" fmla="*/ 4690 h 10000"/>
                  <a:gd name="connsiteX24" fmla="*/ 9394 w 10000"/>
                  <a:gd name="connsiteY24" fmla="*/ 4690 h 10000"/>
                  <a:gd name="connsiteX25" fmla="*/ 9456 w 10000"/>
                  <a:gd name="connsiteY25" fmla="*/ 4520 h 10000"/>
                  <a:gd name="connsiteX26" fmla="*/ 9490 w 10000"/>
                  <a:gd name="connsiteY26" fmla="*/ 4360 h 10000"/>
                  <a:gd name="connsiteX27" fmla="*/ 9564 w 10000"/>
                  <a:gd name="connsiteY27" fmla="*/ 4244 h 10000"/>
                  <a:gd name="connsiteX28" fmla="*/ 9628 w 10000"/>
                  <a:gd name="connsiteY28" fmla="*/ 4012 h 10000"/>
                  <a:gd name="connsiteX29" fmla="*/ 9490 w 10000"/>
                  <a:gd name="connsiteY29" fmla="*/ 3760 h 10000"/>
                  <a:gd name="connsiteX30" fmla="*/ 9490 w 10000"/>
                  <a:gd name="connsiteY30" fmla="*/ 3760 h 10000"/>
                  <a:gd name="connsiteX31" fmla="*/ 9479 w 10000"/>
                  <a:gd name="connsiteY31" fmla="*/ 3760 h 10000"/>
                  <a:gd name="connsiteX32" fmla="*/ 9426 w 10000"/>
                  <a:gd name="connsiteY32" fmla="*/ 3527 h 10000"/>
                  <a:gd name="connsiteX33" fmla="*/ 9426 w 10000"/>
                  <a:gd name="connsiteY33" fmla="*/ 3527 h 10000"/>
                  <a:gd name="connsiteX34" fmla="*/ 9426 w 10000"/>
                  <a:gd name="connsiteY34" fmla="*/ 3508 h 10000"/>
                  <a:gd name="connsiteX35" fmla="*/ 9416 w 10000"/>
                  <a:gd name="connsiteY35" fmla="*/ 3198 h 10000"/>
                  <a:gd name="connsiteX36" fmla="*/ 9416 w 10000"/>
                  <a:gd name="connsiteY36" fmla="*/ 3198 h 10000"/>
                  <a:gd name="connsiteX37" fmla="*/ 9416 w 10000"/>
                  <a:gd name="connsiteY37" fmla="*/ 3178 h 10000"/>
                  <a:gd name="connsiteX38" fmla="*/ 9532 w 10000"/>
                  <a:gd name="connsiteY38" fmla="*/ 2907 h 10000"/>
                  <a:gd name="connsiteX39" fmla="*/ 9384 w 10000"/>
                  <a:gd name="connsiteY39" fmla="*/ 2616 h 10000"/>
                  <a:gd name="connsiteX40" fmla="*/ 9384 w 10000"/>
                  <a:gd name="connsiteY40" fmla="*/ 2616 h 10000"/>
                  <a:gd name="connsiteX41" fmla="*/ 9384 w 10000"/>
                  <a:gd name="connsiteY41" fmla="*/ 2616 h 10000"/>
                  <a:gd name="connsiteX42" fmla="*/ 9330 w 10000"/>
                  <a:gd name="connsiteY42" fmla="*/ 2267 h 10000"/>
                  <a:gd name="connsiteX43" fmla="*/ 9330 w 10000"/>
                  <a:gd name="connsiteY43" fmla="*/ 2248 h 10000"/>
                  <a:gd name="connsiteX44" fmla="*/ 9330 w 10000"/>
                  <a:gd name="connsiteY44" fmla="*/ 2248 h 10000"/>
                  <a:gd name="connsiteX45" fmla="*/ 9341 w 10000"/>
                  <a:gd name="connsiteY45" fmla="*/ 1841 h 10000"/>
                  <a:gd name="connsiteX46" fmla="*/ 9341 w 10000"/>
                  <a:gd name="connsiteY46" fmla="*/ 1822 h 10000"/>
                  <a:gd name="connsiteX47" fmla="*/ 9341 w 10000"/>
                  <a:gd name="connsiteY47" fmla="*/ 1822 h 10000"/>
                  <a:gd name="connsiteX48" fmla="*/ 9660 w 10000"/>
                  <a:gd name="connsiteY48" fmla="*/ 1279 h 10000"/>
                  <a:gd name="connsiteX49" fmla="*/ 9564 w 10000"/>
                  <a:gd name="connsiteY49" fmla="*/ 1008 h 10000"/>
                  <a:gd name="connsiteX50" fmla="*/ 9554 w 10000"/>
                  <a:gd name="connsiteY50" fmla="*/ 1008 h 10000"/>
                  <a:gd name="connsiteX51" fmla="*/ 9554 w 10000"/>
                  <a:gd name="connsiteY51" fmla="*/ 988 h 10000"/>
                  <a:gd name="connsiteX52" fmla="*/ 9586 w 10000"/>
                  <a:gd name="connsiteY52" fmla="*/ 698 h 10000"/>
                  <a:gd name="connsiteX53" fmla="*/ 9501 w 10000"/>
                  <a:gd name="connsiteY53" fmla="*/ 601 h 10000"/>
                  <a:gd name="connsiteX54" fmla="*/ 9288 w 10000"/>
                  <a:gd name="connsiteY54" fmla="*/ 581 h 10000"/>
                  <a:gd name="connsiteX55" fmla="*/ 9288 w 10000"/>
                  <a:gd name="connsiteY55" fmla="*/ 581 h 10000"/>
                  <a:gd name="connsiteX56" fmla="*/ 9277 w 10000"/>
                  <a:gd name="connsiteY56" fmla="*/ 581 h 10000"/>
                  <a:gd name="connsiteX57" fmla="*/ 9224 w 10000"/>
                  <a:gd name="connsiteY57" fmla="*/ 484 h 10000"/>
                  <a:gd name="connsiteX58" fmla="*/ 9086 w 10000"/>
                  <a:gd name="connsiteY58" fmla="*/ 484 h 10000"/>
                  <a:gd name="connsiteX59" fmla="*/ 8948 w 10000"/>
                  <a:gd name="connsiteY59" fmla="*/ 1124 h 10000"/>
                  <a:gd name="connsiteX60" fmla="*/ 8927 w 10000"/>
                  <a:gd name="connsiteY60" fmla="*/ 1124 h 10000"/>
                  <a:gd name="connsiteX61" fmla="*/ 8927 w 10000"/>
                  <a:gd name="connsiteY61" fmla="*/ 1143 h 10000"/>
                  <a:gd name="connsiteX62" fmla="*/ 8650 w 10000"/>
                  <a:gd name="connsiteY62" fmla="*/ 1415 h 10000"/>
                  <a:gd name="connsiteX63" fmla="*/ 8640 w 10000"/>
                  <a:gd name="connsiteY63" fmla="*/ 1434 h 10000"/>
                  <a:gd name="connsiteX64" fmla="*/ 8640 w 10000"/>
                  <a:gd name="connsiteY64" fmla="*/ 1434 h 10000"/>
                  <a:gd name="connsiteX65" fmla="*/ 8470 w 10000"/>
                  <a:gd name="connsiteY65" fmla="*/ 1395 h 10000"/>
                  <a:gd name="connsiteX66" fmla="*/ 8321 w 10000"/>
                  <a:gd name="connsiteY66" fmla="*/ 1531 h 10000"/>
                  <a:gd name="connsiteX67" fmla="*/ 8321 w 10000"/>
                  <a:gd name="connsiteY67" fmla="*/ 1531 h 10000"/>
                  <a:gd name="connsiteX68" fmla="*/ 8321 w 10000"/>
                  <a:gd name="connsiteY68" fmla="*/ 1531 h 10000"/>
                  <a:gd name="connsiteX69" fmla="*/ 8172 w 10000"/>
                  <a:gd name="connsiteY69" fmla="*/ 1589 h 10000"/>
                  <a:gd name="connsiteX70" fmla="*/ 8023 w 10000"/>
                  <a:gd name="connsiteY70" fmla="*/ 1957 h 10000"/>
                  <a:gd name="connsiteX71" fmla="*/ 8013 w 10000"/>
                  <a:gd name="connsiteY71" fmla="*/ 1977 h 10000"/>
                  <a:gd name="connsiteX72" fmla="*/ 7991 w 10000"/>
                  <a:gd name="connsiteY72" fmla="*/ 1977 h 10000"/>
                  <a:gd name="connsiteX73" fmla="*/ 7864 w 10000"/>
                  <a:gd name="connsiteY73" fmla="*/ 1899 h 10000"/>
                  <a:gd name="connsiteX74" fmla="*/ 7843 w 10000"/>
                  <a:gd name="connsiteY74" fmla="*/ 1899 h 10000"/>
                  <a:gd name="connsiteX75" fmla="*/ 7853 w 10000"/>
                  <a:gd name="connsiteY75" fmla="*/ 1841 h 10000"/>
                  <a:gd name="connsiteX76" fmla="*/ 7928 w 10000"/>
                  <a:gd name="connsiteY76" fmla="*/ 1609 h 10000"/>
                  <a:gd name="connsiteX77" fmla="*/ 7906 w 10000"/>
                  <a:gd name="connsiteY77" fmla="*/ 1279 h 10000"/>
                  <a:gd name="connsiteX78" fmla="*/ 7758 w 10000"/>
                  <a:gd name="connsiteY78" fmla="*/ 1124 h 10000"/>
                  <a:gd name="connsiteX79" fmla="*/ 7651 w 10000"/>
                  <a:gd name="connsiteY79" fmla="*/ 1124 h 10000"/>
                  <a:gd name="connsiteX80" fmla="*/ 7641 w 10000"/>
                  <a:gd name="connsiteY80" fmla="*/ 1124 h 10000"/>
                  <a:gd name="connsiteX81" fmla="*/ 7630 w 10000"/>
                  <a:gd name="connsiteY81" fmla="*/ 1105 h 10000"/>
                  <a:gd name="connsiteX82" fmla="*/ 7556 w 10000"/>
                  <a:gd name="connsiteY82" fmla="*/ 930 h 10000"/>
                  <a:gd name="connsiteX83" fmla="*/ 7184 w 10000"/>
                  <a:gd name="connsiteY83" fmla="*/ 891 h 10000"/>
                  <a:gd name="connsiteX84" fmla="*/ 7173 w 10000"/>
                  <a:gd name="connsiteY84" fmla="*/ 891 h 10000"/>
                  <a:gd name="connsiteX85" fmla="*/ 7173 w 10000"/>
                  <a:gd name="connsiteY85" fmla="*/ 872 h 10000"/>
                  <a:gd name="connsiteX86" fmla="*/ 7099 w 10000"/>
                  <a:gd name="connsiteY86" fmla="*/ 620 h 10000"/>
                  <a:gd name="connsiteX87" fmla="*/ 7088 w 10000"/>
                  <a:gd name="connsiteY87" fmla="*/ 601 h 10000"/>
                  <a:gd name="connsiteX88" fmla="*/ 7088 w 10000"/>
                  <a:gd name="connsiteY88" fmla="*/ 601 h 10000"/>
                  <a:gd name="connsiteX89" fmla="*/ 7088 w 10000"/>
                  <a:gd name="connsiteY89" fmla="*/ 465 h 10000"/>
                  <a:gd name="connsiteX90" fmla="*/ 7088 w 10000"/>
                  <a:gd name="connsiteY90" fmla="*/ 426 h 10000"/>
                  <a:gd name="connsiteX91" fmla="*/ 7099 w 10000"/>
                  <a:gd name="connsiteY91" fmla="*/ 407 h 10000"/>
                  <a:gd name="connsiteX92" fmla="*/ 7194 w 10000"/>
                  <a:gd name="connsiteY92" fmla="*/ 310 h 10000"/>
                  <a:gd name="connsiteX93" fmla="*/ 7109 w 10000"/>
                  <a:gd name="connsiteY93" fmla="*/ 136 h 10000"/>
                  <a:gd name="connsiteX94" fmla="*/ 7035 w 10000"/>
                  <a:gd name="connsiteY94" fmla="*/ 0 h 10000"/>
                  <a:gd name="connsiteX95" fmla="*/ 6939 w 10000"/>
                  <a:gd name="connsiteY95" fmla="*/ 116 h 10000"/>
                  <a:gd name="connsiteX96" fmla="*/ 6939 w 10000"/>
                  <a:gd name="connsiteY96" fmla="*/ 116 h 10000"/>
                  <a:gd name="connsiteX97" fmla="*/ 6939 w 10000"/>
                  <a:gd name="connsiteY97" fmla="*/ 116 h 10000"/>
                  <a:gd name="connsiteX98" fmla="*/ 6812 w 10000"/>
                  <a:gd name="connsiteY98" fmla="*/ 155 h 10000"/>
                  <a:gd name="connsiteX99" fmla="*/ 6674 w 10000"/>
                  <a:gd name="connsiteY99" fmla="*/ 291 h 10000"/>
                  <a:gd name="connsiteX100" fmla="*/ 6599 w 10000"/>
                  <a:gd name="connsiteY100" fmla="*/ 523 h 10000"/>
                  <a:gd name="connsiteX101" fmla="*/ 6599 w 10000"/>
                  <a:gd name="connsiteY101" fmla="*/ 543 h 10000"/>
                  <a:gd name="connsiteX102" fmla="*/ 6589 w 10000"/>
                  <a:gd name="connsiteY102" fmla="*/ 543 h 10000"/>
                  <a:gd name="connsiteX103" fmla="*/ 6397 w 10000"/>
                  <a:gd name="connsiteY103" fmla="*/ 581 h 10000"/>
                  <a:gd name="connsiteX104" fmla="*/ 6334 w 10000"/>
                  <a:gd name="connsiteY104" fmla="*/ 891 h 10000"/>
                  <a:gd name="connsiteX105" fmla="*/ 6334 w 10000"/>
                  <a:gd name="connsiteY105" fmla="*/ 911 h 10000"/>
                  <a:gd name="connsiteX106" fmla="*/ 6334 w 10000"/>
                  <a:gd name="connsiteY106" fmla="*/ 911 h 10000"/>
                  <a:gd name="connsiteX107" fmla="*/ 6142 w 10000"/>
                  <a:gd name="connsiteY107" fmla="*/ 1124 h 10000"/>
                  <a:gd name="connsiteX108" fmla="*/ 6015 w 10000"/>
                  <a:gd name="connsiteY108" fmla="*/ 1453 h 10000"/>
                  <a:gd name="connsiteX109" fmla="*/ 6004 w 10000"/>
                  <a:gd name="connsiteY109" fmla="*/ 1473 h 10000"/>
                  <a:gd name="connsiteX110" fmla="*/ 5994 w 10000"/>
                  <a:gd name="connsiteY110" fmla="*/ 1453 h 10000"/>
                  <a:gd name="connsiteX111" fmla="*/ 5802 w 10000"/>
                  <a:gd name="connsiteY111" fmla="*/ 1434 h 10000"/>
                  <a:gd name="connsiteX112" fmla="*/ 5781 w 10000"/>
                  <a:gd name="connsiteY112" fmla="*/ 1415 h 10000"/>
                  <a:gd name="connsiteX113" fmla="*/ 5781 w 10000"/>
                  <a:gd name="connsiteY113" fmla="*/ 1395 h 10000"/>
                  <a:gd name="connsiteX114" fmla="*/ 5760 w 10000"/>
                  <a:gd name="connsiteY114" fmla="*/ 930 h 10000"/>
                  <a:gd name="connsiteX115" fmla="*/ 5654 w 10000"/>
                  <a:gd name="connsiteY115" fmla="*/ 872 h 10000"/>
                  <a:gd name="connsiteX116" fmla="*/ 5377 w 10000"/>
                  <a:gd name="connsiteY116" fmla="*/ 1240 h 10000"/>
                  <a:gd name="connsiteX117" fmla="*/ 5165 w 10000"/>
                  <a:gd name="connsiteY117" fmla="*/ 1570 h 10000"/>
                  <a:gd name="connsiteX118" fmla="*/ 5165 w 10000"/>
                  <a:gd name="connsiteY118" fmla="*/ 1899 h 10000"/>
                  <a:gd name="connsiteX119" fmla="*/ 5165 w 10000"/>
                  <a:gd name="connsiteY119" fmla="*/ 1919 h 10000"/>
                  <a:gd name="connsiteX120" fmla="*/ 5154 w 10000"/>
                  <a:gd name="connsiteY120" fmla="*/ 1919 h 10000"/>
                  <a:gd name="connsiteX121" fmla="*/ 5027 w 10000"/>
                  <a:gd name="connsiteY121" fmla="*/ 2112 h 10000"/>
                  <a:gd name="connsiteX122" fmla="*/ 5016 w 10000"/>
                  <a:gd name="connsiteY122" fmla="*/ 2112 h 10000"/>
                  <a:gd name="connsiteX123" fmla="*/ 5005 w 10000"/>
                  <a:gd name="connsiteY123" fmla="*/ 2112 h 10000"/>
                  <a:gd name="connsiteX124" fmla="*/ 4814 w 10000"/>
                  <a:gd name="connsiteY124" fmla="*/ 2112 h 10000"/>
                  <a:gd name="connsiteX125" fmla="*/ 4803 w 10000"/>
                  <a:gd name="connsiteY125" fmla="*/ 2112 h 10000"/>
                  <a:gd name="connsiteX126" fmla="*/ 4803 w 10000"/>
                  <a:gd name="connsiteY126" fmla="*/ 2112 h 10000"/>
                  <a:gd name="connsiteX127" fmla="*/ 4697 w 10000"/>
                  <a:gd name="connsiteY127" fmla="*/ 1957 h 10000"/>
                  <a:gd name="connsiteX128" fmla="*/ 4591 w 10000"/>
                  <a:gd name="connsiteY128" fmla="*/ 1899 h 10000"/>
                  <a:gd name="connsiteX129" fmla="*/ 4591 w 10000"/>
                  <a:gd name="connsiteY129" fmla="*/ 1957 h 10000"/>
                  <a:gd name="connsiteX130" fmla="*/ 4591 w 10000"/>
                  <a:gd name="connsiteY130" fmla="*/ 1996 h 10000"/>
                  <a:gd name="connsiteX131" fmla="*/ 4570 w 10000"/>
                  <a:gd name="connsiteY131" fmla="*/ 1996 h 10000"/>
                  <a:gd name="connsiteX132" fmla="*/ 4453 w 10000"/>
                  <a:gd name="connsiteY132" fmla="*/ 1996 h 10000"/>
                  <a:gd name="connsiteX133" fmla="*/ 4431 w 10000"/>
                  <a:gd name="connsiteY133" fmla="*/ 1996 h 10000"/>
                  <a:gd name="connsiteX134" fmla="*/ 4431 w 10000"/>
                  <a:gd name="connsiteY134" fmla="*/ 1957 h 10000"/>
                  <a:gd name="connsiteX135" fmla="*/ 4378 w 10000"/>
                  <a:gd name="connsiteY135" fmla="*/ 1589 h 10000"/>
                  <a:gd name="connsiteX136" fmla="*/ 4091 w 10000"/>
                  <a:gd name="connsiteY136" fmla="*/ 1512 h 10000"/>
                  <a:gd name="connsiteX137" fmla="*/ 4081 w 10000"/>
                  <a:gd name="connsiteY137" fmla="*/ 1512 h 10000"/>
                  <a:gd name="connsiteX138" fmla="*/ 4070 w 10000"/>
                  <a:gd name="connsiteY138" fmla="*/ 1492 h 10000"/>
                  <a:gd name="connsiteX139" fmla="*/ 3879 w 10000"/>
                  <a:gd name="connsiteY139" fmla="*/ 988 h 10000"/>
                  <a:gd name="connsiteX140" fmla="*/ 3719 w 10000"/>
                  <a:gd name="connsiteY140" fmla="*/ 988 h 10000"/>
                  <a:gd name="connsiteX141" fmla="*/ 3698 w 10000"/>
                  <a:gd name="connsiteY141" fmla="*/ 1085 h 10000"/>
                  <a:gd name="connsiteX142" fmla="*/ 3698 w 10000"/>
                  <a:gd name="connsiteY142" fmla="*/ 1105 h 10000"/>
                  <a:gd name="connsiteX143" fmla="*/ 3698 w 10000"/>
                  <a:gd name="connsiteY143" fmla="*/ 1105 h 10000"/>
                  <a:gd name="connsiteX144" fmla="*/ 3592 w 10000"/>
                  <a:gd name="connsiteY144" fmla="*/ 1318 h 10000"/>
                  <a:gd name="connsiteX145" fmla="*/ 3592 w 10000"/>
                  <a:gd name="connsiteY145" fmla="*/ 1318 h 10000"/>
                  <a:gd name="connsiteX146" fmla="*/ 3581 w 10000"/>
                  <a:gd name="connsiteY146" fmla="*/ 1318 h 10000"/>
                  <a:gd name="connsiteX147" fmla="*/ 3486 w 10000"/>
                  <a:gd name="connsiteY147" fmla="*/ 1395 h 10000"/>
                  <a:gd name="connsiteX148" fmla="*/ 3486 w 10000"/>
                  <a:gd name="connsiteY148" fmla="*/ 1686 h 10000"/>
                  <a:gd name="connsiteX149" fmla="*/ 3486 w 10000"/>
                  <a:gd name="connsiteY149" fmla="*/ 1725 h 10000"/>
                  <a:gd name="connsiteX150" fmla="*/ 3475 w 10000"/>
                  <a:gd name="connsiteY150" fmla="*/ 1725 h 10000"/>
                  <a:gd name="connsiteX151" fmla="*/ 3369 w 10000"/>
                  <a:gd name="connsiteY151" fmla="*/ 1841 h 10000"/>
                  <a:gd name="connsiteX152" fmla="*/ 3135 w 10000"/>
                  <a:gd name="connsiteY152" fmla="*/ 2171 h 10000"/>
                  <a:gd name="connsiteX153" fmla="*/ 2954 w 10000"/>
                  <a:gd name="connsiteY153" fmla="*/ 2829 h 10000"/>
                  <a:gd name="connsiteX154" fmla="*/ 2954 w 10000"/>
                  <a:gd name="connsiteY154" fmla="*/ 2829 h 10000"/>
                  <a:gd name="connsiteX155" fmla="*/ 2944 w 10000"/>
                  <a:gd name="connsiteY155" fmla="*/ 2829 h 10000"/>
                  <a:gd name="connsiteX156" fmla="*/ 2699 w 10000"/>
                  <a:gd name="connsiteY156" fmla="*/ 3217 h 10000"/>
                  <a:gd name="connsiteX157" fmla="*/ 2487 w 10000"/>
                  <a:gd name="connsiteY157" fmla="*/ 3566 h 10000"/>
                  <a:gd name="connsiteX158" fmla="*/ 2465 w 10000"/>
                  <a:gd name="connsiteY158" fmla="*/ 3934 h 10000"/>
                  <a:gd name="connsiteX159" fmla="*/ 2465 w 10000"/>
                  <a:gd name="connsiteY159" fmla="*/ 3934 h 10000"/>
                  <a:gd name="connsiteX160" fmla="*/ 2465 w 10000"/>
                  <a:gd name="connsiteY160" fmla="*/ 3934 h 10000"/>
                  <a:gd name="connsiteX161" fmla="*/ 2295 w 10000"/>
                  <a:gd name="connsiteY161" fmla="*/ 4205 h 10000"/>
                  <a:gd name="connsiteX162" fmla="*/ 2200 w 10000"/>
                  <a:gd name="connsiteY162" fmla="*/ 4535 h 10000"/>
                  <a:gd name="connsiteX163" fmla="*/ 2189 w 10000"/>
                  <a:gd name="connsiteY163" fmla="*/ 4554 h 10000"/>
                  <a:gd name="connsiteX164" fmla="*/ 2179 w 10000"/>
                  <a:gd name="connsiteY164" fmla="*/ 4554 h 10000"/>
                  <a:gd name="connsiteX165" fmla="*/ 2051 w 10000"/>
                  <a:gd name="connsiteY165" fmla="*/ 4535 h 10000"/>
                  <a:gd name="connsiteX166" fmla="*/ 1913 w 10000"/>
                  <a:gd name="connsiteY166" fmla="*/ 4767 h 10000"/>
                  <a:gd name="connsiteX167" fmla="*/ 1913 w 10000"/>
                  <a:gd name="connsiteY167" fmla="*/ 4787 h 10000"/>
                  <a:gd name="connsiteX168" fmla="*/ 1902 w 10000"/>
                  <a:gd name="connsiteY168" fmla="*/ 4787 h 10000"/>
                  <a:gd name="connsiteX169" fmla="*/ 1498 w 10000"/>
                  <a:gd name="connsiteY169" fmla="*/ 4671 h 10000"/>
                  <a:gd name="connsiteX170" fmla="*/ 1488 w 10000"/>
                  <a:gd name="connsiteY170" fmla="*/ 4671 h 10000"/>
                  <a:gd name="connsiteX171" fmla="*/ 1488 w 10000"/>
                  <a:gd name="connsiteY171" fmla="*/ 4651 h 10000"/>
                  <a:gd name="connsiteX172" fmla="*/ 1424 w 10000"/>
                  <a:gd name="connsiteY172" fmla="*/ 4516 h 10000"/>
                  <a:gd name="connsiteX173" fmla="*/ 1350 w 10000"/>
                  <a:gd name="connsiteY173" fmla="*/ 4516 h 10000"/>
                  <a:gd name="connsiteX174" fmla="*/ 1296 w 10000"/>
                  <a:gd name="connsiteY174" fmla="*/ 4690 h 10000"/>
                  <a:gd name="connsiteX175" fmla="*/ 1286 w 10000"/>
                  <a:gd name="connsiteY175" fmla="*/ 4922 h 10000"/>
                  <a:gd name="connsiteX176" fmla="*/ 1286 w 10000"/>
                  <a:gd name="connsiteY176" fmla="*/ 4942 h 10000"/>
                  <a:gd name="connsiteX177" fmla="*/ 1275 w 10000"/>
                  <a:gd name="connsiteY177" fmla="*/ 4961 h 10000"/>
                  <a:gd name="connsiteX178" fmla="*/ 1190 w 10000"/>
                  <a:gd name="connsiteY178" fmla="*/ 5058 h 10000"/>
                  <a:gd name="connsiteX179" fmla="*/ 1137 w 10000"/>
                  <a:gd name="connsiteY179" fmla="*/ 5271 h 10000"/>
                  <a:gd name="connsiteX180" fmla="*/ 1137 w 10000"/>
                  <a:gd name="connsiteY180" fmla="*/ 5291 h 10000"/>
                  <a:gd name="connsiteX181" fmla="*/ 1126 w 10000"/>
                  <a:gd name="connsiteY181" fmla="*/ 5291 h 10000"/>
                  <a:gd name="connsiteX182" fmla="*/ 1020 w 10000"/>
                  <a:gd name="connsiteY182" fmla="*/ 5407 h 10000"/>
                  <a:gd name="connsiteX183" fmla="*/ 999 w 10000"/>
                  <a:gd name="connsiteY183" fmla="*/ 5581 h 10000"/>
                  <a:gd name="connsiteX184" fmla="*/ 978 w 10000"/>
                  <a:gd name="connsiteY184" fmla="*/ 5756 h 10000"/>
                  <a:gd name="connsiteX185" fmla="*/ 978 w 10000"/>
                  <a:gd name="connsiteY185" fmla="*/ 5775 h 10000"/>
                  <a:gd name="connsiteX186" fmla="*/ 967 w 10000"/>
                  <a:gd name="connsiteY186" fmla="*/ 5775 h 10000"/>
                  <a:gd name="connsiteX187" fmla="*/ 861 w 10000"/>
                  <a:gd name="connsiteY187" fmla="*/ 5814 h 10000"/>
                  <a:gd name="connsiteX188" fmla="*/ 861 w 10000"/>
                  <a:gd name="connsiteY188" fmla="*/ 6047 h 10000"/>
                  <a:gd name="connsiteX189" fmla="*/ 967 w 10000"/>
                  <a:gd name="connsiteY189" fmla="*/ 6298 h 10000"/>
                  <a:gd name="connsiteX190" fmla="*/ 967 w 10000"/>
                  <a:gd name="connsiteY190" fmla="*/ 6298 h 10000"/>
                  <a:gd name="connsiteX191" fmla="*/ 978 w 10000"/>
                  <a:gd name="connsiteY191" fmla="*/ 6318 h 10000"/>
                  <a:gd name="connsiteX192" fmla="*/ 988 w 10000"/>
                  <a:gd name="connsiteY192" fmla="*/ 6512 h 10000"/>
                  <a:gd name="connsiteX193" fmla="*/ 988 w 10000"/>
                  <a:gd name="connsiteY193" fmla="*/ 6531 h 10000"/>
                  <a:gd name="connsiteX194" fmla="*/ 978 w 10000"/>
                  <a:gd name="connsiteY194" fmla="*/ 6550 h 10000"/>
                  <a:gd name="connsiteX195" fmla="*/ 627 w 10000"/>
                  <a:gd name="connsiteY195" fmla="*/ 7016 h 10000"/>
                  <a:gd name="connsiteX196" fmla="*/ 521 w 10000"/>
                  <a:gd name="connsiteY196" fmla="*/ 7151 h 10000"/>
                  <a:gd name="connsiteX197" fmla="*/ 340 w 10000"/>
                  <a:gd name="connsiteY197" fmla="*/ 7384 h 10000"/>
                  <a:gd name="connsiteX198" fmla="*/ 340 w 10000"/>
                  <a:gd name="connsiteY198" fmla="*/ 7403 h 10000"/>
                  <a:gd name="connsiteX199" fmla="*/ 340 w 10000"/>
                  <a:gd name="connsiteY199" fmla="*/ 7403 h 10000"/>
                  <a:gd name="connsiteX200" fmla="*/ 191 w 10000"/>
                  <a:gd name="connsiteY200" fmla="*/ 7519 h 10000"/>
                  <a:gd name="connsiteX201" fmla="*/ 0 w 10000"/>
                  <a:gd name="connsiteY201" fmla="*/ 7791 h 10000"/>
                  <a:gd name="connsiteX202" fmla="*/ 11 w 10000"/>
                  <a:gd name="connsiteY202" fmla="*/ 7829 h 10000"/>
                  <a:gd name="connsiteX203" fmla="*/ 149 w 10000"/>
                  <a:gd name="connsiteY203" fmla="*/ 7868 h 10000"/>
                  <a:gd name="connsiteX204" fmla="*/ 159 w 10000"/>
                  <a:gd name="connsiteY204" fmla="*/ 7868 h 10000"/>
                  <a:gd name="connsiteX205" fmla="*/ 159 w 10000"/>
                  <a:gd name="connsiteY205" fmla="*/ 7868 h 10000"/>
                  <a:gd name="connsiteX206" fmla="*/ 372 w 10000"/>
                  <a:gd name="connsiteY206" fmla="*/ 8256 h 10000"/>
                  <a:gd name="connsiteX207" fmla="*/ 1467 w 10000"/>
                  <a:gd name="connsiteY207" fmla="*/ 9205 h 10000"/>
                  <a:gd name="connsiteX208" fmla="*/ 1467 w 10000"/>
                  <a:gd name="connsiteY208" fmla="*/ 9205 h 10000"/>
                  <a:gd name="connsiteX209" fmla="*/ 1477 w 10000"/>
                  <a:gd name="connsiteY209" fmla="*/ 9205 h 10000"/>
                  <a:gd name="connsiteX210" fmla="*/ 1838 w 10000"/>
                  <a:gd name="connsiteY210" fmla="*/ 9729 h 10000"/>
                  <a:gd name="connsiteX211" fmla="*/ 2508 w 10000"/>
                  <a:gd name="connsiteY211" fmla="*/ 9767 h 10000"/>
                  <a:gd name="connsiteX212" fmla="*/ 2561 w 10000"/>
                  <a:gd name="connsiteY212" fmla="*/ 9671 h 10000"/>
                  <a:gd name="connsiteX213" fmla="*/ 2561 w 10000"/>
                  <a:gd name="connsiteY213" fmla="*/ 9671 h 10000"/>
                  <a:gd name="connsiteX214" fmla="*/ 2582 w 10000"/>
                  <a:gd name="connsiteY214" fmla="*/ 9671 h 10000"/>
                  <a:gd name="connsiteX215" fmla="*/ 2848 w 10000"/>
                  <a:gd name="connsiteY215" fmla="*/ 9651 h 10000"/>
                  <a:gd name="connsiteX216" fmla="*/ 2859 w 10000"/>
                  <a:gd name="connsiteY216" fmla="*/ 9651 h 10000"/>
                  <a:gd name="connsiteX217" fmla="*/ 2869 w 10000"/>
                  <a:gd name="connsiteY217" fmla="*/ 9671 h 10000"/>
                  <a:gd name="connsiteX218" fmla="*/ 3061 w 10000"/>
                  <a:gd name="connsiteY218" fmla="*/ 10000 h 10000"/>
                  <a:gd name="connsiteX219" fmla="*/ 3061 w 10000"/>
                  <a:gd name="connsiteY219" fmla="*/ 10000 h 10000"/>
                  <a:gd name="connsiteX220" fmla="*/ 4336 w 10000"/>
                  <a:gd name="connsiteY220" fmla="*/ 9961 h 10000"/>
                  <a:gd name="connsiteX221" fmla="*/ 4357 w 10000"/>
                  <a:gd name="connsiteY221" fmla="*/ 9961 h 10000"/>
                  <a:gd name="connsiteX222" fmla="*/ 4357 w 10000"/>
                  <a:gd name="connsiteY222" fmla="*/ 9981 h 10000"/>
                  <a:gd name="connsiteX223" fmla="*/ 4527 w 10000"/>
                  <a:gd name="connsiteY223" fmla="*/ 9864 h 10000"/>
                  <a:gd name="connsiteX224" fmla="*/ 4538 w 10000"/>
                  <a:gd name="connsiteY224" fmla="*/ 9864 h 10000"/>
                  <a:gd name="connsiteX225" fmla="*/ 4538 w 10000"/>
                  <a:gd name="connsiteY225" fmla="*/ 9864 h 10000"/>
                  <a:gd name="connsiteX226" fmla="*/ 5250 w 10000"/>
                  <a:gd name="connsiteY226" fmla="*/ 9845 h 10000"/>
                  <a:gd name="connsiteX227" fmla="*/ 7354 w 10000"/>
                  <a:gd name="connsiteY227" fmla="*/ 9845 h 10000"/>
                  <a:gd name="connsiteX228" fmla="*/ 7343 w 10000"/>
                  <a:gd name="connsiteY228" fmla="*/ 9826 h 10000"/>
                  <a:gd name="connsiteX229" fmla="*/ 7439 w 10000"/>
                  <a:gd name="connsiteY229" fmla="*/ 9612 h 10000"/>
                  <a:gd name="connsiteX230" fmla="*/ 7513 w 10000"/>
                  <a:gd name="connsiteY230" fmla="*/ 9516 h 10000"/>
                  <a:gd name="connsiteX231" fmla="*/ 7428 w 10000"/>
                  <a:gd name="connsiteY231" fmla="*/ 9283 h 10000"/>
                  <a:gd name="connsiteX232" fmla="*/ 7450 w 10000"/>
                  <a:gd name="connsiteY232" fmla="*/ 9109 h 10000"/>
                  <a:gd name="connsiteX233" fmla="*/ 7683 w 10000"/>
                  <a:gd name="connsiteY233" fmla="*/ 8992 h 10000"/>
                  <a:gd name="connsiteX234" fmla="*/ 7683 w 10000"/>
                  <a:gd name="connsiteY234" fmla="*/ 8798 h 10000"/>
                  <a:gd name="connsiteX235" fmla="*/ 7779 w 10000"/>
                  <a:gd name="connsiteY235" fmla="*/ 8682 h 10000"/>
                  <a:gd name="connsiteX236" fmla="*/ 7949 w 10000"/>
                  <a:gd name="connsiteY236" fmla="*/ 8372 h 10000"/>
                  <a:gd name="connsiteX237" fmla="*/ 8013 w 10000"/>
                  <a:gd name="connsiteY237" fmla="*/ 8023 h 10000"/>
                  <a:gd name="connsiteX238" fmla="*/ 8098 w 10000"/>
                  <a:gd name="connsiteY238" fmla="*/ 7907 h 10000"/>
                  <a:gd name="connsiteX239" fmla="*/ 8204 w 10000"/>
                  <a:gd name="connsiteY239" fmla="*/ 7907 h 10000"/>
                  <a:gd name="connsiteX240" fmla="*/ 8363 w 10000"/>
                  <a:gd name="connsiteY240" fmla="*/ 7829 h 10000"/>
                  <a:gd name="connsiteX241" fmla="*/ 8576 w 10000"/>
                  <a:gd name="connsiteY241" fmla="*/ 7907 h 10000"/>
                  <a:gd name="connsiteX242" fmla="*/ 8661 w 10000"/>
                  <a:gd name="connsiteY242" fmla="*/ 8004 h 10000"/>
                  <a:gd name="connsiteX243" fmla="*/ 8704 w 10000"/>
                  <a:gd name="connsiteY243" fmla="*/ 7829 h 10000"/>
                  <a:gd name="connsiteX244" fmla="*/ 8831 w 10000"/>
                  <a:gd name="connsiteY244" fmla="*/ 7733 h 10000"/>
                  <a:gd name="connsiteX245" fmla="*/ 8980 w 10000"/>
                  <a:gd name="connsiteY245" fmla="*/ 7713 h 10000"/>
                  <a:gd name="connsiteX246" fmla="*/ 9097 w 10000"/>
                  <a:gd name="connsiteY246" fmla="*/ 7674 h 10000"/>
                  <a:gd name="connsiteX247" fmla="*/ 9235 w 10000"/>
                  <a:gd name="connsiteY247" fmla="*/ 7791 h 10000"/>
                  <a:gd name="connsiteX248" fmla="*/ 9341 w 10000"/>
                  <a:gd name="connsiteY248" fmla="*/ 7907 h 10000"/>
                  <a:gd name="connsiteX249" fmla="*/ 9458 w 10000"/>
                  <a:gd name="connsiteY249" fmla="*/ 7733 h 10000"/>
                  <a:gd name="connsiteX250" fmla="*/ 9575 w 10000"/>
                  <a:gd name="connsiteY250" fmla="*/ 7829 h 10000"/>
                  <a:gd name="connsiteX251" fmla="*/ 9702 w 10000"/>
                  <a:gd name="connsiteY251" fmla="*/ 7829 h 10000"/>
                  <a:gd name="connsiteX252" fmla="*/ 9809 w 10000"/>
                  <a:gd name="connsiteY252" fmla="*/ 7907 h 10000"/>
                  <a:gd name="connsiteX253" fmla="*/ 9968 w 10000"/>
                  <a:gd name="connsiteY253" fmla="*/ 7829 h 10000"/>
                  <a:gd name="connsiteX254" fmla="*/ 10000 w 10000"/>
                  <a:gd name="connsiteY254" fmla="*/ 7810 h 10000"/>
                  <a:gd name="connsiteX255" fmla="*/ 9979 w 10000"/>
                  <a:gd name="connsiteY255" fmla="*/ 7810 h 10000"/>
                  <a:gd name="connsiteX256" fmla="*/ 9968 w 10000"/>
                  <a:gd name="connsiteY256" fmla="*/ 7636 h 10000"/>
                  <a:gd name="connsiteX257" fmla="*/ 9968 w 10000"/>
                  <a:gd name="connsiteY257" fmla="*/ 7190 h 10000"/>
                  <a:gd name="connsiteX258" fmla="*/ 9926 w 10000"/>
                  <a:gd name="connsiteY258" fmla="*/ 7132 h 10000"/>
                  <a:gd name="connsiteX259" fmla="*/ 9915 w 10000"/>
                  <a:gd name="connsiteY259" fmla="*/ 7112 h 10000"/>
                  <a:gd name="connsiteX260" fmla="*/ 9926 w 10000"/>
                  <a:gd name="connsiteY260" fmla="*/ 7093 h 10000"/>
                  <a:gd name="connsiteX261" fmla="*/ 9968 w 10000"/>
                  <a:gd name="connsiteY261" fmla="*/ 6822 h 10000"/>
                  <a:gd name="connsiteX262" fmla="*/ 9979 w 10000"/>
                  <a:gd name="connsiteY262" fmla="*/ 6802 h 10000"/>
                  <a:gd name="connsiteX263" fmla="*/ 9979 w 10000"/>
                  <a:gd name="connsiteY263" fmla="*/ 6802 h 10000"/>
                  <a:gd name="connsiteX264" fmla="*/ 9947 w 10000"/>
                  <a:gd name="connsiteY264" fmla="*/ 6764 h 10000"/>
                  <a:gd name="connsiteX265" fmla="*/ 9872 w 10000"/>
                  <a:gd name="connsiteY265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71 w 10000"/>
                  <a:gd name="connsiteY5" fmla="*/ 7112 h 10000"/>
                  <a:gd name="connsiteX6" fmla="*/ 9665 w 10000"/>
                  <a:gd name="connsiteY6" fmla="*/ 6915 h 10000"/>
                  <a:gd name="connsiteX7" fmla="*/ 9458 w 10000"/>
                  <a:gd name="connsiteY7" fmla="*/ 6880 h 10000"/>
                  <a:gd name="connsiteX8" fmla="*/ 9447 w 10000"/>
                  <a:gd name="connsiteY8" fmla="*/ 6860 h 10000"/>
                  <a:gd name="connsiteX9" fmla="*/ 9447 w 10000"/>
                  <a:gd name="connsiteY9" fmla="*/ 6841 h 10000"/>
                  <a:gd name="connsiteX10" fmla="*/ 9447 w 10000"/>
                  <a:gd name="connsiteY10" fmla="*/ 6550 h 10000"/>
                  <a:gd name="connsiteX11" fmla="*/ 9447 w 10000"/>
                  <a:gd name="connsiteY11" fmla="*/ 6531 h 10000"/>
                  <a:gd name="connsiteX12" fmla="*/ 9458 w 10000"/>
                  <a:gd name="connsiteY12" fmla="*/ 6531 h 10000"/>
                  <a:gd name="connsiteX13" fmla="*/ 9554 w 10000"/>
                  <a:gd name="connsiteY13" fmla="*/ 6453 h 10000"/>
                  <a:gd name="connsiteX14" fmla="*/ 9564 w 10000"/>
                  <a:gd name="connsiteY14" fmla="*/ 5601 h 10000"/>
                  <a:gd name="connsiteX15" fmla="*/ 9564 w 10000"/>
                  <a:gd name="connsiteY15" fmla="*/ 5581 h 10000"/>
                  <a:gd name="connsiteX16" fmla="*/ 9564 w 10000"/>
                  <a:gd name="connsiteY16" fmla="*/ 5562 h 10000"/>
                  <a:gd name="connsiteX17" fmla="*/ 9649 w 10000"/>
                  <a:gd name="connsiteY17" fmla="*/ 5388 h 10000"/>
                  <a:gd name="connsiteX18" fmla="*/ 9702 w 10000"/>
                  <a:gd name="connsiteY18" fmla="*/ 5291 h 10000"/>
                  <a:gd name="connsiteX19" fmla="*/ 9554 w 10000"/>
                  <a:gd name="connsiteY19" fmla="*/ 5058 h 10000"/>
                  <a:gd name="connsiteX20" fmla="*/ 9554 w 10000"/>
                  <a:gd name="connsiteY20" fmla="*/ 5058 h 10000"/>
                  <a:gd name="connsiteX21" fmla="*/ 9543 w 10000"/>
                  <a:gd name="connsiteY21" fmla="*/ 5058 h 10000"/>
                  <a:gd name="connsiteX22" fmla="*/ 9394 w 10000"/>
                  <a:gd name="connsiteY22" fmla="*/ 4709 h 10000"/>
                  <a:gd name="connsiteX23" fmla="*/ 9394 w 10000"/>
                  <a:gd name="connsiteY23" fmla="*/ 4690 h 10000"/>
                  <a:gd name="connsiteX24" fmla="*/ 9394 w 10000"/>
                  <a:gd name="connsiteY24" fmla="*/ 4690 h 10000"/>
                  <a:gd name="connsiteX25" fmla="*/ 9456 w 10000"/>
                  <a:gd name="connsiteY25" fmla="*/ 4520 h 10000"/>
                  <a:gd name="connsiteX26" fmla="*/ 9490 w 10000"/>
                  <a:gd name="connsiteY26" fmla="*/ 4360 h 10000"/>
                  <a:gd name="connsiteX27" fmla="*/ 9564 w 10000"/>
                  <a:gd name="connsiteY27" fmla="*/ 4244 h 10000"/>
                  <a:gd name="connsiteX28" fmla="*/ 9628 w 10000"/>
                  <a:gd name="connsiteY28" fmla="*/ 4012 h 10000"/>
                  <a:gd name="connsiteX29" fmla="*/ 9490 w 10000"/>
                  <a:gd name="connsiteY29" fmla="*/ 3760 h 10000"/>
                  <a:gd name="connsiteX30" fmla="*/ 9490 w 10000"/>
                  <a:gd name="connsiteY30" fmla="*/ 3760 h 10000"/>
                  <a:gd name="connsiteX31" fmla="*/ 9479 w 10000"/>
                  <a:gd name="connsiteY31" fmla="*/ 3760 h 10000"/>
                  <a:gd name="connsiteX32" fmla="*/ 9426 w 10000"/>
                  <a:gd name="connsiteY32" fmla="*/ 3527 h 10000"/>
                  <a:gd name="connsiteX33" fmla="*/ 9426 w 10000"/>
                  <a:gd name="connsiteY33" fmla="*/ 3527 h 10000"/>
                  <a:gd name="connsiteX34" fmla="*/ 9426 w 10000"/>
                  <a:gd name="connsiteY34" fmla="*/ 3508 h 10000"/>
                  <a:gd name="connsiteX35" fmla="*/ 9416 w 10000"/>
                  <a:gd name="connsiteY35" fmla="*/ 3198 h 10000"/>
                  <a:gd name="connsiteX36" fmla="*/ 9416 w 10000"/>
                  <a:gd name="connsiteY36" fmla="*/ 3198 h 10000"/>
                  <a:gd name="connsiteX37" fmla="*/ 9416 w 10000"/>
                  <a:gd name="connsiteY37" fmla="*/ 3178 h 10000"/>
                  <a:gd name="connsiteX38" fmla="*/ 9532 w 10000"/>
                  <a:gd name="connsiteY38" fmla="*/ 2907 h 10000"/>
                  <a:gd name="connsiteX39" fmla="*/ 9384 w 10000"/>
                  <a:gd name="connsiteY39" fmla="*/ 2616 h 10000"/>
                  <a:gd name="connsiteX40" fmla="*/ 9384 w 10000"/>
                  <a:gd name="connsiteY40" fmla="*/ 2616 h 10000"/>
                  <a:gd name="connsiteX41" fmla="*/ 9384 w 10000"/>
                  <a:gd name="connsiteY41" fmla="*/ 2616 h 10000"/>
                  <a:gd name="connsiteX42" fmla="*/ 9330 w 10000"/>
                  <a:gd name="connsiteY42" fmla="*/ 2267 h 10000"/>
                  <a:gd name="connsiteX43" fmla="*/ 9330 w 10000"/>
                  <a:gd name="connsiteY43" fmla="*/ 2248 h 10000"/>
                  <a:gd name="connsiteX44" fmla="*/ 9330 w 10000"/>
                  <a:gd name="connsiteY44" fmla="*/ 2248 h 10000"/>
                  <a:gd name="connsiteX45" fmla="*/ 9341 w 10000"/>
                  <a:gd name="connsiteY45" fmla="*/ 1841 h 10000"/>
                  <a:gd name="connsiteX46" fmla="*/ 9341 w 10000"/>
                  <a:gd name="connsiteY46" fmla="*/ 1822 h 10000"/>
                  <a:gd name="connsiteX47" fmla="*/ 9341 w 10000"/>
                  <a:gd name="connsiteY47" fmla="*/ 1822 h 10000"/>
                  <a:gd name="connsiteX48" fmla="*/ 9660 w 10000"/>
                  <a:gd name="connsiteY48" fmla="*/ 1279 h 10000"/>
                  <a:gd name="connsiteX49" fmla="*/ 9564 w 10000"/>
                  <a:gd name="connsiteY49" fmla="*/ 1008 h 10000"/>
                  <a:gd name="connsiteX50" fmla="*/ 9554 w 10000"/>
                  <a:gd name="connsiteY50" fmla="*/ 1008 h 10000"/>
                  <a:gd name="connsiteX51" fmla="*/ 9554 w 10000"/>
                  <a:gd name="connsiteY51" fmla="*/ 988 h 10000"/>
                  <a:gd name="connsiteX52" fmla="*/ 9586 w 10000"/>
                  <a:gd name="connsiteY52" fmla="*/ 698 h 10000"/>
                  <a:gd name="connsiteX53" fmla="*/ 9501 w 10000"/>
                  <a:gd name="connsiteY53" fmla="*/ 601 h 10000"/>
                  <a:gd name="connsiteX54" fmla="*/ 9288 w 10000"/>
                  <a:gd name="connsiteY54" fmla="*/ 581 h 10000"/>
                  <a:gd name="connsiteX55" fmla="*/ 9288 w 10000"/>
                  <a:gd name="connsiteY55" fmla="*/ 581 h 10000"/>
                  <a:gd name="connsiteX56" fmla="*/ 9277 w 10000"/>
                  <a:gd name="connsiteY56" fmla="*/ 581 h 10000"/>
                  <a:gd name="connsiteX57" fmla="*/ 9224 w 10000"/>
                  <a:gd name="connsiteY57" fmla="*/ 484 h 10000"/>
                  <a:gd name="connsiteX58" fmla="*/ 9086 w 10000"/>
                  <a:gd name="connsiteY58" fmla="*/ 484 h 10000"/>
                  <a:gd name="connsiteX59" fmla="*/ 8948 w 10000"/>
                  <a:gd name="connsiteY59" fmla="*/ 1124 h 10000"/>
                  <a:gd name="connsiteX60" fmla="*/ 8927 w 10000"/>
                  <a:gd name="connsiteY60" fmla="*/ 1124 h 10000"/>
                  <a:gd name="connsiteX61" fmla="*/ 8927 w 10000"/>
                  <a:gd name="connsiteY61" fmla="*/ 1143 h 10000"/>
                  <a:gd name="connsiteX62" fmla="*/ 8650 w 10000"/>
                  <a:gd name="connsiteY62" fmla="*/ 1415 h 10000"/>
                  <a:gd name="connsiteX63" fmla="*/ 8640 w 10000"/>
                  <a:gd name="connsiteY63" fmla="*/ 1434 h 10000"/>
                  <a:gd name="connsiteX64" fmla="*/ 8640 w 10000"/>
                  <a:gd name="connsiteY64" fmla="*/ 1434 h 10000"/>
                  <a:gd name="connsiteX65" fmla="*/ 8470 w 10000"/>
                  <a:gd name="connsiteY65" fmla="*/ 1395 h 10000"/>
                  <a:gd name="connsiteX66" fmla="*/ 8321 w 10000"/>
                  <a:gd name="connsiteY66" fmla="*/ 1531 h 10000"/>
                  <a:gd name="connsiteX67" fmla="*/ 8321 w 10000"/>
                  <a:gd name="connsiteY67" fmla="*/ 1531 h 10000"/>
                  <a:gd name="connsiteX68" fmla="*/ 8321 w 10000"/>
                  <a:gd name="connsiteY68" fmla="*/ 1531 h 10000"/>
                  <a:gd name="connsiteX69" fmla="*/ 8172 w 10000"/>
                  <a:gd name="connsiteY69" fmla="*/ 1589 h 10000"/>
                  <a:gd name="connsiteX70" fmla="*/ 8023 w 10000"/>
                  <a:gd name="connsiteY70" fmla="*/ 1957 h 10000"/>
                  <a:gd name="connsiteX71" fmla="*/ 8013 w 10000"/>
                  <a:gd name="connsiteY71" fmla="*/ 1977 h 10000"/>
                  <a:gd name="connsiteX72" fmla="*/ 7991 w 10000"/>
                  <a:gd name="connsiteY72" fmla="*/ 1977 h 10000"/>
                  <a:gd name="connsiteX73" fmla="*/ 7864 w 10000"/>
                  <a:gd name="connsiteY73" fmla="*/ 1899 h 10000"/>
                  <a:gd name="connsiteX74" fmla="*/ 7843 w 10000"/>
                  <a:gd name="connsiteY74" fmla="*/ 1899 h 10000"/>
                  <a:gd name="connsiteX75" fmla="*/ 7853 w 10000"/>
                  <a:gd name="connsiteY75" fmla="*/ 1841 h 10000"/>
                  <a:gd name="connsiteX76" fmla="*/ 7928 w 10000"/>
                  <a:gd name="connsiteY76" fmla="*/ 1609 h 10000"/>
                  <a:gd name="connsiteX77" fmla="*/ 7906 w 10000"/>
                  <a:gd name="connsiteY77" fmla="*/ 1279 h 10000"/>
                  <a:gd name="connsiteX78" fmla="*/ 7758 w 10000"/>
                  <a:gd name="connsiteY78" fmla="*/ 1124 h 10000"/>
                  <a:gd name="connsiteX79" fmla="*/ 7651 w 10000"/>
                  <a:gd name="connsiteY79" fmla="*/ 1124 h 10000"/>
                  <a:gd name="connsiteX80" fmla="*/ 7641 w 10000"/>
                  <a:gd name="connsiteY80" fmla="*/ 1124 h 10000"/>
                  <a:gd name="connsiteX81" fmla="*/ 7630 w 10000"/>
                  <a:gd name="connsiteY81" fmla="*/ 1105 h 10000"/>
                  <a:gd name="connsiteX82" fmla="*/ 7556 w 10000"/>
                  <a:gd name="connsiteY82" fmla="*/ 930 h 10000"/>
                  <a:gd name="connsiteX83" fmla="*/ 7184 w 10000"/>
                  <a:gd name="connsiteY83" fmla="*/ 891 h 10000"/>
                  <a:gd name="connsiteX84" fmla="*/ 7173 w 10000"/>
                  <a:gd name="connsiteY84" fmla="*/ 891 h 10000"/>
                  <a:gd name="connsiteX85" fmla="*/ 7173 w 10000"/>
                  <a:gd name="connsiteY85" fmla="*/ 872 h 10000"/>
                  <a:gd name="connsiteX86" fmla="*/ 7099 w 10000"/>
                  <a:gd name="connsiteY86" fmla="*/ 620 h 10000"/>
                  <a:gd name="connsiteX87" fmla="*/ 7088 w 10000"/>
                  <a:gd name="connsiteY87" fmla="*/ 601 h 10000"/>
                  <a:gd name="connsiteX88" fmla="*/ 7088 w 10000"/>
                  <a:gd name="connsiteY88" fmla="*/ 601 h 10000"/>
                  <a:gd name="connsiteX89" fmla="*/ 7088 w 10000"/>
                  <a:gd name="connsiteY89" fmla="*/ 465 h 10000"/>
                  <a:gd name="connsiteX90" fmla="*/ 7088 w 10000"/>
                  <a:gd name="connsiteY90" fmla="*/ 426 h 10000"/>
                  <a:gd name="connsiteX91" fmla="*/ 7099 w 10000"/>
                  <a:gd name="connsiteY91" fmla="*/ 407 h 10000"/>
                  <a:gd name="connsiteX92" fmla="*/ 7194 w 10000"/>
                  <a:gd name="connsiteY92" fmla="*/ 310 h 10000"/>
                  <a:gd name="connsiteX93" fmla="*/ 7109 w 10000"/>
                  <a:gd name="connsiteY93" fmla="*/ 136 h 10000"/>
                  <a:gd name="connsiteX94" fmla="*/ 7035 w 10000"/>
                  <a:gd name="connsiteY94" fmla="*/ 0 h 10000"/>
                  <a:gd name="connsiteX95" fmla="*/ 6939 w 10000"/>
                  <a:gd name="connsiteY95" fmla="*/ 116 h 10000"/>
                  <a:gd name="connsiteX96" fmla="*/ 6939 w 10000"/>
                  <a:gd name="connsiteY96" fmla="*/ 116 h 10000"/>
                  <a:gd name="connsiteX97" fmla="*/ 6939 w 10000"/>
                  <a:gd name="connsiteY97" fmla="*/ 116 h 10000"/>
                  <a:gd name="connsiteX98" fmla="*/ 6812 w 10000"/>
                  <a:gd name="connsiteY98" fmla="*/ 155 h 10000"/>
                  <a:gd name="connsiteX99" fmla="*/ 6674 w 10000"/>
                  <a:gd name="connsiteY99" fmla="*/ 291 h 10000"/>
                  <a:gd name="connsiteX100" fmla="*/ 6599 w 10000"/>
                  <a:gd name="connsiteY100" fmla="*/ 523 h 10000"/>
                  <a:gd name="connsiteX101" fmla="*/ 6599 w 10000"/>
                  <a:gd name="connsiteY101" fmla="*/ 543 h 10000"/>
                  <a:gd name="connsiteX102" fmla="*/ 6589 w 10000"/>
                  <a:gd name="connsiteY102" fmla="*/ 543 h 10000"/>
                  <a:gd name="connsiteX103" fmla="*/ 6397 w 10000"/>
                  <a:gd name="connsiteY103" fmla="*/ 581 h 10000"/>
                  <a:gd name="connsiteX104" fmla="*/ 6334 w 10000"/>
                  <a:gd name="connsiteY104" fmla="*/ 891 h 10000"/>
                  <a:gd name="connsiteX105" fmla="*/ 6334 w 10000"/>
                  <a:gd name="connsiteY105" fmla="*/ 911 h 10000"/>
                  <a:gd name="connsiteX106" fmla="*/ 6334 w 10000"/>
                  <a:gd name="connsiteY106" fmla="*/ 911 h 10000"/>
                  <a:gd name="connsiteX107" fmla="*/ 6142 w 10000"/>
                  <a:gd name="connsiteY107" fmla="*/ 1124 h 10000"/>
                  <a:gd name="connsiteX108" fmla="*/ 6015 w 10000"/>
                  <a:gd name="connsiteY108" fmla="*/ 1453 h 10000"/>
                  <a:gd name="connsiteX109" fmla="*/ 6004 w 10000"/>
                  <a:gd name="connsiteY109" fmla="*/ 1473 h 10000"/>
                  <a:gd name="connsiteX110" fmla="*/ 5994 w 10000"/>
                  <a:gd name="connsiteY110" fmla="*/ 1453 h 10000"/>
                  <a:gd name="connsiteX111" fmla="*/ 5802 w 10000"/>
                  <a:gd name="connsiteY111" fmla="*/ 1434 h 10000"/>
                  <a:gd name="connsiteX112" fmla="*/ 5781 w 10000"/>
                  <a:gd name="connsiteY112" fmla="*/ 1415 h 10000"/>
                  <a:gd name="connsiteX113" fmla="*/ 5781 w 10000"/>
                  <a:gd name="connsiteY113" fmla="*/ 1395 h 10000"/>
                  <a:gd name="connsiteX114" fmla="*/ 5760 w 10000"/>
                  <a:gd name="connsiteY114" fmla="*/ 930 h 10000"/>
                  <a:gd name="connsiteX115" fmla="*/ 5654 w 10000"/>
                  <a:gd name="connsiteY115" fmla="*/ 872 h 10000"/>
                  <a:gd name="connsiteX116" fmla="*/ 5377 w 10000"/>
                  <a:gd name="connsiteY116" fmla="*/ 1240 h 10000"/>
                  <a:gd name="connsiteX117" fmla="*/ 5165 w 10000"/>
                  <a:gd name="connsiteY117" fmla="*/ 1570 h 10000"/>
                  <a:gd name="connsiteX118" fmla="*/ 5165 w 10000"/>
                  <a:gd name="connsiteY118" fmla="*/ 1899 h 10000"/>
                  <a:gd name="connsiteX119" fmla="*/ 5165 w 10000"/>
                  <a:gd name="connsiteY119" fmla="*/ 1919 h 10000"/>
                  <a:gd name="connsiteX120" fmla="*/ 5154 w 10000"/>
                  <a:gd name="connsiteY120" fmla="*/ 1919 h 10000"/>
                  <a:gd name="connsiteX121" fmla="*/ 5027 w 10000"/>
                  <a:gd name="connsiteY121" fmla="*/ 2112 h 10000"/>
                  <a:gd name="connsiteX122" fmla="*/ 5016 w 10000"/>
                  <a:gd name="connsiteY122" fmla="*/ 2112 h 10000"/>
                  <a:gd name="connsiteX123" fmla="*/ 5005 w 10000"/>
                  <a:gd name="connsiteY123" fmla="*/ 2112 h 10000"/>
                  <a:gd name="connsiteX124" fmla="*/ 4814 w 10000"/>
                  <a:gd name="connsiteY124" fmla="*/ 2112 h 10000"/>
                  <a:gd name="connsiteX125" fmla="*/ 4803 w 10000"/>
                  <a:gd name="connsiteY125" fmla="*/ 2112 h 10000"/>
                  <a:gd name="connsiteX126" fmla="*/ 4803 w 10000"/>
                  <a:gd name="connsiteY126" fmla="*/ 2112 h 10000"/>
                  <a:gd name="connsiteX127" fmla="*/ 4697 w 10000"/>
                  <a:gd name="connsiteY127" fmla="*/ 1957 h 10000"/>
                  <a:gd name="connsiteX128" fmla="*/ 4591 w 10000"/>
                  <a:gd name="connsiteY128" fmla="*/ 1899 h 10000"/>
                  <a:gd name="connsiteX129" fmla="*/ 4591 w 10000"/>
                  <a:gd name="connsiteY129" fmla="*/ 1957 h 10000"/>
                  <a:gd name="connsiteX130" fmla="*/ 4591 w 10000"/>
                  <a:gd name="connsiteY130" fmla="*/ 1996 h 10000"/>
                  <a:gd name="connsiteX131" fmla="*/ 4570 w 10000"/>
                  <a:gd name="connsiteY131" fmla="*/ 1996 h 10000"/>
                  <a:gd name="connsiteX132" fmla="*/ 4453 w 10000"/>
                  <a:gd name="connsiteY132" fmla="*/ 1996 h 10000"/>
                  <a:gd name="connsiteX133" fmla="*/ 4431 w 10000"/>
                  <a:gd name="connsiteY133" fmla="*/ 1996 h 10000"/>
                  <a:gd name="connsiteX134" fmla="*/ 4431 w 10000"/>
                  <a:gd name="connsiteY134" fmla="*/ 1957 h 10000"/>
                  <a:gd name="connsiteX135" fmla="*/ 4378 w 10000"/>
                  <a:gd name="connsiteY135" fmla="*/ 1589 h 10000"/>
                  <a:gd name="connsiteX136" fmla="*/ 4091 w 10000"/>
                  <a:gd name="connsiteY136" fmla="*/ 1512 h 10000"/>
                  <a:gd name="connsiteX137" fmla="*/ 4081 w 10000"/>
                  <a:gd name="connsiteY137" fmla="*/ 1512 h 10000"/>
                  <a:gd name="connsiteX138" fmla="*/ 4070 w 10000"/>
                  <a:gd name="connsiteY138" fmla="*/ 1492 h 10000"/>
                  <a:gd name="connsiteX139" fmla="*/ 3879 w 10000"/>
                  <a:gd name="connsiteY139" fmla="*/ 988 h 10000"/>
                  <a:gd name="connsiteX140" fmla="*/ 3719 w 10000"/>
                  <a:gd name="connsiteY140" fmla="*/ 988 h 10000"/>
                  <a:gd name="connsiteX141" fmla="*/ 3698 w 10000"/>
                  <a:gd name="connsiteY141" fmla="*/ 1085 h 10000"/>
                  <a:gd name="connsiteX142" fmla="*/ 3698 w 10000"/>
                  <a:gd name="connsiteY142" fmla="*/ 1105 h 10000"/>
                  <a:gd name="connsiteX143" fmla="*/ 3698 w 10000"/>
                  <a:gd name="connsiteY143" fmla="*/ 1105 h 10000"/>
                  <a:gd name="connsiteX144" fmla="*/ 3592 w 10000"/>
                  <a:gd name="connsiteY144" fmla="*/ 1318 h 10000"/>
                  <a:gd name="connsiteX145" fmla="*/ 3592 w 10000"/>
                  <a:gd name="connsiteY145" fmla="*/ 1318 h 10000"/>
                  <a:gd name="connsiteX146" fmla="*/ 3581 w 10000"/>
                  <a:gd name="connsiteY146" fmla="*/ 1318 h 10000"/>
                  <a:gd name="connsiteX147" fmla="*/ 3486 w 10000"/>
                  <a:gd name="connsiteY147" fmla="*/ 1395 h 10000"/>
                  <a:gd name="connsiteX148" fmla="*/ 3486 w 10000"/>
                  <a:gd name="connsiteY148" fmla="*/ 1686 h 10000"/>
                  <a:gd name="connsiteX149" fmla="*/ 3486 w 10000"/>
                  <a:gd name="connsiteY149" fmla="*/ 1725 h 10000"/>
                  <a:gd name="connsiteX150" fmla="*/ 3475 w 10000"/>
                  <a:gd name="connsiteY150" fmla="*/ 1725 h 10000"/>
                  <a:gd name="connsiteX151" fmla="*/ 3369 w 10000"/>
                  <a:gd name="connsiteY151" fmla="*/ 1841 h 10000"/>
                  <a:gd name="connsiteX152" fmla="*/ 3135 w 10000"/>
                  <a:gd name="connsiteY152" fmla="*/ 2171 h 10000"/>
                  <a:gd name="connsiteX153" fmla="*/ 2954 w 10000"/>
                  <a:gd name="connsiteY153" fmla="*/ 2829 h 10000"/>
                  <a:gd name="connsiteX154" fmla="*/ 2954 w 10000"/>
                  <a:gd name="connsiteY154" fmla="*/ 2829 h 10000"/>
                  <a:gd name="connsiteX155" fmla="*/ 2944 w 10000"/>
                  <a:gd name="connsiteY155" fmla="*/ 2829 h 10000"/>
                  <a:gd name="connsiteX156" fmla="*/ 2699 w 10000"/>
                  <a:gd name="connsiteY156" fmla="*/ 3217 h 10000"/>
                  <a:gd name="connsiteX157" fmla="*/ 2487 w 10000"/>
                  <a:gd name="connsiteY157" fmla="*/ 3566 h 10000"/>
                  <a:gd name="connsiteX158" fmla="*/ 2465 w 10000"/>
                  <a:gd name="connsiteY158" fmla="*/ 3934 h 10000"/>
                  <a:gd name="connsiteX159" fmla="*/ 2465 w 10000"/>
                  <a:gd name="connsiteY159" fmla="*/ 3934 h 10000"/>
                  <a:gd name="connsiteX160" fmla="*/ 2465 w 10000"/>
                  <a:gd name="connsiteY160" fmla="*/ 3934 h 10000"/>
                  <a:gd name="connsiteX161" fmla="*/ 2295 w 10000"/>
                  <a:gd name="connsiteY161" fmla="*/ 4205 h 10000"/>
                  <a:gd name="connsiteX162" fmla="*/ 2200 w 10000"/>
                  <a:gd name="connsiteY162" fmla="*/ 4535 h 10000"/>
                  <a:gd name="connsiteX163" fmla="*/ 2189 w 10000"/>
                  <a:gd name="connsiteY163" fmla="*/ 4554 h 10000"/>
                  <a:gd name="connsiteX164" fmla="*/ 2179 w 10000"/>
                  <a:gd name="connsiteY164" fmla="*/ 4554 h 10000"/>
                  <a:gd name="connsiteX165" fmla="*/ 2051 w 10000"/>
                  <a:gd name="connsiteY165" fmla="*/ 4535 h 10000"/>
                  <a:gd name="connsiteX166" fmla="*/ 1913 w 10000"/>
                  <a:gd name="connsiteY166" fmla="*/ 4767 h 10000"/>
                  <a:gd name="connsiteX167" fmla="*/ 1913 w 10000"/>
                  <a:gd name="connsiteY167" fmla="*/ 4787 h 10000"/>
                  <a:gd name="connsiteX168" fmla="*/ 1902 w 10000"/>
                  <a:gd name="connsiteY168" fmla="*/ 4787 h 10000"/>
                  <a:gd name="connsiteX169" fmla="*/ 1498 w 10000"/>
                  <a:gd name="connsiteY169" fmla="*/ 4671 h 10000"/>
                  <a:gd name="connsiteX170" fmla="*/ 1488 w 10000"/>
                  <a:gd name="connsiteY170" fmla="*/ 4671 h 10000"/>
                  <a:gd name="connsiteX171" fmla="*/ 1488 w 10000"/>
                  <a:gd name="connsiteY171" fmla="*/ 4651 h 10000"/>
                  <a:gd name="connsiteX172" fmla="*/ 1424 w 10000"/>
                  <a:gd name="connsiteY172" fmla="*/ 4516 h 10000"/>
                  <a:gd name="connsiteX173" fmla="*/ 1350 w 10000"/>
                  <a:gd name="connsiteY173" fmla="*/ 4516 h 10000"/>
                  <a:gd name="connsiteX174" fmla="*/ 1296 w 10000"/>
                  <a:gd name="connsiteY174" fmla="*/ 4690 h 10000"/>
                  <a:gd name="connsiteX175" fmla="*/ 1286 w 10000"/>
                  <a:gd name="connsiteY175" fmla="*/ 4922 h 10000"/>
                  <a:gd name="connsiteX176" fmla="*/ 1286 w 10000"/>
                  <a:gd name="connsiteY176" fmla="*/ 4942 h 10000"/>
                  <a:gd name="connsiteX177" fmla="*/ 1275 w 10000"/>
                  <a:gd name="connsiteY177" fmla="*/ 4961 h 10000"/>
                  <a:gd name="connsiteX178" fmla="*/ 1190 w 10000"/>
                  <a:gd name="connsiteY178" fmla="*/ 5058 h 10000"/>
                  <a:gd name="connsiteX179" fmla="*/ 1137 w 10000"/>
                  <a:gd name="connsiteY179" fmla="*/ 5271 h 10000"/>
                  <a:gd name="connsiteX180" fmla="*/ 1137 w 10000"/>
                  <a:gd name="connsiteY180" fmla="*/ 5291 h 10000"/>
                  <a:gd name="connsiteX181" fmla="*/ 1126 w 10000"/>
                  <a:gd name="connsiteY181" fmla="*/ 5291 h 10000"/>
                  <a:gd name="connsiteX182" fmla="*/ 1020 w 10000"/>
                  <a:gd name="connsiteY182" fmla="*/ 5407 h 10000"/>
                  <a:gd name="connsiteX183" fmla="*/ 999 w 10000"/>
                  <a:gd name="connsiteY183" fmla="*/ 5581 h 10000"/>
                  <a:gd name="connsiteX184" fmla="*/ 978 w 10000"/>
                  <a:gd name="connsiteY184" fmla="*/ 5756 h 10000"/>
                  <a:gd name="connsiteX185" fmla="*/ 978 w 10000"/>
                  <a:gd name="connsiteY185" fmla="*/ 5775 h 10000"/>
                  <a:gd name="connsiteX186" fmla="*/ 967 w 10000"/>
                  <a:gd name="connsiteY186" fmla="*/ 5775 h 10000"/>
                  <a:gd name="connsiteX187" fmla="*/ 861 w 10000"/>
                  <a:gd name="connsiteY187" fmla="*/ 5814 h 10000"/>
                  <a:gd name="connsiteX188" fmla="*/ 861 w 10000"/>
                  <a:gd name="connsiteY188" fmla="*/ 6047 h 10000"/>
                  <a:gd name="connsiteX189" fmla="*/ 967 w 10000"/>
                  <a:gd name="connsiteY189" fmla="*/ 6298 h 10000"/>
                  <a:gd name="connsiteX190" fmla="*/ 967 w 10000"/>
                  <a:gd name="connsiteY190" fmla="*/ 6298 h 10000"/>
                  <a:gd name="connsiteX191" fmla="*/ 978 w 10000"/>
                  <a:gd name="connsiteY191" fmla="*/ 6318 h 10000"/>
                  <a:gd name="connsiteX192" fmla="*/ 988 w 10000"/>
                  <a:gd name="connsiteY192" fmla="*/ 6512 h 10000"/>
                  <a:gd name="connsiteX193" fmla="*/ 988 w 10000"/>
                  <a:gd name="connsiteY193" fmla="*/ 6531 h 10000"/>
                  <a:gd name="connsiteX194" fmla="*/ 978 w 10000"/>
                  <a:gd name="connsiteY194" fmla="*/ 6550 h 10000"/>
                  <a:gd name="connsiteX195" fmla="*/ 627 w 10000"/>
                  <a:gd name="connsiteY195" fmla="*/ 7016 h 10000"/>
                  <a:gd name="connsiteX196" fmla="*/ 521 w 10000"/>
                  <a:gd name="connsiteY196" fmla="*/ 7151 h 10000"/>
                  <a:gd name="connsiteX197" fmla="*/ 340 w 10000"/>
                  <a:gd name="connsiteY197" fmla="*/ 7384 h 10000"/>
                  <a:gd name="connsiteX198" fmla="*/ 340 w 10000"/>
                  <a:gd name="connsiteY198" fmla="*/ 7403 h 10000"/>
                  <a:gd name="connsiteX199" fmla="*/ 340 w 10000"/>
                  <a:gd name="connsiteY199" fmla="*/ 7403 h 10000"/>
                  <a:gd name="connsiteX200" fmla="*/ 191 w 10000"/>
                  <a:gd name="connsiteY200" fmla="*/ 7519 h 10000"/>
                  <a:gd name="connsiteX201" fmla="*/ 0 w 10000"/>
                  <a:gd name="connsiteY201" fmla="*/ 7791 h 10000"/>
                  <a:gd name="connsiteX202" fmla="*/ 11 w 10000"/>
                  <a:gd name="connsiteY202" fmla="*/ 7829 h 10000"/>
                  <a:gd name="connsiteX203" fmla="*/ 149 w 10000"/>
                  <a:gd name="connsiteY203" fmla="*/ 7868 h 10000"/>
                  <a:gd name="connsiteX204" fmla="*/ 159 w 10000"/>
                  <a:gd name="connsiteY204" fmla="*/ 7868 h 10000"/>
                  <a:gd name="connsiteX205" fmla="*/ 159 w 10000"/>
                  <a:gd name="connsiteY205" fmla="*/ 7868 h 10000"/>
                  <a:gd name="connsiteX206" fmla="*/ 372 w 10000"/>
                  <a:gd name="connsiteY206" fmla="*/ 8256 h 10000"/>
                  <a:gd name="connsiteX207" fmla="*/ 1467 w 10000"/>
                  <a:gd name="connsiteY207" fmla="*/ 9205 h 10000"/>
                  <a:gd name="connsiteX208" fmla="*/ 1467 w 10000"/>
                  <a:gd name="connsiteY208" fmla="*/ 9205 h 10000"/>
                  <a:gd name="connsiteX209" fmla="*/ 1477 w 10000"/>
                  <a:gd name="connsiteY209" fmla="*/ 9205 h 10000"/>
                  <a:gd name="connsiteX210" fmla="*/ 1838 w 10000"/>
                  <a:gd name="connsiteY210" fmla="*/ 9729 h 10000"/>
                  <a:gd name="connsiteX211" fmla="*/ 2508 w 10000"/>
                  <a:gd name="connsiteY211" fmla="*/ 9767 h 10000"/>
                  <a:gd name="connsiteX212" fmla="*/ 2561 w 10000"/>
                  <a:gd name="connsiteY212" fmla="*/ 9671 h 10000"/>
                  <a:gd name="connsiteX213" fmla="*/ 2561 w 10000"/>
                  <a:gd name="connsiteY213" fmla="*/ 9671 h 10000"/>
                  <a:gd name="connsiteX214" fmla="*/ 2582 w 10000"/>
                  <a:gd name="connsiteY214" fmla="*/ 9671 h 10000"/>
                  <a:gd name="connsiteX215" fmla="*/ 2848 w 10000"/>
                  <a:gd name="connsiteY215" fmla="*/ 9651 h 10000"/>
                  <a:gd name="connsiteX216" fmla="*/ 2859 w 10000"/>
                  <a:gd name="connsiteY216" fmla="*/ 9651 h 10000"/>
                  <a:gd name="connsiteX217" fmla="*/ 2869 w 10000"/>
                  <a:gd name="connsiteY217" fmla="*/ 9671 h 10000"/>
                  <a:gd name="connsiteX218" fmla="*/ 3061 w 10000"/>
                  <a:gd name="connsiteY218" fmla="*/ 10000 h 10000"/>
                  <a:gd name="connsiteX219" fmla="*/ 3061 w 10000"/>
                  <a:gd name="connsiteY219" fmla="*/ 10000 h 10000"/>
                  <a:gd name="connsiteX220" fmla="*/ 4336 w 10000"/>
                  <a:gd name="connsiteY220" fmla="*/ 9961 h 10000"/>
                  <a:gd name="connsiteX221" fmla="*/ 4357 w 10000"/>
                  <a:gd name="connsiteY221" fmla="*/ 9961 h 10000"/>
                  <a:gd name="connsiteX222" fmla="*/ 4357 w 10000"/>
                  <a:gd name="connsiteY222" fmla="*/ 9981 h 10000"/>
                  <a:gd name="connsiteX223" fmla="*/ 4527 w 10000"/>
                  <a:gd name="connsiteY223" fmla="*/ 9864 h 10000"/>
                  <a:gd name="connsiteX224" fmla="*/ 4538 w 10000"/>
                  <a:gd name="connsiteY224" fmla="*/ 9864 h 10000"/>
                  <a:gd name="connsiteX225" fmla="*/ 4538 w 10000"/>
                  <a:gd name="connsiteY225" fmla="*/ 9864 h 10000"/>
                  <a:gd name="connsiteX226" fmla="*/ 5250 w 10000"/>
                  <a:gd name="connsiteY226" fmla="*/ 9845 h 10000"/>
                  <a:gd name="connsiteX227" fmla="*/ 7354 w 10000"/>
                  <a:gd name="connsiteY227" fmla="*/ 9845 h 10000"/>
                  <a:gd name="connsiteX228" fmla="*/ 7343 w 10000"/>
                  <a:gd name="connsiteY228" fmla="*/ 9826 h 10000"/>
                  <a:gd name="connsiteX229" fmla="*/ 7439 w 10000"/>
                  <a:gd name="connsiteY229" fmla="*/ 9612 h 10000"/>
                  <a:gd name="connsiteX230" fmla="*/ 7513 w 10000"/>
                  <a:gd name="connsiteY230" fmla="*/ 9516 h 10000"/>
                  <a:gd name="connsiteX231" fmla="*/ 7428 w 10000"/>
                  <a:gd name="connsiteY231" fmla="*/ 9283 h 10000"/>
                  <a:gd name="connsiteX232" fmla="*/ 7450 w 10000"/>
                  <a:gd name="connsiteY232" fmla="*/ 9109 h 10000"/>
                  <a:gd name="connsiteX233" fmla="*/ 7683 w 10000"/>
                  <a:gd name="connsiteY233" fmla="*/ 8992 h 10000"/>
                  <a:gd name="connsiteX234" fmla="*/ 7683 w 10000"/>
                  <a:gd name="connsiteY234" fmla="*/ 8798 h 10000"/>
                  <a:gd name="connsiteX235" fmla="*/ 7779 w 10000"/>
                  <a:gd name="connsiteY235" fmla="*/ 8682 h 10000"/>
                  <a:gd name="connsiteX236" fmla="*/ 7949 w 10000"/>
                  <a:gd name="connsiteY236" fmla="*/ 8372 h 10000"/>
                  <a:gd name="connsiteX237" fmla="*/ 8013 w 10000"/>
                  <a:gd name="connsiteY237" fmla="*/ 8023 h 10000"/>
                  <a:gd name="connsiteX238" fmla="*/ 8098 w 10000"/>
                  <a:gd name="connsiteY238" fmla="*/ 7907 h 10000"/>
                  <a:gd name="connsiteX239" fmla="*/ 8204 w 10000"/>
                  <a:gd name="connsiteY239" fmla="*/ 7907 h 10000"/>
                  <a:gd name="connsiteX240" fmla="*/ 8363 w 10000"/>
                  <a:gd name="connsiteY240" fmla="*/ 7829 h 10000"/>
                  <a:gd name="connsiteX241" fmla="*/ 8576 w 10000"/>
                  <a:gd name="connsiteY241" fmla="*/ 7907 h 10000"/>
                  <a:gd name="connsiteX242" fmla="*/ 8661 w 10000"/>
                  <a:gd name="connsiteY242" fmla="*/ 8004 h 10000"/>
                  <a:gd name="connsiteX243" fmla="*/ 8704 w 10000"/>
                  <a:gd name="connsiteY243" fmla="*/ 7829 h 10000"/>
                  <a:gd name="connsiteX244" fmla="*/ 8831 w 10000"/>
                  <a:gd name="connsiteY244" fmla="*/ 7733 h 10000"/>
                  <a:gd name="connsiteX245" fmla="*/ 8980 w 10000"/>
                  <a:gd name="connsiteY245" fmla="*/ 7713 h 10000"/>
                  <a:gd name="connsiteX246" fmla="*/ 9097 w 10000"/>
                  <a:gd name="connsiteY246" fmla="*/ 7674 h 10000"/>
                  <a:gd name="connsiteX247" fmla="*/ 9235 w 10000"/>
                  <a:gd name="connsiteY247" fmla="*/ 7791 h 10000"/>
                  <a:gd name="connsiteX248" fmla="*/ 9341 w 10000"/>
                  <a:gd name="connsiteY248" fmla="*/ 7907 h 10000"/>
                  <a:gd name="connsiteX249" fmla="*/ 9458 w 10000"/>
                  <a:gd name="connsiteY249" fmla="*/ 7733 h 10000"/>
                  <a:gd name="connsiteX250" fmla="*/ 9575 w 10000"/>
                  <a:gd name="connsiteY250" fmla="*/ 7829 h 10000"/>
                  <a:gd name="connsiteX251" fmla="*/ 9702 w 10000"/>
                  <a:gd name="connsiteY251" fmla="*/ 7829 h 10000"/>
                  <a:gd name="connsiteX252" fmla="*/ 9809 w 10000"/>
                  <a:gd name="connsiteY252" fmla="*/ 7907 h 10000"/>
                  <a:gd name="connsiteX253" fmla="*/ 9968 w 10000"/>
                  <a:gd name="connsiteY253" fmla="*/ 7829 h 10000"/>
                  <a:gd name="connsiteX254" fmla="*/ 10000 w 10000"/>
                  <a:gd name="connsiteY254" fmla="*/ 7810 h 10000"/>
                  <a:gd name="connsiteX255" fmla="*/ 9979 w 10000"/>
                  <a:gd name="connsiteY255" fmla="*/ 7810 h 10000"/>
                  <a:gd name="connsiteX256" fmla="*/ 9968 w 10000"/>
                  <a:gd name="connsiteY256" fmla="*/ 7636 h 10000"/>
                  <a:gd name="connsiteX257" fmla="*/ 9968 w 10000"/>
                  <a:gd name="connsiteY257" fmla="*/ 7190 h 10000"/>
                  <a:gd name="connsiteX258" fmla="*/ 9926 w 10000"/>
                  <a:gd name="connsiteY258" fmla="*/ 7132 h 10000"/>
                  <a:gd name="connsiteX259" fmla="*/ 9915 w 10000"/>
                  <a:gd name="connsiteY259" fmla="*/ 7112 h 10000"/>
                  <a:gd name="connsiteX260" fmla="*/ 9926 w 10000"/>
                  <a:gd name="connsiteY260" fmla="*/ 7093 h 10000"/>
                  <a:gd name="connsiteX261" fmla="*/ 9968 w 10000"/>
                  <a:gd name="connsiteY261" fmla="*/ 6822 h 10000"/>
                  <a:gd name="connsiteX262" fmla="*/ 9979 w 10000"/>
                  <a:gd name="connsiteY262" fmla="*/ 6802 h 10000"/>
                  <a:gd name="connsiteX263" fmla="*/ 9979 w 10000"/>
                  <a:gd name="connsiteY263" fmla="*/ 6802 h 10000"/>
                  <a:gd name="connsiteX264" fmla="*/ 9947 w 10000"/>
                  <a:gd name="connsiteY264" fmla="*/ 6764 h 10000"/>
                  <a:gd name="connsiteX265" fmla="*/ 9872 w 10000"/>
                  <a:gd name="connsiteY265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71 w 10000"/>
                  <a:gd name="connsiteY4" fmla="*/ 7112 h 10000"/>
                  <a:gd name="connsiteX5" fmla="*/ 9665 w 10000"/>
                  <a:gd name="connsiteY5" fmla="*/ 6915 h 10000"/>
                  <a:gd name="connsiteX6" fmla="*/ 9458 w 10000"/>
                  <a:gd name="connsiteY6" fmla="*/ 6880 h 10000"/>
                  <a:gd name="connsiteX7" fmla="*/ 9447 w 10000"/>
                  <a:gd name="connsiteY7" fmla="*/ 6860 h 10000"/>
                  <a:gd name="connsiteX8" fmla="*/ 9447 w 10000"/>
                  <a:gd name="connsiteY8" fmla="*/ 6841 h 10000"/>
                  <a:gd name="connsiteX9" fmla="*/ 9447 w 10000"/>
                  <a:gd name="connsiteY9" fmla="*/ 6550 h 10000"/>
                  <a:gd name="connsiteX10" fmla="*/ 9447 w 10000"/>
                  <a:gd name="connsiteY10" fmla="*/ 6531 h 10000"/>
                  <a:gd name="connsiteX11" fmla="*/ 9458 w 10000"/>
                  <a:gd name="connsiteY11" fmla="*/ 6531 h 10000"/>
                  <a:gd name="connsiteX12" fmla="*/ 9554 w 10000"/>
                  <a:gd name="connsiteY12" fmla="*/ 6453 h 10000"/>
                  <a:gd name="connsiteX13" fmla="*/ 9564 w 10000"/>
                  <a:gd name="connsiteY13" fmla="*/ 5601 h 10000"/>
                  <a:gd name="connsiteX14" fmla="*/ 9564 w 10000"/>
                  <a:gd name="connsiteY14" fmla="*/ 5581 h 10000"/>
                  <a:gd name="connsiteX15" fmla="*/ 9564 w 10000"/>
                  <a:gd name="connsiteY15" fmla="*/ 5562 h 10000"/>
                  <a:gd name="connsiteX16" fmla="*/ 9649 w 10000"/>
                  <a:gd name="connsiteY16" fmla="*/ 5388 h 10000"/>
                  <a:gd name="connsiteX17" fmla="*/ 9702 w 10000"/>
                  <a:gd name="connsiteY17" fmla="*/ 5291 h 10000"/>
                  <a:gd name="connsiteX18" fmla="*/ 9554 w 10000"/>
                  <a:gd name="connsiteY18" fmla="*/ 5058 h 10000"/>
                  <a:gd name="connsiteX19" fmla="*/ 9554 w 10000"/>
                  <a:gd name="connsiteY19" fmla="*/ 5058 h 10000"/>
                  <a:gd name="connsiteX20" fmla="*/ 9543 w 10000"/>
                  <a:gd name="connsiteY20" fmla="*/ 5058 h 10000"/>
                  <a:gd name="connsiteX21" fmla="*/ 9394 w 10000"/>
                  <a:gd name="connsiteY21" fmla="*/ 4709 h 10000"/>
                  <a:gd name="connsiteX22" fmla="*/ 9394 w 10000"/>
                  <a:gd name="connsiteY22" fmla="*/ 4690 h 10000"/>
                  <a:gd name="connsiteX23" fmla="*/ 9394 w 10000"/>
                  <a:gd name="connsiteY23" fmla="*/ 4690 h 10000"/>
                  <a:gd name="connsiteX24" fmla="*/ 9456 w 10000"/>
                  <a:gd name="connsiteY24" fmla="*/ 4520 h 10000"/>
                  <a:gd name="connsiteX25" fmla="*/ 9490 w 10000"/>
                  <a:gd name="connsiteY25" fmla="*/ 4360 h 10000"/>
                  <a:gd name="connsiteX26" fmla="*/ 9564 w 10000"/>
                  <a:gd name="connsiteY26" fmla="*/ 4244 h 10000"/>
                  <a:gd name="connsiteX27" fmla="*/ 9628 w 10000"/>
                  <a:gd name="connsiteY27" fmla="*/ 4012 h 10000"/>
                  <a:gd name="connsiteX28" fmla="*/ 9490 w 10000"/>
                  <a:gd name="connsiteY28" fmla="*/ 3760 h 10000"/>
                  <a:gd name="connsiteX29" fmla="*/ 9490 w 10000"/>
                  <a:gd name="connsiteY29" fmla="*/ 3760 h 10000"/>
                  <a:gd name="connsiteX30" fmla="*/ 9479 w 10000"/>
                  <a:gd name="connsiteY30" fmla="*/ 3760 h 10000"/>
                  <a:gd name="connsiteX31" fmla="*/ 9426 w 10000"/>
                  <a:gd name="connsiteY31" fmla="*/ 3527 h 10000"/>
                  <a:gd name="connsiteX32" fmla="*/ 9426 w 10000"/>
                  <a:gd name="connsiteY32" fmla="*/ 3527 h 10000"/>
                  <a:gd name="connsiteX33" fmla="*/ 9426 w 10000"/>
                  <a:gd name="connsiteY33" fmla="*/ 3508 h 10000"/>
                  <a:gd name="connsiteX34" fmla="*/ 9416 w 10000"/>
                  <a:gd name="connsiteY34" fmla="*/ 3198 h 10000"/>
                  <a:gd name="connsiteX35" fmla="*/ 9416 w 10000"/>
                  <a:gd name="connsiteY35" fmla="*/ 3198 h 10000"/>
                  <a:gd name="connsiteX36" fmla="*/ 9416 w 10000"/>
                  <a:gd name="connsiteY36" fmla="*/ 3178 h 10000"/>
                  <a:gd name="connsiteX37" fmla="*/ 9532 w 10000"/>
                  <a:gd name="connsiteY37" fmla="*/ 2907 h 10000"/>
                  <a:gd name="connsiteX38" fmla="*/ 9384 w 10000"/>
                  <a:gd name="connsiteY38" fmla="*/ 2616 h 10000"/>
                  <a:gd name="connsiteX39" fmla="*/ 9384 w 10000"/>
                  <a:gd name="connsiteY39" fmla="*/ 2616 h 10000"/>
                  <a:gd name="connsiteX40" fmla="*/ 9384 w 10000"/>
                  <a:gd name="connsiteY40" fmla="*/ 2616 h 10000"/>
                  <a:gd name="connsiteX41" fmla="*/ 9330 w 10000"/>
                  <a:gd name="connsiteY41" fmla="*/ 2267 h 10000"/>
                  <a:gd name="connsiteX42" fmla="*/ 9330 w 10000"/>
                  <a:gd name="connsiteY42" fmla="*/ 2248 h 10000"/>
                  <a:gd name="connsiteX43" fmla="*/ 9330 w 10000"/>
                  <a:gd name="connsiteY43" fmla="*/ 2248 h 10000"/>
                  <a:gd name="connsiteX44" fmla="*/ 9341 w 10000"/>
                  <a:gd name="connsiteY44" fmla="*/ 1841 h 10000"/>
                  <a:gd name="connsiteX45" fmla="*/ 9341 w 10000"/>
                  <a:gd name="connsiteY45" fmla="*/ 1822 h 10000"/>
                  <a:gd name="connsiteX46" fmla="*/ 9341 w 10000"/>
                  <a:gd name="connsiteY46" fmla="*/ 1822 h 10000"/>
                  <a:gd name="connsiteX47" fmla="*/ 9660 w 10000"/>
                  <a:gd name="connsiteY47" fmla="*/ 1279 h 10000"/>
                  <a:gd name="connsiteX48" fmla="*/ 9564 w 10000"/>
                  <a:gd name="connsiteY48" fmla="*/ 1008 h 10000"/>
                  <a:gd name="connsiteX49" fmla="*/ 9554 w 10000"/>
                  <a:gd name="connsiteY49" fmla="*/ 1008 h 10000"/>
                  <a:gd name="connsiteX50" fmla="*/ 9554 w 10000"/>
                  <a:gd name="connsiteY50" fmla="*/ 988 h 10000"/>
                  <a:gd name="connsiteX51" fmla="*/ 9586 w 10000"/>
                  <a:gd name="connsiteY51" fmla="*/ 698 h 10000"/>
                  <a:gd name="connsiteX52" fmla="*/ 9501 w 10000"/>
                  <a:gd name="connsiteY52" fmla="*/ 601 h 10000"/>
                  <a:gd name="connsiteX53" fmla="*/ 9288 w 10000"/>
                  <a:gd name="connsiteY53" fmla="*/ 581 h 10000"/>
                  <a:gd name="connsiteX54" fmla="*/ 9288 w 10000"/>
                  <a:gd name="connsiteY54" fmla="*/ 581 h 10000"/>
                  <a:gd name="connsiteX55" fmla="*/ 9277 w 10000"/>
                  <a:gd name="connsiteY55" fmla="*/ 581 h 10000"/>
                  <a:gd name="connsiteX56" fmla="*/ 9224 w 10000"/>
                  <a:gd name="connsiteY56" fmla="*/ 484 h 10000"/>
                  <a:gd name="connsiteX57" fmla="*/ 9086 w 10000"/>
                  <a:gd name="connsiteY57" fmla="*/ 484 h 10000"/>
                  <a:gd name="connsiteX58" fmla="*/ 8948 w 10000"/>
                  <a:gd name="connsiteY58" fmla="*/ 1124 h 10000"/>
                  <a:gd name="connsiteX59" fmla="*/ 8927 w 10000"/>
                  <a:gd name="connsiteY59" fmla="*/ 1124 h 10000"/>
                  <a:gd name="connsiteX60" fmla="*/ 8927 w 10000"/>
                  <a:gd name="connsiteY60" fmla="*/ 1143 h 10000"/>
                  <a:gd name="connsiteX61" fmla="*/ 8650 w 10000"/>
                  <a:gd name="connsiteY61" fmla="*/ 1415 h 10000"/>
                  <a:gd name="connsiteX62" fmla="*/ 8640 w 10000"/>
                  <a:gd name="connsiteY62" fmla="*/ 1434 h 10000"/>
                  <a:gd name="connsiteX63" fmla="*/ 8640 w 10000"/>
                  <a:gd name="connsiteY63" fmla="*/ 1434 h 10000"/>
                  <a:gd name="connsiteX64" fmla="*/ 8470 w 10000"/>
                  <a:gd name="connsiteY64" fmla="*/ 1395 h 10000"/>
                  <a:gd name="connsiteX65" fmla="*/ 8321 w 10000"/>
                  <a:gd name="connsiteY65" fmla="*/ 1531 h 10000"/>
                  <a:gd name="connsiteX66" fmla="*/ 8321 w 10000"/>
                  <a:gd name="connsiteY66" fmla="*/ 1531 h 10000"/>
                  <a:gd name="connsiteX67" fmla="*/ 8321 w 10000"/>
                  <a:gd name="connsiteY67" fmla="*/ 1531 h 10000"/>
                  <a:gd name="connsiteX68" fmla="*/ 8172 w 10000"/>
                  <a:gd name="connsiteY68" fmla="*/ 1589 h 10000"/>
                  <a:gd name="connsiteX69" fmla="*/ 8023 w 10000"/>
                  <a:gd name="connsiteY69" fmla="*/ 1957 h 10000"/>
                  <a:gd name="connsiteX70" fmla="*/ 8013 w 10000"/>
                  <a:gd name="connsiteY70" fmla="*/ 1977 h 10000"/>
                  <a:gd name="connsiteX71" fmla="*/ 7991 w 10000"/>
                  <a:gd name="connsiteY71" fmla="*/ 1977 h 10000"/>
                  <a:gd name="connsiteX72" fmla="*/ 7864 w 10000"/>
                  <a:gd name="connsiteY72" fmla="*/ 1899 h 10000"/>
                  <a:gd name="connsiteX73" fmla="*/ 7843 w 10000"/>
                  <a:gd name="connsiteY73" fmla="*/ 1899 h 10000"/>
                  <a:gd name="connsiteX74" fmla="*/ 7853 w 10000"/>
                  <a:gd name="connsiteY74" fmla="*/ 1841 h 10000"/>
                  <a:gd name="connsiteX75" fmla="*/ 7928 w 10000"/>
                  <a:gd name="connsiteY75" fmla="*/ 1609 h 10000"/>
                  <a:gd name="connsiteX76" fmla="*/ 7906 w 10000"/>
                  <a:gd name="connsiteY76" fmla="*/ 1279 h 10000"/>
                  <a:gd name="connsiteX77" fmla="*/ 7758 w 10000"/>
                  <a:gd name="connsiteY77" fmla="*/ 1124 h 10000"/>
                  <a:gd name="connsiteX78" fmla="*/ 7651 w 10000"/>
                  <a:gd name="connsiteY78" fmla="*/ 1124 h 10000"/>
                  <a:gd name="connsiteX79" fmla="*/ 7641 w 10000"/>
                  <a:gd name="connsiteY79" fmla="*/ 1124 h 10000"/>
                  <a:gd name="connsiteX80" fmla="*/ 7630 w 10000"/>
                  <a:gd name="connsiteY80" fmla="*/ 1105 h 10000"/>
                  <a:gd name="connsiteX81" fmla="*/ 7556 w 10000"/>
                  <a:gd name="connsiteY81" fmla="*/ 930 h 10000"/>
                  <a:gd name="connsiteX82" fmla="*/ 7184 w 10000"/>
                  <a:gd name="connsiteY82" fmla="*/ 891 h 10000"/>
                  <a:gd name="connsiteX83" fmla="*/ 7173 w 10000"/>
                  <a:gd name="connsiteY83" fmla="*/ 891 h 10000"/>
                  <a:gd name="connsiteX84" fmla="*/ 7173 w 10000"/>
                  <a:gd name="connsiteY84" fmla="*/ 872 h 10000"/>
                  <a:gd name="connsiteX85" fmla="*/ 7099 w 10000"/>
                  <a:gd name="connsiteY85" fmla="*/ 620 h 10000"/>
                  <a:gd name="connsiteX86" fmla="*/ 7088 w 10000"/>
                  <a:gd name="connsiteY86" fmla="*/ 601 h 10000"/>
                  <a:gd name="connsiteX87" fmla="*/ 7088 w 10000"/>
                  <a:gd name="connsiteY87" fmla="*/ 601 h 10000"/>
                  <a:gd name="connsiteX88" fmla="*/ 7088 w 10000"/>
                  <a:gd name="connsiteY88" fmla="*/ 465 h 10000"/>
                  <a:gd name="connsiteX89" fmla="*/ 7088 w 10000"/>
                  <a:gd name="connsiteY89" fmla="*/ 426 h 10000"/>
                  <a:gd name="connsiteX90" fmla="*/ 7099 w 10000"/>
                  <a:gd name="connsiteY90" fmla="*/ 407 h 10000"/>
                  <a:gd name="connsiteX91" fmla="*/ 7194 w 10000"/>
                  <a:gd name="connsiteY91" fmla="*/ 310 h 10000"/>
                  <a:gd name="connsiteX92" fmla="*/ 7109 w 10000"/>
                  <a:gd name="connsiteY92" fmla="*/ 136 h 10000"/>
                  <a:gd name="connsiteX93" fmla="*/ 7035 w 10000"/>
                  <a:gd name="connsiteY93" fmla="*/ 0 h 10000"/>
                  <a:gd name="connsiteX94" fmla="*/ 6939 w 10000"/>
                  <a:gd name="connsiteY94" fmla="*/ 116 h 10000"/>
                  <a:gd name="connsiteX95" fmla="*/ 6939 w 10000"/>
                  <a:gd name="connsiteY95" fmla="*/ 116 h 10000"/>
                  <a:gd name="connsiteX96" fmla="*/ 6939 w 10000"/>
                  <a:gd name="connsiteY96" fmla="*/ 116 h 10000"/>
                  <a:gd name="connsiteX97" fmla="*/ 6812 w 10000"/>
                  <a:gd name="connsiteY97" fmla="*/ 155 h 10000"/>
                  <a:gd name="connsiteX98" fmla="*/ 6674 w 10000"/>
                  <a:gd name="connsiteY98" fmla="*/ 291 h 10000"/>
                  <a:gd name="connsiteX99" fmla="*/ 6599 w 10000"/>
                  <a:gd name="connsiteY99" fmla="*/ 523 h 10000"/>
                  <a:gd name="connsiteX100" fmla="*/ 6599 w 10000"/>
                  <a:gd name="connsiteY100" fmla="*/ 543 h 10000"/>
                  <a:gd name="connsiteX101" fmla="*/ 6589 w 10000"/>
                  <a:gd name="connsiteY101" fmla="*/ 543 h 10000"/>
                  <a:gd name="connsiteX102" fmla="*/ 6397 w 10000"/>
                  <a:gd name="connsiteY102" fmla="*/ 581 h 10000"/>
                  <a:gd name="connsiteX103" fmla="*/ 6334 w 10000"/>
                  <a:gd name="connsiteY103" fmla="*/ 891 h 10000"/>
                  <a:gd name="connsiteX104" fmla="*/ 6334 w 10000"/>
                  <a:gd name="connsiteY104" fmla="*/ 911 h 10000"/>
                  <a:gd name="connsiteX105" fmla="*/ 6334 w 10000"/>
                  <a:gd name="connsiteY105" fmla="*/ 911 h 10000"/>
                  <a:gd name="connsiteX106" fmla="*/ 6142 w 10000"/>
                  <a:gd name="connsiteY106" fmla="*/ 1124 h 10000"/>
                  <a:gd name="connsiteX107" fmla="*/ 6015 w 10000"/>
                  <a:gd name="connsiteY107" fmla="*/ 1453 h 10000"/>
                  <a:gd name="connsiteX108" fmla="*/ 6004 w 10000"/>
                  <a:gd name="connsiteY108" fmla="*/ 1473 h 10000"/>
                  <a:gd name="connsiteX109" fmla="*/ 5994 w 10000"/>
                  <a:gd name="connsiteY109" fmla="*/ 1453 h 10000"/>
                  <a:gd name="connsiteX110" fmla="*/ 5802 w 10000"/>
                  <a:gd name="connsiteY110" fmla="*/ 1434 h 10000"/>
                  <a:gd name="connsiteX111" fmla="*/ 5781 w 10000"/>
                  <a:gd name="connsiteY111" fmla="*/ 1415 h 10000"/>
                  <a:gd name="connsiteX112" fmla="*/ 5781 w 10000"/>
                  <a:gd name="connsiteY112" fmla="*/ 1395 h 10000"/>
                  <a:gd name="connsiteX113" fmla="*/ 5760 w 10000"/>
                  <a:gd name="connsiteY113" fmla="*/ 930 h 10000"/>
                  <a:gd name="connsiteX114" fmla="*/ 5654 w 10000"/>
                  <a:gd name="connsiteY114" fmla="*/ 872 h 10000"/>
                  <a:gd name="connsiteX115" fmla="*/ 5377 w 10000"/>
                  <a:gd name="connsiteY115" fmla="*/ 1240 h 10000"/>
                  <a:gd name="connsiteX116" fmla="*/ 5165 w 10000"/>
                  <a:gd name="connsiteY116" fmla="*/ 1570 h 10000"/>
                  <a:gd name="connsiteX117" fmla="*/ 5165 w 10000"/>
                  <a:gd name="connsiteY117" fmla="*/ 1899 h 10000"/>
                  <a:gd name="connsiteX118" fmla="*/ 5165 w 10000"/>
                  <a:gd name="connsiteY118" fmla="*/ 1919 h 10000"/>
                  <a:gd name="connsiteX119" fmla="*/ 5154 w 10000"/>
                  <a:gd name="connsiteY119" fmla="*/ 1919 h 10000"/>
                  <a:gd name="connsiteX120" fmla="*/ 5027 w 10000"/>
                  <a:gd name="connsiteY120" fmla="*/ 2112 h 10000"/>
                  <a:gd name="connsiteX121" fmla="*/ 5016 w 10000"/>
                  <a:gd name="connsiteY121" fmla="*/ 2112 h 10000"/>
                  <a:gd name="connsiteX122" fmla="*/ 5005 w 10000"/>
                  <a:gd name="connsiteY122" fmla="*/ 2112 h 10000"/>
                  <a:gd name="connsiteX123" fmla="*/ 4814 w 10000"/>
                  <a:gd name="connsiteY123" fmla="*/ 2112 h 10000"/>
                  <a:gd name="connsiteX124" fmla="*/ 4803 w 10000"/>
                  <a:gd name="connsiteY124" fmla="*/ 2112 h 10000"/>
                  <a:gd name="connsiteX125" fmla="*/ 4803 w 10000"/>
                  <a:gd name="connsiteY125" fmla="*/ 2112 h 10000"/>
                  <a:gd name="connsiteX126" fmla="*/ 4697 w 10000"/>
                  <a:gd name="connsiteY126" fmla="*/ 1957 h 10000"/>
                  <a:gd name="connsiteX127" fmla="*/ 4591 w 10000"/>
                  <a:gd name="connsiteY127" fmla="*/ 1899 h 10000"/>
                  <a:gd name="connsiteX128" fmla="*/ 4591 w 10000"/>
                  <a:gd name="connsiteY128" fmla="*/ 1957 h 10000"/>
                  <a:gd name="connsiteX129" fmla="*/ 4591 w 10000"/>
                  <a:gd name="connsiteY129" fmla="*/ 1996 h 10000"/>
                  <a:gd name="connsiteX130" fmla="*/ 4570 w 10000"/>
                  <a:gd name="connsiteY130" fmla="*/ 1996 h 10000"/>
                  <a:gd name="connsiteX131" fmla="*/ 4453 w 10000"/>
                  <a:gd name="connsiteY131" fmla="*/ 1996 h 10000"/>
                  <a:gd name="connsiteX132" fmla="*/ 4431 w 10000"/>
                  <a:gd name="connsiteY132" fmla="*/ 1996 h 10000"/>
                  <a:gd name="connsiteX133" fmla="*/ 4431 w 10000"/>
                  <a:gd name="connsiteY133" fmla="*/ 1957 h 10000"/>
                  <a:gd name="connsiteX134" fmla="*/ 4378 w 10000"/>
                  <a:gd name="connsiteY134" fmla="*/ 1589 h 10000"/>
                  <a:gd name="connsiteX135" fmla="*/ 4091 w 10000"/>
                  <a:gd name="connsiteY135" fmla="*/ 1512 h 10000"/>
                  <a:gd name="connsiteX136" fmla="*/ 4081 w 10000"/>
                  <a:gd name="connsiteY136" fmla="*/ 1512 h 10000"/>
                  <a:gd name="connsiteX137" fmla="*/ 4070 w 10000"/>
                  <a:gd name="connsiteY137" fmla="*/ 1492 h 10000"/>
                  <a:gd name="connsiteX138" fmla="*/ 3879 w 10000"/>
                  <a:gd name="connsiteY138" fmla="*/ 988 h 10000"/>
                  <a:gd name="connsiteX139" fmla="*/ 3719 w 10000"/>
                  <a:gd name="connsiteY139" fmla="*/ 988 h 10000"/>
                  <a:gd name="connsiteX140" fmla="*/ 3698 w 10000"/>
                  <a:gd name="connsiteY140" fmla="*/ 1085 h 10000"/>
                  <a:gd name="connsiteX141" fmla="*/ 3698 w 10000"/>
                  <a:gd name="connsiteY141" fmla="*/ 1105 h 10000"/>
                  <a:gd name="connsiteX142" fmla="*/ 3698 w 10000"/>
                  <a:gd name="connsiteY142" fmla="*/ 1105 h 10000"/>
                  <a:gd name="connsiteX143" fmla="*/ 3592 w 10000"/>
                  <a:gd name="connsiteY143" fmla="*/ 1318 h 10000"/>
                  <a:gd name="connsiteX144" fmla="*/ 3592 w 10000"/>
                  <a:gd name="connsiteY144" fmla="*/ 1318 h 10000"/>
                  <a:gd name="connsiteX145" fmla="*/ 3581 w 10000"/>
                  <a:gd name="connsiteY145" fmla="*/ 1318 h 10000"/>
                  <a:gd name="connsiteX146" fmla="*/ 3486 w 10000"/>
                  <a:gd name="connsiteY146" fmla="*/ 1395 h 10000"/>
                  <a:gd name="connsiteX147" fmla="*/ 3486 w 10000"/>
                  <a:gd name="connsiteY147" fmla="*/ 1686 h 10000"/>
                  <a:gd name="connsiteX148" fmla="*/ 3486 w 10000"/>
                  <a:gd name="connsiteY148" fmla="*/ 1725 h 10000"/>
                  <a:gd name="connsiteX149" fmla="*/ 3475 w 10000"/>
                  <a:gd name="connsiteY149" fmla="*/ 1725 h 10000"/>
                  <a:gd name="connsiteX150" fmla="*/ 3369 w 10000"/>
                  <a:gd name="connsiteY150" fmla="*/ 1841 h 10000"/>
                  <a:gd name="connsiteX151" fmla="*/ 3135 w 10000"/>
                  <a:gd name="connsiteY151" fmla="*/ 2171 h 10000"/>
                  <a:gd name="connsiteX152" fmla="*/ 2954 w 10000"/>
                  <a:gd name="connsiteY152" fmla="*/ 2829 h 10000"/>
                  <a:gd name="connsiteX153" fmla="*/ 2954 w 10000"/>
                  <a:gd name="connsiteY153" fmla="*/ 2829 h 10000"/>
                  <a:gd name="connsiteX154" fmla="*/ 2944 w 10000"/>
                  <a:gd name="connsiteY154" fmla="*/ 2829 h 10000"/>
                  <a:gd name="connsiteX155" fmla="*/ 2699 w 10000"/>
                  <a:gd name="connsiteY155" fmla="*/ 3217 h 10000"/>
                  <a:gd name="connsiteX156" fmla="*/ 2487 w 10000"/>
                  <a:gd name="connsiteY156" fmla="*/ 3566 h 10000"/>
                  <a:gd name="connsiteX157" fmla="*/ 2465 w 10000"/>
                  <a:gd name="connsiteY157" fmla="*/ 3934 h 10000"/>
                  <a:gd name="connsiteX158" fmla="*/ 2465 w 10000"/>
                  <a:gd name="connsiteY158" fmla="*/ 3934 h 10000"/>
                  <a:gd name="connsiteX159" fmla="*/ 2465 w 10000"/>
                  <a:gd name="connsiteY159" fmla="*/ 3934 h 10000"/>
                  <a:gd name="connsiteX160" fmla="*/ 2295 w 10000"/>
                  <a:gd name="connsiteY160" fmla="*/ 4205 h 10000"/>
                  <a:gd name="connsiteX161" fmla="*/ 2200 w 10000"/>
                  <a:gd name="connsiteY161" fmla="*/ 4535 h 10000"/>
                  <a:gd name="connsiteX162" fmla="*/ 2189 w 10000"/>
                  <a:gd name="connsiteY162" fmla="*/ 4554 h 10000"/>
                  <a:gd name="connsiteX163" fmla="*/ 2179 w 10000"/>
                  <a:gd name="connsiteY163" fmla="*/ 4554 h 10000"/>
                  <a:gd name="connsiteX164" fmla="*/ 2051 w 10000"/>
                  <a:gd name="connsiteY164" fmla="*/ 4535 h 10000"/>
                  <a:gd name="connsiteX165" fmla="*/ 1913 w 10000"/>
                  <a:gd name="connsiteY165" fmla="*/ 4767 h 10000"/>
                  <a:gd name="connsiteX166" fmla="*/ 1913 w 10000"/>
                  <a:gd name="connsiteY166" fmla="*/ 4787 h 10000"/>
                  <a:gd name="connsiteX167" fmla="*/ 1902 w 10000"/>
                  <a:gd name="connsiteY167" fmla="*/ 4787 h 10000"/>
                  <a:gd name="connsiteX168" fmla="*/ 1498 w 10000"/>
                  <a:gd name="connsiteY168" fmla="*/ 4671 h 10000"/>
                  <a:gd name="connsiteX169" fmla="*/ 1488 w 10000"/>
                  <a:gd name="connsiteY169" fmla="*/ 4671 h 10000"/>
                  <a:gd name="connsiteX170" fmla="*/ 1488 w 10000"/>
                  <a:gd name="connsiteY170" fmla="*/ 4651 h 10000"/>
                  <a:gd name="connsiteX171" fmla="*/ 1424 w 10000"/>
                  <a:gd name="connsiteY171" fmla="*/ 4516 h 10000"/>
                  <a:gd name="connsiteX172" fmla="*/ 1350 w 10000"/>
                  <a:gd name="connsiteY172" fmla="*/ 4516 h 10000"/>
                  <a:gd name="connsiteX173" fmla="*/ 1296 w 10000"/>
                  <a:gd name="connsiteY173" fmla="*/ 4690 h 10000"/>
                  <a:gd name="connsiteX174" fmla="*/ 1286 w 10000"/>
                  <a:gd name="connsiteY174" fmla="*/ 4922 h 10000"/>
                  <a:gd name="connsiteX175" fmla="*/ 1286 w 10000"/>
                  <a:gd name="connsiteY175" fmla="*/ 4942 h 10000"/>
                  <a:gd name="connsiteX176" fmla="*/ 1275 w 10000"/>
                  <a:gd name="connsiteY176" fmla="*/ 4961 h 10000"/>
                  <a:gd name="connsiteX177" fmla="*/ 1190 w 10000"/>
                  <a:gd name="connsiteY177" fmla="*/ 5058 h 10000"/>
                  <a:gd name="connsiteX178" fmla="*/ 1137 w 10000"/>
                  <a:gd name="connsiteY178" fmla="*/ 5271 h 10000"/>
                  <a:gd name="connsiteX179" fmla="*/ 1137 w 10000"/>
                  <a:gd name="connsiteY179" fmla="*/ 5291 h 10000"/>
                  <a:gd name="connsiteX180" fmla="*/ 1126 w 10000"/>
                  <a:gd name="connsiteY180" fmla="*/ 5291 h 10000"/>
                  <a:gd name="connsiteX181" fmla="*/ 1020 w 10000"/>
                  <a:gd name="connsiteY181" fmla="*/ 5407 h 10000"/>
                  <a:gd name="connsiteX182" fmla="*/ 999 w 10000"/>
                  <a:gd name="connsiteY182" fmla="*/ 5581 h 10000"/>
                  <a:gd name="connsiteX183" fmla="*/ 978 w 10000"/>
                  <a:gd name="connsiteY183" fmla="*/ 5756 h 10000"/>
                  <a:gd name="connsiteX184" fmla="*/ 978 w 10000"/>
                  <a:gd name="connsiteY184" fmla="*/ 5775 h 10000"/>
                  <a:gd name="connsiteX185" fmla="*/ 967 w 10000"/>
                  <a:gd name="connsiteY185" fmla="*/ 5775 h 10000"/>
                  <a:gd name="connsiteX186" fmla="*/ 861 w 10000"/>
                  <a:gd name="connsiteY186" fmla="*/ 5814 h 10000"/>
                  <a:gd name="connsiteX187" fmla="*/ 861 w 10000"/>
                  <a:gd name="connsiteY187" fmla="*/ 6047 h 10000"/>
                  <a:gd name="connsiteX188" fmla="*/ 967 w 10000"/>
                  <a:gd name="connsiteY188" fmla="*/ 6298 h 10000"/>
                  <a:gd name="connsiteX189" fmla="*/ 967 w 10000"/>
                  <a:gd name="connsiteY189" fmla="*/ 6298 h 10000"/>
                  <a:gd name="connsiteX190" fmla="*/ 978 w 10000"/>
                  <a:gd name="connsiteY190" fmla="*/ 6318 h 10000"/>
                  <a:gd name="connsiteX191" fmla="*/ 988 w 10000"/>
                  <a:gd name="connsiteY191" fmla="*/ 6512 h 10000"/>
                  <a:gd name="connsiteX192" fmla="*/ 988 w 10000"/>
                  <a:gd name="connsiteY192" fmla="*/ 6531 h 10000"/>
                  <a:gd name="connsiteX193" fmla="*/ 978 w 10000"/>
                  <a:gd name="connsiteY193" fmla="*/ 6550 h 10000"/>
                  <a:gd name="connsiteX194" fmla="*/ 627 w 10000"/>
                  <a:gd name="connsiteY194" fmla="*/ 7016 h 10000"/>
                  <a:gd name="connsiteX195" fmla="*/ 521 w 10000"/>
                  <a:gd name="connsiteY195" fmla="*/ 7151 h 10000"/>
                  <a:gd name="connsiteX196" fmla="*/ 340 w 10000"/>
                  <a:gd name="connsiteY196" fmla="*/ 7384 h 10000"/>
                  <a:gd name="connsiteX197" fmla="*/ 340 w 10000"/>
                  <a:gd name="connsiteY197" fmla="*/ 7403 h 10000"/>
                  <a:gd name="connsiteX198" fmla="*/ 340 w 10000"/>
                  <a:gd name="connsiteY198" fmla="*/ 7403 h 10000"/>
                  <a:gd name="connsiteX199" fmla="*/ 191 w 10000"/>
                  <a:gd name="connsiteY199" fmla="*/ 7519 h 10000"/>
                  <a:gd name="connsiteX200" fmla="*/ 0 w 10000"/>
                  <a:gd name="connsiteY200" fmla="*/ 7791 h 10000"/>
                  <a:gd name="connsiteX201" fmla="*/ 11 w 10000"/>
                  <a:gd name="connsiteY201" fmla="*/ 7829 h 10000"/>
                  <a:gd name="connsiteX202" fmla="*/ 149 w 10000"/>
                  <a:gd name="connsiteY202" fmla="*/ 7868 h 10000"/>
                  <a:gd name="connsiteX203" fmla="*/ 159 w 10000"/>
                  <a:gd name="connsiteY203" fmla="*/ 7868 h 10000"/>
                  <a:gd name="connsiteX204" fmla="*/ 159 w 10000"/>
                  <a:gd name="connsiteY204" fmla="*/ 7868 h 10000"/>
                  <a:gd name="connsiteX205" fmla="*/ 372 w 10000"/>
                  <a:gd name="connsiteY205" fmla="*/ 8256 h 10000"/>
                  <a:gd name="connsiteX206" fmla="*/ 1467 w 10000"/>
                  <a:gd name="connsiteY206" fmla="*/ 9205 h 10000"/>
                  <a:gd name="connsiteX207" fmla="*/ 1467 w 10000"/>
                  <a:gd name="connsiteY207" fmla="*/ 9205 h 10000"/>
                  <a:gd name="connsiteX208" fmla="*/ 1477 w 10000"/>
                  <a:gd name="connsiteY208" fmla="*/ 9205 h 10000"/>
                  <a:gd name="connsiteX209" fmla="*/ 1838 w 10000"/>
                  <a:gd name="connsiteY209" fmla="*/ 9729 h 10000"/>
                  <a:gd name="connsiteX210" fmla="*/ 2508 w 10000"/>
                  <a:gd name="connsiteY210" fmla="*/ 9767 h 10000"/>
                  <a:gd name="connsiteX211" fmla="*/ 2561 w 10000"/>
                  <a:gd name="connsiteY211" fmla="*/ 9671 h 10000"/>
                  <a:gd name="connsiteX212" fmla="*/ 2561 w 10000"/>
                  <a:gd name="connsiteY212" fmla="*/ 9671 h 10000"/>
                  <a:gd name="connsiteX213" fmla="*/ 2582 w 10000"/>
                  <a:gd name="connsiteY213" fmla="*/ 9671 h 10000"/>
                  <a:gd name="connsiteX214" fmla="*/ 2848 w 10000"/>
                  <a:gd name="connsiteY214" fmla="*/ 9651 h 10000"/>
                  <a:gd name="connsiteX215" fmla="*/ 2859 w 10000"/>
                  <a:gd name="connsiteY215" fmla="*/ 9651 h 10000"/>
                  <a:gd name="connsiteX216" fmla="*/ 2869 w 10000"/>
                  <a:gd name="connsiteY216" fmla="*/ 9671 h 10000"/>
                  <a:gd name="connsiteX217" fmla="*/ 3061 w 10000"/>
                  <a:gd name="connsiteY217" fmla="*/ 10000 h 10000"/>
                  <a:gd name="connsiteX218" fmla="*/ 3061 w 10000"/>
                  <a:gd name="connsiteY218" fmla="*/ 10000 h 10000"/>
                  <a:gd name="connsiteX219" fmla="*/ 4336 w 10000"/>
                  <a:gd name="connsiteY219" fmla="*/ 9961 h 10000"/>
                  <a:gd name="connsiteX220" fmla="*/ 4357 w 10000"/>
                  <a:gd name="connsiteY220" fmla="*/ 9961 h 10000"/>
                  <a:gd name="connsiteX221" fmla="*/ 4357 w 10000"/>
                  <a:gd name="connsiteY221" fmla="*/ 9981 h 10000"/>
                  <a:gd name="connsiteX222" fmla="*/ 4527 w 10000"/>
                  <a:gd name="connsiteY222" fmla="*/ 9864 h 10000"/>
                  <a:gd name="connsiteX223" fmla="*/ 4538 w 10000"/>
                  <a:gd name="connsiteY223" fmla="*/ 9864 h 10000"/>
                  <a:gd name="connsiteX224" fmla="*/ 4538 w 10000"/>
                  <a:gd name="connsiteY224" fmla="*/ 9864 h 10000"/>
                  <a:gd name="connsiteX225" fmla="*/ 5250 w 10000"/>
                  <a:gd name="connsiteY225" fmla="*/ 9845 h 10000"/>
                  <a:gd name="connsiteX226" fmla="*/ 7354 w 10000"/>
                  <a:gd name="connsiteY226" fmla="*/ 9845 h 10000"/>
                  <a:gd name="connsiteX227" fmla="*/ 7343 w 10000"/>
                  <a:gd name="connsiteY227" fmla="*/ 9826 h 10000"/>
                  <a:gd name="connsiteX228" fmla="*/ 7439 w 10000"/>
                  <a:gd name="connsiteY228" fmla="*/ 9612 h 10000"/>
                  <a:gd name="connsiteX229" fmla="*/ 7513 w 10000"/>
                  <a:gd name="connsiteY229" fmla="*/ 9516 h 10000"/>
                  <a:gd name="connsiteX230" fmla="*/ 7428 w 10000"/>
                  <a:gd name="connsiteY230" fmla="*/ 9283 h 10000"/>
                  <a:gd name="connsiteX231" fmla="*/ 7450 w 10000"/>
                  <a:gd name="connsiteY231" fmla="*/ 9109 h 10000"/>
                  <a:gd name="connsiteX232" fmla="*/ 7683 w 10000"/>
                  <a:gd name="connsiteY232" fmla="*/ 8992 h 10000"/>
                  <a:gd name="connsiteX233" fmla="*/ 7683 w 10000"/>
                  <a:gd name="connsiteY233" fmla="*/ 8798 h 10000"/>
                  <a:gd name="connsiteX234" fmla="*/ 7779 w 10000"/>
                  <a:gd name="connsiteY234" fmla="*/ 8682 h 10000"/>
                  <a:gd name="connsiteX235" fmla="*/ 7949 w 10000"/>
                  <a:gd name="connsiteY235" fmla="*/ 8372 h 10000"/>
                  <a:gd name="connsiteX236" fmla="*/ 8013 w 10000"/>
                  <a:gd name="connsiteY236" fmla="*/ 8023 h 10000"/>
                  <a:gd name="connsiteX237" fmla="*/ 8098 w 10000"/>
                  <a:gd name="connsiteY237" fmla="*/ 7907 h 10000"/>
                  <a:gd name="connsiteX238" fmla="*/ 8204 w 10000"/>
                  <a:gd name="connsiteY238" fmla="*/ 7907 h 10000"/>
                  <a:gd name="connsiteX239" fmla="*/ 8363 w 10000"/>
                  <a:gd name="connsiteY239" fmla="*/ 7829 h 10000"/>
                  <a:gd name="connsiteX240" fmla="*/ 8576 w 10000"/>
                  <a:gd name="connsiteY240" fmla="*/ 7907 h 10000"/>
                  <a:gd name="connsiteX241" fmla="*/ 8661 w 10000"/>
                  <a:gd name="connsiteY241" fmla="*/ 8004 h 10000"/>
                  <a:gd name="connsiteX242" fmla="*/ 8704 w 10000"/>
                  <a:gd name="connsiteY242" fmla="*/ 7829 h 10000"/>
                  <a:gd name="connsiteX243" fmla="*/ 8831 w 10000"/>
                  <a:gd name="connsiteY243" fmla="*/ 7733 h 10000"/>
                  <a:gd name="connsiteX244" fmla="*/ 8980 w 10000"/>
                  <a:gd name="connsiteY244" fmla="*/ 7713 h 10000"/>
                  <a:gd name="connsiteX245" fmla="*/ 9097 w 10000"/>
                  <a:gd name="connsiteY245" fmla="*/ 7674 h 10000"/>
                  <a:gd name="connsiteX246" fmla="*/ 9235 w 10000"/>
                  <a:gd name="connsiteY246" fmla="*/ 7791 h 10000"/>
                  <a:gd name="connsiteX247" fmla="*/ 9341 w 10000"/>
                  <a:gd name="connsiteY247" fmla="*/ 7907 h 10000"/>
                  <a:gd name="connsiteX248" fmla="*/ 9458 w 10000"/>
                  <a:gd name="connsiteY248" fmla="*/ 7733 h 10000"/>
                  <a:gd name="connsiteX249" fmla="*/ 9575 w 10000"/>
                  <a:gd name="connsiteY249" fmla="*/ 7829 h 10000"/>
                  <a:gd name="connsiteX250" fmla="*/ 9702 w 10000"/>
                  <a:gd name="connsiteY250" fmla="*/ 7829 h 10000"/>
                  <a:gd name="connsiteX251" fmla="*/ 9809 w 10000"/>
                  <a:gd name="connsiteY251" fmla="*/ 7907 h 10000"/>
                  <a:gd name="connsiteX252" fmla="*/ 9968 w 10000"/>
                  <a:gd name="connsiteY252" fmla="*/ 7829 h 10000"/>
                  <a:gd name="connsiteX253" fmla="*/ 10000 w 10000"/>
                  <a:gd name="connsiteY253" fmla="*/ 7810 h 10000"/>
                  <a:gd name="connsiteX254" fmla="*/ 9979 w 10000"/>
                  <a:gd name="connsiteY254" fmla="*/ 7810 h 10000"/>
                  <a:gd name="connsiteX255" fmla="*/ 9968 w 10000"/>
                  <a:gd name="connsiteY255" fmla="*/ 7636 h 10000"/>
                  <a:gd name="connsiteX256" fmla="*/ 9968 w 10000"/>
                  <a:gd name="connsiteY256" fmla="*/ 7190 h 10000"/>
                  <a:gd name="connsiteX257" fmla="*/ 9926 w 10000"/>
                  <a:gd name="connsiteY257" fmla="*/ 7132 h 10000"/>
                  <a:gd name="connsiteX258" fmla="*/ 9915 w 10000"/>
                  <a:gd name="connsiteY258" fmla="*/ 7112 h 10000"/>
                  <a:gd name="connsiteX259" fmla="*/ 9926 w 10000"/>
                  <a:gd name="connsiteY259" fmla="*/ 7093 h 10000"/>
                  <a:gd name="connsiteX260" fmla="*/ 9968 w 10000"/>
                  <a:gd name="connsiteY260" fmla="*/ 6822 h 10000"/>
                  <a:gd name="connsiteX261" fmla="*/ 9979 w 10000"/>
                  <a:gd name="connsiteY261" fmla="*/ 6802 h 10000"/>
                  <a:gd name="connsiteX262" fmla="*/ 9979 w 10000"/>
                  <a:gd name="connsiteY262" fmla="*/ 6802 h 10000"/>
                  <a:gd name="connsiteX263" fmla="*/ 9947 w 10000"/>
                  <a:gd name="connsiteY263" fmla="*/ 6764 h 10000"/>
                  <a:gd name="connsiteX264" fmla="*/ 9872 w 10000"/>
                  <a:gd name="connsiteY264" fmla="*/ 6899 h 10000"/>
                  <a:gd name="connsiteX0" fmla="*/ 9872 w 10000"/>
                  <a:gd name="connsiteY0" fmla="*/ 6899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65 w 10000"/>
                  <a:gd name="connsiteY4" fmla="*/ 6915 h 10000"/>
                  <a:gd name="connsiteX5" fmla="*/ 9458 w 10000"/>
                  <a:gd name="connsiteY5" fmla="*/ 6880 h 10000"/>
                  <a:gd name="connsiteX6" fmla="*/ 9447 w 10000"/>
                  <a:gd name="connsiteY6" fmla="*/ 6860 h 10000"/>
                  <a:gd name="connsiteX7" fmla="*/ 9447 w 10000"/>
                  <a:gd name="connsiteY7" fmla="*/ 6841 h 10000"/>
                  <a:gd name="connsiteX8" fmla="*/ 9447 w 10000"/>
                  <a:gd name="connsiteY8" fmla="*/ 6550 h 10000"/>
                  <a:gd name="connsiteX9" fmla="*/ 9447 w 10000"/>
                  <a:gd name="connsiteY9" fmla="*/ 6531 h 10000"/>
                  <a:gd name="connsiteX10" fmla="*/ 9458 w 10000"/>
                  <a:gd name="connsiteY10" fmla="*/ 6531 h 10000"/>
                  <a:gd name="connsiteX11" fmla="*/ 9554 w 10000"/>
                  <a:gd name="connsiteY11" fmla="*/ 6453 h 10000"/>
                  <a:gd name="connsiteX12" fmla="*/ 9564 w 10000"/>
                  <a:gd name="connsiteY12" fmla="*/ 5601 h 10000"/>
                  <a:gd name="connsiteX13" fmla="*/ 9564 w 10000"/>
                  <a:gd name="connsiteY13" fmla="*/ 5581 h 10000"/>
                  <a:gd name="connsiteX14" fmla="*/ 9564 w 10000"/>
                  <a:gd name="connsiteY14" fmla="*/ 5562 h 10000"/>
                  <a:gd name="connsiteX15" fmla="*/ 9649 w 10000"/>
                  <a:gd name="connsiteY15" fmla="*/ 5388 h 10000"/>
                  <a:gd name="connsiteX16" fmla="*/ 9702 w 10000"/>
                  <a:gd name="connsiteY16" fmla="*/ 5291 h 10000"/>
                  <a:gd name="connsiteX17" fmla="*/ 9554 w 10000"/>
                  <a:gd name="connsiteY17" fmla="*/ 5058 h 10000"/>
                  <a:gd name="connsiteX18" fmla="*/ 9554 w 10000"/>
                  <a:gd name="connsiteY18" fmla="*/ 5058 h 10000"/>
                  <a:gd name="connsiteX19" fmla="*/ 9543 w 10000"/>
                  <a:gd name="connsiteY19" fmla="*/ 5058 h 10000"/>
                  <a:gd name="connsiteX20" fmla="*/ 9394 w 10000"/>
                  <a:gd name="connsiteY20" fmla="*/ 4709 h 10000"/>
                  <a:gd name="connsiteX21" fmla="*/ 9394 w 10000"/>
                  <a:gd name="connsiteY21" fmla="*/ 4690 h 10000"/>
                  <a:gd name="connsiteX22" fmla="*/ 9394 w 10000"/>
                  <a:gd name="connsiteY22" fmla="*/ 4690 h 10000"/>
                  <a:gd name="connsiteX23" fmla="*/ 9456 w 10000"/>
                  <a:gd name="connsiteY23" fmla="*/ 4520 h 10000"/>
                  <a:gd name="connsiteX24" fmla="*/ 9490 w 10000"/>
                  <a:gd name="connsiteY24" fmla="*/ 4360 h 10000"/>
                  <a:gd name="connsiteX25" fmla="*/ 9564 w 10000"/>
                  <a:gd name="connsiteY25" fmla="*/ 4244 h 10000"/>
                  <a:gd name="connsiteX26" fmla="*/ 9628 w 10000"/>
                  <a:gd name="connsiteY26" fmla="*/ 4012 h 10000"/>
                  <a:gd name="connsiteX27" fmla="*/ 9490 w 10000"/>
                  <a:gd name="connsiteY27" fmla="*/ 3760 h 10000"/>
                  <a:gd name="connsiteX28" fmla="*/ 9490 w 10000"/>
                  <a:gd name="connsiteY28" fmla="*/ 3760 h 10000"/>
                  <a:gd name="connsiteX29" fmla="*/ 9479 w 10000"/>
                  <a:gd name="connsiteY29" fmla="*/ 3760 h 10000"/>
                  <a:gd name="connsiteX30" fmla="*/ 9426 w 10000"/>
                  <a:gd name="connsiteY30" fmla="*/ 3527 h 10000"/>
                  <a:gd name="connsiteX31" fmla="*/ 9426 w 10000"/>
                  <a:gd name="connsiteY31" fmla="*/ 3527 h 10000"/>
                  <a:gd name="connsiteX32" fmla="*/ 9426 w 10000"/>
                  <a:gd name="connsiteY32" fmla="*/ 3508 h 10000"/>
                  <a:gd name="connsiteX33" fmla="*/ 9416 w 10000"/>
                  <a:gd name="connsiteY33" fmla="*/ 3198 h 10000"/>
                  <a:gd name="connsiteX34" fmla="*/ 9416 w 10000"/>
                  <a:gd name="connsiteY34" fmla="*/ 3198 h 10000"/>
                  <a:gd name="connsiteX35" fmla="*/ 9416 w 10000"/>
                  <a:gd name="connsiteY35" fmla="*/ 3178 h 10000"/>
                  <a:gd name="connsiteX36" fmla="*/ 9532 w 10000"/>
                  <a:gd name="connsiteY36" fmla="*/ 2907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84 w 10000"/>
                  <a:gd name="connsiteY39" fmla="*/ 2616 h 10000"/>
                  <a:gd name="connsiteX40" fmla="*/ 9330 w 10000"/>
                  <a:gd name="connsiteY40" fmla="*/ 2267 h 10000"/>
                  <a:gd name="connsiteX41" fmla="*/ 9330 w 10000"/>
                  <a:gd name="connsiteY41" fmla="*/ 2248 h 10000"/>
                  <a:gd name="connsiteX42" fmla="*/ 9330 w 10000"/>
                  <a:gd name="connsiteY42" fmla="*/ 2248 h 10000"/>
                  <a:gd name="connsiteX43" fmla="*/ 9341 w 10000"/>
                  <a:gd name="connsiteY43" fmla="*/ 1841 h 10000"/>
                  <a:gd name="connsiteX44" fmla="*/ 9341 w 10000"/>
                  <a:gd name="connsiteY44" fmla="*/ 1822 h 10000"/>
                  <a:gd name="connsiteX45" fmla="*/ 9341 w 10000"/>
                  <a:gd name="connsiteY45" fmla="*/ 1822 h 10000"/>
                  <a:gd name="connsiteX46" fmla="*/ 9660 w 10000"/>
                  <a:gd name="connsiteY46" fmla="*/ 1279 h 10000"/>
                  <a:gd name="connsiteX47" fmla="*/ 9564 w 10000"/>
                  <a:gd name="connsiteY47" fmla="*/ 1008 h 10000"/>
                  <a:gd name="connsiteX48" fmla="*/ 9554 w 10000"/>
                  <a:gd name="connsiteY48" fmla="*/ 1008 h 10000"/>
                  <a:gd name="connsiteX49" fmla="*/ 9554 w 10000"/>
                  <a:gd name="connsiteY49" fmla="*/ 988 h 10000"/>
                  <a:gd name="connsiteX50" fmla="*/ 9586 w 10000"/>
                  <a:gd name="connsiteY50" fmla="*/ 698 h 10000"/>
                  <a:gd name="connsiteX51" fmla="*/ 9501 w 10000"/>
                  <a:gd name="connsiteY51" fmla="*/ 601 h 10000"/>
                  <a:gd name="connsiteX52" fmla="*/ 9288 w 10000"/>
                  <a:gd name="connsiteY52" fmla="*/ 581 h 10000"/>
                  <a:gd name="connsiteX53" fmla="*/ 9288 w 10000"/>
                  <a:gd name="connsiteY53" fmla="*/ 581 h 10000"/>
                  <a:gd name="connsiteX54" fmla="*/ 9277 w 10000"/>
                  <a:gd name="connsiteY54" fmla="*/ 581 h 10000"/>
                  <a:gd name="connsiteX55" fmla="*/ 9224 w 10000"/>
                  <a:gd name="connsiteY55" fmla="*/ 484 h 10000"/>
                  <a:gd name="connsiteX56" fmla="*/ 9086 w 10000"/>
                  <a:gd name="connsiteY56" fmla="*/ 484 h 10000"/>
                  <a:gd name="connsiteX57" fmla="*/ 8948 w 10000"/>
                  <a:gd name="connsiteY57" fmla="*/ 1124 h 10000"/>
                  <a:gd name="connsiteX58" fmla="*/ 8927 w 10000"/>
                  <a:gd name="connsiteY58" fmla="*/ 1124 h 10000"/>
                  <a:gd name="connsiteX59" fmla="*/ 8927 w 10000"/>
                  <a:gd name="connsiteY59" fmla="*/ 1143 h 10000"/>
                  <a:gd name="connsiteX60" fmla="*/ 8650 w 10000"/>
                  <a:gd name="connsiteY60" fmla="*/ 1415 h 10000"/>
                  <a:gd name="connsiteX61" fmla="*/ 8640 w 10000"/>
                  <a:gd name="connsiteY61" fmla="*/ 1434 h 10000"/>
                  <a:gd name="connsiteX62" fmla="*/ 8640 w 10000"/>
                  <a:gd name="connsiteY62" fmla="*/ 1434 h 10000"/>
                  <a:gd name="connsiteX63" fmla="*/ 8470 w 10000"/>
                  <a:gd name="connsiteY63" fmla="*/ 1395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321 w 10000"/>
                  <a:gd name="connsiteY66" fmla="*/ 1531 h 10000"/>
                  <a:gd name="connsiteX67" fmla="*/ 8172 w 10000"/>
                  <a:gd name="connsiteY67" fmla="*/ 1589 h 10000"/>
                  <a:gd name="connsiteX68" fmla="*/ 8023 w 10000"/>
                  <a:gd name="connsiteY68" fmla="*/ 1957 h 10000"/>
                  <a:gd name="connsiteX69" fmla="*/ 8013 w 10000"/>
                  <a:gd name="connsiteY69" fmla="*/ 1977 h 10000"/>
                  <a:gd name="connsiteX70" fmla="*/ 7991 w 10000"/>
                  <a:gd name="connsiteY70" fmla="*/ 1977 h 10000"/>
                  <a:gd name="connsiteX71" fmla="*/ 7864 w 10000"/>
                  <a:gd name="connsiteY71" fmla="*/ 1899 h 10000"/>
                  <a:gd name="connsiteX72" fmla="*/ 7843 w 10000"/>
                  <a:gd name="connsiteY72" fmla="*/ 1899 h 10000"/>
                  <a:gd name="connsiteX73" fmla="*/ 7853 w 10000"/>
                  <a:gd name="connsiteY73" fmla="*/ 1841 h 10000"/>
                  <a:gd name="connsiteX74" fmla="*/ 7928 w 10000"/>
                  <a:gd name="connsiteY74" fmla="*/ 1609 h 10000"/>
                  <a:gd name="connsiteX75" fmla="*/ 7906 w 10000"/>
                  <a:gd name="connsiteY75" fmla="*/ 1279 h 10000"/>
                  <a:gd name="connsiteX76" fmla="*/ 7758 w 10000"/>
                  <a:gd name="connsiteY76" fmla="*/ 1124 h 10000"/>
                  <a:gd name="connsiteX77" fmla="*/ 7651 w 10000"/>
                  <a:gd name="connsiteY77" fmla="*/ 1124 h 10000"/>
                  <a:gd name="connsiteX78" fmla="*/ 7641 w 10000"/>
                  <a:gd name="connsiteY78" fmla="*/ 1124 h 10000"/>
                  <a:gd name="connsiteX79" fmla="*/ 7630 w 10000"/>
                  <a:gd name="connsiteY79" fmla="*/ 1105 h 10000"/>
                  <a:gd name="connsiteX80" fmla="*/ 7556 w 10000"/>
                  <a:gd name="connsiteY80" fmla="*/ 930 h 10000"/>
                  <a:gd name="connsiteX81" fmla="*/ 7184 w 10000"/>
                  <a:gd name="connsiteY81" fmla="*/ 891 h 10000"/>
                  <a:gd name="connsiteX82" fmla="*/ 7173 w 10000"/>
                  <a:gd name="connsiteY82" fmla="*/ 891 h 10000"/>
                  <a:gd name="connsiteX83" fmla="*/ 7173 w 10000"/>
                  <a:gd name="connsiteY83" fmla="*/ 872 h 10000"/>
                  <a:gd name="connsiteX84" fmla="*/ 7099 w 10000"/>
                  <a:gd name="connsiteY84" fmla="*/ 620 h 10000"/>
                  <a:gd name="connsiteX85" fmla="*/ 7088 w 10000"/>
                  <a:gd name="connsiteY85" fmla="*/ 601 h 10000"/>
                  <a:gd name="connsiteX86" fmla="*/ 7088 w 10000"/>
                  <a:gd name="connsiteY86" fmla="*/ 601 h 10000"/>
                  <a:gd name="connsiteX87" fmla="*/ 7088 w 10000"/>
                  <a:gd name="connsiteY87" fmla="*/ 465 h 10000"/>
                  <a:gd name="connsiteX88" fmla="*/ 7088 w 10000"/>
                  <a:gd name="connsiteY88" fmla="*/ 426 h 10000"/>
                  <a:gd name="connsiteX89" fmla="*/ 7099 w 10000"/>
                  <a:gd name="connsiteY89" fmla="*/ 407 h 10000"/>
                  <a:gd name="connsiteX90" fmla="*/ 7194 w 10000"/>
                  <a:gd name="connsiteY90" fmla="*/ 310 h 10000"/>
                  <a:gd name="connsiteX91" fmla="*/ 7109 w 10000"/>
                  <a:gd name="connsiteY91" fmla="*/ 136 h 10000"/>
                  <a:gd name="connsiteX92" fmla="*/ 7035 w 10000"/>
                  <a:gd name="connsiteY92" fmla="*/ 0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939 w 10000"/>
                  <a:gd name="connsiteY95" fmla="*/ 116 h 10000"/>
                  <a:gd name="connsiteX96" fmla="*/ 6812 w 10000"/>
                  <a:gd name="connsiteY96" fmla="*/ 155 h 10000"/>
                  <a:gd name="connsiteX97" fmla="*/ 6674 w 10000"/>
                  <a:gd name="connsiteY97" fmla="*/ 291 h 10000"/>
                  <a:gd name="connsiteX98" fmla="*/ 6599 w 10000"/>
                  <a:gd name="connsiteY98" fmla="*/ 523 h 10000"/>
                  <a:gd name="connsiteX99" fmla="*/ 6599 w 10000"/>
                  <a:gd name="connsiteY99" fmla="*/ 543 h 10000"/>
                  <a:gd name="connsiteX100" fmla="*/ 6589 w 10000"/>
                  <a:gd name="connsiteY100" fmla="*/ 543 h 10000"/>
                  <a:gd name="connsiteX101" fmla="*/ 6397 w 10000"/>
                  <a:gd name="connsiteY101" fmla="*/ 581 h 10000"/>
                  <a:gd name="connsiteX102" fmla="*/ 6334 w 10000"/>
                  <a:gd name="connsiteY102" fmla="*/ 891 h 10000"/>
                  <a:gd name="connsiteX103" fmla="*/ 6334 w 10000"/>
                  <a:gd name="connsiteY103" fmla="*/ 911 h 10000"/>
                  <a:gd name="connsiteX104" fmla="*/ 6334 w 10000"/>
                  <a:gd name="connsiteY104" fmla="*/ 911 h 10000"/>
                  <a:gd name="connsiteX105" fmla="*/ 6142 w 10000"/>
                  <a:gd name="connsiteY105" fmla="*/ 1124 h 10000"/>
                  <a:gd name="connsiteX106" fmla="*/ 6015 w 10000"/>
                  <a:gd name="connsiteY106" fmla="*/ 1453 h 10000"/>
                  <a:gd name="connsiteX107" fmla="*/ 6004 w 10000"/>
                  <a:gd name="connsiteY107" fmla="*/ 1473 h 10000"/>
                  <a:gd name="connsiteX108" fmla="*/ 5994 w 10000"/>
                  <a:gd name="connsiteY108" fmla="*/ 1453 h 10000"/>
                  <a:gd name="connsiteX109" fmla="*/ 5802 w 10000"/>
                  <a:gd name="connsiteY109" fmla="*/ 1434 h 10000"/>
                  <a:gd name="connsiteX110" fmla="*/ 5781 w 10000"/>
                  <a:gd name="connsiteY110" fmla="*/ 1415 h 10000"/>
                  <a:gd name="connsiteX111" fmla="*/ 5781 w 10000"/>
                  <a:gd name="connsiteY111" fmla="*/ 1395 h 10000"/>
                  <a:gd name="connsiteX112" fmla="*/ 5760 w 10000"/>
                  <a:gd name="connsiteY112" fmla="*/ 930 h 10000"/>
                  <a:gd name="connsiteX113" fmla="*/ 5654 w 10000"/>
                  <a:gd name="connsiteY113" fmla="*/ 872 h 10000"/>
                  <a:gd name="connsiteX114" fmla="*/ 5377 w 10000"/>
                  <a:gd name="connsiteY114" fmla="*/ 1240 h 10000"/>
                  <a:gd name="connsiteX115" fmla="*/ 5165 w 10000"/>
                  <a:gd name="connsiteY115" fmla="*/ 1570 h 10000"/>
                  <a:gd name="connsiteX116" fmla="*/ 5165 w 10000"/>
                  <a:gd name="connsiteY116" fmla="*/ 1899 h 10000"/>
                  <a:gd name="connsiteX117" fmla="*/ 5165 w 10000"/>
                  <a:gd name="connsiteY117" fmla="*/ 1919 h 10000"/>
                  <a:gd name="connsiteX118" fmla="*/ 5154 w 10000"/>
                  <a:gd name="connsiteY118" fmla="*/ 1919 h 10000"/>
                  <a:gd name="connsiteX119" fmla="*/ 5027 w 10000"/>
                  <a:gd name="connsiteY119" fmla="*/ 2112 h 10000"/>
                  <a:gd name="connsiteX120" fmla="*/ 5016 w 10000"/>
                  <a:gd name="connsiteY120" fmla="*/ 2112 h 10000"/>
                  <a:gd name="connsiteX121" fmla="*/ 5005 w 10000"/>
                  <a:gd name="connsiteY121" fmla="*/ 2112 h 10000"/>
                  <a:gd name="connsiteX122" fmla="*/ 4814 w 10000"/>
                  <a:gd name="connsiteY122" fmla="*/ 2112 h 10000"/>
                  <a:gd name="connsiteX123" fmla="*/ 4803 w 10000"/>
                  <a:gd name="connsiteY123" fmla="*/ 2112 h 10000"/>
                  <a:gd name="connsiteX124" fmla="*/ 4803 w 10000"/>
                  <a:gd name="connsiteY124" fmla="*/ 2112 h 10000"/>
                  <a:gd name="connsiteX125" fmla="*/ 4697 w 10000"/>
                  <a:gd name="connsiteY125" fmla="*/ 1957 h 10000"/>
                  <a:gd name="connsiteX126" fmla="*/ 4591 w 10000"/>
                  <a:gd name="connsiteY126" fmla="*/ 1899 h 10000"/>
                  <a:gd name="connsiteX127" fmla="*/ 4591 w 10000"/>
                  <a:gd name="connsiteY127" fmla="*/ 1957 h 10000"/>
                  <a:gd name="connsiteX128" fmla="*/ 4591 w 10000"/>
                  <a:gd name="connsiteY128" fmla="*/ 1996 h 10000"/>
                  <a:gd name="connsiteX129" fmla="*/ 4570 w 10000"/>
                  <a:gd name="connsiteY129" fmla="*/ 1996 h 10000"/>
                  <a:gd name="connsiteX130" fmla="*/ 4453 w 10000"/>
                  <a:gd name="connsiteY130" fmla="*/ 1996 h 10000"/>
                  <a:gd name="connsiteX131" fmla="*/ 4431 w 10000"/>
                  <a:gd name="connsiteY131" fmla="*/ 1996 h 10000"/>
                  <a:gd name="connsiteX132" fmla="*/ 4431 w 10000"/>
                  <a:gd name="connsiteY132" fmla="*/ 1957 h 10000"/>
                  <a:gd name="connsiteX133" fmla="*/ 4378 w 10000"/>
                  <a:gd name="connsiteY133" fmla="*/ 1589 h 10000"/>
                  <a:gd name="connsiteX134" fmla="*/ 4091 w 10000"/>
                  <a:gd name="connsiteY134" fmla="*/ 1512 h 10000"/>
                  <a:gd name="connsiteX135" fmla="*/ 4081 w 10000"/>
                  <a:gd name="connsiteY135" fmla="*/ 1512 h 10000"/>
                  <a:gd name="connsiteX136" fmla="*/ 4070 w 10000"/>
                  <a:gd name="connsiteY136" fmla="*/ 1492 h 10000"/>
                  <a:gd name="connsiteX137" fmla="*/ 3879 w 10000"/>
                  <a:gd name="connsiteY137" fmla="*/ 988 h 10000"/>
                  <a:gd name="connsiteX138" fmla="*/ 3719 w 10000"/>
                  <a:gd name="connsiteY138" fmla="*/ 988 h 10000"/>
                  <a:gd name="connsiteX139" fmla="*/ 3698 w 10000"/>
                  <a:gd name="connsiteY139" fmla="*/ 1085 h 10000"/>
                  <a:gd name="connsiteX140" fmla="*/ 3698 w 10000"/>
                  <a:gd name="connsiteY140" fmla="*/ 1105 h 10000"/>
                  <a:gd name="connsiteX141" fmla="*/ 3698 w 10000"/>
                  <a:gd name="connsiteY141" fmla="*/ 1105 h 10000"/>
                  <a:gd name="connsiteX142" fmla="*/ 3592 w 10000"/>
                  <a:gd name="connsiteY142" fmla="*/ 1318 h 10000"/>
                  <a:gd name="connsiteX143" fmla="*/ 3592 w 10000"/>
                  <a:gd name="connsiteY143" fmla="*/ 1318 h 10000"/>
                  <a:gd name="connsiteX144" fmla="*/ 3581 w 10000"/>
                  <a:gd name="connsiteY144" fmla="*/ 1318 h 10000"/>
                  <a:gd name="connsiteX145" fmla="*/ 3486 w 10000"/>
                  <a:gd name="connsiteY145" fmla="*/ 1395 h 10000"/>
                  <a:gd name="connsiteX146" fmla="*/ 3486 w 10000"/>
                  <a:gd name="connsiteY146" fmla="*/ 1686 h 10000"/>
                  <a:gd name="connsiteX147" fmla="*/ 3486 w 10000"/>
                  <a:gd name="connsiteY147" fmla="*/ 1725 h 10000"/>
                  <a:gd name="connsiteX148" fmla="*/ 3475 w 10000"/>
                  <a:gd name="connsiteY148" fmla="*/ 1725 h 10000"/>
                  <a:gd name="connsiteX149" fmla="*/ 3369 w 10000"/>
                  <a:gd name="connsiteY149" fmla="*/ 1841 h 10000"/>
                  <a:gd name="connsiteX150" fmla="*/ 3135 w 10000"/>
                  <a:gd name="connsiteY150" fmla="*/ 2171 h 10000"/>
                  <a:gd name="connsiteX151" fmla="*/ 2954 w 10000"/>
                  <a:gd name="connsiteY151" fmla="*/ 2829 h 10000"/>
                  <a:gd name="connsiteX152" fmla="*/ 2954 w 10000"/>
                  <a:gd name="connsiteY152" fmla="*/ 2829 h 10000"/>
                  <a:gd name="connsiteX153" fmla="*/ 2944 w 10000"/>
                  <a:gd name="connsiteY153" fmla="*/ 2829 h 10000"/>
                  <a:gd name="connsiteX154" fmla="*/ 2699 w 10000"/>
                  <a:gd name="connsiteY154" fmla="*/ 3217 h 10000"/>
                  <a:gd name="connsiteX155" fmla="*/ 2487 w 10000"/>
                  <a:gd name="connsiteY155" fmla="*/ 3566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465 w 10000"/>
                  <a:gd name="connsiteY158" fmla="*/ 3934 h 10000"/>
                  <a:gd name="connsiteX159" fmla="*/ 2295 w 10000"/>
                  <a:gd name="connsiteY159" fmla="*/ 4205 h 10000"/>
                  <a:gd name="connsiteX160" fmla="*/ 2200 w 10000"/>
                  <a:gd name="connsiteY160" fmla="*/ 4535 h 10000"/>
                  <a:gd name="connsiteX161" fmla="*/ 2189 w 10000"/>
                  <a:gd name="connsiteY161" fmla="*/ 4554 h 10000"/>
                  <a:gd name="connsiteX162" fmla="*/ 2179 w 10000"/>
                  <a:gd name="connsiteY162" fmla="*/ 4554 h 10000"/>
                  <a:gd name="connsiteX163" fmla="*/ 2051 w 10000"/>
                  <a:gd name="connsiteY163" fmla="*/ 4535 h 10000"/>
                  <a:gd name="connsiteX164" fmla="*/ 1913 w 10000"/>
                  <a:gd name="connsiteY164" fmla="*/ 4767 h 10000"/>
                  <a:gd name="connsiteX165" fmla="*/ 1913 w 10000"/>
                  <a:gd name="connsiteY165" fmla="*/ 4787 h 10000"/>
                  <a:gd name="connsiteX166" fmla="*/ 1902 w 10000"/>
                  <a:gd name="connsiteY166" fmla="*/ 4787 h 10000"/>
                  <a:gd name="connsiteX167" fmla="*/ 1498 w 10000"/>
                  <a:gd name="connsiteY167" fmla="*/ 4671 h 10000"/>
                  <a:gd name="connsiteX168" fmla="*/ 1488 w 10000"/>
                  <a:gd name="connsiteY168" fmla="*/ 4671 h 10000"/>
                  <a:gd name="connsiteX169" fmla="*/ 1488 w 10000"/>
                  <a:gd name="connsiteY169" fmla="*/ 4651 h 10000"/>
                  <a:gd name="connsiteX170" fmla="*/ 1424 w 10000"/>
                  <a:gd name="connsiteY170" fmla="*/ 4516 h 10000"/>
                  <a:gd name="connsiteX171" fmla="*/ 1350 w 10000"/>
                  <a:gd name="connsiteY171" fmla="*/ 4516 h 10000"/>
                  <a:gd name="connsiteX172" fmla="*/ 1296 w 10000"/>
                  <a:gd name="connsiteY172" fmla="*/ 4690 h 10000"/>
                  <a:gd name="connsiteX173" fmla="*/ 1286 w 10000"/>
                  <a:gd name="connsiteY173" fmla="*/ 4922 h 10000"/>
                  <a:gd name="connsiteX174" fmla="*/ 1286 w 10000"/>
                  <a:gd name="connsiteY174" fmla="*/ 4942 h 10000"/>
                  <a:gd name="connsiteX175" fmla="*/ 1275 w 10000"/>
                  <a:gd name="connsiteY175" fmla="*/ 4961 h 10000"/>
                  <a:gd name="connsiteX176" fmla="*/ 1190 w 10000"/>
                  <a:gd name="connsiteY176" fmla="*/ 5058 h 10000"/>
                  <a:gd name="connsiteX177" fmla="*/ 1137 w 10000"/>
                  <a:gd name="connsiteY177" fmla="*/ 5271 h 10000"/>
                  <a:gd name="connsiteX178" fmla="*/ 1137 w 10000"/>
                  <a:gd name="connsiteY178" fmla="*/ 5291 h 10000"/>
                  <a:gd name="connsiteX179" fmla="*/ 1126 w 10000"/>
                  <a:gd name="connsiteY179" fmla="*/ 5291 h 10000"/>
                  <a:gd name="connsiteX180" fmla="*/ 1020 w 10000"/>
                  <a:gd name="connsiteY180" fmla="*/ 5407 h 10000"/>
                  <a:gd name="connsiteX181" fmla="*/ 999 w 10000"/>
                  <a:gd name="connsiteY181" fmla="*/ 5581 h 10000"/>
                  <a:gd name="connsiteX182" fmla="*/ 978 w 10000"/>
                  <a:gd name="connsiteY182" fmla="*/ 5756 h 10000"/>
                  <a:gd name="connsiteX183" fmla="*/ 978 w 10000"/>
                  <a:gd name="connsiteY183" fmla="*/ 5775 h 10000"/>
                  <a:gd name="connsiteX184" fmla="*/ 967 w 10000"/>
                  <a:gd name="connsiteY184" fmla="*/ 5775 h 10000"/>
                  <a:gd name="connsiteX185" fmla="*/ 861 w 10000"/>
                  <a:gd name="connsiteY185" fmla="*/ 5814 h 10000"/>
                  <a:gd name="connsiteX186" fmla="*/ 861 w 10000"/>
                  <a:gd name="connsiteY186" fmla="*/ 6047 h 10000"/>
                  <a:gd name="connsiteX187" fmla="*/ 967 w 10000"/>
                  <a:gd name="connsiteY187" fmla="*/ 6298 h 10000"/>
                  <a:gd name="connsiteX188" fmla="*/ 967 w 10000"/>
                  <a:gd name="connsiteY188" fmla="*/ 6298 h 10000"/>
                  <a:gd name="connsiteX189" fmla="*/ 978 w 10000"/>
                  <a:gd name="connsiteY189" fmla="*/ 6318 h 10000"/>
                  <a:gd name="connsiteX190" fmla="*/ 988 w 10000"/>
                  <a:gd name="connsiteY190" fmla="*/ 6512 h 10000"/>
                  <a:gd name="connsiteX191" fmla="*/ 988 w 10000"/>
                  <a:gd name="connsiteY191" fmla="*/ 6531 h 10000"/>
                  <a:gd name="connsiteX192" fmla="*/ 978 w 10000"/>
                  <a:gd name="connsiteY192" fmla="*/ 6550 h 10000"/>
                  <a:gd name="connsiteX193" fmla="*/ 627 w 10000"/>
                  <a:gd name="connsiteY193" fmla="*/ 7016 h 10000"/>
                  <a:gd name="connsiteX194" fmla="*/ 521 w 10000"/>
                  <a:gd name="connsiteY194" fmla="*/ 7151 h 10000"/>
                  <a:gd name="connsiteX195" fmla="*/ 340 w 10000"/>
                  <a:gd name="connsiteY195" fmla="*/ 7384 h 10000"/>
                  <a:gd name="connsiteX196" fmla="*/ 340 w 10000"/>
                  <a:gd name="connsiteY196" fmla="*/ 7403 h 10000"/>
                  <a:gd name="connsiteX197" fmla="*/ 340 w 10000"/>
                  <a:gd name="connsiteY197" fmla="*/ 7403 h 10000"/>
                  <a:gd name="connsiteX198" fmla="*/ 191 w 10000"/>
                  <a:gd name="connsiteY198" fmla="*/ 7519 h 10000"/>
                  <a:gd name="connsiteX199" fmla="*/ 0 w 10000"/>
                  <a:gd name="connsiteY199" fmla="*/ 7791 h 10000"/>
                  <a:gd name="connsiteX200" fmla="*/ 11 w 10000"/>
                  <a:gd name="connsiteY200" fmla="*/ 7829 h 10000"/>
                  <a:gd name="connsiteX201" fmla="*/ 149 w 10000"/>
                  <a:gd name="connsiteY201" fmla="*/ 7868 h 10000"/>
                  <a:gd name="connsiteX202" fmla="*/ 159 w 10000"/>
                  <a:gd name="connsiteY202" fmla="*/ 7868 h 10000"/>
                  <a:gd name="connsiteX203" fmla="*/ 159 w 10000"/>
                  <a:gd name="connsiteY203" fmla="*/ 7868 h 10000"/>
                  <a:gd name="connsiteX204" fmla="*/ 372 w 10000"/>
                  <a:gd name="connsiteY204" fmla="*/ 8256 h 10000"/>
                  <a:gd name="connsiteX205" fmla="*/ 1467 w 10000"/>
                  <a:gd name="connsiteY205" fmla="*/ 9205 h 10000"/>
                  <a:gd name="connsiteX206" fmla="*/ 1467 w 10000"/>
                  <a:gd name="connsiteY206" fmla="*/ 9205 h 10000"/>
                  <a:gd name="connsiteX207" fmla="*/ 1477 w 10000"/>
                  <a:gd name="connsiteY207" fmla="*/ 9205 h 10000"/>
                  <a:gd name="connsiteX208" fmla="*/ 1838 w 10000"/>
                  <a:gd name="connsiteY208" fmla="*/ 9729 h 10000"/>
                  <a:gd name="connsiteX209" fmla="*/ 2508 w 10000"/>
                  <a:gd name="connsiteY209" fmla="*/ 9767 h 10000"/>
                  <a:gd name="connsiteX210" fmla="*/ 2561 w 10000"/>
                  <a:gd name="connsiteY210" fmla="*/ 9671 h 10000"/>
                  <a:gd name="connsiteX211" fmla="*/ 2561 w 10000"/>
                  <a:gd name="connsiteY211" fmla="*/ 9671 h 10000"/>
                  <a:gd name="connsiteX212" fmla="*/ 2582 w 10000"/>
                  <a:gd name="connsiteY212" fmla="*/ 9671 h 10000"/>
                  <a:gd name="connsiteX213" fmla="*/ 2848 w 10000"/>
                  <a:gd name="connsiteY213" fmla="*/ 9651 h 10000"/>
                  <a:gd name="connsiteX214" fmla="*/ 2859 w 10000"/>
                  <a:gd name="connsiteY214" fmla="*/ 9651 h 10000"/>
                  <a:gd name="connsiteX215" fmla="*/ 2869 w 10000"/>
                  <a:gd name="connsiteY215" fmla="*/ 9671 h 10000"/>
                  <a:gd name="connsiteX216" fmla="*/ 3061 w 10000"/>
                  <a:gd name="connsiteY216" fmla="*/ 10000 h 10000"/>
                  <a:gd name="connsiteX217" fmla="*/ 3061 w 10000"/>
                  <a:gd name="connsiteY217" fmla="*/ 10000 h 10000"/>
                  <a:gd name="connsiteX218" fmla="*/ 4336 w 10000"/>
                  <a:gd name="connsiteY218" fmla="*/ 9961 h 10000"/>
                  <a:gd name="connsiteX219" fmla="*/ 4357 w 10000"/>
                  <a:gd name="connsiteY219" fmla="*/ 9961 h 10000"/>
                  <a:gd name="connsiteX220" fmla="*/ 4357 w 10000"/>
                  <a:gd name="connsiteY220" fmla="*/ 9981 h 10000"/>
                  <a:gd name="connsiteX221" fmla="*/ 4527 w 10000"/>
                  <a:gd name="connsiteY221" fmla="*/ 9864 h 10000"/>
                  <a:gd name="connsiteX222" fmla="*/ 4538 w 10000"/>
                  <a:gd name="connsiteY222" fmla="*/ 9864 h 10000"/>
                  <a:gd name="connsiteX223" fmla="*/ 4538 w 10000"/>
                  <a:gd name="connsiteY223" fmla="*/ 9864 h 10000"/>
                  <a:gd name="connsiteX224" fmla="*/ 5250 w 10000"/>
                  <a:gd name="connsiteY224" fmla="*/ 9845 h 10000"/>
                  <a:gd name="connsiteX225" fmla="*/ 7354 w 10000"/>
                  <a:gd name="connsiteY225" fmla="*/ 9845 h 10000"/>
                  <a:gd name="connsiteX226" fmla="*/ 7343 w 10000"/>
                  <a:gd name="connsiteY226" fmla="*/ 9826 h 10000"/>
                  <a:gd name="connsiteX227" fmla="*/ 7439 w 10000"/>
                  <a:gd name="connsiteY227" fmla="*/ 9612 h 10000"/>
                  <a:gd name="connsiteX228" fmla="*/ 7513 w 10000"/>
                  <a:gd name="connsiteY228" fmla="*/ 9516 h 10000"/>
                  <a:gd name="connsiteX229" fmla="*/ 7428 w 10000"/>
                  <a:gd name="connsiteY229" fmla="*/ 9283 h 10000"/>
                  <a:gd name="connsiteX230" fmla="*/ 7450 w 10000"/>
                  <a:gd name="connsiteY230" fmla="*/ 9109 h 10000"/>
                  <a:gd name="connsiteX231" fmla="*/ 7683 w 10000"/>
                  <a:gd name="connsiteY231" fmla="*/ 8992 h 10000"/>
                  <a:gd name="connsiteX232" fmla="*/ 7683 w 10000"/>
                  <a:gd name="connsiteY232" fmla="*/ 8798 h 10000"/>
                  <a:gd name="connsiteX233" fmla="*/ 7779 w 10000"/>
                  <a:gd name="connsiteY233" fmla="*/ 8682 h 10000"/>
                  <a:gd name="connsiteX234" fmla="*/ 7949 w 10000"/>
                  <a:gd name="connsiteY234" fmla="*/ 8372 h 10000"/>
                  <a:gd name="connsiteX235" fmla="*/ 8013 w 10000"/>
                  <a:gd name="connsiteY235" fmla="*/ 8023 h 10000"/>
                  <a:gd name="connsiteX236" fmla="*/ 8098 w 10000"/>
                  <a:gd name="connsiteY236" fmla="*/ 7907 h 10000"/>
                  <a:gd name="connsiteX237" fmla="*/ 8204 w 10000"/>
                  <a:gd name="connsiteY237" fmla="*/ 7907 h 10000"/>
                  <a:gd name="connsiteX238" fmla="*/ 8363 w 10000"/>
                  <a:gd name="connsiteY238" fmla="*/ 7829 h 10000"/>
                  <a:gd name="connsiteX239" fmla="*/ 8576 w 10000"/>
                  <a:gd name="connsiteY239" fmla="*/ 7907 h 10000"/>
                  <a:gd name="connsiteX240" fmla="*/ 8661 w 10000"/>
                  <a:gd name="connsiteY240" fmla="*/ 8004 h 10000"/>
                  <a:gd name="connsiteX241" fmla="*/ 8704 w 10000"/>
                  <a:gd name="connsiteY241" fmla="*/ 7829 h 10000"/>
                  <a:gd name="connsiteX242" fmla="*/ 8831 w 10000"/>
                  <a:gd name="connsiteY242" fmla="*/ 7733 h 10000"/>
                  <a:gd name="connsiteX243" fmla="*/ 8980 w 10000"/>
                  <a:gd name="connsiteY243" fmla="*/ 7713 h 10000"/>
                  <a:gd name="connsiteX244" fmla="*/ 9097 w 10000"/>
                  <a:gd name="connsiteY244" fmla="*/ 7674 h 10000"/>
                  <a:gd name="connsiteX245" fmla="*/ 9235 w 10000"/>
                  <a:gd name="connsiteY245" fmla="*/ 7791 h 10000"/>
                  <a:gd name="connsiteX246" fmla="*/ 9341 w 10000"/>
                  <a:gd name="connsiteY246" fmla="*/ 7907 h 10000"/>
                  <a:gd name="connsiteX247" fmla="*/ 9458 w 10000"/>
                  <a:gd name="connsiteY247" fmla="*/ 7733 h 10000"/>
                  <a:gd name="connsiteX248" fmla="*/ 9575 w 10000"/>
                  <a:gd name="connsiteY248" fmla="*/ 7829 h 10000"/>
                  <a:gd name="connsiteX249" fmla="*/ 9702 w 10000"/>
                  <a:gd name="connsiteY249" fmla="*/ 7829 h 10000"/>
                  <a:gd name="connsiteX250" fmla="*/ 9809 w 10000"/>
                  <a:gd name="connsiteY250" fmla="*/ 7907 h 10000"/>
                  <a:gd name="connsiteX251" fmla="*/ 9968 w 10000"/>
                  <a:gd name="connsiteY251" fmla="*/ 7829 h 10000"/>
                  <a:gd name="connsiteX252" fmla="*/ 10000 w 10000"/>
                  <a:gd name="connsiteY252" fmla="*/ 7810 h 10000"/>
                  <a:gd name="connsiteX253" fmla="*/ 9979 w 10000"/>
                  <a:gd name="connsiteY253" fmla="*/ 7810 h 10000"/>
                  <a:gd name="connsiteX254" fmla="*/ 9968 w 10000"/>
                  <a:gd name="connsiteY254" fmla="*/ 7636 h 10000"/>
                  <a:gd name="connsiteX255" fmla="*/ 9968 w 10000"/>
                  <a:gd name="connsiteY255" fmla="*/ 7190 h 10000"/>
                  <a:gd name="connsiteX256" fmla="*/ 9926 w 10000"/>
                  <a:gd name="connsiteY256" fmla="*/ 7132 h 10000"/>
                  <a:gd name="connsiteX257" fmla="*/ 9915 w 10000"/>
                  <a:gd name="connsiteY257" fmla="*/ 7112 h 10000"/>
                  <a:gd name="connsiteX258" fmla="*/ 9926 w 10000"/>
                  <a:gd name="connsiteY258" fmla="*/ 7093 h 10000"/>
                  <a:gd name="connsiteX259" fmla="*/ 9968 w 10000"/>
                  <a:gd name="connsiteY259" fmla="*/ 6822 h 10000"/>
                  <a:gd name="connsiteX260" fmla="*/ 9979 w 10000"/>
                  <a:gd name="connsiteY260" fmla="*/ 6802 h 10000"/>
                  <a:gd name="connsiteX261" fmla="*/ 9979 w 10000"/>
                  <a:gd name="connsiteY261" fmla="*/ 6802 h 10000"/>
                  <a:gd name="connsiteX262" fmla="*/ 9947 w 10000"/>
                  <a:gd name="connsiteY262" fmla="*/ 6764 h 10000"/>
                  <a:gd name="connsiteX263" fmla="*/ 9872 w 10000"/>
                  <a:gd name="connsiteY263" fmla="*/ 6899 h 10000"/>
                  <a:gd name="connsiteX0" fmla="*/ 9947 w 10000"/>
                  <a:gd name="connsiteY0" fmla="*/ 6764 h 10000"/>
                  <a:gd name="connsiteX1" fmla="*/ 9862 w 10000"/>
                  <a:gd name="connsiteY1" fmla="*/ 6899 h 10000"/>
                  <a:gd name="connsiteX2" fmla="*/ 9862 w 10000"/>
                  <a:gd name="connsiteY2" fmla="*/ 6899 h 10000"/>
                  <a:gd name="connsiteX3" fmla="*/ 9766 w 10000"/>
                  <a:gd name="connsiteY3" fmla="*/ 6938 h 10000"/>
                  <a:gd name="connsiteX4" fmla="*/ 9665 w 10000"/>
                  <a:gd name="connsiteY4" fmla="*/ 6915 h 10000"/>
                  <a:gd name="connsiteX5" fmla="*/ 9458 w 10000"/>
                  <a:gd name="connsiteY5" fmla="*/ 6880 h 10000"/>
                  <a:gd name="connsiteX6" fmla="*/ 9447 w 10000"/>
                  <a:gd name="connsiteY6" fmla="*/ 6860 h 10000"/>
                  <a:gd name="connsiteX7" fmla="*/ 9447 w 10000"/>
                  <a:gd name="connsiteY7" fmla="*/ 6841 h 10000"/>
                  <a:gd name="connsiteX8" fmla="*/ 9447 w 10000"/>
                  <a:gd name="connsiteY8" fmla="*/ 6550 h 10000"/>
                  <a:gd name="connsiteX9" fmla="*/ 9447 w 10000"/>
                  <a:gd name="connsiteY9" fmla="*/ 6531 h 10000"/>
                  <a:gd name="connsiteX10" fmla="*/ 9458 w 10000"/>
                  <a:gd name="connsiteY10" fmla="*/ 6531 h 10000"/>
                  <a:gd name="connsiteX11" fmla="*/ 9554 w 10000"/>
                  <a:gd name="connsiteY11" fmla="*/ 6453 h 10000"/>
                  <a:gd name="connsiteX12" fmla="*/ 9564 w 10000"/>
                  <a:gd name="connsiteY12" fmla="*/ 5601 h 10000"/>
                  <a:gd name="connsiteX13" fmla="*/ 9564 w 10000"/>
                  <a:gd name="connsiteY13" fmla="*/ 5581 h 10000"/>
                  <a:gd name="connsiteX14" fmla="*/ 9564 w 10000"/>
                  <a:gd name="connsiteY14" fmla="*/ 5562 h 10000"/>
                  <a:gd name="connsiteX15" fmla="*/ 9649 w 10000"/>
                  <a:gd name="connsiteY15" fmla="*/ 5388 h 10000"/>
                  <a:gd name="connsiteX16" fmla="*/ 9702 w 10000"/>
                  <a:gd name="connsiteY16" fmla="*/ 5291 h 10000"/>
                  <a:gd name="connsiteX17" fmla="*/ 9554 w 10000"/>
                  <a:gd name="connsiteY17" fmla="*/ 5058 h 10000"/>
                  <a:gd name="connsiteX18" fmla="*/ 9554 w 10000"/>
                  <a:gd name="connsiteY18" fmla="*/ 5058 h 10000"/>
                  <a:gd name="connsiteX19" fmla="*/ 9543 w 10000"/>
                  <a:gd name="connsiteY19" fmla="*/ 5058 h 10000"/>
                  <a:gd name="connsiteX20" fmla="*/ 9394 w 10000"/>
                  <a:gd name="connsiteY20" fmla="*/ 4709 h 10000"/>
                  <a:gd name="connsiteX21" fmla="*/ 9394 w 10000"/>
                  <a:gd name="connsiteY21" fmla="*/ 4690 h 10000"/>
                  <a:gd name="connsiteX22" fmla="*/ 9394 w 10000"/>
                  <a:gd name="connsiteY22" fmla="*/ 4690 h 10000"/>
                  <a:gd name="connsiteX23" fmla="*/ 9456 w 10000"/>
                  <a:gd name="connsiteY23" fmla="*/ 4520 h 10000"/>
                  <a:gd name="connsiteX24" fmla="*/ 9490 w 10000"/>
                  <a:gd name="connsiteY24" fmla="*/ 4360 h 10000"/>
                  <a:gd name="connsiteX25" fmla="*/ 9564 w 10000"/>
                  <a:gd name="connsiteY25" fmla="*/ 4244 h 10000"/>
                  <a:gd name="connsiteX26" fmla="*/ 9628 w 10000"/>
                  <a:gd name="connsiteY26" fmla="*/ 4012 h 10000"/>
                  <a:gd name="connsiteX27" fmla="*/ 9490 w 10000"/>
                  <a:gd name="connsiteY27" fmla="*/ 3760 h 10000"/>
                  <a:gd name="connsiteX28" fmla="*/ 9490 w 10000"/>
                  <a:gd name="connsiteY28" fmla="*/ 3760 h 10000"/>
                  <a:gd name="connsiteX29" fmla="*/ 9479 w 10000"/>
                  <a:gd name="connsiteY29" fmla="*/ 3760 h 10000"/>
                  <a:gd name="connsiteX30" fmla="*/ 9426 w 10000"/>
                  <a:gd name="connsiteY30" fmla="*/ 3527 h 10000"/>
                  <a:gd name="connsiteX31" fmla="*/ 9426 w 10000"/>
                  <a:gd name="connsiteY31" fmla="*/ 3527 h 10000"/>
                  <a:gd name="connsiteX32" fmla="*/ 9426 w 10000"/>
                  <a:gd name="connsiteY32" fmla="*/ 3508 h 10000"/>
                  <a:gd name="connsiteX33" fmla="*/ 9416 w 10000"/>
                  <a:gd name="connsiteY33" fmla="*/ 3198 h 10000"/>
                  <a:gd name="connsiteX34" fmla="*/ 9416 w 10000"/>
                  <a:gd name="connsiteY34" fmla="*/ 3198 h 10000"/>
                  <a:gd name="connsiteX35" fmla="*/ 9416 w 10000"/>
                  <a:gd name="connsiteY35" fmla="*/ 3178 h 10000"/>
                  <a:gd name="connsiteX36" fmla="*/ 9532 w 10000"/>
                  <a:gd name="connsiteY36" fmla="*/ 2907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84 w 10000"/>
                  <a:gd name="connsiteY39" fmla="*/ 2616 h 10000"/>
                  <a:gd name="connsiteX40" fmla="*/ 9330 w 10000"/>
                  <a:gd name="connsiteY40" fmla="*/ 2267 h 10000"/>
                  <a:gd name="connsiteX41" fmla="*/ 9330 w 10000"/>
                  <a:gd name="connsiteY41" fmla="*/ 2248 h 10000"/>
                  <a:gd name="connsiteX42" fmla="*/ 9330 w 10000"/>
                  <a:gd name="connsiteY42" fmla="*/ 2248 h 10000"/>
                  <a:gd name="connsiteX43" fmla="*/ 9341 w 10000"/>
                  <a:gd name="connsiteY43" fmla="*/ 1841 h 10000"/>
                  <a:gd name="connsiteX44" fmla="*/ 9341 w 10000"/>
                  <a:gd name="connsiteY44" fmla="*/ 1822 h 10000"/>
                  <a:gd name="connsiteX45" fmla="*/ 9341 w 10000"/>
                  <a:gd name="connsiteY45" fmla="*/ 1822 h 10000"/>
                  <a:gd name="connsiteX46" fmla="*/ 9660 w 10000"/>
                  <a:gd name="connsiteY46" fmla="*/ 1279 h 10000"/>
                  <a:gd name="connsiteX47" fmla="*/ 9564 w 10000"/>
                  <a:gd name="connsiteY47" fmla="*/ 1008 h 10000"/>
                  <a:gd name="connsiteX48" fmla="*/ 9554 w 10000"/>
                  <a:gd name="connsiteY48" fmla="*/ 1008 h 10000"/>
                  <a:gd name="connsiteX49" fmla="*/ 9554 w 10000"/>
                  <a:gd name="connsiteY49" fmla="*/ 988 h 10000"/>
                  <a:gd name="connsiteX50" fmla="*/ 9586 w 10000"/>
                  <a:gd name="connsiteY50" fmla="*/ 698 h 10000"/>
                  <a:gd name="connsiteX51" fmla="*/ 9501 w 10000"/>
                  <a:gd name="connsiteY51" fmla="*/ 601 h 10000"/>
                  <a:gd name="connsiteX52" fmla="*/ 9288 w 10000"/>
                  <a:gd name="connsiteY52" fmla="*/ 581 h 10000"/>
                  <a:gd name="connsiteX53" fmla="*/ 9288 w 10000"/>
                  <a:gd name="connsiteY53" fmla="*/ 581 h 10000"/>
                  <a:gd name="connsiteX54" fmla="*/ 9277 w 10000"/>
                  <a:gd name="connsiteY54" fmla="*/ 581 h 10000"/>
                  <a:gd name="connsiteX55" fmla="*/ 9224 w 10000"/>
                  <a:gd name="connsiteY55" fmla="*/ 484 h 10000"/>
                  <a:gd name="connsiteX56" fmla="*/ 9086 w 10000"/>
                  <a:gd name="connsiteY56" fmla="*/ 484 h 10000"/>
                  <a:gd name="connsiteX57" fmla="*/ 8948 w 10000"/>
                  <a:gd name="connsiteY57" fmla="*/ 1124 h 10000"/>
                  <a:gd name="connsiteX58" fmla="*/ 8927 w 10000"/>
                  <a:gd name="connsiteY58" fmla="*/ 1124 h 10000"/>
                  <a:gd name="connsiteX59" fmla="*/ 8927 w 10000"/>
                  <a:gd name="connsiteY59" fmla="*/ 1143 h 10000"/>
                  <a:gd name="connsiteX60" fmla="*/ 8650 w 10000"/>
                  <a:gd name="connsiteY60" fmla="*/ 1415 h 10000"/>
                  <a:gd name="connsiteX61" fmla="*/ 8640 w 10000"/>
                  <a:gd name="connsiteY61" fmla="*/ 1434 h 10000"/>
                  <a:gd name="connsiteX62" fmla="*/ 8640 w 10000"/>
                  <a:gd name="connsiteY62" fmla="*/ 1434 h 10000"/>
                  <a:gd name="connsiteX63" fmla="*/ 8470 w 10000"/>
                  <a:gd name="connsiteY63" fmla="*/ 1395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321 w 10000"/>
                  <a:gd name="connsiteY66" fmla="*/ 1531 h 10000"/>
                  <a:gd name="connsiteX67" fmla="*/ 8172 w 10000"/>
                  <a:gd name="connsiteY67" fmla="*/ 1589 h 10000"/>
                  <a:gd name="connsiteX68" fmla="*/ 8023 w 10000"/>
                  <a:gd name="connsiteY68" fmla="*/ 1957 h 10000"/>
                  <a:gd name="connsiteX69" fmla="*/ 8013 w 10000"/>
                  <a:gd name="connsiteY69" fmla="*/ 1977 h 10000"/>
                  <a:gd name="connsiteX70" fmla="*/ 7991 w 10000"/>
                  <a:gd name="connsiteY70" fmla="*/ 1977 h 10000"/>
                  <a:gd name="connsiteX71" fmla="*/ 7864 w 10000"/>
                  <a:gd name="connsiteY71" fmla="*/ 1899 h 10000"/>
                  <a:gd name="connsiteX72" fmla="*/ 7843 w 10000"/>
                  <a:gd name="connsiteY72" fmla="*/ 1899 h 10000"/>
                  <a:gd name="connsiteX73" fmla="*/ 7853 w 10000"/>
                  <a:gd name="connsiteY73" fmla="*/ 1841 h 10000"/>
                  <a:gd name="connsiteX74" fmla="*/ 7928 w 10000"/>
                  <a:gd name="connsiteY74" fmla="*/ 1609 h 10000"/>
                  <a:gd name="connsiteX75" fmla="*/ 7906 w 10000"/>
                  <a:gd name="connsiteY75" fmla="*/ 1279 h 10000"/>
                  <a:gd name="connsiteX76" fmla="*/ 7758 w 10000"/>
                  <a:gd name="connsiteY76" fmla="*/ 1124 h 10000"/>
                  <a:gd name="connsiteX77" fmla="*/ 7651 w 10000"/>
                  <a:gd name="connsiteY77" fmla="*/ 1124 h 10000"/>
                  <a:gd name="connsiteX78" fmla="*/ 7641 w 10000"/>
                  <a:gd name="connsiteY78" fmla="*/ 1124 h 10000"/>
                  <a:gd name="connsiteX79" fmla="*/ 7630 w 10000"/>
                  <a:gd name="connsiteY79" fmla="*/ 1105 h 10000"/>
                  <a:gd name="connsiteX80" fmla="*/ 7556 w 10000"/>
                  <a:gd name="connsiteY80" fmla="*/ 930 h 10000"/>
                  <a:gd name="connsiteX81" fmla="*/ 7184 w 10000"/>
                  <a:gd name="connsiteY81" fmla="*/ 891 h 10000"/>
                  <a:gd name="connsiteX82" fmla="*/ 7173 w 10000"/>
                  <a:gd name="connsiteY82" fmla="*/ 891 h 10000"/>
                  <a:gd name="connsiteX83" fmla="*/ 7173 w 10000"/>
                  <a:gd name="connsiteY83" fmla="*/ 872 h 10000"/>
                  <a:gd name="connsiteX84" fmla="*/ 7099 w 10000"/>
                  <a:gd name="connsiteY84" fmla="*/ 620 h 10000"/>
                  <a:gd name="connsiteX85" fmla="*/ 7088 w 10000"/>
                  <a:gd name="connsiteY85" fmla="*/ 601 h 10000"/>
                  <a:gd name="connsiteX86" fmla="*/ 7088 w 10000"/>
                  <a:gd name="connsiteY86" fmla="*/ 601 h 10000"/>
                  <a:gd name="connsiteX87" fmla="*/ 7088 w 10000"/>
                  <a:gd name="connsiteY87" fmla="*/ 465 h 10000"/>
                  <a:gd name="connsiteX88" fmla="*/ 7088 w 10000"/>
                  <a:gd name="connsiteY88" fmla="*/ 426 h 10000"/>
                  <a:gd name="connsiteX89" fmla="*/ 7099 w 10000"/>
                  <a:gd name="connsiteY89" fmla="*/ 407 h 10000"/>
                  <a:gd name="connsiteX90" fmla="*/ 7194 w 10000"/>
                  <a:gd name="connsiteY90" fmla="*/ 310 h 10000"/>
                  <a:gd name="connsiteX91" fmla="*/ 7109 w 10000"/>
                  <a:gd name="connsiteY91" fmla="*/ 136 h 10000"/>
                  <a:gd name="connsiteX92" fmla="*/ 7035 w 10000"/>
                  <a:gd name="connsiteY92" fmla="*/ 0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939 w 10000"/>
                  <a:gd name="connsiteY95" fmla="*/ 116 h 10000"/>
                  <a:gd name="connsiteX96" fmla="*/ 6812 w 10000"/>
                  <a:gd name="connsiteY96" fmla="*/ 155 h 10000"/>
                  <a:gd name="connsiteX97" fmla="*/ 6674 w 10000"/>
                  <a:gd name="connsiteY97" fmla="*/ 291 h 10000"/>
                  <a:gd name="connsiteX98" fmla="*/ 6599 w 10000"/>
                  <a:gd name="connsiteY98" fmla="*/ 523 h 10000"/>
                  <a:gd name="connsiteX99" fmla="*/ 6599 w 10000"/>
                  <a:gd name="connsiteY99" fmla="*/ 543 h 10000"/>
                  <a:gd name="connsiteX100" fmla="*/ 6589 w 10000"/>
                  <a:gd name="connsiteY100" fmla="*/ 543 h 10000"/>
                  <a:gd name="connsiteX101" fmla="*/ 6397 w 10000"/>
                  <a:gd name="connsiteY101" fmla="*/ 581 h 10000"/>
                  <a:gd name="connsiteX102" fmla="*/ 6334 w 10000"/>
                  <a:gd name="connsiteY102" fmla="*/ 891 h 10000"/>
                  <a:gd name="connsiteX103" fmla="*/ 6334 w 10000"/>
                  <a:gd name="connsiteY103" fmla="*/ 911 h 10000"/>
                  <a:gd name="connsiteX104" fmla="*/ 6334 w 10000"/>
                  <a:gd name="connsiteY104" fmla="*/ 911 h 10000"/>
                  <a:gd name="connsiteX105" fmla="*/ 6142 w 10000"/>
                  <a:gd name="connsiteY105" fmla="*/ 1124 h 10000"/>
                  <a:gd name="connsiteX106" fmla="*/ 6015 w 10000"/>
                  <a:gd name="connsiteY106" fmla="*/ 1453 h 10000"/>
                  <a:gd name="connsiteX107" fmla="*/ 6004 w 10000"/>
                  <a:gd name="connsiteY107" fmla="*/ 1473 h 10000"/>
                  <a:gd name="connsiteX108" fmla="*/ 5994 w 10000"/>
                  <a:gd name="connsiteY108" fmla="*/ 1453 h 10000"/>
                  <a:gd name="connsiteX109" fmla="*/ 5802 w 10000"/>
                  <a:gd name="connsiteY109" fmla="*/ 1434 h 10000"/>
                  <a:gd name="connsiteX110" fmla="*/ 5781 w 10000"/>
                  <a:gd name="connsiteY110" fmla="*/ 1415 h 10000"/>
                  <a:gd name="connsiteX111" fmla="*/ 5781 w 10000"/>
                  <a:gd name="connsiteY111" fmla="*/ 1395 h 10000"/>
                  <a:gd name="connsiteX112" fmla="*/ 5760 w 10000"/>
                  <a:gd name="connsiteY112" fmla="*/ 930 h 10000"/>
                  <a:gd name="connsiteX113" fmla="*/ 5654 w 10000"/>
                  <a:gd name="connsiteY113" fmla="*/ 872 h 10000"/>
                  <a:gd name="connsiteX114" fmla="*/ 5377 w 10000"/>
                  <a:gd name="connsiteY114" fmla="*/ 1240 h 10000"/>
                  <a:gd name="connsiteX115" fmla="*/ 5165 w 10000"/>
                  <a:gd name="connsiteY115" fmla="*/ 1570 h 10000"/>
                  <a:gd name="connsiteX116" fmla="*/ 5165 w 10000"/>
                  <a:gd name="connsiteY116" fmla="*/ 1899 h 10000"/>
                  <a:gd name="connsiteX117" fmla="*/ 5165 w 10000"/>
                  <a:gd name="connsiteY117" fmla="*/ 1919 h 10000"/>
                  <a:gd name="connsiteX118" fmla="*/ 5154 w 10000"/>
                  <a:gd name="connsiteY118" fmla="*/ 1919 h 10000"/>
                  <a:gd name="connsiteX119" fmla="*/ 5027 w 10000"/>
                  <a:gd name="connsiteY119" fmla="*/ 2112 h 10000"/>
                  <a:gd name="connsiteX120" fmla="*/ 5016 w 10000"/>
                  <a:gd name="connsiteY120" fmla="*/ 2112 h 10000"/>
                  <a:gd name="connsiteX121" fmla="*/ 5005 w 10000"/>
                  <a:gd name="connsiteY121" fmla="*/ 2112 h 10000"/>
                  <a:gd name="connsiteX122" fmla="*/ 4814 w 10000"/>
                  <a:gd name="connsiteY122" fmla="*/ 2112 h 10000"/>
                  <a:gd name="connsiteX123" fmla="*/ 4803 w 10000"/>
                  <a:gd name="connsiteY123" fmla="*/ 2112 h 10000"/>
                  <a:gd name="connsiteX124" fmla="*/ 4803 w 10000"/>
                  <a:gd name="connsiteY124" fmla="*/ 2112 h 10000"/>
                  <a:gd name="connsiteX125" fmla="*/ 4697 w 10000"/>
                  <a:gd name="connsiteY125" fmla="*/ 1957 h 10000"/>
                  <a:gd name="connsiteX126" fmla="*/ 4591 w 10000"/>
                  <a:gd name="connsiteY126" fmla="*/ 1899 h 10000"/>
                  <a:gd name="connsiteX127" fmla="*/ 4591 w 10000"/>
                  <a:gd name="connsiteY127" fmla="*/ 1957 h 10000"/>
                  <a:gd name="connsiteX128" fmla="*/ 4591 w 10000"/>
                  <a:gd name="connsiteY128" fmla="*/ 1996 h 10000"/>
                  <a:gd name="connsiteX129" fmla="*/ 4570 w 10000"/>
                  <a:gd name="connsiteY129" fmla="*/ 1996 h 10000"/>
                  <a:gd name="connsiteX130" fmla="*/ 4453 w 10000"/>
                  <a:gd name="connsiteY130" fmla="*/ 1996 h 10000"/>
                  <a:gd name="connsiteX131" fmla="*/ 4431 w 10000"/>
                  <a:gd name="connsiteY131" fmla="*/ 1996 h 10000"/>
                  <a:gd name="connsiteX132" fmla="*/ 4431 w 10000"/>
                  <a:gd name="connsiteY132" fmla="*/ 1957 h 10000"/>
                  <a:gd name="connsiteX133" fmla="*/ 4378 w 10000"/>
                  <a:gd name="connsiteY133" fmla="*/ 1589 h 10000"/>
                  <a:gd name="connsiteX134" fmla="*/ 4091 w 10000"/>
                  <a:gd name="connsiteY134" fmla="*/ 1512 h 10000"/>
                  <a:gd name="connsiteX135" fmla="*/ 4081 w 10000"/>
                  <a:gd name="connsiteY135" fmla="*/ 1512 h 10000"/>
                  <a:gd name="connsiteX136" fmla="*/ 4070 w 10000"/>
                  <a:gd name="connsiteY136" fmla="*/ 1492 h 10000"/>
                  <a:gd name="connsiteX137" fmla="*/ 3879 w 10000"/>
                  <a:gd name="connsiteY137" fmla="*/ 988 h 10000"/>
                  <a:gd name="connsiteX138" fmla="*/ 3719 w 10000"/>
                  <a:gd name="connsiteY138" fmla="*/ 988 h 10000"/>
                  <a:gd name="connsiteX139" fmla="*/ 3698 w 10000"/>
                  <a:gd name="connsiteY139" fmla="*/ 1085 h 10000"/>
                  <a:gd name="connsiteX140" fmla="*/ 3698 w 10000"/>
                  <a:gd name="connsiteY140" fmla="*/ 1105 h 10000"/>
                  <a:gd name="connsiteX141" fmla="*/ 3698 w 10000"/>
                  <a:gd name="connsiteY141" fmla="*/ 1105 h 10000"/>
                  <a:gd name="connsiteX142" fmla="*/ 3592 w 10000"/>
                  <a:gd name="connsiteY142" fmla="*/ 1318 h 10000"/>
                  <a:gd name="connsiteX143" fmla="*/ 3592 w 10000"/>
                  <a:gd name="connsiteY143" fmla="*/ 1318 h 10000"/>
                  <a:gd name="connsiteX144" fmla="*/ 3581 w 10000"/>
                  <a:gd name="connsiteY144" fmla="*/ 1318 h 10000"/>
                  <a:gd name="connsiteX145" fmla="*/ 3486 w 10000"/>
                  <a:gd name="connsiteY145" fmla="*/ 1395 h 10000"/>
                  <a:gd name="connsiteX146" fmla="*/ 3486 w 10000"/>
                  <a:gd name="connsiteY146" fmla="*/ 1686 h 10000"/>
                  <a:gd name="connsiteX147" fmla="*/ 3486 w 10000"/>
                  <a:gd name="connsiteY147" fmla="*/ 1725 h 10000"/>
                  <a:gd name="connsiteX148" fmla="*/ 3475 w 10000"/>
                  <a:gd name="connsiteY148" fmla="*/ 1725 h 10000"/>
                  <a:gd name="connsiteX149" fmla="*/ 3369 w 10000"/>
                  <a:gd name="connsiteY149" fmla="*/ 1841 h 10000"/>
                  <a:gd name="connsiteX150" fmla="*/ 3135 w 10000"/>
                  <a:gd name="connsiteY150" fmla="*/ 2171 h 10000"/>
                  <a:gd name="connsiteX151" fmla="*/ 2954 w 10000"/>
                  <a:gd name="connsiteY151" fmla="*/ 2829 h 10000"/>
                  <a:gd name="connsiteX152" fmla="*/ 2954 w 10000"/>
                  <a:gd name="connsiteY152" fmla="*/ 2829 h 10000"/>
                  <a:gd name="connsiteX153" fmla="*/ 2944 w 10000"/>
                  <a:gd name="connsiteY153" fmla="*/ 2829 h 10000"/>
                  <a:gd name="connsiteX154" fmla="*/ 2699 w 10000"/>
                  <a:gd name="connsiteY154" fmla="*/ 3217 h 10000"/>
                  <a:gd name="connsiteX155" fmla="*/ 2487 w 10000"/>
                  <a:gd name="connsiteY155" fmla="*/ 3566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465 w 10000"/>
                  <a:gd name="connsiteY158" fmla="*/ 3934 h 10000"/>
                  <a:gd name="connsiteX159" fmla="*/ 2295 w 10000"/>
                  <a:gd name="connsiteY159" fmla="*/ 4205 h 10000"/>
                  <a:gd name="connsiteX160" fmla="*/ 2200 w 10000"/>
                  <a:gd name="connsiteY160" fmla="*/ 4535 h 10000"/>
                  <a:gd name="connsiteX161" fmla="*/ 2189 w 10000"/>
                  <a:gd name="connsiteY161" fmla="*/ 4554 h 10000"/>
                  <a:gd name="connsiteX162" fmla="*/ 2179 w 10000"/>
                  <a:gd name="connsiteY162" fmla="*/ 4554 h 10000"/>
                  <a:gd name="connsiteX163" fmla="*/ 2051 w 10000"/>
                  <a:gd name="connsiteY163" fmla="*/ 4535 h 10000"/>
                  <a:gd name="connsiteX164" fmla="*/ 1913 w 10000"/>
                  <a:gd name="connsiteY164" fmla="*/ 4767 h 10000"/>
                  <a:gd name="connsiteX165" fmla="*/ 1913 w 10000"/>
                  <a:gd name="connsiteY165" fmla="*/ 4787 h 10000"/>
                  <a:gd name="connsiteX166" fmla="*/ 1902 w 10000"/>
                  <a:gd name="connsiteY166" fmla="*/ 4787 h 10000"/>
                  <a:gd name="connsiteX167" fmla="*/ 1498 w 10000"/>
                  <a:gd name="connsiteY167" fmla="*/ 4671 h 10000"/>
                  <a:gd name="connsiteX168" fmla="*/ 1488 w 10000"/>
                  <a:gd name="connsiteY168" fmla="*/ 4671 h 10000"/>
                  <a:gd name="connsiteX169" fmla="*/ 1488 w 10000"/>
                  <a:gd name="connsiteY169" fmla="*/ 4651 h 10000"/>
                  <a:gd name="connsiteX170" fmla="*/ 1424 w 10000"/>
                  <a:gd name="connsiteY170" fmla="*/ 4516 h 10000"/>
                  <a:gd name="connsiteX171" fmla="*/ 1350 w 10000"/>
                  <a:gd name="connsiteY171" fmla="*/ 4516 h 10000"/>
                  <a:gd name="connsiteX172" fmla="*/ 1296 w 10000"/>
                  <a:gd name="connsiteY172" fmla="*/ 4690 h 10000"/>
                  <a:gd name="connsiteX173" fmla="*/ 1286 w 10000"/>
                  <a:gd name="connsiteY173" fmla="*/ 4922 h 10000"/>
                  <a:gd name="connsiteX174" fmla="*/ 1286 w 10000"/>
                  <a:gd name="connsiteY174" fmla="*/ 4942 h 10000"/>
                  <a:gd name="connsiteX175" fmla="*/ 1275 w 10000"/>
                  <a:gd name="connsiteY175" fmla="*/ 4961 h 10000"/>
                  <a:gd name="connsiteX176" fmla="*/ 1190 w 10000"/>
                  <a:gd name="connsiteY176" fmla="*/ 5058 h 10000"/>
                  <a:gd name="connsiteX177" fmla="*/ 1137 w 10000"/>
                  <a:gd name="connsiteY177" fmla="*/ 5271 h 10000"/>
                  <a:gd name="connsiteX178" fmla="*/ 1137 w 10000"/>
                  <a:gd name="connsiteY178" fmla="*/ 5291 h 10000"/>
                  <a:gd name="connsiteX179" fmla="*/ 1126 w 10000"/>
                  <a:gd name="connsiteY179" fmla="*/ 5291 h 10000"/>
                  <a:gd name="connsiteX180" fmla="*/ 1020 w 10000"/>
                  <a:gd name="connsiteY180" fmla="*/ 5407 h 10000"/>
                  <a:gd name="connsiteX181" fmla="*/ 999 w 10000"/>
                  <a:gd name="connsiteY181" fmla="*/ 5581 h 10000"/>
                  <a:gd name="connsiteX182" fmla="*/ 978 w 10000"/>
                  <a:gd name="connsiteY182" fmla="*/ 5756 h 10000"/>
                  <a:gd name="connsiteX183" fmla="*/ 978 w 10000"/>
                  <a:gd name="connsiteY183" fmla="*/ 5775 h 10000"/>
                  <a:gd name="connsiteX184" fmla="*/ 967 w 10000"/>
                  <a:gd name="connsiteY184" fmla="*/ 5775 h 10000"/>
                  <a:gd name="connsiteX185" fmla="*/ 861 w 10000"/>
                  <a:gd name="connsiteY185" fmla="*/ 5814 h 10000"/>
                  <a:gd name="connsiteX186" fmla="*/ 861 w 10000"/>
                  <a:gd name="connsiteY186" fmla="*/ 6047 h 10000"/>
                  <a:gd name="connsiteX187" fmla="*/ 967 w 10000"/>
                  <a:gd name="connsiteY187" fmla="*/ 6298 h 10000"/>
                  <a:gd name="connsiteX188" fmla="*/ 967 w 10000"/>
                  <a:gd name="connsiteY188" fmla="*/ 6298 h 10000"/>
                  <a:gd name="connsiteX189" fmla="*/ 978 w 10000"/>
                  <a:gd name="connsiteY189" fmla="*/ 6318 h 10000"/>
                  <a:gd name="connsiteX190" fmla="*/ 988 w 10000"/>
                  <a:gd name="connsiteY190" fmla="*/ 6512 h 10000"/>
                  <a:gd name="connsiteX191" fmla="*/ 988 w 10000"/>
                  <a:gd name="connsiteY191" fmla="*/ 6531 h 10000"/>
                  <a:gd name="connsiteX192" fmla="*/ 978 w 10000"/>
                  <a:gd name="connsiteY192" fmla="*/ 6550 h 10000"/>
                  <a:gd name="connsiteX193" fmla="*/ 627 w 10000"/>
                  <a:gd name="connsiteY193" fmla="*/ 7016 h 10000"/>
                  <a:gd name="connsiteX194" fmla="*/ 521 w 10000"/>
                  <a:gd name="connsiteY194" fmla="*/ 7151 h 10000"/>
                  <a:gd name="connsiteX195" fmla="*/ 340 w 10000"/>
                  <a:gd name="connsiteY195" fmla="*/ 7384 h 10000"/>
                  <a:gd name="connsiteX196" fmla="*/ 340 w 10000"/>
                  <a:gd name="connsiteY196" fmla="*/ 7403 h 10000"/>
                  <a:gd name="connsiteX197" fmla="*/ 340 w 10000"/>
                  <a:gd name="connsiteY197" fmla="*/ 7403 h 10000"/>
                  <a:gd name="connsiteX198" fmla="*/ 191 w 10000"/>
                  <a:gd name="connsiteY198" fmla="*/ 7519 h 10000"/>
                  <a:gd name="connsiteX199" fmla="*/ 0 w 10000"/>
                  <a:gd name="connsiteY199" fmla="*/ 7791 h 10000"/>
                  <a:gd name="connsiteX200" fmla="*/ 11 w 10000"/>
                  <a:gd name="connsiteY200" fmla="*/ 7829 h 10000"/>
                  <a:gd name="connsiteX201" fmla="*/ 149 w 10000"/>
                  <a:gd name="connsiteY201" fmla="*/ 7868 h 10000"/>
                  <a:gd name="connsiteX202" fmla="*/ 159 w 10000"/>
                  <a:gd name="connsiteY202" fmla="*/ 7868 h 10000"/>
                  <a:gd name="connsiteX203" fmla="*/ 159 w 10000"/>
                  <a:gd name="connsiteY203" fmla="*/ 7868 h 10000"/>
                  <a:gd name="connsiteX204" fmla="*/ 372 w 10000"/>
                  <a:gd name="connsiteY204" fmla="*/ 8256 h 10000"/>
                  <a:gd name="connsiteX205" fmla="*/ 1467 w 10000"/>
                  <a:gd name="connsiteY205" fmla="*/ 9205 h 10000"/>
                  <a:gd name="connsiteX206" fmla="*/ 1467 w 10000"/>
                  <a:gd name="connsiteY206" fmla="*/ 9205 h 10000"/>
                  <a:gd name="connsiteX207" fmla="*/ 1477 w 10000"/>
                  <a:gd name="connsiteY207" fmla="*/ 9205 h 10000"/>
                  <a:gd name="connsiteX208" fmla="*/ 1838 w 10000"/>
                  <a:gd name="connsiteY208" fmla="*/ 9729 h 10000"/>
                  <a:gd name="connsiteX209" fmla="*/ 2508 w 10000"/>
                  <a:gd name="connsiteY209" fmla="*/ 9767 h 10000"/>
                  <a:gd name="connsiteX210" fmla="*/ 2561 w 10000"/>
                  <a:gd name="connsiteY210" fmla="*/ 9671 h 10000"/>
                  <a:gd name="connsiteX211" fmla="*/ 2561 w 10000"/>
                  <a:gd name="connsiteY211" fmla="*/ 9671 h 10000"/>
                  <a:gd name="connsiteX212" fmla="*/ 2582 w 10000"/>
                  <a:gd name="connsiteY212" fmla="*/ 9671 h 10000"/>
                  <a:gd name="connsiteX213" fmla="*/ 2848 w 10000"/>
                  <a:gd name="connsiteY213" fmla="*/ 9651 h 10000"/>
                  <a:gd name="connsiteX214" fmla="*/ 2859 w 10000"/>
                  <a:gd name="connsiteY214" fmla="*/ 9651 h 10000"/>
                  <a:gd name="connsiteX215" fmla="*/ 2869 w 10000"/>
                  <a:gd name="connsiteY215" fmla="*/ 9671 h 10000"/>
                  <a:gd name="connsiteX216" fmla="*/ 3061 w 10000"/>
                  <a:gd name="connsiteY216" fmla="*/ 10000 h 10000"/>
                  <a:gd name="connsiteX217" fmla="*/ 3061 w 10000"/>
                  <a:gd name="connsiteY217" fmla="*/ 10000 h 10000"/>
                  <a:gd name="connsiteX218" fmla="*/ 4336 w 10000"/>
                  <a:gd name="connsiteY218" fmla="*/ 9961 h 10000"/>
                  <a:gd name="connsiteX219" fmla="*/ 4357 w 10000"/>
                  <a:gd name="connsiteY219" fmla="*/ 9961 h 10000"/>
                  <a:gd name="connsiteX220" fmla="*/ 4357 w 10000"/>
                  <a:gd name="connsiteY220" fmla="*/ 9981 h 10000"/>
                  <a:gd name="connsiteX221" fmla="*/ 4527 w 10000"/>
                  <a:gd name="connsiteY221" fmla="*/ 9864 h 10000"/>
                  <a:gd name="connsiteX222" fmla="*/ 4538 w 10000"/>
                  <a:gd name="connsiteY222" fmla="*/ 9864 h 10000"/>
                  <a:gd name="connsiteX223" fmla="*/ 4538 w 10000"/>
                  <a:gd name="connsiteY223" fmla="*/ 9864 h 10000"/>
                  <a:gd name="connsiteX224" fmla="*/ 5250 w 10000"/>
                  <a:gd name="connsiteY224" fmla="*/ 9845 h 10000"/>
                  <a:gd name="connsiteX225" fmla="*/ 7354 w 10000"/>
                  <a:gd name="connsiteY225" fmla="*/ 9845 h 10000"/>
                  <a:gd name="connsiteX226" fmla="*/ 7343 w 10000"/>
                  <a:gd name="connsiteY226" fmla="*/ 9826 h 10000"/>
                  <a:gd name="connsiteX227" fmla="*/ 7439 w 10000"/>
                  <a:gd name="connsiteY227" fmla="*/ 9612 h 10000"/>
                  <a:gd name="connsiteX228" fmla="*/ 7513 w 10000"/>
                  <a:gd name="connsiteY228" fmla="*/ 9516 h 10000"/>
                  <a:gd name="connsiteX229" fmla="*/ 7428 w 10000"/>
                  <a:gd name="connsiteY229" fmla="*/ 9283 h 10000"/>
                  <a:gd name="connsiteX230" fmla="*/ 7450 w 10000"/>
                  <a:gd name="connsiteY230" fmla="*/ 9109 h 10000"/>
                  <a:gd name="connsiteX231" fmla="*/ 7683 w 10000"/>
                  <a:gd name="connsiteY231" fmla="*/ 8992 h 10000"/>
                  <a:gd name="connsiteX232" fmla="*/ 7683 w 10000"/>
                  <a:gd name="connsiteY232" fmla="*/ 8798 h 10000"/>
                  <a:gd name="connsiteX233" fmla="*/ 7779 w 10000"/>
                  <a:gd name="connsiteY233" fmla="*/ 8682 h 10000"/>
                  <a:gd name="connsiteX234" fmla="*/ 7949 w 10000"/>
                  <a:gd name="connsiteY234" fmla="*/ 8372 h 10000"/>
                  <a:gd name="connsiteX235" fmla="*/ 8013 w 10000"/>
                  <a:gd name="connsiteY235" fmla="*/ 8023 h 10000"/>
                  <a:gd name="connsiteX236" fmla="*/ 8098 w 10000"/>
                  <a:gd name="connsiteY236" fmla="*/ 7907 h 10000"/>
                  <a:gd name="connsiteX237" fmla="*/ 8204 w 10000"/>
                  <a:gd name="connsiteY237" fmla="*/ 7907 h 10000"/>
                  <a:gd name="connsiteX238" fmla="*/ 8363 w 10000"/>
                  <a:gd name="connsiteY238" fmla="*/ 7829 h 10000"/>
                  <a:gd name="connsiteX239" fmla="*/ 8576 w 10000"/>
                  <a:gd name="connsiteY239" fmla="*/ 7907 h 10000"/>
                  <a:gd name="connsiteX240" fmla="*/ 8661 w 10000"/>
                  <a:gd name="connsiteY240" fmla="*/ 8004 h 10000"/>
                  <a:gd name="connsiteX241" fmla="*/ 8704 w 10000"/>
                  <a:gd name="connsiteY241" fmla="*/ 7829 h 10000"/>
                  <a:gd name="connsiteX242" fmla="*/ 8831 w 10000"/>
                  <a:gd name="connsiteY242" fmla="*/ 7733 h 10000"/>
                  <a:gd name="connsiteX243" fmla="*/ 8980 w 10000"/>
                  <a:gd name="connsiteY243" fmla="*/ 7713 h 10000"/>
                  <a:gd name="connsiteX244" fmla="*/ 9097 w 10000"/>
                  <a:gd name="connsiteY244" fmla="*/ 7674 h 10000"/>
                  <a:gd name="connsiteX245" fmla="*/ 9235 w 10000"/>
                  <a:gd name="connsiteY245" fmla="*/ 7791 h 10000"/>
                  <a:gd name="connsiteX246" fmla="*/ 9341 w 10000"/>
                  <a:gd name="connsiteY246" fmla="*/ 7907 h 10000"/>
                  <a:gd name="connsiteX247" fmla="*/ 9458 w 10000"/>
                  <a:gd name="connsiteY247" fmla="*/ 7733 h 10000"/>
                  <a:gd name="connsiteX248" fmla="*/ 9575 w 10000"/>
                  <a:gd name="connsiteY248" fmla="*/ 7829 h 10000"/>
                  <a:gd name="connsiteX249" fmla="*/ 9702 w 10000"/>
                  <a:gd name="connsiteY249" fmla="*/ 7829 h 10000"/>
                  <a:gd name="connsiteX250" fmla="*/ 9809 w 10000"/>
                  <a:gd name="connsiteY250" fmla="*/ 7907 h 10000"/>
                  <a:gd name="connsiteX251" fmla="*/ 9968 w 10000"/>
                  <a:gd name="connsiteY251" fmla="*/ 7829 h 10000"/>
                  <a:gd name="connsiteX252" fmla="*/ 10000 w 10000"/>
                  <a:gd name="connsiteY252" fmla="*/ 7810 h 10000"/>
                  <a:gd name="connsiteX253" fmla="*/ 9979 w 10000"/>
                  <a:gd name="connsiteY253" fmla="*/ 7810 h 10000"/>
                  <a:gd name="connsiteX254" fmla="*/ 9968 w 10000"/>
                  <a:gd name="connsiteY254" fmla="*/ 7636 h 10000"/>
                  <a:gd name="connsiteX255" fmla="*/ 9968 w 10000"/>
                  <a:gd name="connsiteY255" fmla="*/ 7190 h 10000"/>
                  <a:gd name="connsiteX256" fmla="*/ 9926 w 10000"/>
                  <a:gd name="connsiteY256" fmla="*/ 7132 h 10000"/>
                  <a:gd name="connsiteX257" fmla="*/ 9915 w 10000"/>
                  <a:gd name="connsiteY257" fmla="*/ 7112 h 10000"/>
                  <a:gd name="connsiteX258" fmla="*/ 9926 w 10000"/>
                  <a:gd name="connsiteY258" fmla="*/ 7093 h 10000"/>
                  <a:gd name="connsiteX259" fmla="*/ 9968 w 10000"/>
                  <a:gd name="connsiteY259" fmla="*/ 6822 h 10000"/>
                  <a:gd name="connsiteX260" fmla="*/ 9979 w 10000"/>
                  <a:gd name="connsiteY260" fmla="*/ 6802 h 10000"/>
                  <a:gd name="connsiteX261" fmla="*/ 9979 w 10000"/>
                  <a:gd name="connsiteY261" fmla="*/ 6802 h 10000"/>
                  <a:gd name="connsiteX262" fmla="*/ 9947 w 10000"/>
                  <a:gd name="connsiteY262" fmla="*/ 6764 h 10000"/>
                  <a:gd name="connsiteX0" fmla="*/ 9947 w 10000"/>
                  <a:gd name="connsiteY0" fmla="*/ 6764 h 10000"/>
                  <a:gd name="connsiteX1" fmla="*/ 9862 w 10000"/>
                  <a:gd name="connsiteY1" fmla="*/ 6899 h 10000"/>
                  <a:gd name="connsiteX2" fmla="*/ 9816 w 10000"/>
                  <a:gd name="connsiteY2" fmla="*/ 6660 h 10000"/>
                  <a:gd name="connsiteX3" fmla="*/ 9766 w 10000"/>
                  <a:gd name="connsiteY3" fmla="*/ 6938 h 10000"/>
                  <a:gd name="connsiteX4" fmla="*/ 9665 w 10000"/>
                  <a:gd name="connsiteY4" fmla="*/ 6915 h 10000"/>
                  <a:gd name="connsiteX5" fmla="*/ 9458 w 10000"/>
                  <a:gd name="connsiteY5" fmla="*/ 6880 h 10000"/>
                  <a:gd name="connsiteX6" fmla="*/ 9447 w 10000"/>
                  <a:gd name="connsiteY6" fmla="*/ 6860 h 10000"/>
                  <a:gd name="connsiteX7" fmla="*/ 9447 w 10000"/>
                  <a:gd name="connsiteY7" fmla="*/ 6841 h 10000"/>
                  <a:gd name="connsiteX8" fmla="*/ 9447 w 10000"/>
                  <a:gd name="connsiteY8" fmla="*/ 6550 h 10000"/>
                  <a:gd name="connsiteX9" fmla="*/ 9447 w 10000"/>
                  <a:gd name="connsiteY9" fmla="*/ 6531 h 10000"/>
                  <a:gd name="connsiteX10" fmla="*/ 9458 w 10000"/>
                  <a:gd name="connsiteY10" fmla="*/ 6531 h 10000"/>
                  <a:gd name="connsiteX11" fmla="*/ 9554 w 10000"/>
                  <a:gd name="connsiteY11" fmla="*/ 6453 h 10000"/>
                  <a:gd name="connsiteX12" fmla="*/ 9564 w 10000"/>
                  <a:gd name="connsiteY12" fmla="*/ 5601 h 10000"/>
                  <a:gd name="connsiteX13" fmla="*/ 9564 w 10000"/>
                  <a:gd name="connsiteY13" fmla="*/ 5581 h 10000"/>
                  <a:gd name="connsiteX14" fmla="*/ 9564 w 10000"/>
                  <a:gd name="connsiteY14" fmla="*/ 5562 h 10000"/>
                  <a:gd name="connsiteX15" fmla="*/ 9649 w 10000"/>
                  <a:gd name="connsiteY15" fmla="*/ 5388 h 10000"/>
                  <a:gd name="connsiteX16" fmla="*/ 9702 w 10000"/>
                  <a:gd name="connsiteY16" fmla="*/ 5291 h 10000"/>
                  <a:gd name="connsiteX17" fmla="*/ 9554 w 10000"/>
                  <a:gd name="connsiteY17" fmla="*/ 5058 h 10000"/>
                  <a:gd name="connsiteX18" fmla="*/ 9554 w 10000"/>
                  <a:gd name="connsiteY18" fmla="*/ 5058 h 10000"/>
                  <a:gd name="connsiteX19" fmla="*/ 9543 w 10000"/>
                  <a:gd name="connsiteY19" fmla="*/ 5058 h 10000"/>
                  <a:gd name="connsiteX20" fmla="*/ 9394 w 10000"/>
                  <a:gd name="connsiteY20" fmla="*/ 4709 h 10000"/>
                  <a:gd name="connsiteX21" fmla="*/ 9394 w 10000"/>
                  <a:gd name="connsiteY21" fmla="*/ 4690 h 10000"/>
                  <a:gd name="connsiteX22" fmla="*/ 9394 w 10000"/>
                  <a:gd name="connsiteY22" fmla="*/ 4690 h 10000"/>
                  <a:gd name="connsiteX23" fmla="*/ 9456 w 10000"/>
                  <a:gd name="connsiteY23" fmla="*/ 4520 h 10000"/>
                  <a:gd name="connsiteX24" fmla="*/ 9490 w 10000"/>
                  <a:gd name="connsiteY24" fmla="*/ 4360 h 10000"/>
                  <a:gd name="connsiteX25" fmla="*/ 9564 w 10000"/>
                  <a:gd name="connsiteY25" fmla="*/ 4244 h 10000"/>
                  <a:gd name="connsiteX26" fmla="*/ 9628 w 10000"/>
                  <a:gd name="connsiteY26" fmla="*/ 4012 h 10000"/>
                  <a:gd name="connsiteX27" fmla="*/ 9490 w 10000"/>
                  <a:gd name="connsiteY27" fmla="*/ 3760 h 10000"/>
                  <a:gd name="connsiteX28" fmla="*/ 9490 w 10000"/>
                  <a:gd name="connsiteY28" fmla="*/ 3760 h 10000"/>
                  <a:gd name="connsiteX29" fmla="*/ 9479 w 10000"/>
                  <a:gd name="connsiteY29" fmla="*/ 3760 h 10000"/>
                  <a:gd name="connsiteX30" fmla="*/ 9426 w 10000"/>
                  <a:gd name="connsiteY30" fmla="*/ 3527 h 10000"/>
                  <a:gd name="connsiteX31" fmla="*/ 9426 w 10000"/>
                  <a:gd name="connsiteY31" fmla="*/ 3527 h 10000"/>
                  <a:gd name="connsiteX32" fmla="*/ 9426 w 10000"/>
                  <a:gd name="connsiteY32" fmla="*/ 3508 h 10000"/>
                  <a:gd name="connsiteX33" fmla="*/ 9416 w 10000"/>
                  <a:gd name="connsiteY33" fmla="*/ 3198 h 10000"/>
                  <a:gd name="connsiteX34" fmla="*/ 9416 w 10000"/>
                  <a:gd name="connsiteY34" fmla="*/ 3198 h 10000"/>
                  <a:gd name="connsiteX35" fmla="*/ 9416 w 10000"/>
                  <a:gd name="connsiteY35" fmla="*/ 3178 h 10000"/>
                  <a:gd name="connsiteX36" fmla="*/ 9532 w 10000"/>
                  <a:gd name="connsiteY36" fmla="*/ 2907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84 w 10000"/>
                  <a:gd name="connsiteY39" fmla="*/ 2616 h 10000"/>
                  <a:gd name="connsiteX40" fmla="*/ 9330 w 10000"/>
                  <a:gd name="connsiteY40" fmla="*/ 2267 h 10000"/>
                  <a:gd name="connsiteX41" fmla="*/ 9330 w 10000"/>
                  <a:gd name="connsiteY41" fmla="*/ 2248 h 10000"/>
                  <a:gd name="connsiteX42" fmla="*/ 9330 w 10000"/>
                  <a:gd name="connsiteY42" fmla="*/ 2248 h 10000"/>
                  <a:gd name="connsiteX43" fmla="*/ 9341 w 10000"/>
                  <a:gd name="connsiteY43" fmla="*/ 1841 h 10000"/>
                  <a:gd name="connsiteX44" fmla="*/ 9341 w 10000"/>
                  <a:gd name="connsiteY44" fmla="*/ 1822 h 10000"/>
                  <a:gd name="connsiteX45" fmla="*/ 9341 w 10000"/>
                  <a:gd name="connsiteY45" fmla="*/ 1822 h 10000"/>
                  <a:gd name="connsiteX46" fmla="*/ 9660 w 10000"/>
                  <a:gd name="connsiteY46" fmla="*/ 1279 h 10000"/>
                  <a:gd name="connsiteX47" fmla="*/ 9564 w 10000"/>
                  <a:gd name="connsiteY47" fmla="*/ 1008 h 10000"/>
                  <a:gd name="connsiteX48" fmla="*/ 9554 w 10000"/>
                  <a:gd name="connsiteY48" fmla="*/ 1008 h 10000"/>
                  <a:gd name="connsiteX49" fmla="*/ 9554 w 10000"/>
                  <a:gd name="connsiteY49" fmla="*/ 988 h 10000"/>
                  <a:gd name="connsiteX50" fmla="*/ 9586 w 10000"/>
                  <a:gd name="connsiteY50" fmla="*/ 698 h 10000"/>
                  <a:gd name="connsiteX51" fmla="*/ 9501 w 10000"/>
                  <a:gd name="connsiteY51" fmla="*/ 601 h 10000"/>
                  <a:gd name="connsiteX52" fmla="*/ 9288 w 10000"/>
                  <a:gd name="connsiteY52" fmla="*/ 581 h 10000"/>
                  <a:gd name="connsiteX53" fmla="*/ 9288 w 10000"/>
                  <a:gd name="connsiteY53" fmla="*/ 581 h 10000"/>
                  <a:gd name="connsiteX54" fmla="*/ 9277 w 10000"/>
                  <a:gd name="connsiteY54" fmla="*/ 581 h 10000"/>
                  <a:gd name="connsiteX55" fmla="*/ 9224 w 10000"/>
                  <a:gd name="connsiteY55" fmla="*/ 484 h 10000"/>
                  <a:gd name="connsiteX56" fmla="*/ 9086 w 10000"/>
                  <a:gd name="connsiteY56" fmla="*/ 484 h 10000"/>
                  <a:gd name="connsiteX57" fmla="*/ 8948 w 10000"/>
                  <a:gd name="connsiteY57" fmla="*/ 1124 h 10000"/>
                  <a:gd name="connsiteX58" fmla="*/ 8927 w 10000"/>
                  <a:gd name="connsiteY58" fmla="*/ 1124 h 10000"/>
                  <a:gd name="connsiteX59" fmla="*/ 8927 w 10000"/>
                  <a:gd name="connsiteY59" fmla="*/ 1143 h 10000"/>
                  <a:gd name="connsiteX60" fmla="*/ 8650 w 10000"/>
                  <a:gd name="connsiteY60" fmla="*/ 1415 h 10000"/>
                  <a:gd name="connsiteX61" fmla="*/ 8640 w 10000"/>
                  <a:gd name="connsiteY61" fmla="*/ 1434 h 10000"/>
                  <a:gd name="connsiteX62" fmla="*/ 8640 w 10000"/>
                  <a:gd name="connsiteY62" fmla="*/ 1434 h 10000"/>
                  <a:gd name="connsiteX63" fmla="*/ 8470 w 10000"/>
                  <a:gd name="connsiteY63" fmla="*/ 1395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321 w 10000"/>
                  <a:gd name="connsiteY66" fmla="*/ 1531 h 10000"/>
                  <a:gd name="connsiteX67" fmla="*/ 8172 w 10000"/>
                  <a:gd name="connsiteY67" fmla="*/ 1589 h 10000"/>
                  <a:gd name="connsiteX68" fmla="*/ 8023 w 10000"/>
                  <a:gd name="connsiteY68" fmla="*/ 1957 h 10000"/>
                  <a:gd name="connsiteX69" fmla="*/ 8013 w 10000"/>
                  <a:gd name="connsiteY69" fmla="*/ 1977 h 10000"/>
                  <a:gd name="connsiteX70" fmla="*/ 7991 w 10000"/>
                  <a:gd name="connsiteY70" fmla="*/ 1977 h 10000"/>
                  <a:gd name="connsiteX71" fmla="*/ 7864 w 10000"/>
                  <a:gd name="connsiteY71" fmla="*/ 1899 h 10000"/>
                  <a:gd name="connsiteX72" fmla="*/ 7843 w 10000"/>
                  <a:gd name="connsiteY72" fmla="*/ 1899 h 10000"/>
                  <a:gd name="connsiteX73" fmla="*/ 7853 w 10000"/>
                  <a:gd name="connsiteY73" fmla="*/ 1841 h 10000"/>
                  <a:gd name="connsiteX74" fmla="*/ 7928 w 10000"/>
                  <a:gd name="connsiteY74" fmla="*/ 1609 h 10000"/>
                  <a:gd name="connsiteX75" fmla="*/ 7906 w 10000"/>
                  <a:gd name="connsiteY75" fmla="*/ 1279 h 10000"/>
                  <a:gd name="connsiteX76" fmla="*/ 7758 w 10000"/>
                  <a:gd name="connsiteY76" fmla="*/ 1124 h 10000"/>
                  <a:gd name="connsiteX77" fmla="*/ 7651 w 10000"/>
                  <a:gd name="connsiteY77" fmla="*/ 1124 h 10000"/>
                  <a:gd name="connsiteX78" fmla="*/ 7641 w 10000"/>
                  <a:gd name="connsiteY78" fmla="*/ 1124 h 10000"/>
                  <a:gd name="connsiteX79" fmla="*/ 7630 w 10000"/>
                  <a:gd name="connsiteY79" fmla="*/ 1105 h 10000"/>
                  <a:gd name="connsiteX80" fmla="*/ 7556 w 10000"/>
                  <a:gd name="connsiteY80" fmla="*/ 930 h 10000"/>
                  <a:gd name="connsiteX81" fmla="*/ 7184 w 10000"/>
                  <a:gd name="connsiteY81" fmla="*/ 891 h 10000"/>
                  <a:gd name="connsiteX82" fmla="*/ 7173 w 10000"/>
                  <a:gd name="connsiteY82" fmla="*/ 891 h 10000"/>
                  <a:gd name="connsiteX83" fmla="*/ 7173 w 10000"/>
                  <a:gd name="connsiteY83" fmla="*/ 872 h 10000"/>
                  <a:gd name="connsiteX84" fmla="*/ 7099 w 10000"/>
                  <a:gd name="connsiteY84" fmla="*/ 620 h 10000"/>
                  <a:gd name="connsiteX85" fmla="*/ 7088 w 10000"/>
                  <a:gd name="connsiteY85" fmla="*/ 601 h 10000"/>
                  <a:gd name="connsiteX86" fmla="*/ 7088 w 10000"/>
                  <a:gd name="connsiteY86" fmla="*/ 601 h 10000"/>
                  <a:gd name="connsiteX87" fmla="*/ 7088 w 10000"/>
                  <a:gd name="connsiteY87" fmla="*/ 465 h 10000"/>
                  <a:gd name="connsiteX88" fmla="*/ 7088 w 10000"/>
                  <a:gd name="connsiteY88" fmla="*/ 426 h 10000"/>
                  <a:gd name="connsiteX89" fmla="*/ 7099 w 10000"/>
                  <a:gd name="connsiteY89" fmla="*/ 407 h 10000"/>
                  <a:gd name="connsiteX90" fmla="*/ 7194 w 10000"/>
                  <a:gd name="connsiteY90" fmla="*/ 310 h 10000"/>
                  <a:gd name="connsiteX91" fmla="*/ 7109 w 10000"/>
                  <a:gd name="connsiteY91" fmla="*/ 136 h 10000"/>
                  <a:gd name="connsiteX92" fmla="*/ 7035 w 10000"/>
                  <a:gd name="connsiteY92" fmla="*/ 0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939 w 10000"/>
                  <a:gd name="connsiteY95" fmla="*/ 116 h 10000"/>
                  <a:gd name="connsiteX96" fmla="*/ 6812 w 10000"/>
                  <a:gd name="connsiteY96" fmla="*/ 155 h 10000"/>
                  <a:gd name="connsiteX97" fmla="*/ 6674 w 10000"/>
                  <a:gd name="connsiteY97" fmla="*/ 291 h 10000"/>
                  <a:gd name="connsiteX98" fmla="*/ 6599 w 10000"/>
                  <a:gd name="connsiteY98" fmla="*/ 523 h 10000"/>
                  <a:gd name="connsiteX99" fmla="*/ 6599 w 10000"/>
                  <a:gd name="connsiteY99" fmla="*/ 543 h 10000"/>
                  <a:gd name="connsiteX100" fmla="*/ 6589 w 10000"/>
                  <a:gd name="connsiteY100" fmla="*/ 543 h 10000"/>
                  <a:gd name="connsiteX101" fmla="*/ 6397 w 10000"/>
                  <a:gd name="connsiteY101" fmla="*/ 581 h 10000"/>
                  <a:gd name="connsiteX102" fmla="*/ 6334 w 10000"/>
                  <a:gd name="connsiteY102" fmla="*/ 891 h 10000"/>
                  <a:gd name="connsiteX103" fmla="*/ 6334 w 10000"/>
                  <a:gd name="connsiteY103" fmla="*/ 911 h 10000"/>
                  <a:gd name="connsiteX104" fmla="*/ 6334 w 10000"/>
                  <a:gd name="connsiteY104" fmla="*/ 911 h 10000"/>
                  <a:gd name="connsiteX105" fmla="*/ 6142 w 10000"/>
                  <a:gd name="connsiteY105" fmla="*/ 1124 h 10000"/>
                  <a:gd name="connsiteX106" fmla="*/ 6015 w 10000"/>
                  <a:gd name="connsiteY106" fmla="*/ 1453 h 10000"/>
                  <a:gd name="connsiteX107" fmla="*/ 6004 w 10000"/>
                  <a:gd name="connsiteY107" fmla="*/ 1473 h 10000"/>
                  <a:gd name="connsiteX108" fmla="*/ 5994 w 10000"/>
                  <a:gd name="connsiteY108" fmla="*/ 1453 h 10000"/>
                  <a:gd name="connsiteX109" fmla="*/ 5802 w 10000"/>
                  <a:gd name="connsiteY109" fmla="*/ 1434 h 10000"/>
                  <a:gd name="connsiteX110" fmla="*/ 5781 w 10000"/>
                  <a:gd name="connsiteY110" fmla="*/ 1415 h 10000"/>
                  <a:gd name="connsiteX111" fmla="*/ 5781 w 10000"/>
                  <a:gd name="connsiteY111" fmla="*/ 1395 h 10000"/>
                  <a:gd name="connsiteX112" fmla="*/ 5760 w 10000"/>
                  <a:gd name="connsiteY112" fmla="*/ 930 h 10000"/>
                  <a:gd name="connsiteX113" fmla="*/ 5654 w 10000"/>
                  <a:gd name="connsiteY113" fmla="*/ 872 h 10000"/>
                  <a:gd name="connsiteX114" fmla="*/ 5377 w 10000"/>
                  <a:gd name="connsiteY114" fmla="*/ 1240 h 10000"/>
                  <a:gd name="connsiteX115" fmla="*/ 5165 w 10000"/>
                  <a:gd name="connsiteY115" fmla="*/ 1570 h 10000"/>
                  <a:gd name="connsiteX116" fmla="*/ 5165 w 10000"/>
                  <a:gd name="connsiteY116" fmla="*/ 1899 h 10000"/>
                  <a:gd name="connsiteX117" fmla="*/ 5165 w 10000"/>
                  <a:gd name="connsiteY117" fmla="*/ 1919 h 10000"/>
                  <a:gd name="connsiteX118" fmla="*/ 5154 w 10000"/>
                  <a:gd name="connsiteY118" fmla="*/ 1919 h 10000"/>
                  <a:gd name="connsiteX119" fmla="*/ 5027 w 10000"/>
                  <a:gd name="connsiteY119" fmla="*/ 2112 h 10000"/>
                  <a:gd name="connsiteX120" fmla="*/ 5016 w 10000"/>
                  <a:gd name="connsiteY120" fmla="*/ 2112 h 10000"/>
                  <a:gd name="connsiteX121" fmla="*/ 5005 w 10000"/>
                  <a:gd name="connsiteY121" fmla="*/ 2112 h 10000"/>
                  <a:gd name="connsiteX122" fmla="*/ 4814 w 10000"/>
                  <a:gd name="connsiteY122" fmla="*/ 2112 h 10000"/>
                  <a:gd name="connsiteX123" fmla="*/ 4803 w 10000"/>
                  <a:gd name="connsiteY123" fmla="*/ 2112 h 10000"/>
                  <a:gd name="connsiteX124" fmla="*/ 4803 w 10000"/>
                  <a:gd name="connsiteY124" fmla="*/ 2112 h 10000"/>
                  <a:gd name="connsiteX125" fmla="*/ 4697 w 10000"/>
                  <a:gd name="connsiteY125" fmla="*/ 1957 h 10000"/>
                  <a:gd name="connsiteX126" fmla="*/ 4591 w 10000"/>
                  <a:gd name="connsiteY126" fmla="*/ 1899 h 10000"/>
                  <a:gd name="connsiteX127" fmla="*/ 4591 w 10000"/>
                  <a:gd name="connsiteY127" fmla="*/ 1957 h 10000"/>
                  <a:gd name="connsiteX128" fmla="*/ 4591 w 10000"/>
                  <a:gd name="connsiteY128" fmla="*/ 1996 h 10000"/>
                  <a:gd name="connsiteX129" fmla="*/ 4570 w 10000"/>
                  <a:gd name="connsiteY129" fmla="*/ 1996 h 10000"/>
                  <a:gd name="connsiteX130" fmla="*/ 4453 w 10000"/>
                  <a:gd name="connsiteY130" fmla="*/ 1996 h 10000"/>
                  <a:gd name="connsiteX131" fmla="*/ 4431 w 10000"/>
                  <a:gd name="connsiteY131" fmla="*/ 1996 h 10000"/>
                  <a:gd name="connsiteX132" fmla="*/ 4431 w 10000"/>
                  <a:gd name="connsiteY132" fmla="*/ 1957 h 10000"/>
                  <a:gd name="connsiteX133" fmla="*/ 4378 w 10000"/>
                  <a:gd name="connsiteY133" fmla="*/ 1589 h 10000"/>
                  <a:gd name="connsiteX134" fmla="*/ 4091 w 10000"/>
                  <a:gd name="connsiteY134" fmla="*/ 1512 h 10000"/>
                  <a:gd name="connsiteX135" fmla="*/ 4081 w 10000"/>
                  <a:gd name="connsiteY135" fmla="*/ 1512 h 10000"/>
                  <a:gd name="connsiteX136" fmla="*/ 4070 w 10000"/>
                  <a:gd name="connsiteY136" fmla="*/ 1492 h 10000"/>
                  <a:gd name="connsiteX137" fmla="*/ 3879 w 10000"/>
                  <a:gd name="connsiteY137" fmla="*/ 988 h 10000"/>
                  <a:gd name="connsiteX138" fmla="*/ 3719 w 10000"/>
                  <a:gd name="connsiteY138" fmla="*/ 988 h 10000"/>
                  <a:gd name="connsiteX139" fmla="*/ 3698 w 10000"/>
                  <a:gd name="connsiteY139" fmla="*/ 1085 h 10000"/>
                  <a:gd name="connsiteX140" fmla="*/ 3698 w 10000"/>
                  <a:gd name="connsiteY140" fmla="*/ 1105 h 10000"/>
                  <a:gd name="connsiteX141" fmla="*/ 3698 w 10000"/>
                  <a:gd name="connsiteY141" fmla="*/ 1105 h 10000"/>
                  <a:gd name="connsiteX142" fmla="*/ 3592 w 10000"/>
                  <a:gd name="connsiteY142" fmla="*/ 1318 h 10000"/>
                  <a:gd name="connsiteX143" fmla="*/ 3592 w 10000"/>
                  <a:gd name="connsiteY143" fmla="*/ 1318 h 10000"/>
                  <a:gd name="connsiteX144" fmla="*/ 3581 w 10000"/>
                  <a:gd name="connsiteY144" fmla="*/ 1318 h 10000"/>
                  <a:gd name="connsiteX145" fmla="*/ 3486 w 10000"/>
                  <a:gd name="connsiteY145" fmla="*/ 1395 h 10000"/>
                  <a:gd name="connsiteX146" fmla="*/ 3486 w 10000"/>
                  <a:gd name="connsiteY146" fmla="*/ 1686 h 10000"/>
                  <a:gd name="connsiteX147" fmla="*/ 3486 w 10000"/>
                  <a:gd name="connsiteY147" fmla="*/ 1725 h 10000"/>
                  <a:gd name="connsiteX148" fmla="*/ 3475 w 10000"/>
                  <a:gd name="connsiteY148" fmla="*/ 1725 h 10000"/>
                  <a:gd name="connsiteX149" fmla="*/ 3369 w 10000"/>
                  <a:gd name="connsiteY149" fmla="*/ 1841 h 10000"/>
                  <a:gd name="connsiteX150" fmla="*/ 3135 w 10000"/>
                  <a:gd name="connsiteY150" fmla="*/ 2171 h 10000"/>
                  <a:gd name="connsiteX151" fmla="*/ 2954 w 10000"/>
                  <a:gd name="connsiteY151" fmla="*/ 2829 h 10000"/>
                  <a:gd name="connsiteX152" fmla="*/ 2954 w 10000"/>
                  <a:gd name="connsiteY152" fmla="*/ 2829 h 10000"/>
                  <a:gd name="connsiteX153" fmla="*/ 2944 w 10000"/>
                  <a:gd name="connsiteY153" fmla="*/ 2829 h 10000"/>
                  <a:gd name="connsiteX154" fmla="*/ 2699 w 10000"/>
                  <a:gd name="connsiteY154" fmla="*/ 3217 h 10000"/>
                  <a:gd name="connsiteX155" fmla="*/ 2487 w 10000"/>
                  <a:gd name="connsiteY155" fmla="*/ 3566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465 w 10000"/>
                  <a:gd name="connsiteY158" fmla="*/ 3934 h 10000"/>
                  <a:gd name="connsiteX159" fmla="*/ 2295 w 10000"/>
                  <a:gd name="connsiteY159" fmla="*/ 4205 h 10000"/>
                  <a:gd name="connsiteX160" fmla="*/ 2200 w 10000"/>
                  <a:gd name="connsiteY160" fmla="*/ 4535 h 10000"/>
                  <a:gd name="connsiteX161" fmla="*/ 2189 w 10000"/>
                  <a:gd name="connsiteY161" fmla="*/ 4554 h 10000"/>
                  <a:gd name="connsiteX162" fmla="*/ 2179 w 10000"/>
                  <a:gd name="connsiteY162" fmla="*/ 4554 h 10000"/>
                  <a:gd name="connsiteX163" fmla="*/ 2051 w 10000"/>
                  <a:gd name="connsiteY163" fmla="*/ 4535 h 10000"/>
                  <a:gd name="connsiteX164" fmla="*/ 1913 w 10000"/>
                  <a:gd name="connsiteY164" fmla="*/ 4767 h 10000"/>
                  <a:gd name="connsiteX165" fmla="*/ 1913 w 10000"/>
                  <a:gd name="connsiteY165" fmla="*/ 4787 h 10000"/>
                  <a:gd name="connsiteX166" fmla="*/ 1902 w 10000"/>
                  <a:gd name="connsiteY166" fmla="*/ 4787 h 10000"/>
                  <a:gd name="connsiteX167" fmla="*/ 1498 w 10000"/>
                  <a:gd name="connsiteY167" fmla="*/ 4671 h 10000"/>
                  <a:gd name="connsiteX168" fmla="*/ 1488 w 10000"/>
                  <a:gd name="connsiteY168" fmla="*/ 4671 h 10000"/>
                  <a:gd name="connsiteX169" fmla="*/ 1488 w 10000"/>
                  <a:gd name="connsiteY169" fmla="*/ 4651 h 10000"/>
                  <a:gd name="connsiteX170" fmla="*/ 1424 w 10000"/>
                  <a:gd name="connsiteY170" fmla="*/ 4516 h 10000"/>
                  <a:gd name="connsiteX171" fmla="*/ 1350 w 10000"/>
                  <a:gd name="connsiteY171" fmla="*/ 4516 h 10000"/>
                  <a:gd name="connsiteX172" fmla="*/ 1296 w 10000"/>
                  <a:gd name="connsiteY172" fmla="*/ 4690 h 10000"/>
                  <a:gd name="connsiteX173" fmla="*/ 1286 w 10000"/>
                  <a:gd name="connsiteY173" fmla="*/ 4922 h 10000"/>
                  <a:gd name="connsiteX174" fmla="*/ 1286 w 10000"/>
                  <a:gd name="connsiteY174" fmla="*/ 4942 h 10000"/>
                  <a:gd name="connsiteX175" fmla="*/ 1275 w 10000"/>
                  <a:gd name="connsiteY175" fmla="*/ 4961 h 10000"/>
                  <a:gd name="connsiteX176" fmla="*/ 1190 w 10000"/>
                  <a:gd name="connsiteY176" fmla="*/ 5058 h 10000"/>
                  <a:gd name="connsiteX177" fmla="*/ 1137 w 10000"/>
                  <a:gd name="connsiteY177" fmla="*/ 5271 h 10000"/>
                  <a:gd name="connsiteX178" fmla="*/ 1137 w 10000"/>
                  <a:gd name="connsiteY178" fmla="*/ 5291 h 10000"/>
                  <a:gd name="connsiteX179" fmla="*/ 1126 w 10000"/>
                  <a:gd name="connsiteY179" fmla="*/ 5291 h 10000"/>
                  <a:gd name="connsiteX180" fmla="*/ 1020 w 10000"/>
                  <a:gd name="connsiteY180" fmla="*/ 5407 h 10000"/>
                  <a:gd name="connsiteX181" fmla="*/ 999 w 10000"/>
                  <a:gd name="connsiteY181" fmla="*/ 5581 h 10000"/>
                  <a:gd name="connsiteX182" fmla="*/ 978 w 10000"/>
                  <a:gd name="connsiteY182" fmla="*/ 5756 h 10000"/>
                  <a:gd name="connsiteX183" fmla="*/ 978 w 10000"/>
                  <a:gd name="connsiteY183" fmla="*/ 5775 h 10000"/>
                  <a:gd name="connsiteX184" fmla="*/ 967 w 10000"/>
                  <a:gd name="connsiteY184" fmla="*/ 5775 h 10000"/>
                  <a:gd name="connsiteX185" fmla="*/ 861 w 10000"/>
                  <a:gd name="connsiteY185" fmla="*/ 5814 h 10000"/>
                  <a:gd name="connsiteX186" fmla="*/ 861 w 10000"/>
                  <a:gd name="connsiteY186" fmla="*/ 6047 h 10000"/>
                  <a:gd name="connsiteX187" fmla="*/ 967 w 10000"/>
                  <a:gd name="connsiteY187" fmla="*/ 6298 h 10000"/>
                  <a:gd name="connsiteX188" fmla="*/ 967 w 10000"/>
                  <a:gd name="connsiteY188" fmla="*/ 6298 h 10000"/>
                  <a:gd name="connsiteX189" fmla="*/ 978 w 10000"/>
                  <a:gd name="connsiteY189" fmla="*/ 6318 h 10000"/>
                  <a:gd name="connsiteX190" fmla="*/ 988 w 10000"/>
                  <a:gd name="connsiteY190" fmla="*/ 6512 h 10000"/>
                  <a:gd name="connsiteX191" fmla="*/ 988 w 10000"/>
                  <a:gd name="connsiteY191" fmla="*/ 6531 h 10000"/>
                  <a:gd name="connsiteX192" fmla="*/ 978 w 10000"/>
                  <a:gd name="connsiteY192" fmla="*/ 6550 h 10000"/>
                  <a:gd name="connsiteX193" fmla="*/ 627 w 10000"/>
                  <a:gd name="connsiteY193" fmla="*/ 7016 h 10000"/>
                  <a:gd name="connsiteX194" fmla="*/ 521 w 10000"/>
                  <a:gd name="connsiteY194" fmla="*/ 7151 h 10000"/>
                  <a:gd name="connsiteX195" fmla="*/ 340 w 10000"/>
                  <a:gd name="connsiteY195" fmla="*/ 7384 h 10000"/>
                  <a:gd name="connsiteX196" fmla="*/ 340 w 10000"/>
                  <a:gd name="connsiteY196" fmla="*/ 7403 h 10000"/>
                  <a:gd name="connsiteX197" fmla="*/ 340 w 10000"/>
                  <a:gd name="connsiteY197" fmla="*/ 7403 h 10000"/>
                  <a:gd name="connsiteX198" fmla="*/ 191 w 10000"/>
                  <a:gd name="connsiteY198" fmla="*/ 7519 h 10000"/>
                  <a:gd name="connsiteX199" fmla="*/ 0 w 10000"/>
                  <a:gd name="connsiteY199" fmla="*/ 7791 h 10000"/>
                  <a:gd name="connsiteX200" fmla="*/ 11 w 10000"/>
                  <a:gd name="connsiteY200" fmla="*/ 7829 h 10000"/>
                  <a:gd name="connsiteX201" fmla="*/ 149 w 10000"/>
                  <a:gd name="connsiteY201" fmla="*/ 7868 h 10000"/>
                  <a:gd name="connsiteX202" fmla="*/ 159 w 10000"/>
                  <a:gd name="connsiteY202" fmla="*/ 7868 h 10000"/>
                  <a:gd name="connsiteX203" fmla="*/ 159 w 10000"/>
                  <a:gd name="connsiteY203" fmla="*/ 7868 h 10000"/>
                  <a:gd name="connsiteX204" fmla="*/ 372 w 10000"/>
                  <a:gd name="connsiteY204" fmla="*/ 8256 h 10000"/>
                  <a:gd name="connsiteX205" fmla="*/ 1467 w 10000"/>
                  <a:gd name="connsiteY205" fmla="*/ 9205 h 10000"/>
                  <a:gd name="connsiteX206" fmla="*/ 1467 w 10000"/>
                  <a:gd name="connsiteY206" fmla="*/ 9205 h 10000"/>
                  <a:gd name="connsiteX207" fmla="*/ 1477 w 10000"/>
                  <a:gd name="connsiteY207" fmla="*/ 9205 h 10000"/>
                  <a:gd name="connsiteX208" fmla="*/ 1838 w 10000"/>
                  <a:gd name="connsiteY208" fmla="*/ 9729 h 10000"/>
                  <a:gd name="connsiteX209" fmla="*/ 2508 w 10000"/>
                  <a:gd name="connsiteY209" fmla="*/ 9767 h 10000"/>
                  <a:gd name="connsiteX210" fmla="*/ 2561 w 10000"/>
                  <a:gd name="connsiteY210" fmla="*/ 9671 h 10000"/>
                  <a:gd name="connsiteX211" fmla="*/ 2561 w 10000"/>
                  <a:gd name="connsiteY211" fmla="*/ 9671 h 10000"/>
                  <a:gd name="connsiteX212" fmla="*/ 2582 w 10000"/>
                  <a:gd name="connsiteY212" fmla="*/ 9671 h 10000"/>
                  <a:gd name="connsiteX213" fmla="*/ 2848 w 10000"/>
                  <a:gd name="connsiteY213" fmla="*/ 9651 h 10000"/>
                  <a:gd name="connsiteX214" fmla="*/ 2859 w 10000"/>
                  <a:gd name="connsiteY214" fmla="*/ 9651 h 10000"/>
                  <a:gd name="connsiteX215" fmla="*/ 2869 w 10000"/>
                  <a:gd name="connsiteY215" fmla="*/ 9671 h 10000"/>
                  <a:gd name="connsiteX216" fmla="*/ 3061 w 10000"/>
                  <a:gd name="connsiteY216" fmla="*/ 10000 h 10000"/>
                  <a:gd name="connsiteX217" fmla="*/ 3061 w 10000"/>
                  <a:gd name="connsiteY217" fmla="*/ 10000 h 10000"/>
                  <a:gd name="connsiteX218" fmla="*/ 4336 w 10000"/>
                  <a:gd name="connsiteY218" fmla="*/ 9961 h 10000"/>
                  <a:gd name="connsiteX219" fmla="*/ 4357 w 10000"/>
                  <a:gd name="connsiteY219" fmla="*/ 9961 h 10000"/>
                  <a:gd name="connsiteX220" fmla="*/ 4357 w 10000"/>
                  <a:gd name="connsiteY220" fmla="*/ 9981 h 10000"/>
                  <a:gd name="connsiteX221" fmla="*/ 4527 w 10000"/>
                  <a:gd name="connsiteY221" fmla="*/ 9864 h 10000"/>
                  <a:gd name="connsiteX222" fmla="*/ 4538 w 10000"/>
                  <a:gd name="connsiteY222" fmla="*/ 9864 h 10000"/>
                  <a:gd name="connsiteX223" fmla="*/ 4538 w 10000"/>
                  <a:gd name="connsiteY223" fmla="*/ 9864 h 10000"/>
                  <a:gd name="connsiteX224" fmla="*/ 5250 w 10000"/>
                  <a:gd name="connsiteY224" fmla="*/ 9845 h 10000"/>
                  <a:gd name="connsiteX225" fmla="*/ 7354 w 10000"/>
                  <a:gd name="connsiteY225" fmla="*/ 9845 h 10000"/>
                  <a:gd name="connsiteX226" fmla="*/ 7343 w 10000"/>
                  <a:gd name="connsiteY226" fmla="*/ 9826 h 10000"/>
                  <a:gd name="connsiteX227" fmla="*/ 7439 w 10000"/>
                  <a:gd name="connsiteY227" fmla="*/ 9612 h 10000"/>
                  <a:gd name="connsiteX228" fmla="*/ 7513 w 10000"/>
                  <a:gd name="connsiteY228" fmla="*/ 9516 h 10000"/>
                  <a:gd name="connsiteX229" fmla="*/ 7428 w 10000"/>
                  <a:gd name="connsiteY229" fmla="*/ 9283 h 10000"/>
                  <a:gd name="connsiteX230" fmla="*/ 7450 w 10000"/>
                  <a:gd name="connsiteY230" fmla="*/ 9109 h 10000"/>
                  <a:gd name="connsiteX231" fmla="*/ 7683 w 10000"/>
                  <a:gd name="connsiteY231" fmla="*/ 8992 h 10000"/>
                  <a:gd name="connsiteX232" fmla="*/ 7683 w 10000"/>
                  <a:gd name="connsiteY232" fmla="*/ 8798 h 10000"/>
                  <a:gd name="connsiteX233" fmla="*/ 7779 w 10000"/>
                  <a:gd name="connsiteY233" fmla="*/ 8682 h 10000"/>
                  <a:gd name="connsiteX234" fmla="*/ 7949 w 10000"/>
                  <a:gd name="connsiteY234" fmla="*/ 8372 h 10000"/>
                  <a:gd name="connsiteX235" fmla="*/ 8013 w 10000"/>
                  <a:gd name="connsiteY235" fmla="*/ 8023 h 10000"/>
                  <a:gd name="connsiteX236" fmla="*/ 8098 w 10000"/>
                  <a:gd name="connsiteY236" fmla="*/ 7907 h 10000"/>
                  <a:gd name="connsiteX237" fmla="*/ 8204 w 10000"/>
                  <a:gd name="connsiteY237" fmla="*/ 7907 h 10000"/>
                  <a:gd name="connsiteX238" fmla="*/ 8363 w 10000"/>
                  <a:gd name="connsiteY238" fmla="*/ 7829 h 10000"/>
                  <a:gd name="connsiteX239" fmla="*/ 8576 w 10000"/>
                  <a:gd name="connsiteY239" fmla="*/ 7907 h 10000"/>
                  <a:gd name="connsiteX240" fmla="*/ 8661 w 10000"/>
                  <a:gd name="connsiteY240" fmla="*/ 8004 h 10000"/>
                  <a:gd name="connsiteX241" fmla="*/ 8704 w 10000"/>
                  <a:gd name="connsiteY241" fmla="*/ 7829 h 10000"/>
                  <a:gd name="connsiteX242" fmla="*/ 8831 w 10000"/>
                  <a:gd name="connsiteY242" fmla="*/ 7733 h 10000"/>
                  <a:gd name="connsiteX243" fmla="*/ 8980 w 10000"/>
                  <a:gd name="connsiteY243" fmla="*/ 7713 h 10000"/>
                  <a:gd name="connsiteX244" fmla="*/ 9097 w 10000"/>
                  <a:gd name="connsiteY244" fmla="*/ 7674 h 10000"/>
                  <a:gd name="connsiteX245" fmla="*/ 9235 w 10000"/>
                  <a:gd name="connsiteY245" fmla="*/ 7791 h 10000"/>
                  <a:gd name="connsiteX246" fmla="*/ 9341 w 10000"/>
                  <a:gd name="connsiteY246" fmla="*/ 7907 h 10000"/>
                  <a:gd name="connsiteX247" fmla="*/ 9458 w 10000"/>
                  <a:gd name="connsiteY247" fmla="*/ 7733 h 10000"/>
                  <a:gd name="connsiteX248" fmla="*/ 9575 w 10000"/>
                  <a:gd name="connsiteY248" fmla="*/ 7829 h 10000"/>
                  <a:gd name="connsiteX249" fmla="*/ 9702 w 10000"/>
                  <a:gd name="connsiteY249" fmla="*/ 7829 h 10000"/>
                  <a:gd name="connsiteX250" fmla="*/ 9809 w 10000"/>
                  <a:gd name="connsiteY250" fmla="*/ 7907 h 10000"/>
                  <a:gd name="connsiteX251" fmla="*/ 9968 w 10000"/>
                  <a:gd name="connsiteY251" fmla="*/ 7829 h 10000"/>
                  <a:gd name="connsiteX252" fmla="*/ 10000 w 10000"/>
                  <a:gd name="connsiteY252" fmla="*/ 7810 h 10000"/>
                  <a:gd name="connsiteX253" fmla="*/ 9979 w 10000"/>
                  <a:gd name="connsiteY253" fmla="*/ 7810 h 10000"/>
                  <a:gd name="connsiteX254" fmla="*/ 9968 w 10000"/>
                  <a:gd name="connsiteY254" fmla="*/ 7636 h 10000"/>
                  <a:gd name="connsiteX255" fmla="*/ 9968 w 10000"/>
                  <a:gd name="connsiteY255" fmla="*/ 7190 h 10000"/>
                  <a:gd name="connsiteX256" fmla="*/ 9926 w 10000"/>
                  <a:gd name="connsiteY256" fmla="*/ 7132 h 10000"/>
                  <a:gd name="connsiteX257" fmla="*/ 9915 w 10000"/>
                  <a:gd name="connsiteY257" fmla="*/ 7112 h 10000"/>
                  <a:gd name="connsiteX258" fmla="*/ 9926 w 10000"/>
                  <a:gd name="connsiteY258" fmla="*/ 7093 h 10000"/>
                  <a:gd name="connsiteX259" fmla="*/ 9968 w 10000"/>
                  <a:gd name="connsiteY259" fmla="*/ 6822 h 10000"/>
                  <a:gd name="connsiteX260" fmla="*/ 9979 w 10000"/>
                  <a:gd name="connsiteY260" fmla="*/ 6802 h 10000"/>
                  <a:gd name="connsiteX261" fmla="*/ 9979 w 10000"/>
                  <a:gd name="connsiteY261" fmla="*/ 6802 h 10000"/>
                  <a:gd name="connsiteX262" fmla="*/ 9947 w 10000"/>
                  <a:gd name="connsiteY262" fmla="*/ 6764 h 10000"/>
                  <a:gd name="connsiteX0" fmla="*/ 9947 w 10000"/>
                  <a:gd name="connsiteY0" fmla="*/ 6764 h 10000"/>
                  <a:gd name="connsiteX1" fmla="*/ 9816 w 10000"/>
                  <a:gd name="connsiteY1" fmla="*/ 6660 h 10000"/>
                  <a:gd name="connsiteX2" fmla="*/ 9766 w 10000"/>
                  <a:gd name="connsiteY2" fmla="*/ 6938 h 10000"/>
                  <a:gd name="connsiteX3" fmla="*/ 9665 w 10000"/>
                  <a:gd name="connsiteY3" fmla="*/ 6915 h 10000"/>
                  <a:gd name="connsiteX4" fmla="*/ 9458 w 10000"/>
                  <a:gd name="connsiteY4" fmla="*/ 6880 h 10000"/>
                  <a:gd name="connsiteX5" fmla="*/ 9447 w 10000"/>
                  <a:gd name="connsiteY5" fmla="*/ 6860 h 10000"/>
                  <a:gd name="connsiteX6" fmla="*/ 9447 w 10000"/>
                  <a:gd name="connsiteY6" fmla="*/ 6841 h 10000"/>
                  <a:gd name="connsiteX7" fmla="*/ 9447 w 10000"/>
                  <a:gd name="connsiteY7" fmla="*/ 6550 h 10000"/>
                  <a:gd name="connsiteX8" fmla="*/ 9447 w 10000"/>
                  <a:gd name="connsiteY8" fmla="*/ 6531 h 10000"/>
                  <a:gd name="connsiteX9" fmla="*/ 9458 w 10000"/>
                  <a:gd name="connsiteY9" fmla="*/ 6531 h 10000"/>
                  <a:gd name="connsiteX10" fmla="*/ 9554 w 10000"/>
                  <a:gd name="connsiteY10" fmla="*/ 6453 h 10000"/>
                  <a:gd name="connsiteX11" fmla="*/ 9564 w 10000"/>
                  <a:gd name="connsiteY11" fmla="*/ 5601 h 10000"/>
                  <a:gd name="connsiteX12" fmla="*/ 9564 w 10000"/>
                  <a:gd name="connsiteY12" fmla="*/ 5581 h 10000"/>
                  <a:gd name="connsiteX13" fmla="*/ 9564 w 10000"/>
                  <a:gd name="connsiteY13" fmla="*/ 5562 h 10000"/>
                  <a:gd name="connsiteX14" fmla="*/ 9649 w 10000"/>
                  <a:gd name="connsiteY14" fmla="*/ 5388 h 10000"/>
                  <a:gd name="connsiteX15" fmla="*/ 9702 w 10000"/>
                  <a:gd name="connsiteY15" fmla="*/ 5291 h 10000"/>
                  <a:gd name="connsiteX16" fmla="*/ 9554 w 10000"/>
                  <a:gd name="connsiteY16" fmla="*/ 5058 h 10000"/>
                  <a:gd name="connsiteX17" fmla="*/ 9554 w 10000"/>
                  <a:gd name="connsiteY17" fmla="*/ 5058 h 10000"/>
                  <a:gd name="connsiteX18" fmla="*/ 9543 w 10000"/>
                  <a:gd name="connsiteY18" fmla="*/ 5058 h 10000"/>
                  <a:gd name="connsiteX19" fmla="*/ 9394 w 10000"/>
                  <a:gd name="connsiteY19" fmla="*/ 4709 h 10000"/>
                  <a:gd name="connsiteX20" fmla="*/ 9394 w 10000"/>
                  <a:gd name="connsiteY20" fmla="*/ 4690 h 10000"/>
                  <a:gd name="connsiteX21" fmla="*/ 9394 w 10000"/>
                  <a:gd name="connsiteY21" fmla="*/ 4690 h 10000"/>
                  <a:gd name="connsiteX22" fmla="*/ 9456 w 10000"/>
                  <a:gd name="connsiteY22" fmla="*/ 4520 h 10000"/>
                  <a:gd name="connsiteX23" fmla="*/ 9490 w 10000"/>
                  <a:gd name="connsiteY23" fmla="*/ 4360 h 10000"/>
                  <a:gd name="connsiteX24" fmla="*/ 9564 w 10000"/>
                  <a:gd name="connsiteY24" fmla="*/ 4244 h 10000"/>
                  <a:gd name="connsiteX25" fmla="*/ 9628 w 10000"/>
                  <a:gd name="connsiteY25" fmla="*/ 4012 h 10000"/>
                  <a:gd name="connsiteX26" fmla="*/ 9490 w 10000"/>
                  <a:gd name="connsiteY26" fmla="*/ 3760 h 10000"/>
                  <a:gd name="connsiteX27" fmla="*/ 9490 w 10000"/>
                  <a:gd name="connsiteY27" fmla="*/ 3760 h 10000"/>
                  <a:gd name="connsiteX28" fmla="*/ 9479 w 10000"/>
                  <a:gd name="connsiteY28" fmla="*/ 3760 h 10000"/>
                  <a:gd name="connsiteX29" fmla="*/ 9426 w 10000"/>
                  <a:gd name="connsiteY29" fmla="*/ 3527 h 10000"/>
                  <a:gd name="connsiteX30" fmla="*/ 9426 w 10000"/>
                  <a:gd name="connsiteY30" fmla="*/ 3527 h 10000"/>
                  <a:gd name="connsiteX31" fmla="*/ 9426 w 10000"/>
                  <a:gd name="connsiteY31" fmla="*/ 3508 h 10000"/>
                  <a:gd name="connsiteX32" fmla="*/ 9416 w 10000"/>
                  <a:gd name="connsiteY32" fmla="*/ 3198 h 10000"/>
                  <a:gd name="connsiteX33" fmla="*/ 9416 w 10000"/>
                  <a:gd name="connsiteY33" fmla="*/ 3198 h 10000"/>
                  <a:gd name="connsiteX34" fmla="*/ 9416 w 10000"/>
                  <a:gd name="connsiteY34" fmla="*/ 3178 h 10000"/>
                  <a:gd name="connsiteX35" fmla="*/ 9532 w 10000"/>
                  <a:gd name="connsiteY35" fmla="*/ 2907 h 10000"/>
                  <a:gd name="connsiteX36" fmla="*/ 9384 w 10000"/>
                  <a:gd name="connsiteY36" fmla="*/ 2616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30 w 10000"/>
                  <a:gd name="connsiteY39" fmla="*/ 2267 h 10000"/>
                  <a:gd name="connsiteX40" fmla="*/ 9330 w 10000"/>
                  <a:gd name="connsiteY40" fmla="*/ 2248 h 10000"/>
                  <a:gd name="connsiteX41" fmla="*/ 9330 w 10000"/>
                  <a:gd name="connsiteY41" fmla="*/ 2248 h 10000"/>
                  <a:gd name="connsiteX42" fmla="*/ 9341 w 10000"/>
                  <a:gd name="connsiteY42" fmla="*/ 1841 h 10000"/>
                  <a:gd name="connsiteX43" fmla="*/ 9341 w 10000"/>
                  <a:gd name="connsiteY43" fmla="*/ 1822 h 10000"/>
                  <a:gd name="connsiteX44" fmla="*/ 9341 w 10000"/>
                  <a:gd name="connsiteY44" fmla="*/ 1822 h 10000"/>
                  <a:gd name="connsiteX45" fmla="*/ 9660 w 10000"/>
                  <a:gd name="connsiteY45" fmla="*/ 1279 h 10000"/>
                  <a:gd name="connsiteX46" fmla="*/ 9564 w 10000"/>
                  <a:gd name="connsiteY46" fmla="*/ 1008 h 10000"/>
                  <a:gd name="connsiteX47" fmla="*/ 9554 w 10000"/>
                  <a:gd name="connsiteY47" fmla="*/ 1008 h 10000"/>
                  <a:gd name="connsiteX48" fmla="*/ 9554 w 10000"/>
                  <a:gd name="connsiteY48" fmla="*/ 988 h 10000"/>
                  <a:gd name="connsiteX49" fmla="*/ 9586 w 10000"/>
                  <a:gd name="connsiteY49" fmla="*/ 698 h 10000"/>
                  <a:gd name="connsiteX50" fmla="*/ 9501 w 10000"/>
                  <a:gd name="connsiteY50" fmla="*/ 601 h 10000"/>
                  <a:gd name="connsiteX51" fmla="*/ 9288 w 10000"/>
                  <a:gd name="connsiteY51" fmla="*/ 581 h 10000"/>
                  <a:gd name="connsiteX52" fmla="*/ 9288 w 10000"/>
                  <a:gd name="connsiteY52" fmla="*/ 581 h 10000"/>
                  <a:gd name="connsiteX53" fmla="*/ 9277 w 10000"/>
                  <a:gd name="connsiteY53" fmla="*/ 581 h 10000"/>
                  <a:gd name="connsiteX54" fmla="*/ 9224 w 10000"/>
                  <a:gd name="connsiteY54" fmla="*/ 484 h 10000"/>
                  <a:gd name="connsiteX55" fmla="*/ 9086 w 10000"/>
                  <a:gd name="connsiteY55" fmla="*/ 484 h 10000"/>
                  <a:gd name="connsiteX56" fmla="*/ 8948 w 10000"/>
                  <a:gd name="connsiteY56" fmla="*/ 1124 h 10000"/>
                  <a:gd name="connsiteX57" fmla="*/ 8927 w 10000"/>
                  <a:gd name="connsiteY57" fmla="*/ 1124 h 10000"/>
                  <a:gd name="connsiteX58" fmla="*/ 8927 w 10000"/>
                  <a:gd name="connsiteY58" fmla="*/ 1143 h 10000"/>
                  <a:gd name="connsiteX59" fmla="*/ 8650 w 10000"/>
                  <a:gd name="connsiteY59" fmla="*/ 1415 h 10000"/>
                  <a:gd name="connsiteX60" fmla="*/ 8640 w 10000"/>
                  <a:gd name="connsiteY60" fmla="*/ 1434 h 10000"/>
                  <a:gd name="connsiteX61" fmla="*/ 8640 w 10000"/>
                  <a:gd name="connsiteY61" fmla="*/ 1434 h 10000"/>
                  <a:gd name="connsiteX62" fmla="*/ 8470 w 10000"/>
                  <a:gd name="connsiteY62" fmla="*/ 1395 h 10000"/>
                  <a:gd name="connsiteX63" fmla="*/ 8321 w 10000"/>
                  <a:gd name="connsiteY63" fmla="*/ 1531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172 w 10000"/>
                  <a:gd name="connsiteY66" fmla="*/ 1589 h 10000"/>
                  <a:gd name="connsiteX67" fmla="*/ 8023 w 10000"/>
                  <a:gd name="connsiteY67" fmla="*/ 1957 h 10000"/>
                  <a:gd name="connsiteX68" fmla="*/ 8013 w 10000"/>
                  <a:gd name="connsiteY68" fmla="*/ 1977 h 10000"/>
                  <a:gd name="connsiteX69" fmla="*/ 7991 w 10000"/>
                  <a:gd name="connsiteY69" fmla="*/ 1977 h 10000"/>
                  <a:gd name="connsiteX70" fmla="*/ 7864 w 10000"/>
                  <a:gd name="connsiteY70" fmla="*/ 1899 h 10000"/>
                  <a:gd name="connsiteX71" fmla="*/ 7843 w 10000"/>
                  <a:gd name="connsiteY71" fmla="*/ 1899 h 10000"/>
                  <a:gd name="connsiteX72" fmla="*/ 7853 w 10000"/>
                  <a:gd name="connsiteY72" fmla="*/ 1841 h 10000"/>
                  <a:gd name="connsiteX73" fmla="*/ 7928 w 10000"/>
                  <a:gd name="connsiteY73" fmla="*/ 1609 h 10000"/>
                  <a:gd name="connsiteX74" fmla="*/ 7906 w 10000"/>
                  <a:gd name="connsiteY74" fmla="*/ 1279 h 10000"/>
                  <a:gd name="connsiteX75" fmla="*/ 7758 w 10000"/>
                  <a:gd name="connsiteY75" fmla="*/ 1124 h 10000"/>
                  <a:gd name="connsiteX76" fmla="*/ 7651 w 10000"/>
                  <a:gd name="connsiteY76" fmla="*/ 1124 h 10000"/>
                  <a:gd name="connsiteX77" fmla="*/ 7641 w 10000"/>
                  <a:gd name="connsiteY77" fmla="*/ 1124 h 10000"/>
                  <a:gd name="connsiteX78" fmla="*/ 7630 w 10000"/>
                  <a:gd name="connsiteY78" fmla="*/ 1105 h 10000"/>
                  <a:gd name="connsiteX79" fmla="*/ 7556 w 10000"/>
                  <a:gd name="connsiteY79" fmla="*/ 930 h 10000"/>
                  <a:gd name="connsiteX80" fmla="*/ 7184 w 10000"/>
                  <a:gd name="connsiteY80" fmla="*/ 891 h 10000"/>
                  <a:gd name="connsiteX81" fmla="*/ 7173 w 10000"/>
                  <a:gd name="connsiteY81" fmla="*/ 891 h 10000"/>
                  <a:gd name="connsiteX82" fmla="*/ 7173 w 10000"/>
                  <a:gd name="connsiteY82" fmla="*/ 872 h 10000"/>
                  <a:gd name="connsiteX83" fmla="*/ 7099 w 10000"/>
                  <a:gd name="connsiteY83" fmla="*/ 620 h 10000"/>
                  <a:gd name="connsiteX84" fmla="*/ 7088 w 10000"/>
                  <a:gd name="connsiteY84" fmla="*/ 601 h 10000"/>
                  <a:gd name="connsiteX85" fmla="*/ 7088 w 10000"/>
                  <a:gd name="connsiteY85" fmla="*/ 601 h 10000"/>
                  <a:gd name="connsiteX86" fmla="*/ 7088 w 10000"/>
                  <a:gd name="connsiteY86" fmla="*/ 465 h 10000"/>
                  <a:gd name="connsiteX87" fmla="*/ 7088 w 10000"/>
                  <a:gd name="connsiteY87" fmla="*/ 426 h 10000"/>
                  <a:gd name="connsiteX88" fmla="*/ 7099 w 10000"/>
                  <a:gd name="connsiteY88" fmla="*/ 407 h 10000"/>
                  <a:gd name="connsiteX89" fmla="*/ 7194 w 10000"/>
                  <a:gd name="connsiteY89" fmla="*/ 310 h 10000"/>
                  <a:gd name="connsiteX90" fmla="*/ 7109 w 10000"/>
                  <a:gd name="connsiteY90" fmla="*/ 136 h 10000"/>
                  <a:gd name="connsiteX91" fmla="*/ 7035 w 10000"/>
                  <a:gd name="connsiteY91" fmla="*/ 0 h 10000"/>
                  <a:gd name="connsiteX92" fmla="*/ 6939 w 10000"/>
                  <a:gd name="connsiteY92" fmla="*/ 116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812 w 10000"/>
                  <a:gd name="connsiteY95" fmla="*/ 155 h 10000"/>
                  <a:gd name="connsiteX96" fmla="*/ 6674 w 10000"/>
                  <a:gd name="connsiteY96" fmla="*/ 291 h 10000"/>
                  <a:gd name="connsiteX97" fmla="*/ 6599 w 10000"/>
                  <a:gd name="connsiteY97" fmla="*/ 523 h 10000"/>
                  <a:gd name="connsiteX98" fmla="*/ 6599 w 10000"/>
                  <a:gd name="connsiteY98" fmla="*/ 543 h 10000"/>
                  <a:gd name="connsiteX99" fmla="*/ 6589 w 10000"/>
                  <a:gd name="connsiteY99" fmla="*/ 543 h 10000"/>
                  <a:gd name="connsiteX100" fmla="*/ 6397 w 10000"/>
                  <a:gd name="connsiteY100" fmla="*/ 581 h 10000"/>
                  <a:gd name="connsiteX101" fmla="*/ 6334 w 10000"/>
                  <a:gd name="connsiteY101" fmla="*/ 891 h 10000"/>
                  <a:gd name="connsiteX102" fmla="*/ 6334 w 10000"/>
                  <a:gd name="connsiteY102" fmla="*/ 911 h 10000"/>
                  <a:gd name="connsiteX103" fmla="*/ 6334 w 10000"/>
                  <a:gd name="connsiteY103" fmla="*/ 911 h 10000"/>
                  <a:gd name="connsiteX104" fmla="*/ 6142 w 10000"/>
                  <a:gd name="connsiteY104" fmla="*/ 1124 h 10000"/>
                  <a:gd name="connsiteX105" fmla="*/ 6015 w 10000"/>
                  <a:gd name="connsiteY105" fmla="*/ 1453 h 10000"/>
                  <a:gd name="connsiteX106" fmla="*/ 6004 w 10000"/>
                  <a:gd name="connsiteY106" fmla="*/ 1473 h 10000"/>
                  <a:gd name="connsiteX107" fmla="*/ 5994 w 10000"/>
                  <a:gd name="connsiteY107" fmla="*/ 1453 h 10000"/>
                  <a:gd name="connsiteX108" fmla="*/ 5802 w 10000"/>
                  <a:gd name="connsiteY108" fmla="*/ 1434 h 10000"/>
                  <a:gd name="connsiteX109" fmla="*/ 5781 w 10000"/>
                  <a:gd name="connsiteY109" fmla="*/ 1415 h 10000"/>
                  <a:gd name="connsiteX110" fmla="*/ 5781 w 10000"/>
                  <a:gd name="connsiteY110" fmla="*/ 1395 h 10000"/>
                  <a:gd name="connsiteX111" fmla="*/ 5760 w 10000"/>
                  <a:gd name="connsiteY111" fmla="*/ 930 h 10000"/>
                  <a:gd name="connsiteX112" fmla="*/ 5654 w 10000"/>
                  <a:gd name="connsiteY112" fmla="*/ 872 h 10000"/>
                  <a:gd name="connsiteX113" fmla="*/ 5377 w 10000"/>
                  <a:gd name="connsiteY113" fmla="*/ 1240 h 10000"/>
                  <a:gd name="connsiteX114" fmla="*/ 5165 w 10000"/>
                  <a:gd name="connsiteY114" fmla="*/ 1570 h 10000"/>
                  <a:gd name="connsiteX115" fmla="*/ 5165 w 10000"/>
                  <a:gd name="connsiteY115" fmla="*/ 1899 h 10000"/>
                  <a:gd name="connsiteX116" fmla="*/ 5165 w 10000"/>
                  <a:gd name="connsiteY116" fmla="*/ 1919 h 10000"/>
                  <a:gd name="connsiteX117" fmla="*/ 5154 w 10000"/>
                  <a:gd name="connsiteY117" fmla="*/ 1919 h 10000"/>
                  <a:gd name="connsiteX118" fmla="*/ 5027 w 10000"/>
                  <a:gd name="connsiteY118" fmla="*/ 2112 h 10000"/>
                  <a:gd name="connsiteX119" fmla="*/ 5016 w 10000"/>
                  <a:gd name="connsiteY119" fmla="*/ 2112 h 10000"/>
                  <a:gd name="connsiteX120" fmla="*/ 5005 w 10000"/>
                  <a:gd name="connsiteY120" fmla="*/ 2112 h 10000"/>
                  <a:gd name="connsiteX121" fmla="*/ 4814 w 10000"/>
                  <a:gd name="connsiteY121" fmla="*/ 2112 h 10000"/>
                  <a:gd name="connsiteX122" fmla="*/ 4803 w 10000"/>
                  <a:gd name="connsiteY122" fmla="*/ 2112 h 10000"/>
                  <a:gd name="connsiteX123" fmla="*/ 4803 w 10000"/>
                  <a:gd name="connsiteY123" fmla="*/ 2112 h 10000"/>
                  <a:gd name="connsiteX124" fmla="*/ 4697 w 10000"/>
                  <a:gd name="connsiteY124" fmla="*/ 1957 h 10000"/>
                  <a:gd name="connsiteX125" fmla="*/ 4591 w 10000"/>
                  <a:gd name="connsiteY125" fmla="*/ 1899 h 10000"/>
                  <a:gd name="connsiteX126" fmla="*/ 4591 w 10000"/>
                  <a:gd name="connsiteY126" fmla="*/ 1957 h 10000"/>
                  <a:gd name="connsiteX127" fmla="*/ 4591 w 10000"/>
                  <a:gd name="connsiteY127" fmla="*/ 1996 h 10000"/>
                  <a:gd name="connsiteX128" fmla="*/ 4570 w 10000"/>
                  <a:gd name="connsiteY128" fmla="*/ 1996 h 10000"/>
                  <a:gd name="connsiteX129" fmla="*/ 4453 w 10000"/>
                  <a:gd name="connsiteY129" fmla="*/ 1996 h 10000"/>
                  <a:gd name="connsiteX130" fmla="*/ 4431 w 10000"/>
                  <a:gd name="connsiteY130" fmla="*/ 1996 h 10000"/>
                  <a:gd name="connsiteX131" fmla="*/ 4431 w 10000"/>
                  <a:gd name="connsiteY131" fmla="*/ 1957 h 10000"/>
                  <a:gd name="connsiteX132" fmla="*/ 4378 w 10000"/>
                  <a:gd name="connsiteY132" fmla="*/ 1589 h 10000"/>
                  <a:gd name="connsiteX133" fmla="*/ 4091 w 10000"/>
                  <a:gd name="connsiteY133" fmla="*/ 1512 h 10000"/>
                  <a:gd name="connsiteX134" fmla="*/ 4081 w 10000"/>
                  <a:gd name="connsiteY134" fmla="*/ 1512 h 10000"/>
                  <a:gd name="connsiteX135" fmla="*/ 4070 w 10000"/>
                  <a:gd name="connsiteY135" fmla="*/ 1492 h 10000"/>
                  <a:gd name="connsiteX136" fmla="*/ 3879 w 10000"/>
                  <a:gd name="connsiteY136" fmla="*/ 988 h 10000"/>
                  <a:gd name="connsiteX137" fmla="*/ 3719 w 10000"/>
                  <a:gd name="connsiteY137" fmla="*/ 988 h 10000"/>
                  <a:gd name="connsiteX138" fmla="*/ 3698 w 10000"/>
                  <a:gd name="connsiteY138" fmla="*/ 1085 h 10000"/>
                  <a:gd name="connsiteX139" fmla="*/ 3698 w 10000"/>
                  <a:gd name="connsiteY139" fmla="*/ 1105 h 10000"/>
                  <a:gd name="connsiteX140" fmla="*/ 3698 w 10000"/>
                  <a:gd name="connsiteY140" fmla="*/ 1105 h 10000"/>
                  <a:gd name="connsiteX141" fmla="*/ 3592 w 10000"/>
                  <a:gd name="connsiteY141" fmla="*/ 1318 h 10000"/>
                  <a:gd name="connsiteX142" fmla="*/ 3592 w 10000"/>
                  <a:gd name="connsiteY142" fmla="*/ 1318 h 10000"/>
                  <a:gd name="connsiteX143" fmla="*/ 3581 w 10000"/>
                  <a:gd name="connsiteY143" fmla="*/ 1318 h 10000"/>
                  <a:gd name="connsiteX144" fmla="*/ 3486 w 10000"/>
                  <a:gd name="connsiteY144" fmla="*/ 1395 h 10000"/>
                  <a:gd name="connsiteX145" fmla="*/ 3486 w 10000"/>
                  <a:gd name="connsiteY145" fmla="*/ 1686 h 10000"/>
                  <a:gd name="connsiteX146" fmla="*/ 3486 w 10000"/>
                  <a:gd name="connsiteY146" fmla="*/ 1725 h 10000"/>
                  <a:gd name="connsiteX147" fmla="*/ 3475 w 10000"/>
                  <a:gd name="connsiteY147" fmla="*/ 1725 h 10000"/>
                  <a:gd name="connsiteX148" fmla="*/ 3369 w 10000"/>
                  <a:gd name="connsiteY148" fmla="*/ 1841 h 10000"/>
                  <a:gd name="connsiteX149" fmla="*/ 3135 w 10000"/>
                  <a:gd name="connsiteY149" fmla="*/ 2171 h 10000"/>
                  <a:gd name="connsiteX150" fmla="*/ 2954 w 10000"/>
                  <a:gd name="connsiteY150" fmla="*/ 2829 h 10000"/>
                  <a:gd name="connsiteX151" fmla="*/ 2954 w 10000"/>
                  <a:gd name="connsiteY151" fmla="*/ 2829 h 10000"/>
                  <a:gd name="connsiteX152" fmla="*/ 2944 w 10000"/>
                  <a:gd name="connsiteY152" fmla="*/ 2829 h 10000"/>
                  <a:gd name="connsiteX153" fmla="*/ 2699 w 10000"/>
                  <a:gd name="connsiteY153" fmla="*/ 3217 h 10000"/>
                  <a:gd name="connsiteX154" fmla="*/ 2487 w 10000"/>
                  <a:gd name="connsiteY154" fmla="*/ 3566 h 10000"/>
                  <a:gd name="connsiteX155" fmla="*/ 2465 w 10000"/>
                  <a:gd name="connsiteY155" fmla="*/ 3934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295 w 10000"/>
                  <a:gd name="connsiteY158" fmla="*/ 4205 h 10000"/>
                  <a:gd name="connsiteX159" fmla="*/ 2200 w 10000"/>
                  <a:gd name="connsiteY159" fmla="*/ 4535 h 10000"/>
                  <a:gd name="connsiteX160" fmla="*/ 2189 w 10000"/>
                  <a:gd name="connsiteY160" fmla="*/ 4554 h 10000"/>
                  <a:gd name="connsiteX161" fmla="*/ 2179 w 10000"/>
                  <a:gd name="connsiteY161" fmla="*/ 4554 h 10000"/>
                  <a:gd name="connsiteX162" fmla="*/ 2051 w 10000"/>
                  <a:gd name="connsiteY162" fmla="*/ 4535 h 10000"/>
                  <a:gd name="connsiteX163" fmla="*/ 1913 w 10000"/>
                  <a:gd name="connsiteY163" fmla="*/ 4767 h 10000"/>
                  <a:gd name="connsiteX164" fmla="*/ 1913 w 10000"/>
                  <a:gd name="connsiteY164" fmla="*/ 4787 h 10000"/>
                  <a:gd name="connsiteX165" fmla="*/ 1902 w 10000"/>
                  <a:gd name="connsiteY165" fmla="*/ 4787 h 10000"/>
                  <a:gd name="connsiteX166" fmla="*/ 1498 w 10000"/>
                  <a:gd name="connsiteY166" fmla="*/ 4671 h 10000"/>
                  <a:gd name="connsiteX167" fmla="*/ 1488 w 10000"/>
                  <a:gd name="connsiteY167" fmla="*/ 4671 h 10000"/>
                  <a:gd name="connsiteX168" fmla="*/ 1488 w 10000"/>
                  <a:gd name="connsiteY168" fmla="*/ 4651 h 10000"/>
                  <a:gd name="connsiteX169" fmla="*/ 1424 w 10000"/>
                  <a:gd name="connsiteY169" fmla="*/ 4516 h 10000"/>
                  <a:gd name="connsiteX170" fmla="*/ 1350 w 10000"/>
                  <a:gd name="connsiteY170" fmla="*/ 4516 h 10000"/>
                  <a:gd name="connsiteX171" fmla="*/ 1296 w 10000"/>
                  <a:gd name="connsiteY171" fmla="*/ 4690 h 10000"/>
                  <a:gd name="connsiteX172" fmla="*/ 1286 w 10000"/>
                  <a:gd name="connsiteY172" fmla="*/ 4922 h 10000"/>
                  <a:gd name="connsiteX173" fmla="*/ 1286 w 10000"/>
                  <a:gd name="connsiteY173" fmla="*/ 4942 h 10000"/>
                  <a:gd name="connsiteX174" fmla="*/ 1275 w 10000"/>
                  <a:gd name="connsiteY174" fmla="*/ 4961 h 10000"/>
                  <a:gd name="connsiteX175" fmla="*/ 1190 w 10000"/>
                  <a:gd name="connsiteY175" fmla="*/ 5058 h 10000"/>
                  <a:gd name="connsiteX176" fmla="*/ 1137 w 10000"/>
                  <a:gd name="connsiteY176" fmla="*/ 5271 h 10000"/>
                  <a:gd name="connsiteX177" fmla="*/ 1137 w 10000"/>
                  <a:gd name="connsiteY177" fmla="*/ 5291 h 10000"/>
                  <a:gd name="connsiteX178" fmla="*/ 1126 w 10000"/>
                  <a:gd name="connsiteY178" fmla="*/ 5291 h 10000"/>
                  <a:gd name="connsiteX179" fmla="*/ 1020 w 10000"/>
                  <a:gd name="connsiteY179" fmla="*/ 5407 h 10000"/>
                  <a:gd name="connsiteX180" fmla="*/ 999 w 10000"/>
                  <a:gd name="connsiteY180" fmla="*/ 5581 h 10000"/>
                  <a:gd name="connsiteX181" fmla="*/ 978 w 10000"/>
                  <a:gd name="connsiteY181" fmla="*/ 5756 h 10000"/>
                  <a:gd name="connsiteX182" fmla="*/ 978 w 10000"/>
                  <a:gd name="connsiteY182" fmla="*/ 5775 h 10000"/>
                  <a:gd name="connsiteX183" fmla="*/ 967 w 10000"/>
                  <a:gd name="connsiteY183" fmla="*/ 5775 h 10000"/>
                  <a:gd name="connsiteX184" fmla="*/ 861 w 10000"/>
                  <a:gd name="connsiteY184" fmla="*/ 5814 h 10000"/>
                  <a:gd name="connsiteX185" fmla="*/ 861 w 10000"/>
                  <a:gd name="connsiteY185" fmla="*/ 6047 h 10000"/>
                  <a:gd name="connsiteX186" fmla="*/ 967 w 10000"/>
                  <a:gd name="connsiteY186" fmla="*/ 6298 h 10000"/>
                  <a:gd name="connsiteX187" fmla="*/ 967 w 10000"/>
                  <a:gd name="connsiteY187" fmla="*/ 6298 h 10000"/>
                  <a:gd name="connsiteX188" fmla="*/ 978 w 10000"/>
                  <a:gd name="connsiteY188" fmla="*/ 6318 h 10000"/>
                  <a:gd name="connsiteX189" fmla="*/ 988 w 10000"/>
                  <a:gd name="connsiteY189" fmla="*/ 6512 h 10000"/>
                  <a:gd name="connsiteX190" fmla="*/ 988 w 10000"/>
                  <a:gd name="connsiteY190" fmla="*/ 6531 h 10000"/>
                  <a:gd name="connsiteX191" fmla="*/ 978 w 10000"/>
                  <a:gd name="connsiteY191" fmla="*/ 6550 h 10000"/>
                  <a:gd name="connsiteX192" fmla="*/ 627 w 10000"/>
                  <a:gd name="connsiteY192" fmla="*/ 7016 h 10000"/>
                  <a:gd name="connsiteX193" fmla="*/ 521 w 10000"/>
                  <a:gd name="connsiteY193" fmla="*/ 7151 h 10000"/>
                  <a:gd name="connsiteX194" fmla="*/ 340 w 10000"/>
                  <a:gd name="connsiteY194" fmla="*/ 7384 h 10000"/>
                  <a:gd name="connsiteX195" fmla="*/ 340 w 10000"/>
                  <a:gd name="connsiteY195" fmla="*/ 7403 h 10000"/>
                  <a:gd name="connsiteX196" fmla="*/ 340 w 10000"/>
                  <a:gd name="connsiteY196" fmla="*/ 7403 h 10000"/>
                  <a:gd name="connsiteX197" fmla="*/ 191 w 10000"/>
                  <a:gd name="connsiteY197" fmla="*/ 7519 h 10000"/>
                  <a:gd name="connsiteX198" fmla="*/ 0 w 10000"/>
                  <a:gd name="connsiteY198" fmla="*/ 7791 h 10000"/>
                  <a:gd name="connsiteX199" fmla="*/ 11 w 10000"/>
                  <a:gd name="connsiteY199" fmla="*/ 7829 h 10000"/>
                  <a:gd name="connsiteX200" fmla="*/ 149 w 10000"/>
                  <a:gd name="connsiteY200" fmla="*/ 7868 h 10000"/>
                  <a:gd name="connsiteX201" fmla="*/ 159 w 10000"/>
                  <a:gd name="connsiteY201" fmla="*/ 7868 h 10000"/>
                  <a:gd name="connsiteX202" fmla="*/ 159 w 10000"/>
                  <a:gd name="connsiteY202" fmla="*/ 7868 h 10000"/>
                  <a:gd name="connsiteX203" fmla="*/ 372 w 10000"/>
                  <a:gd name="connsiteY203" fmla="*/ 8256 h 10000"/>
                  <a:gd name="connsiteX204" fmla="*/ 1467 w 10000"/>
                  <a:gd name="connsiteY204" fmla="*/ 9205 h 10000"/>
                  <a:gd name="connsiteX205" fmla="*/ 1467 w 10000"/>
                  <a:gd name="connsiteY205" fmla="*/ 9205 h 10000"/>
                  <a:gd name="connsiteX206" fmla="*/ 1477 w 10000"/>
                  <a:gd name="connsiteY206" fmla="*/ 9205 h 10000"/>
                  <a:gd name="connsiteX207" fmla="*/ 1838 w 10000"/>
                  <a:gd name="connsiteY207" fmla="*/ 9729 h 10000"/>
                  <a:gd name="connsiteX208" fmla="*/ 2508 w 10000"/>
                  <a:gd name="connsiteY208" fmla="*/ 9767 h 10000"/>
                  <a:gd name="connsiteX209" fmla="*/ 2561 w 10000"/>
                  <a:gd name="connsiteY209" fmla="*/ 9671 h 10000"/>
                  <a:gd name="connsiteX210" fmla="*/ 2561 w 10000"/>
                  <a:gd name="connsiteY210" fmla="*/ 9671 h 10000"/>
                  <a:gd name="connsiteX211" fmla="*/ 2582 w 10000"/>
                  <a:gd name="connsiteY211" fmla="*/ 9671 h 10000"/>
                  <a:gd name="connsiteX212" fmla="*/ 2848 w 10000"/>
                  <a:gd name="connsiteY212" fmla="*/ 9651 h 10000"/>
                  <a:gd name="connsiteX213" fmla="*/ 2859 w 10000"/>
                  <a:gd name="connsiteY213" fmla="*/ 9651 h 10000"/>
                  <a:gd name="connsiteX214" fmla="*/ 2869 w 10000"/>
                  <a:gd name="connsiteY214" fmla="*/ 9671 h 10000"/>
                  <a:gd name="connsiteX215" fmla="*/ 3061 w 10000"/>
                  <a:gd name="connsiteY215" fmla="*/ 10000 h 10000"/>
                  <a:gd name="connsiteX216" fmla="*/ 3061 w 10000"/>
                  <a:gd name="connsiteY216" fmla="*/ 10000 h 10000"/>
                  <a:gd name="connsiteX217" fmla="*/ 4336 w 10000"/>
                  <a:gd name="connsiteY217" fmla="*/ 9961 h 10000"/>
                  <a:gd name="connsiteX218" fmla="*/ 4357 w 10000"/>
                  <a:gd name="connsiteY218" fmla="*/ 9961 h 10000"/>
                  <a:gd name="connsiteX219" fmla="*/ 4357 w 10000"/>
                  <a:gd name="connsiteY219" fmla="*/ 9981 h 10000"/>
                  <a:gd name="connsiteX220" fmla="*/ 4527 w 10000"/>
                  <a:gd name="connsiteY220" fmla="*/ 9864 h 10000"/>
                  <a:gd name="connsiteX221" fmla="*/ 4538 w 10000"/>
                  <a:gd name="connsiteY221" fmla="*/ 9864 h 10000"/>
                  <a:gd name="connsiteX222" fmla="*/ 4538 w 10000"/>
                  <a:gd name="connsiteY222" fmla="*/ 9864 h 10000"/>
                  <a:gd name="connsiteX223" fmla="*/ 5250 w 10000"/>
                  <a:gd name="connsiteY223" fmla="*/ 9845 h 10000"/>
                  <a:gd name="connsiteX224" fmla="*/ 7354 w 10000"/>
                  <a:gd name="connsiteY224" fmla="*/ 9845 h 10000"/>
                  <a:gd name="connsiteX225" fmla="*/ 7343 w 10000"/>
                  <a:gd name="connsiteY225" fmla="*/ 9826 h 10000"/>
                  <a:gd name="connsiteX226" fmla="*/ 7439 w 10000"/>
                  <a:gd name="connsiteY226" fmla="*/ 9612 h 10000"/>
                  <a:gd name="connsiteX227" fmla="*/ 7513 w 10000"/>
                  <a:gd name="connsiteY227" fmla="*/ 9516 h 10000"/>
                  <a:gd name="connsiteX228" fmla="*/ 7428 w 10000"/>
                  <a:gd name="connsiteY228" fmla="*/ 9283 h 10000"/>
                  <a:gd name="connsiteX229" fmla="*/ 7450 w 10000"/>
                  <a:gd name="connsiteY229" fmla="*/ 9109 h 10000"/>
                  <a:gd name="connsiteX230" fmla="*/ 7683 w 10000"/>
                  <a:gd name="connsiteY230" fmla="*/ 8992 h 10000"/>
                  <a:gd name="connsiteX231" fmla="*/ 7683 w 10000"/>
                  <a:gd name="connsiteY231" fmla="*/ 8798 h 10000"/>
                  <a:gd name="connsiteX232" fmla="*/ 7779 w 10000"/>
                  <a:gd name="connsiteY232" fmla="*/ 8682 h 10000"/>
                  <a:gd name="connsiteX233" fmla="*/ 7949 w 10000"/>
                  <a:gd name="connsiteY233" fmla="*/ 8372 h 10000"/>
                  <a:gd name="connsiteX234" fmla="*/ 8013 w 10000"/>
                  <a:gd name="connsiteY234" fmla="*/ 8023 h 10000"/>
                  <a:gd name="connsiteX235" fmla="*/ 8098 w 10000"/>
                  <a:gd name="connsiteY235" fmla="*/ 7907 h 10000"/>
                  <a:gd name="connsiteX236" fmla="*/ 8204 w 10000"/>
                  <a:gd name="connsiteY236" fmla="*/ 7907 h 10000"/>
                  <a:gd name="connsiteX237" fmla="*/ 8363 w 10000"/>
                  <a:gd name="connsiteY237" fmla="*/ 7829 h 10000"/>
                  <a:gd name="connsiteX238" fmla="*/ 8576 w 10000"/>
                  <a:gd name="connsiteY238" fmla="*/ 7907 h 10000"/>
                  <a:gd name="connsiteX239" fmla="*/ 8661 w 10000"/>
                  <a:gd name="connsiteY239" fmla="*/ 8004 h 10000"/>
                  <a:gd name="connsiteX240" fmla="*/ 8704 w 10000"/>
                  <a:gd name="connsiteY240" fmla="*/ 7829 h 10000"/>
                  <a:gd name="connsiteX241" fmla="*/ 8831 w 10000"/>
                  <a:gd name="connsiteY241" fmla="*/ 7733 h 10000"/>
                  <a:gd name="connsiteX242" fmla="*/ 8980 w 10000"/>
                  <a:gd name="connsiteY242" fmla="*/ 7713 h 10000"/>
                  <a:gd name="connsiteX243" fmla="*/ 9097 w 10000"/>
                  <a:gd name="connsiteY243" fmla="*/ 7674 h 10000"/>
                  <a:gd name="connsiteX244" fmla="*/ 9235 w 10000"/>
                  <a:gd name="connsiteY244" fmla="*/ 7791 h 10000"/>
                  <a:gd name="connsiteX245" fmla="*/ 9341 w 10000"/>
                  <a:gd name="connsiteY245" fmla="*/ 7907 h 10000"/>
                  <a:gd name="connsiteX246" fmla="*/ 9458 w 10000"/>
                  <a:gd name="connsiteY246" fmla="*/ 7733 h 10000"/>
                  <a:gd name="connsiteX247" fmla="*/ 9575 w 10000"/>
                  <a:gd name="connsiteY247" fmla="*/ 7829 h 10000"/>
                  <a:gd name="connsiteX248" fmla="*/ 9702 w 10000"/>
                  <a:gd name="connsiteY248" fmla="*/ 7829 h 10000"/>
                  <a:gd name="connsiteX249" fmla="*/ 9809 w 10000"/>
                  <a:gd name="connsiteY249" fmla="*/ 7907 h 10000"/>
                  <a:gd name="connsiteX250" fmla="*/ 9968 w 10000"/>
                  <a:gd name="connsiteY250" fmla="*/ 7829 h 10000"/>
                  <a:gd name="connsiteX251" fmla="*/ 10000 w 10000"/>
                  <a:gd name="connsiteY251" fmla="*/ 7810 h 10000"/>
                  <a:gd name="connsiteX252" fmla="*/ 9979 w 10000"/>
                  <a:gd name="connsiteY252" fmla="*/ 7810 h 10000"/>
                  <a:gd name="connsiteX253" fmla="*/ 9968 w 10000"/>
                  <a:gd name="connsiteY253" fmla="*/ 7636 h 10000"/>
                  <a:gd name="connsiteX254" fmla="*/ 9968 w 10000"/>
                  <a:gd name="connsiteY254" fmla="*/ 7190 h 10000"/>
                  <a:gd name="connsiteX255" fmla="*/ 9926 w 10000"/>
                  <a:gd name="connsiteY255" fmla="*/ 7132 h 10000"/>
                  <a:gd name="connsiteX256" fmla="*/ 9915 w 10000"/>
                  <a:gd name="connsiteY256" fmla="*/ 7112 h 10000"/>
                  <a:gd name="connsiteX257" fmla="*/ 9926 w 10000"/>
                  <a:gd name="connsiteY257" fmla="*/ 7093 h 10000"/>
                  <a:gd name="connsiteX258" fmla="*/ 9968 w 10000"/>
                  <a:gd name="connsiteY258" fmla="*/ 6822 h 10000"/>
                  <a:gd name="connsiteX259" fmla="*/ 9979 w 10000"/>
                  <a:gd name="connsiteY259" fmla="*/ 6802 h 10000"/>
                  <a:gd name="connsiteX260" fmla="*/ 9979 w 10000"/>
                  <a:gd name="connsiteY260" fmla="*/ 6802 h 10000"/>
                  <a:gd name="connsiteX261" fmla="*/ 9947 w 10000"/>
                  <a:gd name="connsiteY261" fmla="*/ 6764 h 10000"/>
                  <a:gd name="connsiteX0" fmla="*/ 9947 w 10000"/>
                  <a:gd name="connsiteY0" fmla="*/ 6764 h 10000"/>
                  <a:gd name="connsiteX1" fmla="*/ 9816 w 10000"/>
                  <a:gd name="connsiteY1" fmla="*/ 6660 h 10000"/>
                  <a:gd name="connsiteX2" fmla="*/ 9766 w 10000"/>
                  <a:gd name="connsiteY2" fmla="*/ 6938 h 10000"/>
                  <a:gd name="connsiteX3" fmla="*/ 9665 w 10000"/>
                  <a:gd name="connsiteY3" fmla="*/ 6915 h 10000"/>
                  <a:gd name="connsiteX4" fmla="*/ 9458 w 10000"/>
                  <a:gd name="connsiteY4" fmla="*/ 6880 h 10000"/>
                  <a:gd name="connsiteX5" fmla="*/ 9447 w 10000"/>
                  <a:gd name="connsiteY5" fmla="*/ 6860 h 10000"/>
                  <a:gd name="connsiteX6" fmla="*/ 9447 w 10000"/>
                  <a:gd name="connsiteY6" fmla="*/ 6841 h 10000"/>
                  <a:gd name="connsiteX7" fmla="*/ 9447 w 10000"/>
                  <a:gd name="connsiteY7" fmla="*/ 6550 h 10000"/>
                  <a:gd name="connsiteX8" fmla="*/ 9447 w 10000"/>
                  <a:gd name="connsiteY8" fmla="*/ 6531 h 10000"/>
                  <a:gd name="connsiteX9" fmla="*/ 9458 w 10000"/>
                  <a:gd name="connsiteY9" fmla="*/ 6531 h 10000"/>
                  <a:gd name="connsiteX10" fmla="*/ 9554 w 10000"/>
                  <a:gd name="connsiteY10" fmla="*/ 6453 h 10000"/>
                  <a:gd name="connsiteX11" fmla="*/ 9564 w 10000"/>
                  <a:gd name="connsiteY11" fmla="*/ 5601 h 10000"/>
                  <a:gd name="connsiteX12" fmla="*/ 9564 w 10000"/>
                  <a:gd name="connsiteY12" fmla="*/ 5581 h 10000"/>
                  <a:gd name="connsiteX13" fmla="*/ 9564 w 10000"/>
                  <a:gd name="connsiteY13" fmla="*/ 5562 h 10000"/>
                  <a:gd name="connsiteX14" fmla="*/ 9649 w 10000"/>
                  <a:gd name="connsiteY14" fmla="*/ 5388 h 10000"/>
                  <a:gd name="connsiteX15" fmla="*/ 9702 w 10000"/>
                  <a:gd name="connsiteY15" fmla="*/ 5291 h 10000"/>
                  <a:gd name="connsiteX16" fmla="*/ 9554 w 10000"/>
                  <a:gd name="connsiteY16" fmla="*/ 5058 h 10000"/>
                  <a:gd name="connsiteX17" fmla="*/ 9554 w 10000"/>
                  <a:gd name="connsiteY17" fmla="*/ 5058 h 10000"/>
                  <a:gd name="connsiteX18" fmla="*/ 9543 w 10000"/>
                  <a:gd name="connsiteY18" fmla="*/ 5058 h 10000"/>
                  <a:gd name="connsiteX19" fmla="*/ 9394 w 10000"/>
                  <a:gd name="connsiteY19" fmla="*/ 4709 h 10000"/>
                  <a:gd name="connsiteX20" fmla="*/ 9394 w 10000"/>
                  <a:gd name="connsiteY20" fmla="*/ 4690 h 10000"/>
                  <a:gd name="connsiteX21" fmla="*/ 9394 w 10000"/>
                  <a:gd name="connsiteY21" fmla="*/ 4690 h 10000"/>
                  <a:gd name="connsiteX22" fmla="*/ 9456 w 10000"/>
                  <a:gd name="connsiteY22" fmla="*/ 4520 h 10000"/>
                  <a:gd name="connsiteX23" fmla="*/ 9490 w 10000"/>
                  <a:gd name="connsiteY23" fmla="*/ 4360 h 10000"/>
                  <a:gd name="connsiteX24" fmla="*/ 9564 w 10000"/>
                  <a:gd name="connsiteY24" fmla="*/ 4244 h 10000"/>
                  <a:gd name="connsiteX25" fmla="*/ 9628 w 10000"/>
                  <a:gd name="connsiteY25" fmla="*/ 4012 h 10000"/>
                  <a:gd name="connsiteX26" fmla="*/ 9490 w 10000"/>
                  <a:gd name="connsiteY26" fmla="*/ 3760 h 10000"/>
                  <a:gd name="connsiteX27" fmla="*/ 9490 w 10000"/>
                  <a:gd name="connsiteY27" fmla="*/ 3760 h 10000"/>
                  <a:gd name="connsiteX28" fmla="*/ 9479 w 10000"/>
                  <a:gd name="connsiteY28" fmla="*/ 3760 h 10000"/>
                  <a:gd name="connsiteX29" fmla="*/ 9426 w 10000"/>
                  <a:gd name="connsiteY29" fmla="*/ 3527 h 10000"/>
                  <a:gd name="connsiteX30" fmla="*/ 9426 w 10000"/>
                  <a:gd name="connsiteY30" fmla="*/ 3527 h 10000"/>
                  <a:gd name="connsiteX31" fmla="*/ 9426 w 10000"/>
                  <a:gd name="connsiteY31" fmla="*/ 3508 h 10000"/>
                  <a:gd name="connsiteX32" fmla="*/ 9416 w 10000"/>
                  <a:gd name="connsiteY32" fmla="*/ 3198 h 10000"/>
                  <a:gd name="connsiteX33" fmla="*/ 9416 w 10000"/>
                  <a:gd name="connsiteY33" fmla="*/ 3198 h 10000"/>
                  <a:gd name="connsiteX34" fmla="*/ 9416 w 10000"/>
                  <a:gd name="connsiteY34" fmla="*/ 3178 h 10000"/>
                  <a:gd name="connsiteX35" fmla="*/ 9532 w 10000"/>
                  <a:gd name="connsiteY35" fmla="*/ 2907 h 10000"/>
                  <a:gd name="connsiteX36" fmla="*/ 9384 w 10000"/>
                  <a:gd name="connsiteY36" fmla="*/ 2616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30 w 10000"/>
                  <a:gd name="connsiteY39" fmla="*/ 2267 h 10000"/>
                  <a:gd name="connsiteX40" fmla="*/ 9330 w 10000"/>
                  <a:gd name="connsiteY40" fmla="*/ 2248 h 10000"/>
                  <a:gd name="connsiteX41" fmla="*/ 9330 w 10000"/>
                  <a:gd name="connsiteY41" fmla="*/ 2248 h 10000"/>
                  <a:gd name="connsiteX42" fmla="*/ 9341 w 10000"/>
                  <a:gd name="connsiteY42" fmla="*/ 1841 h 10000"/>
                  <a:gd name="connsiteX43" fmla="*/ 9341 w 10000"/>
                  <a:gd name="connsiteY43" fmla="*/ 1822 h 10000"/>
                  <a:gd name="connsiteX44" fmla="*/ 9341 w 10000"/>
                  <a:gd name="connsiteY44" fmla="*/ 1822 h 10000"/>
                  <a:gd name="connsiteX45" fmla="*/ 9660 w 10000"/>
                  <a:gd name="connsiteY45" fmla="*/ 1279 h 10000"/>
                  <a:gd name="connsiteX46" fmla="*/ 9564 w 10000"/>
                  <a:gd name="connsiteY46" fmla="*/ 1008 h 10000"/>
                  <a:gd name="connsiteX47" fmla="*/ 9554 w 10000"/>
                  <a:gd name="connsiteY47" fmla="*/ 1008 h 10000"/>
                  <a:gd name="connsiteX48" fmla="*/ 9554 w 10000"/>
                  <a:gd name="connsiteY48" fmla="*/ 988 h 10000"/>
                  <a:gd name="connsiteX49" fmla="*/ 9586 w 10000"/>
                  <a:gd name="connsiteY49" fmla="*/ 698 h 10000"/>
                  <a:gd name="connsiteX50" fmla="*/ 9501 w 10000"/>
                  <a:gd name="connsiteY50" fmla="*/ 601 h 10000"/>
                  <a:gd name="connsiteX51" fmla="*/ 9288 w 10000"/>
                  <a:gd name="connsiteY51" fmla="*/ 581 h 10000"/>
                  <a:gd name="connsiteX52" fmla="*/ 9288 w 10000"/>
                  <a:gd name="connsiteY52" fmla="*/ 581 h 10000"/>
                  <a:gd name="connsiteX53" fmla="*/ 9277 w 10000"/>
                  <a:gd name="connsiteY53" fmla="*/ 581 h 10000"/>
                  <a:gd name="connsiteX54" fmla="*/ 9224 w 10000"/>
                  <a:gd name="connsiteY54" fmla="*/ 484 h 10000"/>
                  <a:gd name="connsiteX55" fmla="*/ 9086 w 10000"/>
                  <a:gd name="connsiteY55" fmla="*/ 484 h 10000"/>
                  <a:gd name="connsiteX56" fmla="*/ 8948 w 10000"/>
                  <a:gd name="connsiteY56" fmla="*/ 1124 h 10000"/>
                  <a:gd name="connsiteX57" fmla="*/ 8927 w 10000"/>
                  <a:gd name="connsiteY57" fmla="*/ 1124 h 10000"/>
                  <a:gd name="connsiteX58" fmla="*/ 8927 w 10000"/>
                  <a:gd name="connsiteY58" fmla="*/ 1143 h 10000"/>
                  <a:gd name="connsiteX59" fmla="*/ 8650 w 10000"/>
                  <a:gd name="connsiteY59" fmla="*/ 1415 h 10000"/>
                  <a:gd name="connsiteX60" fmla="*/ 8640 w 10000"/>
                  <a:gd name="connsiteY60" fmla="*/ 1434 h 10000"/>
                  <a:gd name="connsiteX61" fmla="*/ 8640 w 10000"/>
                  <a:gd name="connsiteY61" fmla="*/ 1434 h 10000"/>
                  <a:gd name="connsiteX62" fmla="*/ 8470 w 10000"/>
                  <a:gd name="connsiteY62" fmla="*/ 1395 h 10000"/>
                  <a:gd name="connsiteX63" fmla="*/ 8321 w 10000"/>
                  <a:gd name="connsiteY63" fmla="*/ 1531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172 w 10000"/>
                  <a:gd name="connsiteY66" fmla="*/ 1589 h 10000"/>
                  <a:gd name="connsiteX67" fmla="*/ 8023 w 10000"/>
                  <a:gd name="connsiteY67" fmla="*/ 1957 h 10000"/>
                  <a:gd name="connsiteX68" fmla="*/ 8013 w 10000"/>
                  <a:gd name="connsiteY68" fmla="*/ 1977 h 10000"/>
                  <a:gd name="connsiteX69" fmla="*/ 7991 w 10000"/>
                  <a:gd name="connsiteY69" fmla="*/ 1977 h 10000"/>
                  <a:gd name="connsiteX70" fmla="*/ 7864 w 10000"/>
                  <a:gd name="connsiteY70" fmla="*/ 1899 h 10000"/>
                  <a:gd name="connsiteX71" fmla="*/ 7843 w 10000"/>
                  <a:gd name="connsiteY71" fmla="*/ 1899 h 10000"/>
                  <a:gd name="connsiteX72" fmla="*/ 7853 w 10000"/>
                  <a:gd name="connsiteY72" fmla="*/ 1841 h 10000"/>
                  <a:gd name="connsiteX73" fmla="*/ 7928 w 10000"/>
                  <a:gd name="connsiteY73" fmla="*/ 1609 h 10000"/>
                  <a:gd name="connsiteX74" fmla="*/ 7906 w 10000"/>
                  <a:gd name="connsiteY74" fmla="*/ 1279 h 10000"/>
                  <a:gd name="connsiteX75" fmla="*/ 7758 w 10000"/>
                  <a:gd name="connsiteY75" fmla="*/ 1124 h 10000"/>
                  <a:gd name="connsiteX76" fmla="*/ 7651 w 10000"/>
                  <a:gd name="connsiteY76" fmla="*/ 1124 h 10000"/>
                  <a:gd name="connsiteX77" fmla="*/ 7641 w 10000"/>
                  <a:gd name="connsiteY77" fmla="*/ 1124 h 10000"/>
                  <a:gd name="connsiteX78" fmla="*/ 7630 w 10000"/>
                  <a:gd name="connsiteY78" fmla="*/ 1105 h 10000"/>
                  <a:gd name="connsiteX79" fmla="*/ 7556 w 10000"/>
                  <a:gd name="connsiteY79" fmla="*/ 930 h 10000"/>
                  <a:gd name="connsiteX80" fmla="*/ 7184 w 10000"/>
                  <a:gd name="connsiteY80" fmla="*/ 891 h 10000"/>
                  <a:gd name="connsiteX81" fmla="*/ 7173 w 10000"/>
                  <a:gd name="connsiteY81" fmla="*/ 891 h 10000"/>
                  <a:gd name="connsiteX82" fmla="*/ 7173 w 10000"/>
                  <a:gd name="connsiteY82" fmla="*/ 872 h 10000"/>
                  <a:gd name="connsiteX83" fmla="*/ 7099 w 10000"/>
                  <a:gd name="connsiteY83" fmla="*/ 620 h 10000"/>
                  <a:gd name="connsiteX84" fmla="*/ 7088 w 10000"/>
                  <a:gd name="connsiteY84" fmla="*/ 601 h 10000"/>
                  <a:gd name="connsiteX85" fmla="*/ 7088 w 10000"/>
                  <a:gd name="connsiteY85" fmla="*/ 601 h 10000"/>
                  <a:gd name="connsiteX86" fmla="*/ 7088 w 10000"/>
                  <a:gd name="connsiteY86" fmla="*/ 465 h 10000"/>
                  <a:gd name="connsiteX87" fmla="*/ 7088 w 10000"/>
                  <a:gd name="connsiteY87" fmla="*/ 426 h 10000"/>
                  <a:gd name="connsiteX88" fmla="*/ 7099 w 10000"/>
                  <a:gd name="connsiteY88" fmla="*/ 407 h 10000"/>
                  <a:gd name="connsiteX89" fmla="*/ 7194 w 10000"/>
                  <a:gd name="connsiteY89" fmla="*/ 310 h 10000"/>
                  <a:gd name="connsiteX90" fmla="*/ 7109 w 10000"/>
                  <a:gd name="connsiteY90" fmla="*/ 136 h 10000"/>
                  <a:gd name="connsiteX91" fmla="*/ 7035 w 10000"/>
                  <a:gd name="connsiteY91" fmla="*/ 0 h 10000"/>
                  <a:gd name="connsiteX92" fmla="*/ 6939 w 10000"/>
                  <a:gd name="connsiteY92" fmla="*/ 116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812 w 10000"/>
                  <a:gd name="connsiteY95" fmla="*/ 155 h 10000"/>
                  <a:gd name="connsiteX96" fmla="*/ 6674 w 10000"/>
                  <a:gd name="connsiteY96" fmla="*/ 291 h 10000"/>
                  <a:gd name="connsiteX97" fmla="*/ 6599 w 10000"/>
                  <a:gd name="connsiteY97" fmla="*/ 523 h 10000"/>
                  <a:gd name="connsiteX98" fmla="*/ 6599 w 10000"/>
                  <a:gd name="connsiteY98" fmla="*/ 543 h 10000"/>
                  <a:gd name="connsiteX99" fmla="*/ 6589 w 10000"/>
                  <a:gd name="connsiteY99" fmla="*/ 543 h 10000"/>
                  <a:gd name="connsiteX100" fmla="*/ 6397 w 10000"/>
                  <a:gd name="connsiteY100" fmla="*/ 581 h 10000"/>
                  <a:gd name="connsiteX101" fmla="*/ 6334 w 10000"/>
                  <a:gd name="connsiteY101" fmla="*/ 891 h 10000"/>
                  <a:gd name="connsiteX102" fmla="*/ 6334 w 10000"/>
                  <a:gd name="connsiteY102" fmla="*/ 911 h 10000"/>
                  <a:gd name="connsiteX103" fmla="*/ 6334 w 10000"/>
                  <a:gd name="connsiteY103" fmla="*/ 911 h 10000"/>
                  <a:gd name="connsiteX104" fmla="*/ 6142 w 10000"/>
                  <a:gd name="connsiteY104" fmla="*/ 1124 h 10000"/>
                  <a:gd name="connsiteX105" fmla="*/ 6015 w 10000"/>
                  <a:gd name="connsiteY105" fmla="*/ 1453 h 10000"/>
                  <a:gd name="connsiteX106" fmla="*/ 6004 w 10000"/>
                  <a:gd name="connsiteY106" fmla="*/ 1473 h 10000"/>
                  <a:gd name="connsiteX107" fmla="*/ 5994 w 10000"/>
                  <a:gd name="connsiteY107" fmla="*/ 1453 h 10000"/>
                  <a:gd name="connsiteX108" fmla="*/ 5802 w 10000"/>
                  <a:gd name="connsiteY108" fmla="*/ 1434 h 10000"/>
                  <a:gd name="connsiteX109" fmla="*/ 5781 w 10000"/>
                  <a:gd name="connsiteY109" fmla="*/ 1415 h 10000"/>
                  <a:gd name="connsiteX110" fmla="*/ 5781 w 10000"/>
                  <a:gd name="connsiteY110" fmla="*/ 1395 h 10000"/>
                  <a:gd name="connsiteX111" fmla="*/ 5760 w 10000"/>
                  <a:gd name="connsiteY111" fmla="*/ 930 h 10000"/>
                  <a:gd name="connsiteX112" fmla="*/ 5654 w 10000"/>
                  <a:gd name="connsiteY112" fmla="*/ 872 h 10000"/>
                  <a:gd name="connsiteX113" fmla="*/ 5377 w 10000"/>
                  <a:gd name="connsiteY113" fmla="*/ 1240 h 10000"/>
                  <a:gd name="connsiteX114" fmla="*/ 5165 w 10000"/>
                  <a:gd name="connsiteY114" fmla="*/ 1570 h 10000"/>
                  <a:gd name="connsiteX115" fmla="*/ 5165 w 10000"/>
                  <a:gd name="connsiteY115" fmla="*/ 1899 h 10000"/>
                  <a:gd name="connsiteX116" fmla="*/ 5165 w 10000"/>
                  <a:gd name="connsiteY116" fmla="*/ 1919 h 10000"/>
                  <a:gd name="connsiteX117" fmla="*/ 5154 w 10000"/>
                  <a:gd name="connsiteY117" fmla="*/ 1919 h 10000"/>
                  <a:gd name="connsiteX118" fmla="*/ 5027 w 10000"/>
                  <a:gd name="connsiteY118" fmla="*/ 2112 h 10000"/>
                  <a:gd name="connsiteX119" fmla="*/ 5016 w 10000"/>
                  <a:gd name="connsiteY119" fmla="*/ 2112 h 10000"/>
                  <a:gd name="connsiteX120" fmla="*/ 5005 w 10000"/>
                  <a:gd name="connsiteY120" fmla="*/ 2112 h 10000"/>
                  <a:gd name="connsiteX121" fmla="*/ 4814 w 10000"/>
                  <a:gd name="connsiteY121" fmla="*/ 2112 h 10000"/>
                  <a:gd name="connsiteX122" fmla="*/ 4803 w 10000"/>
                  <a:gd name="connsiteY122" fmla="*/ 2112 h 10000"/>
                  <a:gd name="connsiteX123" fmla="*/ 4803 w 10000"/>
                  <a:gd name="connsiteY123" fmla="*/ 2112 h 10000"/>
                  <a:gd name="connsiteX124" fmla="*/ 4697 w 10000"/>
                  <a:gd name="connsiteY124" fmla="*/ 1957 h 10000"/>
                  <a:gd name="connsiteX125" fmla="*/ 4591 w 10000"/>
                  <a:gd name="connsiteY125" fmla="*/ 1899 h 10000"/>
                  <a:gd name="connsiteX126" fmla="*/ 4591 w 10000"/>
                  <a:gd name="connsiteY126" fmla="*/ 1957 h 10000"/>
                  <a:gd name="connsiteX127" fmla="*/ 4591 w 10000"/>
                  <a:gd name="connsiteY127" fmla="*/ 1996 h 10000"/>
                  <a:gd name="connsiteX128" fmla="*/ 4570 w 10000"/>
                  <a:gd name="connsiteY128" fmla="*/ 1996 h 10000"/>
                  <a:gd name="connsiteX129" fmla="*/ 4453 w 10000"/>
                  <a:gd name="connsiteY129" fmla="*/ 1996 h 10000"/>
                  <a:gd name="connsiteX130" fmla="*/ 4431 w 10000"/>
                  <a:gd name="connsiteY130" fmla="*/ 1996 h 10000"/>
                  <a:gd name="connsiteX131" fmla="*/ 4431 w 10000"/>
                  <a:gd name="connsiteY131" fmla="*/ 1957 h 10000"/>
                  <a:gd name="connsiteX132" fmla="*/ 4378 w 10000"/>
                  <a:gd name="connsiteY132" fmla="*/ 1589 h 10000"/>
                  <a:gd name="connsiteX133" fmla="*/ 4091 w 10000"/>
                  <a:gd name="connsiteY133" fmla="*/ 1512 h 10000"/>
                  <a:gd name="connsiteX134" fmla="*/ 4081 w 10000"/>
                  <a:gd name="connsiteY134" fmla="*/ 1512 h 10000"/>
                  <a:gd name="connsiteX135" fmla="*/ 4070 w 10000"/>
                  <a:gd name="connsiteY135" fmla="*/ 1492 h 10000"/>
                  <a:gd name="connsiteX136" fmla="*/ 3879 w 10000"/>
                  <a:gd name="connsiteY136" fmla="*/ 988 h 10000"/>
                  <a:gd name="connsiteX137" fmla="*/ 3719 w 10000"/>
                  <a:gd name="connsiteY137" fmla="*/ 988 h 10000"/>
                  <a:gd name="connsiteX138" fmla="*/ 3698 w 10000"/>
                  <a:gd name="connsiteY138" fmla="*/ 1085 h 10000"/>
                  <a:gd name="connsiteX139" fmla="*/ 3698 w 10000"/>
                  <a:gd name="connsiteY139" fmla="*/ 1105 h 10000"/>
                  <a:gd name="connsiteX140" fmla="*/ 3698 w 10000"/>
                  <a:gd name="connsiteY140" fmla="*/ 1105 h 10000"/>
                  <a:gd name="connsiteX141" fmla="*/ 3592 w 10000"/>
                  <a:gd name="connsiteY141" fmla="*/ 1318 h 10000"/>
                  <a:gd name="connsiteX142" fmla="*/ 3592 w 10000"/>
                  <a:gd name="connsiteY142" fmla="*/ 1318 h 10000"/>
                  <a:gd name="connsiteX143" fmla="*/ 3581 w 10000"/>
                  <a:gd name="connsiteY143" fmla="*/ 1318 h 10000"/>
                  <a:gd name="connsiteX144" fmla="*/ 3486 w 10000"/>
                  <a:gd name="connsiteY144" fmla="*/ 1395 h 10000"/>
                  <a:gd name="connsiteX145" fmla="*/ 3486 w 10000"/>
                  <a:gd name="connsiteY145" fmla="*/ 1686 h 10000"/>
                  <a:gd name="connsiteX146" fmla="*/ 3486 w 10000"/>
                  <a:gd name="connsiteY146" fmla="*/ 1725 h 10000"/>
                  <a:gd name="connsiteX147" fmla="*/ 3475 w 10000"/>
                  <a:gd name="connsiteY147" fmla="*/ 1725 h 10000"/>
                  <a:gd name="connsiteX148" fmla="*/ 3369 w 10000"/>
                  <a:gd name="connsiteY148" fmla="*/ 1841 h 10000"/>
                  <a:gd name="connsiteX149" fmla="*/ 3135 w 10000"/>
                  <a:gd name="connsiteY149" fmla="*/ 2171 h 10000"/>
                  <a:gd name="connsiteX150" fmla="*/ 2954 w 10000"/>
                  <a:gd name="connsiteY150" fmla="*/ 2829 h 10000"/>
                  <a:gd name="connsiteX151" fmla="*/ 2954 w 10000"/>
                  <a:gd name="connsiteY151" fmla="*/ 2829 h 10000"/>
                  <a:gd name="connsiteX152" fmla="*/ 2944 w 10000"/>
                  <a:gd name="connsiteY152" fmla="*/ 2829 h 10000"/>
                  <a:gd name="connsiteX153" fmla="*/ 2699 w 10000"/>
                  <a:gd name="connsiteY153" fmla="*/ 3217 h 10000"/>
                  <a:gd name="connsiteX154" fmla="*/ 2487 w 10000"/>
                  <a:gd name="connsiteY154" fmla="*/ 3566 h 10000"/>
                  <a:gd name="connsiteX155" fmla="*/ 2465 w 10000"/>
                  <a:gd name="connsiteY155" fmla="*/ 3934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295 w 10000"/>
                  <a:gd name="connsiteY158" fmla="*/ 4205 h 10000"/>
                  <a:gd name="connsiteX159" fmla="*/ 2200 w 10000"/>
                  <a:gd name="connsiteY159" fmla="*/ 4535 h 10000"/>
                  <a:gd name="connsiteX160" fmla="*/ 2189 w 10000"/>
                  <a:gd name="connsiteY160" fmla="*/ 4554 h 10000"/>
                  <a:gd name="connsiteX161" fmla="*/ 2179 w 10000"/>
                  <a:gd name="connsiteY161" fmla="*/ 4554 h 10000"/>
                  <a:gd name="connsiteX162" fmla="*/ 2051 w 10000"/>
                  <a:gd name="connsiteY162" fmla="*/ 4535 h 10000"/>
                  <a:gd name="connsiteX163" fmla="*/ 1913 w 10000"/>
                  <a:gd name="connsiteY163" fmla="*/ 4767 h 10000"/>
                  <a:gd name="connsiteX164" fmla="*/ 1913 w 10000"/>
                  <a:gd name="connsiteY164" fmla="*/ 4787 h 10000"/>
                  <a:gd name="connsiteX165" fmla="*/ 1902 w 10000"/>
                  <a:gd name="connsiteY165" fmla="*/ 4787 h 10000"/>
                  <a:gd name="connsiteX166" fmla="*/ 1498 w 10000"/>
                  <a:gd name="connsiteY166" fmla="*/ 4671 h 10000"/>
                  <a:gd name="connsiteX167" fmla="*/ 1488 w 10000"/>
                  <a:gd name="connsiteY167" fmla="*/ 4671 h 10000"/>
                  <a:gd name="connsiteX168" fmla="*/ 1488 w 10000"/>
                  <a:gd name="connsiteY168" fmla="*/ 4651 h 10000"/>
                  <a:gd name="connsiteX169" fmla="*/ 1424 w 10000"/>
                  <a:gd name="connsiteY169" fmla="*/ 4516 h 10000"/>
                  <a:gd name="connsiteX170" fmla="*/ 1350 w 10000"/>
                  <a:gd name="connsiteY170" fmla="*/ 4516 h 10000"/>
                  <a:gd name="connsiteX171" fmla="*/ 1296 w 10000"/>
                  <a:gd name="connsiteY171" fmla="*/ 4690 h 10000"/>
                  <a:gd name="connsiteX172" fmla="*/ 1286 w 10000"/>
                  <a:gd name="connsiteY172" fmla="*/ 4922 h 10000"/>
                  <a:gd name="connsiteX173" fmla="*/ 1286 w 10000"/>
                  <a:gd name="connsiteY173" fmla="*/ 4942 h 10000"/>
                  <a:gd name="connsiteX174" fmla="*/ 1275 w 10000"/>
                  <a:gd name="connsiteY174" fmla="*/ 4961 h 10000"/>
                  <a:gd name="connsiteX175" fmla="*/ 1190 w 10000"/>
                  <a:gd name="connsiteY175" fmla="*/ 5058 h 10000"/>
                  <a:gd name="connsiteX176" fmla="*/ 1137 w 10000"/>
                  <a:gd name="connsiteY176" fmla="*/ 5271 h 10000"/>
                  <a:gd name="connsiteX177" fmla="*/ 1137 w 10000"/>
                  <a:gd name="connsiteY177" fmla="*/ 5291 h 10000"/>
                  <a:gd name="connsiteX178" fmla="*/ 1126 w 10000"/>
                  <a:gd name="connsiteY178" fmla="*/ 5291 h 10000"/>
                  <a:gd name="connsiteX179" fmla="*/ 1020 w 10000"/>
                  <a:gd name="connsiteY179" fmla="*/ 5407 h 10000"/>
                  <a:gd name="connsiteX180" fmla="*/ 999 w 10000"/>
                  <a:gd name="connsiteY180" fmla="*/ 5581 h 10000"/>
                  <a:gd name="connsiteX181" fmla="*/ 978 w 10000"/>
                  <a:gd name="connsiteY181" fmla="*/ 5756 h 10000"/>
                  <a:gd name="connsiteX182" fmla="*/ 978 w 10000"/>
                  <a:gd name="connsiteY182" fmla="*/ 5775 h 10000"/>
                  <a:gd name="connsiteX183" fmla="*/ 967 w 10000"/>
                  <a:gd name="connsiteY183" fmla="*/ 5775 h 10000"/>
                  <a:gd name="connsiteX184" fmla="*/ 861 w 10000"/>
                  <a:gd name="connsiteY184" fmla="*/ 5814 h 10000"/>
                  <a:gd name="connsiteX185" fmla="*/ 861 w 10000"/>
                  <a:gd name="connsiteY185" fmla="*/ 6047 h 10000"/>
                  <a:gd name="connsiteX186" fmla="*/ 967 w 10000"/>
                  <a:gd name="connsiteY186" fmla="*/ 6298 h 10000"/>
                  <a:gd name="connsiteX187" fmla="*/ 967 w 10000"/>
                  <a:gd name="connsiteY187" fmla="*/ 6298 h 10000"/>
                  <a:gd name="connsiteX188" fmla="*/ 978 w 10000"/>
                  <a:gd name="connsiteY188" fmla="*/ 6318 h 10000"/>
                  <a:gd name="connsiteX189" fmla="*/ 988 w 10000"/>
                  <a:gd name="connsiteY189" fmla="*/ 6512 h 10000"/>
                  <a:gd name="connsiteX190" fmla="*/ 988 w 10000"/>
                  <a:gd name="connsiteY190" fmla="*/ 6531 h 10000"/>
                  <a:gd name="connsiteX191" fmla="*/ 978 w 10000"/>
                  <a:gd name="connsiteY191" fmla="*/ 6550 h 10000"/>
                  <a:gd name="connsiteX192" fmla="*/ 627 w 10000"/>
                  <a:gd name="connsiteY192" fmla="*/ 7016 h 10000"/>
                  <a:gd name="connsiteX193" fmla="*/ 521 w 10000"/>
                  <a:gd name="connsiteY193" fmla="*/ 7151 h 10000"/>
                  <a:gd name="connsiteX194" fmla="*/ 340 w 10000"/>
                  <a:gd name="connsiteY194" fmla="*/ 7384 h 10000"/>
                  <a:gd name="connsiteX195" fmla="*/ 340 w 10000"/>
                  <a:gd name="connsiteY195" fmla="*/ 7403 h 10000"/>
                  <a:gd name="connsiteX196" fmla="*/ 340 w 10000"/>
                  <a:gd name="connsiteY196" fmla="*/ 7403 h 10000"/>
                  <a:gd name="connsiteX197" fmla="*/ 191 w 10000"/>
                  <a:gd name="connsiteY197" fmla="*/ 7519 h 10000"/>
                  <a:gd name="connsiteX198" fmla="*/ 0 w 10000"/>
                  <a:gd name="connsiteY198" fmla="*/ 7791 h 10000"/>
                  <a:gd name="connsiteX199" fmla="*/ 11 w 10000"/>
                  <a:gd name="connsiteY199" fmla="*/ 7829 h 10000"/>
                  <a:gd name="connsiteX200" fmla="*/ 149 w 10000"/>
                  <a:gd name="connsiteY200" fmla="*/ 7868 h 10000"/>
                  <a:gd name="connsiteX201" fmla="*/ 159 w 10000"/>
                  <a:gd name="connsiteY201" fmla="*/ 7868 h 10000"/>
                  <a:gd name="connsiteX202" fmla="*/ 159 w 10000"/>
                  <a:gd name="connsiteY202" fmla="*/ 7868 h 10000"/>
                  <a:gd name="connsiteX203" fmla="*/ 372 w 10000"/>
                  <a:gd name="connsiteY203" fmla="*/ 8256 h 10000"/>
                  <a:gd name="connsiteX204" fmla="*/ 1467 w 10000"/>
                  <a:gd name="connsiteY204" fmla="*/ 9205 h 10000"/>
                  <a:gd name="connsiteX205" fmla="*/ 1467 w 10000"/>
                  <a:gd name="connsiteY205" fmla="*/ 9205 h 10000"/>
                  <a:gd name="connsiteX206" fmla="*/ 1477 w 10000"/>
                  <a:gd name="connsiteY206" fmla="*/ 9205 h 10000"/>
                  <a:gd name="connsiteX207" fmla="*/ 1838 w 10000"/>
                  <a:gd name="connsiteY207" fmla="*/ 9729 h 10000"/>
                  <a:gd name="connsiteX208" fmla="*/ 2508 w 10000"/>
                  <a:gd name="connsiteY208" fmla="*/ 9767 h 10000"/>
                  <a:gd name="connsiteX209" fmla="*/ 2561 w 10000"/>
                  <a:gd name="connsiteY209" fmla="*/ 9671 h 10000"/>
                  <a:gd name="connsiteX210" fmla="*/ 2561 w 10000"/>
                  <a:gd name="connsiteY210" fmla="*/ 9671 h 10000"/>
                  <a:gd name="connsiteX211" fmla="*/ 2582 w 10000"/>
                  <a:gd name="connsiteY211" fmla="*/ 9671 h 10000"/>
                  <a:gd name="connsiteX212" fmla="*/ 2848 w 10000"/>
                  <a:gd name="connsiteY212" fmla="*/ 9651 h 10000"/>
                  <a:gd name="connsiteX213" fmla="*/ 2859 w 10000"/>
                  <a:gd name="connsiteY213" fmla="*/ 9651 h 10000"/>
                  <a:gd name="connsiteX214" fmla="*/ 2869 w 10000"/>
                  <a:gd name="connsiteY214" fmla="*/ 9671 h 10000"/>
                  <a:gd name="connsiteX215" fmla="*/ 3061 w 10000"/>
                  <a:gd name="connsiteY215" fmla="*/ 10000 h 10000"/>
                  <a:gd name="connsiteX216" fmla="*/ 3061 w 10000"/>
                  <a:gd name="connsiteY216" fmla="*/ 10000 h 10000"/>
                  <a:gd name="connsiteX217" fmla="*/ 4336 w 10000"/>
                  <a:gd name="connsiteY217" fmla="*/ 9961 h 10000"/>
                  <a:gd name="connsiteX218" fmla="*/ 4357 w 10000"/>
                  <a:gd name="connsiteY218" fmla="*/ 9961 h 10000"/>
                  <a:gd name="connsiteX219" fmla="*/ 4357 w 10000"/>
                  <a:gd name="connsiteY219" fmla="*/ 9981 h 10000"/>
                  <a:gd name="connsiteX220" fmla="*/ 4527 w 10000"/>
                  <a:gd name="connsiteY220" fmla="*/ 9864 h 10000"/>
                  <a:gd name="connsiteX221" fmla="*/ 4538 w 10000"/>
                  <a:gd name="connsiteY221" fmla="*/ 9864 h 10000"/>
                  <a:gd name="connsiteX222" fmla="*/ 4538 w 10000"/>
                  <a:gd name="connsiteY222" fmla="*/ 9864 h 10000"/>
                  <a:gd name="connsiteX223" fmla="*/ 5250 w 10000"/>
                  <a:gd name="connsiteY223" fmla="*/ 9845 h 10000"/>
                  <a:gd name="connsiteX224" fmla="*/ 7354 w 10000"/>
                  <a:gd name="connsiteY224" fmla="*/ 9845 h 10000"/>
                  <a:gd name="connsiteX225" fmla="*/ 7343 w 10000"/>
                  <a:gd name="connsiteY225" fmla="*/ 9826 h 10000"/>
                  <a:gd name="connsiteX226" fmla="*/ 7439 w 10000"/>
                  <a:gd name="connsiteY226" fmla="*/ 9612 h 10000"/>
                  <a:gd name="connsiteX227" fmla="*/ 7513 w 10000"/>
                  <a:gd name="connsiteY227" fmla="*/ 9516 h 10000"/>
                  <a:gd name="connsiteX228" fmla="*/ 7428 w 10000"/>
                  <a:gd name="connsiteY228" fmla="*/ 9283 h 10000"/>
                  <a:gd name="connsiteX229" fmla="*/ 7450 w 10000"/>
                  <a:gd name="connsiteY229" fmla="*/ 9109 h 10000"/>
                  <a:gd name="connsiteX230" fmla="*/ 7683 w 10000"/>
                  <a:gd name="connsiteY230" fmla="*/ 8992 h 10000"/>
                  <a:gd name="connsiteX231" fmla="*/ 7683 w 10000"/>
                  <a:gd name="connsiteY231" fmla="*/ 8798 h 10000"/>
                  <a:gd name="connsiteX232" fmla="*/ 7779 w 10000"/>
                  <a:gd name="connsiteY232" fmla="*/ 8682 h 10000"/>
                  <a:gd name="connsiteX233" fmla="*/ 7949 w 10000"/>
                  <a:gd name="connsiteY233" fmla="*/ 8372 h 10000"/>
                  <a:gd name="connsiteX234" fmla="*/ 8013 w 10000"/>
                  <a:gd name="connsiteY234" fmla="*/ 8023 h 10000"/>
                  <a:gd name="connsiteX235" fmla="*/ 8098 w 10000"/>
                  <a:gd name="connsiteY235" fmla="*/ 7907 h 10000"/>
                  <a:gd name="connsiteX236" fmla="*/ 8204 w 10000"/>
                  <a:gd name="connsiteY236" fmla="*/ 7907 h 10000"/>
                  <a:gd name="connsiteX237" fmla="*/ 8363 w 10000"/>
                  <a:gd name="connsiteY237" fmla="*/ 7829 h 10000"/>
                  <a:gd name="connsiteX238" fmla="*/ 8576 w 10000"/>
                  <a:gd name="connsiteY238" fmla="*/ 7907 h 10000"/>
                  <a:gd name="connsiteX239" fmla="*/ 8661 w 10000"/>
                  <a:gd name="connsiteY239" fmla="*/ 8004 h 10000"/>
                  <a:gd name="connsiteX240" fmla="*/ 8704 w 10000"/>
                  <a:gd name="connsiteY240" fmla="*/ 7829 h 10000"/>
                  <a:gd name="connsiteX241" fmla="*/ 8831 w 10000"/>
                  <a:gd name="connsiteY241" fmla="*/ 7733 h 10000"/>
                  <a:gd name="connsiteX242" fmla="*/ 8980 w 10000"/>
                  <a:gd name="connsiteY242" fmla="*/ 7713 h 10000"/>
                  <a:gd name="connsiteX243" fmla="*/ 9097 w 10000"/>
                  <a:gd name="connsiteY243" fmla="*/ 7674 h 10000"/>
                  <a:gd name="connsiteX244" fmla="*/ 9235 w 10000"/>
                  <a:gd name="connsiteY244" fmla="*/ 7791 h 10000"/>
                  <a:gd name="connsiteX245" fmla="*/ 9341 w 10000"/>
                  <a:gd name="connsiteY245" fmla="*/ 7907 h 10000"/>
                  <a:gd name="connsiteX246" fmla="*/ 9458 w 10000"/>
                  <a:gd name="connsiteY246" fmla="*/ 7733 h 10000"/>
                  <a:gd name="connsiteX247" fmla="*/ 9575 w 10000"/>
                  <a:gd name="connsiteY247" fmla="*/ 7829 h 10000"/>
                  <a:gd name="connsiteX248" fmla="*/ 9702 w 10000"/>
                  <a:gd name="connsiteY248" fmla="*/ 7829 h 10000"/>
                  <a:gd name="connsiteX249" fmla="*/ 9809 w 10000"/>
                  <a:gd name="connsiteY249" fmla="*/ 7907 h 10000"/>
                  <a:gd name="connsiteX250" fmla="*/ 9968 w 10000"/>
                  <a:gd name="connsiteY250" fmla="*/ 7829 h 10000"/>
                  <a:gd name="connsiteX251" fmla="*/ 10000 w 10000"/>
                  <a:gd name="connsiteY251" fmla="*/ 7810 h 10000"/>
                  <a:gd name="connsiteX252" fmla="*/ 9979 w 10000"/>
                  <a:gd name="connsiteY252" fmla="*/ 7810 h 10000"/>
                  <a:gd name="connsiteX253" fmla="*/ 9968 w 10000"/>
                  <a:gd name="connsiteY253" fmla="*/ 7636 h 10000"/>
                  <a:gd name="connsiteX254" fmla="*/ 9968 w 10000"/>
                  <a:gd name="connsiteY254" fmla="*/ 7190 h 10000"/>
                  <a:gd name="connsiteX255" fmla="*/ 9926 w 10000"/>
                  <a:gd name="connsiteY255" fmla="*/ 7132 h 10000"/>
                  <a:gd name="connsiteX256" fmla="*/ 9915 w 10000"/>
                  <a:gd name="connsiteY256" fmla="*/ 7112 h 10000"/>
                  <a:gd name="connsiteX257" fmla="*/ 9968 w 10000"/>
                  <a:gd name="connsiteY257" fmla="*/ 6822 h 10000"/>
                  <a:gd name="connsiteX258" fmla="*/ 9979 w 10000"/>
                  <a:gd name="connsiteY258" fmla="*/ 6802 h 10000"/>
                  <a:gd name="connsiteX259" fmla="*/ 9979 w 10000"/>
                  <a:gd name="connsiteY259" fmla="*/ 6802 h 10000"/>
                  <a:gd name="connsiteX260" fmla="*/ 9947 w 10000"/>
                  <a:gd name="connsiteY260" fmla="*/ 6764 h 10000"/>
                  <a:gd name="connsiteX0" fmla="*/ 9947 w 10000"/>
                  <a:gd name="connsiteY0" fmla="*/ 6764 h 10000"/>
                  <a:gd name="connsiteX1" fmla="*/ 9816 w 10000"/>
                  <a:gd name="connsiteY1" fmla="*/ 6660 h 10000"/>
                  <a:gd name="connsiteX2" fmla="*/ 9766 w 10000"/>
                  <a:gd name="connsiteY2" fmla="*/ 6938 h 10000"/>
                  <a:gd name="connsiteX3" fmla="*/ 9665 w 10000"/>
                  <a:gd name="connsiteY3" fmla="*/ 6915 h 10000"/>
                  <a:gd name="connsiteX4" fmla="*/ 9458 w 10000"/>
                  <a:gd name="connsiteY4" fmla="*/ 6880 h 10000"/>
                  <a:gd name="connsiteX5" fmla="*/ 9447 w 10000"/>
                  <a:gd name="connsiteY5" fmla="*/ 6860 h 10000"/>
                  <a:gd name="connsiteX6" fmla="*/ 9447 w 10000"/>
                  <a:gd name="connsiteY6" fmla="*/ 6841 h 10000"/>
                  <a:gd name="connsiteX7" fmla="*/ 9447 w 10000"/>
                  <a:gd name="connsiteY7" fmla="*/ 6550 h 10000"/>
                  <a:gd name="connsiteX8" fmla="*/ 9447 w 10000"/>
                  <a:gd name="connsiteY8" fmla="*/ 6531 h 10000"/>
                  <a:gd name="connsiteX9" fmla="*/ 9458 w 10000"/>
                  <a:gd name="connsiteY9" fmla="*/ 6531 h 10000"/>
                  <a:gd name="connsiteX10" fmla="*/ 9554 w 10000"/>
                  <a:gd name="connsiteY10" fmla="*/ 6453 h 10000"/>
                  <a:gd name="connsiteX11" fmla="*/ 9564 w 10000"/>
                  <a:gd name="connsiteY11" fmla="*/ 5601 h 10000"/>
                  <a:gd name="connsiteX12" fmla="*/ 9564 w 10000"/>
                  <a:gd name="connsiteY12" fmla="*/ 5581 h 10000"/>
                  <a:gd name="connsiteX13" fmla="*/ 9564 w 10000"/>
                  <a:gd name="connsiteY13" fmla="*/ 5562 h 10000"/>
                  <a:gd name="connsiteX14" fmla="*/ 9649 w 10000"/>
                  <a:gd name="connsiteY14" fmla="*/ 5388 h 10000"/>
                  <a:gd name="connsiteX15" fmla="*/ 9702 w 10000"/>
                  <a:gd name="connsiteY15" fmla="*/ 5291 h 10000"/>
                  <a:gd name="connsiteX16" fmla="*/ 9554 w 10000"/>
                  <a:gd name="connsiteY16" fmla="*/ 5058 h 10000"/>
                  <a:gd name="connsiteX17" fmla="*/ 9554 w 10000"/>
                  <a:gd name="connsiteY17" fmla="*/ 5058 h 10000"/>
                  <a:gd name="connsiteX18" fmla="*/ 9543 w 10000"/>
                  <a:gd name="connsiteY18" fmla="*/ 5058 h 10000"/>
                  <a:gd name="connsiteX19" fmla="*/ 9394 w 10000"/>
                  <a:gd name="connsiteY19" fmla="*/ 4709 h 10000"/>
                  <a:gd name="connsiteX20" fmla="*/ 9394 w 10000"/>
                  <a:gd name="connsiteY20" fmla="*/ 4690 h 10000"/>
                  <a:gd name="connsiteX21" fmla="*/ 9394 w 10000"/>
                  <a:gd name="connsiteY21" fmla="*/ 4690 h 10000"/>
                  <a:gd name="connsiteX22" fmla="*/ 9456 w 10000"/>
                  <a:gd name="connsiteY22" fmla="*/ 4520 h 10000"/>
                  <a:gd name="connsiteX23" fmla="*/ 9490 w 10000"/>
                  <a:gd name="connsiteY23" fmla="*/ 4360 h 10000"/>
                  <a:gd name="connsiteX24" fmla="*/ 9564 w 10000"/>
                  <a:gd name="connsiteY24" fmla="*/ 4244 h 10000"/>
                  <a:gd name="connsiteX25" fmla="*/ 9628 w 10000"/>
                  <a:gd name="connsiteY25" fmla="*/ 4012 h 10000"/>
                  <a:gd name="connsiteX26" fmla="*/ 9490 w 10000"/>
                  <a:gd name="connsiteY26" fmla="*/ 3760 h 10000"/>
                  <a:gd name="connsiteX27" fmla="*/ 9490 w 10000"/>
                  <a:gd name="connsiteY27" fmla="*/ 3760 h 10000"/>
                  <a:gd name="connsiteX28" fmla="*/ 9479 w 10000"/>
                  <a:gd name="connsiteY28" fmla="*/ 3760 h 10000"/>
                  <a:gd name="connsiteX29" fmla="*/ 9426 w 10000"/>
                  <a:gd name="connsiteY29" fmla="*/ 3527 h 10000"/>
                  <a:gd name="connsiteX30" fmla="*/ 9426 w 10000"/>
                  <a:gd name="connsiteY30" fmla="*/ 3527 h 10000"/>
                  <a:gd name="connsiteX31" fmla="*/ 9426 w 10000"/>
                  <a:gd name="connsiteY31" fmla="*/ 3508 h 10000"/>
                  <a:gd name="connsiteX32" fmla="*/ 9416 w 10000"/>
                  <a:gd name="connsiteY32" fmla="*/ 3198 h 10000"/>
                  <a:gd name="connsiteX33" fmla="*/ 9416 w 10000"/>
                  <a:gd name="connsiteY33" fmla="*/ 3198 h 10000"/>
                  <a:gd name="connsiteX34" fmla="*/ 9416 w 10000"/>
                  <a:gd name="connsiteY34" fmla="*/ 3178 h 10000"/>
                  <a:gd name="connsiteX35" fmla="*/ 9532 w 10000"/>
                  <a:gd name="connsiteY35" fmla="*/ 2907 h 10000"/>
                  <a:gd name="connsiteX36" fmla="*/ 9384 w 10000"/>
                  <a:gd name="connsiteY36" fmla="*/ 2616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30 w 10000"/>
                  <a:gd name="connsiteY39" fmla="*/ 2267 h 10000"/>
                  <a:gd name="connsiteX40" fmla="*/ 9330 w 10000"/>
                  <a:gd name="connsiteY40" fmla="*/ 2248 h 10000"/>
                  <a:gd name="connsiteX41" fmla="*/ 9330 w 10000"/>
                  <a:gd name="connsiteY41" fmla="*/ 2248 h 10000"/>
                  <a:gd name="connsiteX42" fmla="*/ 9341 w 10000"/>
                  <a:gd name="connsiteY42" fmla="*/ 1841 h 10000"/>
                  <a:gd name="connsiteX43" fmla="*/ 9341 w 10000"/>
                  <a:gd name="connsiteY43" fmla="*/ 1822 h 10000"/>
                  <a:gd name="connsiteX44" fmla="*/ 9341 w 10000"/>
                  <a:gd name="connsiteY44" fmla="*/ 1822 h 10000"/>
                  <a:gd name="connsiteX45" fmla="*/ 9660 w 10000"/>
                  <a:gd name="connsiteY45" fmla="*/ 1279 h 10000"/>
                  <a:gd name="connsiteX46" fmla="*/ 9564 w 10000"/>
                  <a:gd name="connsiteY46" fmla="*/ 1008 h 10000"/>
                  <a:gd name="connsiteX47" fmla="*/ 9554 w 10000"/>
                  <a:gd name="connsiteY47" fmla="*/ 1008 h 10000"/>
                  <a:gd name="connsiteX48" fmla="*/ 9554 w 10000"/>
                  <a:gd name="connsiteY48" fmla="*/ 988 h 10000"/>
                  <a:gd name="connsiteX49" fmla="*/ 9586 w 10000"/>
                  <a:gd name="connsiteY49" fmla="*/ 698 h 10000"/>
                  <a:gd name="connsiteX50" fmla="*/ 9501 w 10000"/>
                  <a:gd name="connsiteY50" fmla="*/ 601 h 10000"/>
                  <a:gd name="connsiteX51" fmla="*/ 9288 w 10000"/>
                  <a:gd name="connsiteY51" fmla="*/ 581 h 10000"/>
                  <a:gd name="connsiteX52" fmla="*/ 9288 w 10000"/>
                  <a:gd name="connsiteY52" fmla="*/ 581 h 10000"/>
                  <a:gd name="connsiteX53" fmla="*/ 9277 w 10000"/>
                  <a:gd name="connsiteY53" fmla="*/ 581 h 10000"/>
                  <a:gd name="connsiteX54" fmla="*/ 9224 w 10000"/>
                  <a:gd name="connsiteY54" fmla="*/ 484 h 10000"/>
                  <a:gd name="connsiteX55" fmla="*/ 9086 w 10000"/>
                  <a:gd name="connsiteY55" fmla="*/ 484 h 10000"/>
                  <a:gd name="connsiteX56" fmla="*/ 8948 w 10000"/>
                  <a:gd name="connsiteY56" fmla="*/ 1124 h 10000"/>
                  <a:gd name="connsiteX57" fmla="*/ 8927 w 10000"/>
                  <a:gd name="connsiteY57" fmla="*/ 1124 h 10000"/>
                  <a:gd name="connsiteX58" fmla="*/ 8927 w 10000"/>
                  <a:gd name="connsiteY58" fmla="*/ 1143 h 10000"/>
                  <a:gd name="connsiteX59" fmla="*/ 8650 w 10000"/>
                  <a:gd name="connsiteY59" fmla="*/ 1415 h 10000"/>
                  <a:gd name="connsiteX60" fmla="*/ 8640 w 10000"/>
                  <a:gd name="connsiteY60" fmla="*/ 1434 h 10000"/>
                  <a:gd name="connsiteX61" fmla="*/ 8640 w 10000"/>
                  <a:gd name="connsiteY61" fmla="*/ 1434 h 10000"/>
                  <a:gd name="connsiteX62" fmla="*/ 8470 w 10000"/>
                  <a:gd name="connsiteY62" fmla="*/ 1395 h 10000"/>
                  <a:gd name="connsiteX63" fmla="*/ 8321 w 10000"/>
                  <a:gd name="connsiteY63" fmla="*/ 1531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172 w 10000"/>
                  <a:gd name="connsiteY66" fmla="*/ 1589 h 10000"/>
                  <a:gd name="connsiteX67" fmla="*/ 8023 w 10000"/>
                  <a:gd name="connsiteY67" fmla="*/ 1957 h 10000"/>
                  <a:gd name="connsiteX68" fmla="*/ 8013 w 10000"/>
                  <a:gd name="connsiteY68" fmla="*/ 1977 h 10000"/>
                  <a:gd name="connsiteX69" fmla="*/ 7991 w 10000"/>
                  <a:gd name="connsiteY69" fmla="*/ 1977 h 10000"/>
                  <a:gd name="connsiteX70" fmla="*/ 7864 w 10000"/>
                  <a:gd name="connsiteY70" fmla="*/ 1899 h 10000"/>
                  <a:gd name="connsiteX71" fmla="*/ 7843 w 10000"/>
                  <a:gd name="connsiteY71" fmla="*/ 1899 h 10000"/>
                  <a:gd name="connsiteX72" fmla="*/ 7853 w 10000"/>
                  <a:gd name="connsiteY72" fmla="*/ 1841 h 10000"/>
                  <a:gd name="connsiteX73" fmla="*/ 7928 w 10000"/>
                  <a:gd name="connsiteY73" fmla="*/ 1609 h 10000"/>
                  <a:gd name="connsiteX74" fmla="*/ 7906 w 10000"/>
                  <a:gd name="connsiteY74" fmla="*/ 1279 h 10000"/>
                  <a:gd name="connsiteX75" fmla="*/ 7758 w 10000"/>
                  <a:gd name="connsiteY75" fmla="*/ 1124 h 10000"/>
                  <a:gd name="connsiteX76" fmla="*/ 7651 w 10000"/>
                  <a:gd name="connsiteY76" fmla="*/ 1124 h 10000"/>
                  <a:gd name="connsiteX77" fmla="*/ 7641 w 10000"/>
                  <a:gd name="connsiteY77" fmla="*/ 1124 h 10000"/>
                  <a:gd name="connsiteX78" fmla="*/ 7630 w 10000"/>
                  <a:gd name="connsiteY78" fmla="*/ 1105 h 10000"/>
                  <a:gd name="connsiteX79" fmla="*/ 7556 w 10000"/>
                  <a:gd name="connsiteY79" fmla="*/ 930 h 10000"/>
                  <a:gd name="connsiteX80" fmla="*/ 7184 w 10000"/>
                  <a:gd name="connsiteY80" fmla="*/ 891 h 10000"/>
                  <a:gd name="connsiteX81" fmla="*/ 7173 w 10000"/>
                  <a:gd name="connsiteY81" fmla="*/ 891 h 10000"/>
                  <a:gd name="connsiteX82" fmla="*/ 7173 w 10000"/>
                  <a:gd name="connsiteY82" fmla="*/ 872 h 10000"/>
                  <a:gd name="connsiteX83" fmla="*/ 7099 w 10000"/>
                  <a:gd name="connsiteY83" fmla="*/ 620 h 10000"/>
                  <a:gd name="connsiteX84" fmla="*/ 7088 w 10000"/>
                  <a:gd name="connsiteY84" fmla="*/ 601 h 10000"/>
                  <a:gd name="connsiteX85" fmla="*/ 7088 w 10000"/>
                  <a:gd name="connsiteY85" fmla="*/ 601 h 10000"/>
                  <a:gd name="connsiteX86" fmla="*/ 7088 w 10000"/>
                  <a:gd name="connsiteY86" fmla="*/ 465 h 10000"/>
                  <a:gd name="connsiteX87" fmla="*/ 7088 w 10000"/>
                  <a:gd name="connsiteY87" fmla="*/ 426 h 10000"/>
                  <a:gd name="connsiteX88" fmla="*/ 7099 w 10000"/>
                  <a:gd name="connsiteY88" fmla="*/ 407 h 10000"/>
                  <a:gd name="connsiteX89" fmla="*/ 7194 w 10000"/>
                  <a:gd name="connsiteY89" fmla="*/ 310 h 10000"/>
                  <a:gd name="connsiteX90" fmla="*/ 7109 w 10000"/>
                  <a:gd name="connsiteY90" fmla="*/ 136 h 10000"/>
                  <a:gd name="connsiteX91" fmla="*/ 7035 w 10000"/>
                  <a:gd name="connsiteY91" fmla="*/ 0 h 10000"/>
                  <a:gd name="connsiteX92" fmla="*/ 6939 w 10000"/>
                  <a:gd name="connsiteY92" fmla="*/ 116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812 w 10000"/>
                  <a:gd name="connsiteY95" fmla="*/ 155 h 10000"/>
                  <a:gd name="connsiteX96" fmla="*/ 6674 w 10000"/>
                  <a:gd name="connsiteY96" fmla="*/ 291 h 10000"/>
                  <a:gd name="connsiteX97" fmla="*/ 6599 w 10000"/>
                  <a:gd name="connsiteY97" fmla="*/ 523 h 10000"/>
                  <a:gd name="connsiteX98" fmla="*/ 6599 w 10000"/>
                  <a:gd name="connsiteY98" fmla="*/ 543 h 10000"/>
                  <a:gd name="connsiteX99" fmla="*/ 6589 w 10000"/>
                  <a:gd name="connsiteY99" fmla="*/ 543 h 10000"/>
                  <a:gd name="connsiteX100" fmla="*/ 6397 w 10000"/>
                  <a:gd name="connsiteY100" fmla="*/ 581 h 10000"/>
                  <a:gd name="connsiteX101" fmla="*/ 6334 w 10000"/>
                  <a:gd name="connsiteY101" fmla="*/ 891 h 10000"/>
                  <a:gd name="connsiteX102" fmla="*/ 6334 w 10000"/>
                  <a:gd name="connsiteY102" fmla="*/ 911 h 10000"/>
                  <a:gd name="connsiteX103" fmla="*/ 6334 w 10000"/>
                  <a:gd name="connsiteY103" fmla="*/ 911 h 10000"/>
                  <a:gd name="connsiteX104" fmla="*/ 6142 w 10000"/>
                  <a:gd name="connsiteY104" fmla="*/ 1124 h 10000"/>
                  <a:gd name="connsiteX105" fmla="*/ 6015 w 10000"/>
                  <a:gd name="connsiteY105" fmla="*/ 1453 h 10000"/>
                  <a:gd name="connsiteX106" fmla="*/ 6004 w 10000"/>
                  <a:gd name="connsiteY106" fmla="*/ 1473 h 10000"/>
                  <a:gd name="connsiteX107" fmla="*/ 5994 w 10000"/>
                  <a:gd name="connsiteY107" fmla="*/ 1453 h 10000"/>
                  <a:gd name="connsiteX108" fmla="*/ 5802 w 10000"/>
                  <a:gd name="connsiteY108" fmla="*/ 1434 h 10000"/>
                  <a:gd name="connsiteX109" fmla="*/ 5781 w 10000"/>
                  <a:gd name="connsiteY109" fmla="*/ 1415 h 10000"/>
                  <a:gd name="connsiteX110" fmla="*/ 5781 w 10000"/>
                  <a:gd name="connsiteY110" fmla="*/ 1395 h 10000"/>
                  <a:gd name="connsiteX111" fmla="*/ 5760 w 10000"/>
                  <a:gd name="connsiteY111" fmla="*/ 930 h 10000"/>
                  <a:gd name="connsiteX112" fmla="*/ 5654 w 10000"/>
                  <a:gd name="connsiteY112" fmla="*/ 872 h 10000"/>
                  <a:gd name="connsiteX113" fmla="*/ 5377 w 10000"/>
                  <a:gd name="connsiteY113" fmla="*/ 1240 h 10000"/>
                  <a:gd name="connsiteX114" fmla="*/ 5165 w 10000"/>
                  <a:gd name="connsiteY114" fmla="*/ 1570 h 10000"/>
                  <a:gd name="connsiteX115" fmla="*/ 5165 w 10000"/>
                  <a:gd name="connsiteY115" fmla="*/ 1899 h 10000"/>
                  <a:gd name="connsiteX116" fmla="*/ 5165 w 10000"/>
                  <a:gd name="connsiteY116" fmla="*/ 1919 h 10000"/>
                  <a:gd name="connsiteX117" fmla="*/ 5154 w 10000"/>
                  <a:gd name="connsiteY117" fmla="*/ 1919 h 10000"/>
                  <a:gd name="connsiteX118" fmla="*/ 5027 w 10000"/>
                  <a:gd name="connsiteY118" fmla="*/ 2112 h 10000"/>
                  <a:gd name="connsiteX119" fmla="*/ 5016 w 10000"/>
                  <a:gd name="connsiteY119" fmla="*/ 2112 h 10000"/>
                  <a:gd name="connsiteX120" fmla="*/ 5005 w 10000"/>
                  <a:gd name="connsiteY120" fmla="*/ 2112 h 10000"/>
                  <a:gd name="connsiteX121" fmla="*/ 4814 w 10000"/>
                  <a:gd name="connsiteY121" fmla="*/ 2112 h 10000"/>
                  <a:gd name="connsiteX122" fmla="*/ 4803 w 10000"/>
                  <a:gd name="connsiteY122" fmla="*/ 2112 h 10000"/>
                  <a:gd name="connsiteX123" fmla="*/ 4803 w 10000"/>
                  <a:gd name="connsiteY123" fmla="*/ 2112 h 10000"/>
                  <a:gd name="connsiteX124" fmla="*/ 4697 w 10000"/>
                  <a:gd name="connsiteY124" fmla="*/ 1957 h 10000"/>
                  <a:gd name="connsiteX125" fmla="*/ 4591 w 10000"/>
                  <a:gd name="connsiteY125" fmla="*/ 1899 h 10000"/>
                  <a:gd name="connsiteX126" fmla="*/ 4591 w 10000"/>
                  <a:gd name="connsiteY126" fmla="*/ 1957 h 10000"/>
                  <a:gd name="connsiteX127" fmla="*/ 4591 w 10000"/>
                  <a:gd name="connsiteY127" fmla="*/ 1996 h 10000"/>
                  <a:gd name="connsiteX128" fmla="*/ 4570 w 10000"/>
                  <a:gd name="connsiteY128" fmla="*/ 1996 h 10000"/>
                  <a:gd name="connsiteX129" fmla="*/ 4453 w 10000"/>
                  <a:gd name="connsiteY129" fmla="*/ 1996 h 10000"/>
                  <a:gd name="connsiteX130" fmla="*/ 4431 w 10000"/>
                  <a:gd name="connsiteY130" fmla="*/ 1996 h 10000"/>
                  <a:gd name="connsiteX131" fmla="*/ 4431 w 10000"/>
                  <a:gd name="connsiteY131" fmla="*/ 1957 h 10000"/>
                  <a:gd name="connsiteX132" fmla="*/ 4378 w 10000"/>
                  <a:gd name="connsiteY132" fmla="*/ 1589 h 10000"/>
                  <a:gd name="connsiteX133" fmla="*/ 4091 w 10000"/>
                  <a:gd name="connsiteY133" fmla="*/ 1512 h 10000"/>
                  <a:gd name="connsiteX134" fmla="*/ 4081 w 10000"/>
                  <a:gd name="connsiteY134" fmla="*/ 1512 h 10000"/>
                  <a:gd name="connsiteX135" fmla="*/ 4070 w 10000"/>
                  <a:gd name="connsiteY135" fmla="*/ 1492 h 10000"/>
                  <a:gd name="connsiteX136" fmla="*/ 3879 w 10000"/>
                  <a:gd name="connsiteY136" fmla="*/ 988 h 10000"/>
                  <a:gd name="connsiteX137" fmla="*/ 3719 w 10000"/>
                  <a:gd name="connsiteY137" fmla="*/ 988 h 10000"/>
                  <a:gd name="connsiteX138" fmla="*/ 3698 w 10000"/>
                  <a:gd name="connsiteY138" fmla="*/ 1085 h 10000"/>
                  <a:gd name="connsiteX139" fmla="*/ 3698 w 10000"/>
                  <a:gd name="connsiteY139" fmla="*/ 1105 h 10000"/>
                  <a:gd name="connsiteX140" fmla="*/ 3698 w 10000"/>
                  <a:gd name="connsiteY140" fmla="*/ 1105 h 10000"/>
                  <a:gd name="connsiteX141" fmla="*/ 3592 w 10000"/>
                  <a:gd name="connsiteY141" fmla="*/ 1318 h 10000"/>
                  <a:gd name="connsiteX142" fmla="*/ 3592 w 10000"/>
                  <a:gd name="connsiteY142" fmla="*/ 1318 h 10000"/>
                  <a:gd name="connsiteX143" fmla="*/ 3581 w 10000"/>
                  <a:gd name="connsiteY143" fmla="*/ 1318 h 10000"/>
                  <a:gd name="connsiteX144" fmla="*/ 3486 w 10000"/>
                  <a:gd name="connsiteY144" fmla="*/ 1395 h 10000"/>
                  <a:gd name="connsiteX145" fmla="*/ 3486 w 10000"/>
                  <a:gd name="connsiteY145" fmla="*/ 1686 h 10000"/>
                  <a:gd name="connsiteX146" fmla="*/ 3486 w 10000"/>
                  <a:gd name="connsiteY146" fmla="*/ 1725 h 10000"/>
                  <a:gd name="connsiteX147" fmla="*/ 3475 w 10000"/>
                  <a:gd name="connsiteY147" fmla="*/ 1725 h 10000"/>
                  <a:gd name="connsiteX148" fmla="*/ 3369 w 10000"/>
                  <a:gd name="connsiteY148" fmla="*/ 1841 h 10000"/>
                  <a:gd name="connsiteX149" fmla="*/ 3135 w 10000"/>
                  <a:gd name="connsiteY149" fmla="*/ 2171 h 10000"/>
                  <a:gd name="connsiteX150" fmla="*/ 2954 w 10000"/>
                  <a:gd name="connsiteY150" fmla="*/ 2829 h 10000"/>
                  <a:gd name="connsiteX151" fmla="*/ 2954 w 10000"/>
                  <a:gd name="connsiteY151" fmla="*/ 2829 h 10000"/>
                  <a:gd name="connsiteX152" fmla="*/ 2944 w 10000"/>
                  <a:gd name="connsiteY152" fmla="*/ 2829 h 10000"/>
                  <a:gd name="connsiteX153" fmla="*/ 2699 w 10000"/>
                  <a:gd name="connsiteY153" fmla="*/ 3217 h 10000"/>
                  <a:gd name="connsiteX154" fmla="*/ 2487 w 10000"/>
                  <a:gd name="connsiteY154" fmla="*/ 3566 h 10000"/>
                  <a:gd name="connsiteX155" fmla="*/ 2465 w 10000"/>
                  <a:gd name="connsiteY155" fmla="*/ 3934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295 w 10000"/>
                  <a:gd name="connsiteY158" fmla="*/ 4205 h 10000"/>
                  <a:gd name="connsiteX159" fmla="*/ 2200 w 10000"/>
                  <a:gd name="connsiteY159" fmla="*/ 4535 h 10000"/>
                  <a:gd name="connsiteX160" fmla="*/ 2189 w 10000"/>
                  <a:gd name="connsiteY160" fmla="*/ 4554 h 10000"/>
                  <a:gd name="connsiteX161" fmla="*/ 2179 w 10000"/>
                  <a:gd name="connsiteY161" fmla="*/ 4554 h 10000"/>
                  <a:gd name="connsiteX162" fmla="*/ 2051 w 10000"/>
                  <a:gd name="connsiteY162" fmla="*/ 4535 h 10000"/>
                  <a:gd name="connsiteX163" fmla="*/ 1913 w 10000"/>
                  <a:gd name="connsiteY163" fmla="*/ 4767 h 10000"/>
                  <a:gd name="connsiteX164" fmla="*/ 1913 w 10000"/>
                  <a:gd name="connsiteY164" fmla="*/ 4787 h 10000"/>
                  <a:gd name="connsiteX165" fmla="*/ 1902 w 10000"/>
                  <a:gd name="connsiteY165" fmla="*/ 4787 h 10000"/>
                  <a:gd name="connsiteX166" fmla="*/ 1498 w 10000"/>
                  <a:gd name="connsiteY166" fmla="*/ 4671 h 10000"/>
                  <a:gd name="connsiteX167" fmla="*/ 1488 w 10000"/>
                  <a:gd name="connsiteY167" fmla="*/ 4671 h 10000"/>
                  <a:gd name="connsiteX168" fmla="*/ 1488 w 10000"/>
                  <a:gd name="connsiteY168" fmla="*/ 4651 h 10000"/>
                  <a:gd name="connsiteX169" fmla="*/ 1424 w 10000"/>
                  <a:gd name="connsiteY169" fmla="*/ 4516 h 10000"/>
                  <a:gd name="connsiteX170" fmla="*/ 1350 w 10000"/>
                  <a:gd name="connsiteY170" fmla="*/ 4516 h 10000"/>
                  <a:gd name="connsiteX171" fmla="*/ 1296 w 10000"/>
                  <a:gd name="connsiteY171" fmla="*/ 4690 h 10000"/>
                  <a:gd name="connsiteX172" fmla="*/ 1286 w 10000"/>
                  <a:gd name="connsiteY172" fmla="*/ 4922 h 10000"/>
                  <a:gd name="connsiteX173" fmla="*/ 1286 w 10000"/>
                  <a:gd name="connsiteY173" fmla="*/ 4942 h 10000"/>
                  <a:gd name="connsiteX174" fmla="*/ 1275 w 10000"/>
                  <a:gd name="connsiteY174" fmla="*/ 4961 h 10000"/>
                  <a:gd name="connsiteX175" fmla="*/ 1190 w 10000"/>
                  <a:gd name="connsiteY175" fmla="*/ 5058 h 10000"/>
                  <a:gd name="connsiteX176" fmla="*/ 1137 w 10000"/>
                  <a:gd name="connsiteY176" fmla="*/ 5271 h 10000"/>
                  <a:gd name="connsiteX177" fmla="*/ 1137 w 10000"/>
                  <a:gd name="connsiteY177" fmla="*/ 5291 h 10000"/>
                  <a:gd name="connsiteX178" fmla="*/ 1126 w 10000"/>
                  <a:gd name="connsiteY178" fmla="*/ 5291 h 10000"/>
                  <a:gd name="connsiteX179" fmla="*/ 1020 w 10000"/>
                  <a:gd name="connsiteY179" fmla="*/ 5407 h 10000"/>
                  <a:gd name="connsiteX180" fmla="*/ 999 w 10000"/>
                  <a:gd name="connsiteY180" fmla="*/ 5581 h 10000"/>
                  <a:gd name="connsiteX181" fmla="*/ 978 w 10000"/>
                  <a:gd name="connsiteY181" fmla="*/ 5756 h 10000"/>
                  <a:gd name="connsiteX182" fmla="*/ 978 w 10000"/>
                  <a:gd name="connsiteY182" fmla="*/ 5775 h 10000"/>
                  <a:gd name="connsiteX183" fmla="*/ 967 w 10000"/>
                  <a:gd name="connsiteY183" fmla="*/ 5775 h 10000"/>
                  <a:gd name="connsiteX184" fmla="*/ 861 w 10000"/>
                  <a:gd name="connsiteY184" fmla="*/ 5814 h 10000"/>
                  <a:gd name="connsiteX185" fmla="*/ 861 w 10000"/>
                  <a:gd name="connsiteY185" fmla="*/ 6047 h 10000"/>
                  <a:gd name="connsiteX186" fmla="*/ 967 w 10000"/>
                  <a:gd name="connsiteY186" fmla="*/ 6298 h 10000"/>
                  <a:gd name="connsiteX187" fmla="*/ 967 w 10000"/>
                  <a:gd name="connsiteY187" fmla="*/ 6298 h 10000"/>
                  <a:gd name="connsiteX188" fmla="*/ 978 w 10000"/>
                  <a:gd name="connsiteY188" fmla="*/ 6318 h 10000"/>
                  <a:gd name="connsiteX189" fmla="*/ 988 w 10000"/>
                  <a:gd name="connsiteY189" fmla="*/ 6512 h 10000"/>
                  <a:gd name="connsiteX190" fmla="*/ 988 w 10000"/>
                  <a:gd name="connsiteY190" fmla="*/ 6531 h 10000"/>
                  <a:gd name="connsiteX191" fmla="*/ 978 w 10000"/>
                  <a:gd name="connsiteY191" fmla="*/ 6550 h 10000"/>
                  <a:gd name="connsiteX192" fmla="*/ 627 w 10000"/>
                  <a:gd name="connsiteY192" fmla="*/ 7016 h 10000"/>
                  <a:gd name="connsiteX193" fmla="*/ 521 w 10000"/>
                  <a:gd name="connsiteY193" fmla="*/ 7151 h 10000"/>
                  <a:gd name="connsiteX194" fmla="*/ 340 w 10000"/>
                  <a:gd name="connsiteY194" fmla="*/ 7384 h 10000"/>
                  <a:gd name="connsiteX195" fmla="*/ 340 w 10000"/>
                  <a:gd name="connsiteY195" fmla="*/ 7403 h 10000"/>
                  <a:gd name="connsiteX196" fmla="*/ 340 w 10000"/>
                  <a:gd name="connsiteY196" fmla="*/ 7403 h 10000"/>
                  <a:gd name="connsiteX197" fmla="*/ 191 w 10000"/>
                  <a:gd name="connsiteY197" fmla="*/ 7519 h 10000"/>
                  <a:gd name="connsiteX198" fmla="*/ 0 w 10000"/>
                  <a:gd name="connsiteY198" fmla="*/ 7791 h 10000"/>
                  <a:gd name="connsiteX199" fmla="*/ 11 w 10000"/>
                  <a:gd name="connsiteY199" fmla="*/ 7829 h 10000"/>
                  <a:gd name="connsiteX200" fmla="*/ 149 w 10000"/>
                  <a:gd name="connsiteY200" fmla="*/ 7868 h 10000"/>
                  <a:gd name="connsiteX201" fmla="*/ 159 w 10000"/>
                  <a:gd name="connsiteY201" fmla="*/ 7868 h 10000"/>
                  <a:gd name="connsiteX202" fmla="*/ 159 w 10000"/>
                  <a:gd name="connsiteY202" fmla="*/ 7868 h 10000"/>
                  <a:gd name="connsiteX203" fmla="*/ 372 w 10000"/>
                  <a:gd name="connsiteY203" fmla="*/ 8256 h 10000"/>
                  <a:gd name="connsiteX204" fmla="*/ 1467 w 10000"/>
                  <a:gd name="connsiteY204" fmla="*/ 9205 h 10000"/>
                  <a:gd name="connsiteX205" fmla="*/ 1467 w 10000"/>
                  <a:gd name="connsiteY205" fmla="*/ 9205 h 10000"/>
                  <a:gd name="connsiteX206" fmla="*/ 1477 w 10000"/>
                  <a:gd name="connsiteY206" fmla="*/ 9205 h 10000"/>
                  <a:gd name="connsiteX207" fmla="*/ 1838 w 10000"/>
                  <a:gd name="connsiteY207" fmla="*/ 9729 h 10000"/>
                  <a:gd name="connsiteX208" fmla="*/ 2508 w 10000"/>
                  <a:gd name="connsiteY208" fmla="*/ 9767 h 10000"/>
                  <a:gd name="connsiteX209" fmla="*/ 2561 w 10000"/>
                  <a:gd name="connsiteY209" fmla="*/ 9671 h 10000"/>
                  <a:gd name="connsiteX210" fmla="*/ 2561 w 10000"/>
                  <a:gd name="connsiteY210" fmla="*/ 9671 h 10000"/>
                  <a:gd name="connsiteX211" fmla="*/ 2582 w 10000"/>
                  <a:gd name="connsiteY211" fmla="*/ 9671 h 10000"/>
                  <a:gd name="connsiteX212" fmla="*/ 2848 w 10000"/>
                  <a:gd name="connsiteY212" fmla="*/ 9651 h 10000"/>
                  <a:gd name="connsiteX213" fmla="*/ 2859 w 10000"/>
                  <a:gd name="connsiteY213" fmla="*/ 9651 h 10000"/>
                  <a:gd name="connsiteX214" fmla="*/ 2869 w 10000"/>
                  <a:gd name="connsiteY214" fmla="*/ 9671 h 10000"/>
                  <a:gd name="connsiteX215" fmla="*/ 3061 w 10000"/>
                  <a:gd name="connsiteY215" fmla="*/ 10000 h 10000"/>
                  <a:gd name="connsiteX216" fmla="*/ 3061 w 10000"/>
                  <a:gd name="connsiteY216" fmla="*/ 10000 h 10000"/>
                  <a:gd name="connsiteX217" fmla="*/ 4336 w 10000"/>
                  <a:gd name="connsiteY217" fmla="*/ 9961 h 10000"/>
                  <a:gd name="connsiteX218" fmla="*/ 4357 w 10000"/>
                  <a:gd name="connsiteY218" fmla="*/ 9961 h 10000"/>
                  <a:gd name="connsiteX219" fmla="*/ 4357 w 10000"/>
                  <a:gd name="connsiteY219" fmla="*/ 9981 h 10000"/>
                  <a:gd name="connsiteX220" fmla="*/ 4527 w 10000"/>
                  <a:gd name="connsiteY220" fmla="*/ 9864 h 10000"/>
                  <a:gd name="connsiteX221" fmla="*/ 4538 w 10000"/>
                  <a:gd name="connsiteY221" fmla="*/ 9864 h 10000"/>
                  <a:gd name="connsiteX222" fmla="*/ 4538 w 10000"/>
                  <a:gd name="connsiteY222" fmla="*/ 9864 h 10000"/>
                  <a:gd name="connsiteX223" fmla="*/ 5250 w 10000"/>
                  <a:gd name="connsiteY223" fmla="*/ 9845 h 10000"/>
                  <a:gd name="connsiteX224" fmla="*/ 7354 w 10000"/>
                  <a:gd name="connsiteY224" fmla="*/ 9845 h 10000"/>
                  <a:gd name="connsiteX225" fmla="*/ 7343 w 10000"/>
                  <a:gd name="connsiteY225" fmla="*/ 9826 h 10000"/>
                  <a:gd name="connsiteX226" fmla="*/ 7439 w 10000"/>
                  <a:gd name="connsiteY226" fmla="*/ 9612 h 10000"/>
                  <a:gd name="connsiteX227" fmla="*/ 7513 w 10000"/>
                  <a:gd name="connsiteY227" fmla="*/ 9516 h 10000"/>
                  <a:gd name="connsiteX228" fmla="*/ 7428 w 10000"/>
                  <a:gd name="connsiteY228" fmla="*/ 9283 h 10000"/>
                  <a:gd name="connsiteX229" fmla="*/ 7450 w 10000"/>
                  <a:gd name="connsiteY229" fmla="*/ 9109 h 10000"/>
                  <a:gd name="connsiteX230" fmla="*/ 7683 w 10000"/>
                  <a:gd name="connsiteY230" fmla="*/ 8992 h 10000"/>
                  <a:gd name="connsiteX231" fmla="*/ 7683 w 10000"/>
                  <a:gd name="connsiteY231" fmla="*/ 8798 h 10000"/>
                  <a:gd name="connsiteX232" fmla="*/ 7779 w 10000"/>
                  <a:gd name="connsiteY232" fmla="*/ 8682 h 10000"/>
                  <a:gd name="connsiteX233" fmla="*/ 7949 w 10000"/>
                  <a:gd name="connsiteY233" fmla="*/ 8372 h 10000"/>
                  <a:gd name="connsiteX234" fmla="*/ 8013 w 10000"/>
                  <a:gd name="connsiteY234" fmla="*/ 8023 h 10000"/>
                  <a:gd name="connsiteX235" fmla="*/ 8098 w 10000"/>
                  <a:gd name="connsiteY235" fmla="*/ 7907 h 10000"/>
                  <a:gd name="connsiteX236" fmla="*/ 8204 w 10000"/>
                  <a:gd name="connsiteY236" fmla="*/ 7907 h 10000"/>
                  <a:gd name="connsiteX237" fmla="*/ 8363 w 10000"/>
                  <a:gd name="connsiteY237" fmla="*/ 7829 h 10000"/>
                  <a:gd name="connsiteX238" fmla="*/ 8576 w 10000"/>
                  <a:gd name="connsiteY238" fmla="*/ 7907 h 10000"/>
                  <a:gd name="connsiteX239" fmla="*/ 8661 w 10000"/>
                  <a:gd name="connsiteY239" fmla="*/ 8004 h 10000"/>
                  <a:gd name="connsiteX240" fmla="*/ 8704 w 10000"/>
                  <a:gd name="connsiteY240" fmla="*/ 7829 h 10000"/>
                  <a:gd name="connsiteX241" fmla="*/ 8831 w 10000"/>
                  <a:gd name="connsiteY241" fmla="*/ 7733 h 10000"/>
                  <a:gd name="connsiteX242" fmla="*/ 8980 w 10000"/>
                  <a:gd name="connsiteY242" fmla="*/ 7713 h 10000"/>
                  <a:gd name="connsiteX243" fmla="*/ 9097 w 10000"/>
                  <a:gd name="connsiteY243" fmla="*/ 7674 h 10000"/>
                  <a:gd name="connsiteX244" fmla="*/ 9235 w 10000"/>
                  <a:gd name="connsiteY244" fmla="*/ 7791 h 10000"/>
                  <a:gd name="connsiteX245" fmla="*/ 9341 w 10000"/>
                  <a:gd name="connsiteY245" fmla="*/ 7907 h 10000"/>
                  <a:gd name="connsiteX246" fmla="*/ 9458 w 10000"/>
                  <a:gd name="connsiteY246" fmla="*/ 7733 h 10000"/>
                  <a:gd name="connsiteX247" fmla="*/ 9575 w 10000"/>
                  <a:gd name="connsiteY247" fmla="*/ 7829 h 10000"/>
                  <a:gd name="connsiteX248" fmla="*/ 9702 w 10000"/>
                  <a:gd name="connsiteY248" fmla="*/ 7829 h 10000"/>
                  <a:gd name="connsiteX249" fmla="*/ 9809 w 10000"/>
                  <a:gd name="connsiteY249" fmla="*/ 7907 h 10000"/>
                  <a:gd name="connsiteX250" fmla="*/ 9968 w 10000"/>
                  <a:gd name="connsiteY250" fmla="*/ 7829 h 10000"/>
                  <a:gd name="connsiteX251" fmla="*/ 10000 w 10000"/>
                  <a:gd name="connsiteY251" fmla="*/ 7810 h 10000"/>
                  <a:gd name="connsiteX252" fmla="*/ 9979 w 10000"/>
                  <a:gd name="connsiteY252" fmla="*/ 7810 h 10000"/>
                  <a:gd name="connsiteX253" fmla="*/ 9968 w 10000"/>
                  <a:gd name="connsiteY253" fmla="*/ 7636 h 10000"/>
                  <a:gd name="connsiteX254" fmla="*/ 9968 w 10000"/>
                  <a:gd name="connsiteY254" fmla="*/ 7190 h 10000"/>
                  <a:gd name="connsiteX255" fmla="*/ 9926 w 10000"/>
                  <a:gd name="connsiteY255" fmla="*/ 7132 h 10000"/>
                  <a:gd name="connsiteX256" fmla="*/ 9968 w 10000"/>
                  <a:gd name="connsiteY256" fmla="*/ 6822 h 10000"/>
                  <a:gd name="connsiteX257" fmla="*/ 9979 w 10000"/>
                  <a:gd name="connsiteY257" fmla="*/ 6802 h 10000"/>
                  <a:gd name="connsiteX258" fmla="*/ 9979 w 10000"/>
                  <a:gd name="connsiteY258" fmla="*/ 6802 h 10000"/>
                  <a:gd name="connsiteX259" fmla="*/ 9947 w 10000"/>
                  <a:gd name="connsiteY259" fmla="*/ 6764 h 10000"/>
                  <a:gd name="connsiteX0" fmla="*/ 9947 w 10000"/>
                  <a:gd name="connsiteY0" fmla="*/ 6764 h 10000"/>
                  <a:gd name="connsiteX1" fmla="*/ 9816 w 10000"/>
                  <a:gd name="connsiteY1" fmla="*/ 6660 h 10000"/>
                  <a:gd name="connsiteX2" fmla="*/ 9766 w 10000"/>
                  <a:gd name="connsiteY2" fmla="*/ 6938 h 10000"/>
                  <a:gd name="connsiteX3" fmla="*/ 9665 w 10000"/>
                  <a:gd name="connsiteY3" fmla="*/ 6915 h 10000"/>
                  <a:gd name="connsiteX4" fmla="*/ 9458 w 10000"/>
                  <a:gd name="connsiteY4" fmla="*/ 6880 h 10000"/>
                  <a:gd name="connsiteX5" fmla="*/ 9447 w 10000"/>
                  <a:gd name="connsiteY5" fmla="*/ 6860 h 10000"/>
                  <a:gd name="connsiteX6" fmla="*/ 9447 w 10000"/>
                  <a:gd name="connsiteY6" fmla="*/ 6841 h 10000"/>
                  <a:gd name="connsiteX7" fmla="*/ 9447 w 10000"/>
                  <a:gd name="connsiteY7" fmla="*/ 6550 h 10000"/>
                  <a:gd name="connsiteX8" fmla="*/ 9447 w 10000"/>
                  <a:gd name="connsiteY8" fmla="*/ 6531 h 10000"/>
                  <a:gd name="connsiteX9" fmla="*/ 9458 w 10000"/>
                  <a:gd name="connsiteY9" fmla="*/ 6531 h 10000"/>
                  <a:gd name="connsiteX10" fmla="*/ 9554 w 10000"/>
                  <a:gd name="connsiteY10" fmla="*/ 6453 h 10000"/>
                  <a:gd name="connsiteX11" fmla="*/ 9564 w 10000"/>
                  <a:gd name="connsiteY11" fmla="*/ 5601 h 10000"/>
                  <a:gd name="connsiteX12" fmla="*/ 9564 w 10000"/>
                  <a:gd name="connsiteY12" fmla="*/ 5581 h 10000"/>
                  <a:gd name="connsiteX13" fmla="*/ 9564 w 10000"/>
                  <a:gd name="connsiteY13" fmla="*/ 5562 h 10000"/>
                  <a:gd name="connsiteX14" fmla="*/ 9649 w 10000"/>
                  <a:gd name="connsiteY14" fmla="*/ 5388 h 10000"/>
                  <a:gd name="connsiteX15" fmla="*/ 9702 w 10000"/>
                  <a:gd name="connsiteY15" fmla="*/ 5291 h 10000"/>
                  <a:gd name="connsiteX16" fmla="*/ 9554 w 10000"/>
                  <a:gd name="connsiteY16" fmla="*/ 5058 h 10000"/>
                  <a:gd name="connsiteX17" fmla="*/ 9554 w 10000"/>
                  <a:gd name="connsiteY17" fmla="*/ 5058 h 10000"/>
                  <a:gd name="connsiteX18" fmla="*/ 9543 w 10000"/>
                  <a:gd name="connsiteY18" fmla="*/ 5058 h 10000"/>
                  <a:gd name="connsiteX19" fmla="*/ 9394 w 10000"/>
                  <a:gd name="connsiteY19" fmla="*/ 4709 h 10000"/>
                  <a:gd name="connsiteX20" fmla="*/ 9394 w 10000"/>
                  <a:gd name="connsiteY20" fmla="*/ 4690 h 10000"/>
                  <a:gd name="connsiteX21" fmla="*/ 9394 w 10000"/>
                  <a:gd name="connsiteY21" fmla="*/ 4690 h 10000"/>
                  <a:gd name="connsiteX22" fmla="*/ 9456 w 10000"/>
                  <a:gd name="connsiteY22" fmla="*/ 4520 h 10000"/>
                  <a:gd name="connsiteX23" fmla="*/ 9490 w 10000"/>
                  <a:gd name="connsiteY23" fmla="*/ 4360 h 10000"/>
                  <a:gd name="connsiteX24" fmla="*/ 9564 w 10000"/>
                  <a:gd name="connsiteY24" fmla="*/ 4244 h 10000"/>
                  <a:gd name="connsiteX25" fmla="*/ 9628 w 10000"/>
                  <a:gd name="connsiteY25" fmla="*/ 4012 h 10000"/>
                  <a:gd name="connsiteX26" fmla="*/ 9490 w 10000"/>
                  <a:gd name="connsiteY26" fmla="*/ 3760 h 10000"/>
                  <a:gd name="connsiteX27" fmla="*/ 9490 w 10000"/>
                  <a:gd name="connsiteY27" fmla="*/ 3760 h 10000"/>
                  <a:gd name="connsiteX28" fmla="*/ 9479 w 10000"/>
                  <a:gd name="connsiteY28" fmla="*/ 3760 h 10000"/>
                  <a:gd name="connsiteX29" fmla="*/ 9426 w 10000"/>
                  <a:gd name="connsiteY29" fmla="*/ 3527 h 10000"/>
                  <a:gd name="connsiteX30" fmla="*/ 9426 w 10000"/>
                  <a:gd name="connsiteY30" fmla="*/ 3527 h 10000"/>
                  <a:gd name="connsiteX31" fmla="*/ 9426 w 10000"/>
                  <a:gd name="connsiteY31" fmla="*/ 3508 h 10000"/>
                  <a:gd name="connsiteX32" fmla="*/ 9416 w 10000"/>
                  <a:gd name="connsiteY32" fmla="*/ 3198 h 10000"/>
                  <a:gd name="connsiteX33" fmla="*/ 9416 w 10000"/>
                  <a:gd name="connsiteY33" fmla="*/ 3198 h 10000"/>
                  <a:gd name="connsiteX34" fmla="*/ 9416 w 10000"/>
                  <a:gd name="connsiteY34" fmla="*/ 3178 h 10000"/>
                  <a:gd name="connsiteX35" fmla="*/ 9532 w 10000"/>
                  <a:gd name="connsiteY35" fmla="*/ 2907 h 10000"/>
                  <a:gd name="connsiteX36" fmla="*/ 9384 w 10000"/>
                  <a:gd name="connsiteY36" fmla="*/ 2616 h 10000"/>
                  <a:gd name="connsiteX37" fmla="*/ 9384 w 10000"/>
                  <a:gd name="connsiteY37" fmla="*/ 2616 h 10000"/>
                  <a:gd name="connsiteX38" fmla="*/ 9384 w 10000"/>
                  <a:gd name="connsiteY38" fmla="*/ 2616 h 10000"/>
                  <a:gd name="connsiteX39" fmla="*/ 9330 w 10000"/>
                  <a:gd name="connsiteY39" fmla="*/ 2267 h 10000"/>
                  <a:gd name="connsiteX40" fmla="*/ 9330 w 10000"/>
                  <a:gd name="connsiteY40" fmla="*/ 2248 h 10000"/>
                  <a:gd name="connsiteX41" fmla="*/ 9330 w 10000"/>
                  <a:gd name="connsiteY41" fmla="*/ 2248 h 10000"/>
                  <a:gd name="connsiteX42" fmla="*/ 9341 w 10000"/>
                  <a:gd name="connsiteY42" fmla="*/ 1841 h 10000"/>
                  <a:gd name="connsiteX43" fmla="*/ 9341 w 10000"/>
                  <a:gd name="connsiteY43" fmla="*/ 1822 h 10000"/>
                  <a:gd name="connsiteX44" fmla="*/ 9341 w 10000"/>
                  <a:gd name="connsiteY44" fmla="*/ 1822 h 10000"/>
                  <a:gd name="connsiteX45" fmla="*/ 9660 w 10000"/>
                  <a:gd name="connsiteY45" fmla="*/ 1279 h 10000"/>
                  <a:gd name="connsiteX46" fmla="*/ 9564 w 10000"/>
                  <a:gd name="connsiteY46" fmla="*/ 1008 h 10000"/>
                  <a:gd name="connsiteX47" fmla="*/ 9554 w 10000"/>
                  <a:gd name="connsiteY47" fmla="*/ 1008 h 10000"/>
                  <a:gd name="connsiteX48" fmla="*/ 9554 w 10000"/>
                  <a:gd name="connsiteY48" fmla="*/ 988 h 10000"/>
                  <a:gd name="connsiteX49" fmla="*/ 9586 w 10000"/>
                  <a:gd name="connsiteY49" fmla="*/ 698 h 10000"/>
                  <a:gd name="connsiteX50" fmla="*/ 9501 w 10000"/>
                  <a:gd name="connsiteY50" fmla="*/ 601 h 10000"/>
                  <a:gd name="connsiteX51" fmla="*/ 9288 w 10000"/>
                  <a:gd name="connsiteY51" fmla="*/ 581 h 10000"/>
                  <a:gd name="connsiteX52" fmla="*/ 9288 w 10000"/>
                  <a:gd name="connsiteY52" fmla="*/ 581 h 10000"/>
                  <a:gd name="connsiteX53" fmla="*/ 9277 w 10000"/>
                  <a:gd name="connsiteY53" fmla="*/ 581 h 10000"/>
                  <a:gd name="connsiteX54" fmla="*/ 9224 w 10000"/>
                  <a:gd name="connsiteY54" fmla="*/ 484 h 10000"/>
                  <a:gd name="connsiteX55" fmla="*/ 9086 w 10000"/>
                  <a:gd name="connsiteY55" fmla="*/ 484 h 10000"/>
                  <a:gd name="connsiteX56" fmla="*/ 8948 w 10000"/>
                  <a:gd name="connsiteY56" fmla="*/ 1124 h 10000"/>
                  <a:gd name="connsiteX57" fmla="*/ 8927 w 10000"/>
                  <a:gd name="connsiteY57" fmla="*/ 1124 h 10000"/>
                  <a:gd name="connsiteX58" fmla="*/ 8927 w 10000"/>
                  <a:gd name="connsiteY58" fmla="*/ 1143 h 10000"/>
                  <a:gd name="connsiteX59" fmla="*/ 8650 w 10000"/>
                  <a:gd name="connsiteY59" fmla="*/ 1415 h 10000"/>
                  <a:gd name="connsiteX60" fmla="*/ 8640 w 10000"/>
                  <a:gd name="connsiteY60" fmla="*/ 1434 h 10000"/>
                  <a:gd name="connsiteX61" fmla="*/ 8640 w 10000"/>
                  <a:gd name="connsiteY61" fmla="*/ 1434 h 10000"/>
                  <a:gd name="connsiteX62" fmla="*/ 8470 w 10000"/>
                  <a:gd name="connsiteY62" fmla="*/ 1395 h 10000"/>
                  <a:gd name="connsiteX63" fmla="*/ 8321 w 10000"/>
                  <a:gd name="connsiteY63" fmla="*/ 1531 h 10000"/>
                  <a:gd name="connsiteX64" fmla="*/ 8321 w 10000"/>
                  <a:gd name="connsiteY64" fmla="*/ 1531 h 10000"/>
                  <a:gd name="connsiteX65" fmla="*/ 8321 w 10000"/>
                  <a:gd name="connsiteY65" fmla="*/ 1531 h 10000"/>
                  <a:gd name="connsiteX66" fmla="*/ 8172 w 10000"/>
                  <a:gd name="connsiteY66" fmla="*/ 1589 h 10000"/>
                  <a:gd name="connsiteX67" fmla="*/ 8023 w 10000"/>
                  <a:gd name="connsiteY67" fmla="*/ 1957 h 10000"/>
                  <a:gd name="connsiteX68" fmla="*/ 8013 w 10000"/>
                  <a:gd name="connsiteY68" fmla="*/ 1977 h 10000"/>
                  <a:gd name="connsiteX69" fmla="*/ 7991 w 10000"/>
                  <a:gd name="connsiteY69" fmla="*/ 1977 h 10000"/>
                  <a:gd name="connsiteX70" fmla="*/ 7864 w 10000"/>
                  <a:gd name="connsiteY70" fmla="*/ 1899 h 10000"/>
                  <a:gd name="connsiteX71" fmla="*/ 7843 w 10000"/>
                  <a:gd name="connsiteY71" fmla="*/ 1899 h 10000"/>
                  <a:gd name="connsiteX72" fmla="*/ 7853 w 10000"/>
                  <a:gd name="connsiteY72" fmla="*/ 1841 h 10000"/>
                  <a:gd name="connsiteX73" fmla="*/ 7928 w 10000"/>
                  <a:gd name="connsiteY73" fmla="*/ 1609 h 10000"/>
                  <a:gd name="connsiteX74" fmla="*/ 7906 w 10000"/>
                  <a:gd name="connsiteY74" fmla="*/ 1279 h 10000"/>
                  <a:gd name="connsiteX75" fmla="*/ 7758 w 10000"/>
                  <a:gd name="connsiteY75" fmla="*/ 1124 h 10000"/>
                  <a:gd name="connsiteX76" fmla="*/ 7651 w 10000"/>
                  <a:gd name="connsiteY76" fmla="*/ 1124 h 10000"/>
                  <a:gd name="connsiteX77" fmla="*/ 7641 w 10000"/>
                  <a:gd name="connsiteY77" fmla="*/ 1124 h 10000"/>
                  <a:gd name="connsiteX78" fmla="*/ 7630 w 10000"/>
                  <a:gd name="connsiteY78" fmla="*/ 1105 h 10000"/>
                  <a:gd name="connsiteX79" fmla="*/ 7556 w 10000"/>
                  <a:gd name="connsiteY79" fmla="*/ 930 h 10000"/>
                  <a:gd name="connsiteX80" fmla="*/ 7184 w 10000"/>
                  <a:gd name="connsiteY80" fmla="*/ 891 h 10000"/>
                  <a:gd name="connsiteX81" fmla="*/ 7173 w 10000"/>
                  <a:gd name="connsiteY81" fmla="*/ 891 h 10000"/>
                  <a:gd name="connsiteX82" fmla="*/ 7173 w 10000"/>
                  <a:gd name="connsiteY82" fmla="*/ 872 h 10000"/>
                  <a:gd name="connsiteX83" fmla="*/ 7099 w 10000"/>
                  <a:gd name="connsiteY83" fmla="*/ 620 h 10000"/>
                  <a:gd name="connsiteX84" fmla="*/ 7088 w 10000"/>
                  <a:gd name="connsiteY84" fmla="*/ 601 h 10000"/>
                  <a:gd name="connsiteX85" fmla="*/ 7088 w 10000"/>
                  <a:gd name="connsiteY85" fmla="*/ 601 h 10000"/>
                  <a:gd name="connsiteX86" fmla="*/ 7088 w 10000"/>
                  <a:gd name="connsiteY86" fmla="*/ 465 h 10000"/>
                  <a:gd name="connsiteX87" fmla="*/ 7088 w 10000"/>
                  <a:gd name="connsiteY87" fmla="*/ 426 h 10000"/>
                  <a:gd name="connsiteX88" fmla="*/ 7099 w 10000"/>
                  <a:gd name="connsiteY88" fmla="*/ 407 h 10000"/>
                  <a:gd name="connsiteX89" fmla="*/ 7194 w 10000"/>
                  <a:gd name="connsiteY89" fmla="*/ 310 h 10000"/>
                  <a:gd name="connsiteX90" fmla="*/ 7109 w 10000"/>
                  <a:gd name="connsiteY90" fmla="*/ 136 h 10000"/>
                  <a:gd name="connsiteX91" fmla="*/ 7035 w 10000"/>
                  <a:gd name="connsiteY91" fmla="*/ 0 h 10000"/>
                  <a:gd name="connsiteX92" fmla="*/ 6939 w 10000"/>
                  <a:gd name="connsiteY92" fmla="*/ 116 h 10000"/>
                  <a:gd name="connsiteX93" fmla="*/ 6939 w 10000"/>
                  <a:gd name="connsiteY93" fmla="*/ 116 h 10000"/>
                  <a:gd name="connsiteX94" fmla="*/ 6939 w 10000"/>
                  <a:gd name="connsiteY94" fmla="*/ 116 h 10000"/>
                  <a:gd name="connsiteX95" fmla="*/ 6812 w 10000"/>
                  <a:gd name="connsiteY95" fmla="*/ 155 h 10000"/>
                  <a:gd name="connsiteX96" fmla="*/ 6674 w 10000"/>
                  <a:gd name="connsiteY96" fmla="*/ 291 h 10000"/>
                  <a:gd name="connsiteX97" fmla="*/ 6599 w 10000"/>
                  <a:gd name="connsiteY97" fmla="*/ 523 h 10000"/>
                  <a:gd name="connsiteX98" fmla="*/ 6599 w 10000"/>
                  <a:gd name="connsiteY98" fmla="*/ 543 h 10000"/>
                  <a:gd name="connsiteX99" fmla="*/ 6589 w 10000"/>
                  <a:gd name="connsiteY99" fmla="*/ 543 h 10000"/>
                  <a:gd name="connsiteX100" fmla="*/ 6397 w 10000"/>
                  <a:gd name="connsiteY100" fmla="*/ 581 h 10000"/>
                  <a:gd name="connsiteX101" fmla="*/ 6334 w 10000"/>
                  <a:gd name="connsiteY101" fmla="*/ 891 h 10000"/>
                  <a:gd name="connsiteX102" fmla="*/ 6334 w 10000"/>
                  <a:gd name="connsiteY102" fmla="*/ 911 h 10000"/>
                  <a:gd name="connsiteX103" fmla="*/ 6334 w 10000"/>
                  <a:gd name="connsiteY103" fmla="*/ 911 h 10000"/>
                  <a:gd name="connsiteX104" fmla="*/ 6142 w 10000"/>
                  <a:gd name="connsiteY104" fmla="*/ 1124 h 10000"/>
                  <a:gd name="connsiteX105" fmla="*/ 6015 w 10000"/>
                  <a:gd name="connsiteY105" fmla="*/ 1453 h 10000"/>
                  <a:gd name="connsiteX106" fmla="*/ 6004 w 10000"/>
                  <a:gd name="connsiteY106" fmla="*/ 1473 h 10000"/>
                  <a:gd name="connsiteX107" fmla="*/ 5994 w 10000"/>
                  <a:gd name="connsiteY107" fmla="*/ 1453 h 10000"/>
                  <a:gd name="connsiteX108" fmla="*/ 5802 w 10000"/>
                  <a:gd name="connsiteY108" fmla="*/ 1434 h 10000"/>
                  <a:gd name="connsiteX109" fmla="*/ 5781 w 10000"/>
                  <a:gd name="connsiteY109" fmla="*/ 1415 h 10000"/>
                  <a:gd name="connsiteX110" fmla="*/ 5781 w 10000"/>
                  <a:gd name="connsiteY110" fmla="*/ 1395 h 10000"/>
                  <a:gd name="connsiteX111" fmla="*/ 5760 w 10000"/>
                  <a:gd name="connsiteY111" fmla="*/ 930 h 10000"/>
                  <a:gd name="connsiteX112" fmla="*/ 5654 w 10000"/>
                  <a:gd name="connsiteY112" fmla="*/ 872 h 10000"/>
                  <a:gd name="connsiteX113" fmla="*/ 5377 w 10000"/>
                  <a:gd name="connsiteY113" fmla="*/ 1240 h 10000"/>
                  <a:gd name="connsiteX114" fmla="*/ 5165 w 10000"/>
                  <a:gd name="connsiteY114" fmla="*/ 1570 h 10000"/>
                  <a:gd name="connsiteX115" fmla="*/ 5165 w 10000"/>
                  <a:gd name="connsiteY115" fmla="*/ 1899 h 10000"/>
                  <a:gd name="connsiteX116" fmla="*/ 5165 w 10000"/>
                  <a:gd name="connsiteY116" fmla="*/ 1919 h 10000"/>
                  <a:gd name="connsiteX117" fmla="*/ 5154 w 10000"/>
                  <a:gd name="connsiteY117" fmla="*/ 1919 h 10000"/>
                  <a:gd name="connsiteX118" fmla="*/ 5027 w 10000"/>
                  <a:gd name="connsiteY118" fmla="*/ 2112 h 10000"/>
                  <a:gd name="connsiteX119" fmla="*/ 5016 w 10000"/>
                  <a:gd name="connsiteY119" fmla="*/ 2112 h 10000"/>
                  <a:gd name="connsiteX120" fmla="*/ 5005 w 10000"/>
                  <a:gd name="connsiteY120" fmla="*/ 2112 h 10000"/>
                  <a:gd name="connsiteX121" fmla="*/ 4814 w 10000"/>
                  <a:gd name="connsiteY121" fmla="*/ 2112 h 10000"/>
                  <a:gd name="connsiteX122" fmla="*/ 4803 w 10000"/>
                  <a:gd name="connsiteY122" fmla="*/ 2112 h 10000"/>
                  <a:gd name="connsiteX123" fmla="*/ 4803 w 10000"/>
                  <a:gd name="connsiteY123" fmla="*/ 2112 h 10000"/>
                  <a:gd name="connsiteX124" fmla="*/ 4697 w 10000"/>
                  <a:gd name="connsiteY124" fmla="*/ 1957 h 10000"/>
                  <a:gd name="connsiteX125" fmla="*/ 4591 w 10000"/>
                  <a:gd name="connsiteY125" fmla="*/ 1899 h 10000"/>
                  <a:gd name="connsiteX126" fmla="*/ 4591 w 10000"/>
                  <a:gd name="connsiteY126" fmla="*/ 1957 h 10000"/>
                  <a:gd name="connsiteX127" fmla="*/ 4591 w 10000"/>
                  <a:gd name="connsiteY127" fmla="*/ 1996 h 10000"/>
                  <a:gd name="connsiteX128" fmla="*/ 4570 w 10000"/>
                  <a:gd name="connsiteY128" fmla="*/ 1996 h 10000"/>
                  <a:gd name="connsiteX129" fmla="*/ 4453 w 10000"/>
                  <a:gd name="connsiteY129" fmla="*/ 1996 h 10000"/>
                  <a:gd name="connsiteX130" fmla="*/ 4431 w 10000"/>
                  <a:gd name="connsiteY130" fmla="*/ 1996 h 10000"/>
                  <a:gd name="connsiteX131" fmla="*/ 4431 w 10000"/>
                  <a:gd name="connsiteY131" fmla="*/ 1957 h 10000"/>
                  <a:gd name="connsiteX132" fmla="*/ 4378 w 10000"/>
                  <a:gd name="connsiteY132" fmla="*/ 1589 h 10000"/>
                  <a:gd name="connsiteX133" fmla="*/ 4091 w 10000"/>
                  <a:gd name="connsiteY133" fmla="*/ 1512 h 10000"/>
                  <a:gd name="connsiteX134" fmla="*/ 4081 w 10000"/>
                  <a:gd name="connsiteY134" fmla="*/ 1512 h 10000"/>
                  <a:gd name="connsiteX135" fmla="*/ 4070 w 10000"/>
                  <a:gd name="connsiteY135" fmla="*/ 1492 h 10000"/>
                  <a:gd name="connsiteX136" fmla="*/ 3879 w 10000"/>
                  <a:gd name="connsiteY136" fmla="*/ 988 h 10000"/>
                  <a:gd name="connsiteX137" fmla="*/ 3719 w 10000"/>
                  <a:gd name="connsiteY137" fmla="*/ 988 h 10000"/>
                  <a:gd name="connsiteX138" fmla="*/ 3698 w 10000"/>
                  <a:gd name="connsiteY138" fmla="*/ 1085 h 10000"/>
                  <a:gd name="connsiteX139" fmla="*/ 3698 w 10000"/>
                  <a:gd name="connsiteY139" fmla="*/ 1105 h 10000"/>
                  <a:gd name="connsiteX140" fmla="*/ 3698 w 10000"/>
                  <a:gd name="connsiteY140" fmla="*/ 1105 h 10000"/>
                  <a:gd name="connsiteX141" fmla="*/ 3592 w 10000"/>
                  <a:gd name="connsiteY141" fmla="*/ 1318 h 10000"/>
                  <a:gd name="connsiteX142" fmla="*/ 3592 w 10000"/>
                  <a:gd name="connsiteY142" fmla="*/ 1318 h 10000"/>
                  <a:gd name="connsiteX143" fmla="*/ 3581 w 10000"/>
                  <a:gd name="connsiteY143" fmla="*/ 1318 h 10000"/>
                  <a:gd name="connsiteX144" fmla="*/ 3486 w 10000"/>
                  <a:gd name="connsiteY144" fmla="*/ 1395 h 10000"/>
                  <a:gd name="connsiteX145" fmla="*/ 3486 w 10000"/>
                  <a:gd name="connsiteY145" fmla="*/ 1686 h 10000"/>
                  <a:gd name="connsiteX146" fmla="*/ 3486 w 10000"/>
                  <a:gd name="connsiteY146" fmla="*/ 1725 h 10000"/>
                  <a:gd name="connsiteX147" fmla="*/ 3475 w 10000"/>
                  <a:gd name="connsiteY147" fmla="*/ 1725 h 10000"/>
                  <a:gd name="connsiteX148" fmla="*/ 3369 w 10000"/>
                  <a:gd name="connsiteY148" fmla="*/ 1841 h 10000"/>
                  <a:gd name="connsiteX149" fmla="*/ 3135 w 10000"/>
                  <a:gd name="connsiteY149" fmla="*/ 2171 h 10000"/>
                  <a:gd name="connsiteX150" fmla="*/ 2954 w 10000"/>
                  <a:gd name="connsiteY150" fmla="*/ 2829 h 10000"/>
                  <a:gd name="connsiteX151" fmla="*/ 2954 w 10000"/>
                  <a:gd name="connsiteY151" fmla="*/ 2829 h 10000"/>
                  <a:gd name="connsiteX152" fmla="*/ 2944 w 10000"/>
                  <a:gd name="connsiteY152" fmla="*/ 2829 h 10000"/>
                  <a:gd name="connsiteX153" fmla="*/ 2699 w 10000"/>
                  <a:gd name="connsiteY153" fmla="*/ 3217 h 10000"/>
                  <a:gd name="connsiteX154" fmla="*/ 2487 w 10000"/>
                  <a:gd name="connsiteY154" fmla="*/ 3566 h 10000"/>
                  <a:gd name="connsiteX155" fmla="*/ 2465 w 10000"/>
                  <a:gd name="connsiteY155" fmla="*/ 3934 h 10000"/>
                  <a:gd name="connsiteX156" fmla="*/ 2465 w 10000"/>
                  <a:gd name="connsiteY156" fmla="*/ 3934 h 10000"/>
                  <a:gd name="connsiteX157" fmla="*/ 2465 w 10000"/>
                  <a:gd name="connsiteY157" fmla="*/ 3934 h 10000"/>
                  <a:gd name="connsiteX158" fmla="*/ 2295 w 10000"/>
                  <a:gd name="connsiteY158" fmla="*/ 4205 h 10000"/>
                  <a:gd name="connsiteX159" fmla="*/ 2200 w 10000"/>
                  <a:gd name="connsiteY159" fmla="*/ 4535 h 10000"/>
                  <a:gd name="connsiteX160" fmla="*/ 2189 w 10000"/>
                  <a:gd name="connsiteY160" fmla="*/ 4554 h 10000"/>
                  <a:gd name="connsiteX161" fmla="*/ 2179 w 10000"/>
                  <a:gd name="connsiteY161" fmla="*/ 4554 h 10000"/>
                  <a:gd name="connsiteX162" fmla="*/ 2051 w 10000"/>
                  <a:gd name="connsiteY162" fmla="*/ 4535 h 10000"/>
                  <a:gd name="connsiteX163" fmla="*/ 1913 w 10000"/>
                  <a:gd name="connsiteY163" fmla="*/ 4767 h 10000"/>
                  <a:gd name="connsiteX164" fmla="*/ 1913 w 10000"/>
                  <a:gd name="connsiteY164" fmla="*/ 4787 h 10000"/>
                  <a:gd name="connsiteX165" fmla="*/ 1902 w 10000"/>
                  <a:gd name="connsiteY165" fmla="*/ 4787 h 10000"/>
                  <a:gd name="connsiteX166" fmla="*/ 1498 w 10000"/>
                  <a:gd name="connsiteY166" fmla="*/ 4671 h 10000"/>
                  <a:gd name="connsiteX167" fmla="*/ 1488 w 10000"/>
                  <a:gd name="connsiteY167" fmla="*/ 4671 h 10000"/>
                  <a:gd name="connsiteX168" fmla="*/ 1488 w 10000"/>
                  <a:gd name="connsiteY168" fmla="*/ 4651 h 10000"/>
                  <a:gd name="connsiteX169" fmla="*/ 1424 w 10000"/>
                  <a:gd name="connsiteY169" fmla="*/ 4516 h 10000"/>
                  <a:gd name="connsiteX170" fmla="*/ 1350 w 10000"/>
                  <a:gd name="connsiteY170" fmla="*/ 4516 h 10000"/>
                  <a:gd name="connsiteX171" fmla="*/ 1296 w 10000"/>
                  <a:gd name="connsiteY171" fmla="*/ 4690 h 10000"/>
                  <a:gd name="connsiteX172" fmla="*/ 1286 w 10000"/>
                  <a:gd name="connsiteY172" fmla="*/ 4922 h 10000"/>
                  <a:gd name="connsiteX173" fmla="*/ 1286 w 10000"/>
                  <a:gd name="connsiteY173" fmla="*/ 4942 h 10000"/>
                  <a:gd name="connsiteX174" fmla="*/ 1275 w 10000"/>
                  <a:gd name="connsiteY174" fmla="*/ 4961 h 10000"/>
                  <a:gd name="connsiteX175" fmla="*/ 1190 w 10000"/>
                  <a:gd name="connsiteY175" fmla="*/ 5058 h 10000"/>
                  <a:gd name="connsiteX176" fmla="*/ 1137 w 10000"/>
                  <a:gd name="connsiteY176" fmla="*/ 5271 h 10000"/>
                  <a:gd name="connsiteX177" fmla="*/ 1137 w 10000"/>
                  <a:gd name="connsiteY177" fmla="*/ 5291 h 10000"/>
                  <a:gd name="connsiteX178" fmla="*/ 1126 w 10000"/>
                  <a:gd name="connsiteY178" fmla="*/ 5291 h 10000"/>
                  <a:gd name="connsiteX179" fmla="*/ 1020 w 10000"/>
                  <a:gd name="connsiteY179" fmla="*/ 5407 h 10000"/>
                  <a:gd name="connsiteX180" fmla="*/ 999 w 10000"/>
                  <a:gd name="connsiteY180" fmla="*/ 5581 h 10000"/>
                  <a:gd name="connsiteX181" fmla="*/ 978 w 10000"/>
                  <a:gd name="connsiteY181" fmla="*/ 5756 h 10000"/>
                  <a:gd name="connsiteX182" fmla="*/ 978 w 10000"/>
                  <a:gd name="connsiteY182" fmla="*/ 5775 h 10000"/>
                  <a:gd name="connsiteX183" fmla="*/ 967 w 10000"/>
                  <a:gd name="connsiteY183" fmla="*/ 5775 h 10000"/>
                  <a:gd name="connsiteX184" fmla="*/ 861 w 10000"/>
                  <a:gd name="connsiteY184" fmla="*/ 5814 h 10000"/>
                  <a:gd name="connsiteX185" fmla="*/ 861 w 10000"/>
                  <a:gd name="connsiteY185" fmla="*/ 6047 h 10000"/>
                  <a:gd name="connsiteX186" fmla="*/ 967 w 10000"/>
                  <a:gd name="connsiteY186" fmla="*/ 6298 h 10000"/>
                  <a:gd name="connsiteX187" fmla="*/ 967 w 10000"/>
                  <a:gd name="connsiteY187" fmla="*/ 6298 h 10000"/>
                  <a:gd name="connsiteX188" fmla="*/ 978 w 10000"/>
                  <a:gd name="connsiteY188" fmla="*/ 6318 h 10000"/>
                  <a:gd name="connsiteX189" fmla="*/ 988 w 10000"/>
                  <a:gd name="connsiteY189" fmla="*/ 6512 h 10000"/>
                  <a:gd name="connsiteX190" fmla="*/ 988 w 10000"/>
                  <a:gd name="connsiteY190" fmla="*/ 6531 h 10000"/>
                  <a:gd name="connsiteX191" fmla="*/ 978 w 10000"/>
                  <a:gd name="connsiteY191" fmla="*/ 6550 h 10000"/>
                  <a:gd name="connsiteX192" fmla="*/ 627 w 10000"/>
                  <a:gd name="connsiteY192" fmla="*/ 7016 h 10000"/>
                  <a:gd name="connsiteX193" fmla="*/ 521 w 10000"/>
                  <a:gd name="connsiteY193" fmla="*/ 7151 h 10000"/>
                  <a:gd name="connsiteX194" fmla="*/ 340 w 10000"/>
                  <a:gd name="connsiteY194" fmla="*/ 7384 h 10000"/>
                  <a:gd name="connsiteX195" fmla="*/ 340 w 10000"/>
                  <a:gd name="connsiteY195" fmla="*/ 7403 h 10000"/>
                  <a:gd name="connsiteX196" fmla="*/ 340 w 10000"/>
                  <a:gd name="connsiteY196" fmla="*/ 7403 h 10000"/>
                  <a:gd name="connsiteX197" fmla="*/ 191 w 10000"/>
                  <a:gd name="connsiteY197" fmla="*/ 7519 h 10000"/>
                  <a:gd name="connsiteX198" fmla="*/ 0 w 10000"/>
                  <a:gd name="connsiteY198" fmla="*/ 7791 h 10000"/>
                  <a:gd name="connsiteX199" fmla="*/ 11 w 10000"/>
                  <a:gd name="connsiteY199" fmla="*/ 7829 h 10000"/>
                  <a:gd name="connsiteX200" fmla="*/ 149 w 10000"/>
                  <a:gd name="connsiteY200" fmla="*/ 7868 h 10000"/>
                  <a:gd name="connsiteX201" fmla="*/ 159 w 10000"/>
                  <a:gd name="connsiteY201" fmla="*/ 7868 h 10000"/>
                  <a:gd name="connsiteX202" fmla="*/ 159 w 10000"/>
                  <a:gd name="connsiteY202" fmla="*/ 7868 h 10000"/>
                  <a:gd name="connsiteX203" fmla="*/ 372 w 10000"/>
                  <a:gd name="connsiteY203" fmla="*/ 8256 h 10000"/>
                  <a:gd name="connsiteX204" fmla="*/ 1467 w 10000"/>
                  <a:gd name="connsiteY204" fmla="*/ 9205 h 10000"/>
                  <a:gd name="connsiteX205" fmla="*/ 1467 w 10000"/>
                  <a:gd name="connsiteY205" fmla="*/ 9205 h 10000"/>
                  <a:gd name="connsiteX206" fmla="*/ 1477 w 10000"/>
                  <a:gd name="connsiteY206" fmla="*/ 9205 h 10000"/>
                  <a:gd name="connsiteX207" fmla="*/ 1838 w 10000"/>
                  <a:gd name="connsiteY207" fmla="*/ 9729 h 10000"/>
                  <a:gd name="connsiteX208" fmla="*/ 2508 w 10000"/>
                  <a:gd name="connsiteY208" fmla="*/ 9767 h 10000"/>
                  <a:gd name="connsiteX209" fmla="*/ 2561 w 10000"/>
                  <a:gd name="connsiteY209" fmla="*/ 9671 h 10000"/>
                  <a:gd name="connsiteX210" fmla="*/ 2561 w 10000"/>
                  <a:gd name="connsiteY210" fmla="*/ 9671 h 10000"/>
                  <a:gd name="connsiteX211" fmla="*/ 2582 w 10000"/>
                  <a:gd name="connsiteY211" fmla="*/ 9671 h 10000"/>
                  <a:gd name="connsiteX212" fmla="*/ 2848 w 10000"/>
                  <a:gd name="connsiteY212" fmla="*/ 9651 h 10000"/>
                  <a:gd name="connsiteX213" fmla="*/ 2859 w 10000"/>
                  <a:gd name="connsiteY213" fmla="*/ 9651 h 10000"/>
                  <a:gd name="connsiteX214" fmla="*/ 2869 w 10000"/>
                  <a:gd name="connsiteY214" fmla="*/ 9671 h 10000"/>
                  <a:gd name="connsiteX215" fmla="*/ 3061 w 10000"/>
                  <a:gd name="connsiteY215" fmla="*/ 10000 h 10000"/>
                  <a:gd name="connsiteX216" fmla="*/ 3061 w 10000"/>
                  <a:gd name="connsiteY216" fmla="*/ 10000 h 10000"/>
                  <a:gd name="connsiteX217" fmla="*/ 4336 w 10000"/>
                  <a:gd name="connsiteY217" fmla="*/ 9961 h 10000"/>
                  <a:gd name="connsiteX218" fmla="*/ 4357 w 10000"/>
                  <a:gd name="connsiteY218" fmla="*/ 9961 h 10000"/>
                  <a:gd name="connsiteX219" fmla="*/ 4357 w 10000"/>
                  <a:gd name="connsiteY219" fmla="*/ 9981 h 10000"/>
                  <a:gd name="connsiteX220" fmla="*/ 4527 w 10000"/>
                  <a:gd name="connsiteY220" fmla="*/ 9864 h 10000"/>
                  <a:gd name="connsiteX221" fmla="*/ 4538 w 10000"/>
                  <a:gd name="connsiteY221" fmla="*/ 9864 h 10000"/>
                  <a:gd name="connsiteX222" fmla="*/ 4538 w 10000"/>
                  <a:gd name="connsiteY222" fmla="*/ 9864 h 10000"/>
                  <a:gd name="connsiteX223" fmla="*/ 5250 w 10000"/>
                  <a:gd name="connsiteY223" fmla="*/ 9845 h 10000"/>
                  <a:gd name="connsiteX224" fmla="*/ 7354 w 10000"/>
                  <a:gd name="connsiteY224" fmla="*/ 9845 h 10000"/>
                  <a:gd name="connsiteX225" fmla="*/ 7343 w 10000"/>
                  <a:gd name="connsiteY225" fmla="*/ 9826 h 10000"/>
                  <a:gd name="connsiteX226" fmla="*/ 7439 w 10000"/>
                  <a:gd name="connsiteY226" fmla="*/ 9612 h 10000"/>
                  <a:gd name="connsiteX227" fmla="*/ 7513 w 10000"/>
                  <a:gd name="connsiteY227" fmla="*/ 9516 h 10000"/>
                  <a:gd name="connsiteX228" fmla="*/ 7428 w 10000"/>
                  <a:gd name="connsiteY228" fmla="*/ 9283 h 10000"/>
                  <a:gd name="connsiteX229" fmla="*/ 7450 w 10000"/>
                  <a:gd name="connsiteY229" fmla="*/ 9109 h 10000"/>
                  <a:gd name="connsiteX230" fmla="*/ 7683 w 10000"/>
                  <a:gd name="connsiteY230" fmla="*/ 8992 h 10000"/>
                  <a:gd name="connsiteX231" fmla="*/ 7683 w 10000"/>
                  <a:gd name="connsiteY231" fmla="*/ 8798 h 10000"/>
                  <a:gd name="connsiteX232" fmla="*/ 7779 w 10000"/>
                  <a:gd name="connsiteY232" fmla="*/ 8682 h 10000"/>
                  <a:gd name="connsiteX233" fmla="*/ 7949 w 10000"/>
                  <a:gd name="connsiteY233" fmla="*/ 8372 h 10000"/>
                  <a:gd name="connsiteX234" fmla="*/ 8013 w 10000"/>
                  <a:gd name="connsiteY234" fmla="*/ 8023 h 10000"/>
                  <a:gd name="connsiteX235" fmla="*/ 8098 w 10000"/>
                  <a:gd name="connsiteY235" fmla="*/ 7907 h 10000"/>
                  <a:gd name="connsiteX236" fmla="*/ 8204 w 10000"/>
                  <a:gd name="connsiteY236" fmla="*/ 7907 h 10000"/>
                  <a:gd name="connsiteX237" fmla="*/ 8363 w 10000"/>
                  <a:gd name="connsiteY237" fmla="*/ 7829 h 10000"/>
                  <a:gd name="connsiteX238" fmla="*/ 8576 w 10000"/>
                  <a:gd name="connsiteY238" fmla="*/ 7907 h 10000"/>
                  <a:gd name="connsiteX239" fmla="*/ 8661 w 10000"/>
                  <a:gd name="connsiteY239" fmla="*/ 8004 h 10000"/>
                  <a:gd name="connsiteX240" fmla="*/ 8704 w 10000"/>
                  <a:gd name="connsiteY240" fmla="*/ 7829 h 10000"/>
                  <a:gd name="connsiteX241" fmla="*/ 8831 w 10000"/>
                  <a:gd name="connsiteY241" fmla="*/ 7733 h 10000"/>
                  <a:gd name="connsiteX242" fmla="*/ 8980 w 10000"/>
                  <a:gd name="connsiteY242" fmla="*/ 7713 h 10000"/>
                  <a:gd name="connsiteX243" fmla="*/ 9097 w 10000"/>
                  <a:gd name="connsiteY243" fmla="*/ 7674 h 10000"/>
                  <a:gd name="connsiteX244" fmla="*/ 9235 w 10000"/>
                  <a:gd name="connsiteY244" fmla="*/ 7791 h 10000"/>
                  <a:gd name="connsiteX245" fmla="*/ 9341 w 10000"/>
                  <a:gd name="connsiteY245" fmla="*/ 7907 h 10000"/>
                  <a:gd name="connsiteX246" fmla="*/ 9458 w 10000"/>
                  <a:gd name="connsiteY246" fmla="*/ 7733 h 10000"/>
                  <a:gd name="connsiteX247" fmla="*/ 9575 w 10000"/>
                  <a:gd name="connsiteY247" fmla="*/ 7829 h 10000"/>
                  <a:gd name="connsiteX248" fmla="*/ 9702 w 10000"/>
                  <a:gd name="connsiteY248" fmla="*/ 7829 h 10000"/>
                  <a:gd name="connsiteX249" fmla="*/ 9809 w 10000"/>
                  <a:gd name="connsiteY249" fmla="*/ 7907 h 10000"/>
                  <a:gd name="connsiteX250" fmla="*/ 9968 w 10000"/>
                  <a:gd name="connsiteY250" fmla="*/ 7829 h 10000"/>
                  <a:gd name="connsiteX251" fmla="*/ 10000 w 10000"/>
                  <a:gd name="connsiteY251" fmla="*/ 7810 h 10000"/>
                  <a:gd name="connsiteX252" fmla="*/ 9979 w 10000"/>
                  <a:gd name="connsiteY252" fmla="*/ 7810 h 10000"/>
                  <a:gd name="connsiteX253" fmla="*/ 9968 w 10000"/>
                  <a:gd name="connsiteY253" fmla="*/ 7636 h 10000"/>
                  <a:gd name="connsiteX254" fmla="*/ 9968 w 10000"/>
                  <a:gd name="connsiteY254" fmla="*/ 7190 h 10000"/>
                  <a:gd name="connsiteX255" fmla="*/ 9968 w 10000"/>
                  <a:gd name="connsiteY255" fmla="*/ 6822 h 10000"/>
                  <a:gd name="connsiteX256" fmla="*/ 9979 w 10000"/>
                  <a:gd name="connsiteY256" fmla="*/ 6802 h 10000"/>
                  <a:gd name="connsiteX257" fmla="*/ 9979 w 10000"/>
                  <a:gd name="connsiteY257" fmla="*/ 6802 h 10000"/>
                  <a:gd name="connsiteX258" fmla="*/ 9947 w 10000"/>
                  <a:gd name="connsiteY258" fmla="*/ 6764 h 10000"/>
                  <a:gd name="connsiteX0" fmla="*/ 9947 w 10075"/>
                  <a:gd name="connsiteY0" fmla="*/ 6764 h 10000"/>
                  <a:gd name="connsiteX1" fmla="*/ 9816 w 10075"/>
                  <a:gd name="connsiteY1" fmla="*/ 6660 h 10000"/>
                  <a:gd name="connsiteX2" fmla="*/ 9766 w 10075"/>
                  <a:gd name="connsiteY2" fmla="*/ 6938 h 10000"/>
                  <a:gd name="connsiteX3" fmla="*/ 9665 w 10075"/>
                  <a:gd name="connsiteY3" fmla="*/ 6915 h 10000"/>
                  <a:gd name="connsiteX4" fmla="*/ 9458 w 10075"/>
                  <a:gd name="connsiteY4" fmla="*/ 6880 h 10000"/>
                  <a:gd name="connsiteX5" fmla="*/ 9447 w 10075"/>
                  <a:gd name="connsiteY5" fmla="*/ 6860 h 10000"/>
                  <a:gd name="connsiteX6" fmla="*/ 9447 w 10075"/>
                  <a:gd name="connsiteY6" fmla="*/ 6841 h 10000"/>
                  <a:gd name="connsiteX7" fmla="*/ 9447 w 10075"/>
                  <a:gd name="connsiteY7" fmla="*/ 6550 h 10000"/>
                  <a:gd name="connsiteX8" fmla="*/ 9447 w 10075"/>
                  <a:gd name="connsiteY8" fmla="*/ 6531 h 10000"/>
                  <a:gd name="connsiteX9" fmla="*/ 9458 w 10075"/>
                  <a:gd name="connsiteY9" fmla="*/ 6531 h 10000"/>
                  <a:gd name="connsiteX10" fmla="*/ 9554 w 10075"/>
                  <a:gd name="connsiteY10" fmla="*/ 6453 h 10000"/>
                  <a:gd name="connsiteX11" fmla="*/ 9564 w 10075"/>
                  <a:gd name="connsiteY11" fmla="*/ 5601 h 10000"/>
                  <a:gd name="connsiteX12" fmla="*/ 9564 w 10075"/>
                  <a:gd name="connsiteY12" fmla="*/ 5581 h 10000"/>
                  <a:gd name="connsiteX13" fmla="*/ 9564 w 10075"/>
                  <a:gd name="connsiteY13" fmla="*/ 5562 h 10000"/>
                  <a:gd name="connsiteX14" fmla="*/ 9649 w 10075"/>
                  <a:gd name="connsiteY14" fmla="*/ 5388 h 10000"/>
                  <a:gd name="connsiteX15" fmla="*/ 9702 w 10075"/>
                  <a:gd name="connsiteY15" fmla="*/ 5291 h 10000"/>
                  <a:gd name="connsiteX16" fmla="*/ 9554 w 10075"/>
                  <a:gd name="connsiteY16" fmla="*/ 5058 h 10000"/>
                  <a:gd name="connsiteX17" fmla="*/ 9554 w 10075"/>
                  <a:gd name="connsiteY17" fmla="*/ 5058 h 10000"/>
                  <a:gd name="connsiteX18" fmla="*/ 9543 w 10075"/>
                  <a:gd name="connsiteY18" fmla="*/ 5058 h 10000"/>
                  <a:gd name="connsiteX19" fmla="*/ 9394 w 10075"/>
                  <a:gd name="connsiteY19" fmla="*/ 4709 h 10000"/>
                  <a:gd name="connsiteX20" fmla="*/ 9394 w 10075"/>
                  <a:gd name="connsiteY20" fmla="*/ 4690 h 10000"/>
                  <a:gd name="connsiteX21" fmla="*/ 9394 w 10075"/>
                  <a:gd name="connsiteY21" fmla="*/ 4690 h 10000"/>
                  <a:gd name="connsiteX22" fmla="*/ 9456 w 10075"/>
                  <a:gd name="connsiteY22" fmla="*/ 4520 h 10000"/>
                  <a:gd name="connsiteX23" fmla="*/ 9490 w 10075"/>
                  <a:gd name="connsiteY23" fmla="*/ 4360 h 10000"/>
                  <a:gd name="connsiteX24" fmla="*/ 9564 w 10075"/>
                  <a:gd name="connsiteY24" fmla="*/ 4244 h 10000"/>
                  <a:gd name="connsiteX25" fmla="*/ 9628 w 10075"/>
                  <a:gd name="connsiteY25" fmla="*/ 4012 h 10000"/>
                  <a:gd name="connsiteX26" fmla="*/ 9490 w 10075"/>
                  <a:gd name="connsiteY26" fmla="*/ 3760 h 10000"/>
                  <a:gd name="connsiteX27" fmla="*/ 9490 w 10075"/>
                  <a:gd name="connsiteY27" fmla="*/ 3760 h 10000"/>
                  <a:gd name="connsiteX28" fmla="*/ 9479 w 10075"/>
                  <a:gd name="connsiteY28" fmla="*/ 3760 h 10000"/>
                  <a:gd name="connsiteX29" fmla="*/ 9426 w 10075"/>
                  <a:gd name="connsiteY29" fmla="*/ 3527 h 10000"/>
                  <a:gd name="connsiteX30" fmla="*/ 9426 w 10075"/>
                  <a:gd name="connsiteY30" fmla="*/ 3527 h 10000"/>
                  <a:gd name="connsiteX31" fmla="*/ 9426 w 10075"/>
                  <a:gd name="connsiteY31" fmla="*/ 3508 h 10000"/>
                  <a:gd name="connsiteX32" fmla="*/ 9416 w 10075"/>
                  <a:gd name="connsiteY32" fmla="*/ 3198 h 10000"/>
                  <a:gd name="connsiteX33" fmla="*/ 9416 w 10075"/>
                  <a:gd name="connsiteY33" fmla="*/ 3198 h 10000"/>
                  <a:gd name="connsiteX34" fmla="*/ 9416 w 10075"/>
                  <a:gd name="connsiteY34" fmla="*/ 3178 h 10000"/>
                  <a:gd name="connsiteX35" fmla="*/ 9532 w 10075"/>
                  <a:gd name="connsiteY35" fmla="*/ 2907 h 10000"/>
                  <a:gd name="connsiteX36" fmla="*/ 9384 w 10075"/>
                  <a:gd name="connsiteY36" fmla="*/ 2616 h 10000"/>
                  <a:gd name="connsiteX37" fmla="*/ 9384 w 10075"/>
                  <a:gd name="connsiteY37" fmla="*/ 2616 h 10000"/>
                  <a:gd name="connsiteX38" fmla="*/ 9384 w 10075"/>
                  <a:gd name="connsiteY38" fmla="*/ 2616 h 10000"/>
                  <a:gd name="connsiteX39" fmla="*/ 9330 w 10075"/>
                  <a:gd name="connsiteY39" fmla="*/ 2267 h 10000"/>
                  <a:gd name="connsiteX40" fmla="*/ 9330 w 10075"/>
                  <a:gd name="connsiteY40" fmla="*/ 2248 h 10000"/>
                  <a:gd name="connsiteX41" fmla="*/ 9330 w 10075"/>
                  <a:gd name="connsiteY41" fmla="*/ 2248 h 10000"/>
                  <a:gd name="connsiteX42" fmla="*/ 9341 w 10075"/>
                  <a:gd name="connsiteY42" fmla="*/ 1841 h 10000"/>
                  <a:gd name="connsiteX43" fmla="*/ 9341 w 10075"/>
                  <a:gd name="connsiteY43" fmla="*/ 1822 h 10000"/>
                  <a:gd name="connsiteX44" fmla="*/ 9341 w 10075"/>
                  <a:gd name="connsiteY44" fmla="*/ 1822 h 10000"/>
                  <a:gd name="connsiteX45" fmla="*/ 9660 w 10075"/>
                  <a:gd name="connsiteY45" fmla="*/ 1279 h 10000"/>
                  <a:gd name="connsiteX46" fmla="*/ 9564 w 10075"/>
                  <a:gd name="connsiteY46" fmla="*/ 1008 h 10000"/>
                  <a:gd name="connsiteX47" fmla="*/ 9554 w 10075"/>
                  <a:gd name="connsiteY47" fmla="*/ 1008 h 10000"/>
                  <a:gd name="connsiteX48" fmla="*/ 9554 w 10075"/>
                  <a:gd name="connsiteY48" fmla="*/ 988 h 10000"/>
                  <a:gd name="connsiteX49" fmla="*/ 9586 w 10075"/>
                  <a:gd name="connsiteY49" fmla="*/ 698 h 10000"/>
                  <a:gd name="connsiteX50" fmla="*/ 9501 w 10075"/>
                  <a:gd name="connsiteY50" fmla="*/ 601 h 10000"/>
                  <a:gd name="connsiteX51" fmla="*/ 9288 w 10075"/>
                  <a:gd name="connsiteY51" fmla="*/ 581 h 10000"/>
                  <a:gd name="connsiteX52" fmla="*/ 9288 w 10075"/>
                  <a:gd name="connsiteY52" fmla="*/ 581 h 10000"/>
                  <a:gd name="connsiteX53" fmla="*/ 9277 w 10075"/>
                  <a:gd name="connsiteY53" fmla="*/ 581 h 10000"/>
                  <a:gd name="connsiteX54" fmla="*/ 9224 w 10075"/>
                  <a:gd name="connsiteY54" fmla="*/ 484 h 10000"/>
                  <a:gd name="connsiteX55" fmla="*/ 9086 w 10075"/>
                  <a:gd name="connsiteY55" fmla="*/ 484 h 10000"/>
                  <a:gd name="connsiteX56" fmla="*/ 8948 w 10075"/>
                  <a:gd name="connsiteY56" fmla="*/ 1124 h 10000"/>
                  <a:gd name="connsiteX57" fmla="*/ 8927 w 10075"/>
                  <a:gd name="connsiteY57" fmla="*/ 1124 h 10000"/>
                  <a:gd name="connsiteX58" fmla="*/ 8927 w 10075"/>
                  <a:gd name="connsiteY58" fmla="*/ 1143 h 10000"/>
                  <a:gd name="connsiteX59" fmla="*/ 8650 w 10075"/>
                  <a:gd name="connsiteY59" fmla="*/ 1415 h 10000"/>
                  <a:gd name="connsiteX60" fmla="*/ 8640 w 10075"/>
                  <a:gd name="connsiteY60" fmla="*/ 1434 h 10000"/>
                  <a:gd name="connsiteX61" fmla="*/ 8640 w 10075"/>
                  <a:gd name="connsiteY61" fmla="*/ 1434 h 10000"/>
                  <a:gd name="connsiteX62" fmla="*/ 8470 w 10075"/>
                  <a:gd name="connsiteY62" fmla="*/ 1395 h 10000"/>
                  <a:gd name="connsiteX63" fmla="*/ 8321 w 10075"/>
                  <a:gd name="connsiteY63" fmla="*/ 1531 h 10000"/>
                  <a:gd name="connsiteX64" fmla="*/ 8321 w 10075"/>
                  <a:gd name="connsiteY64" fmla="*/ 1531 h 10000"/>
                  <a:gd name="connsiteX65" fmla="*/ 8321 w 10075"/>
                  <a:gd name="connsiteY65" fmla="*/ 1531 h 10000"/>
                  <a:gd name="connsiteX66" fmla="*/ 8172 w 10075"/>
                  <a:gd name="connsiteY66" fmla="*/ 1589 h 10000"/>
                  <a:gd name="connsiteX67" fmla="*/ 8023 w 10075"/>
                  <a:gd name="connsiteY67" fmla="*/ 1957 h 10000"/>
                  <a:gd name="connsiteX68" fmla="*/ 8013 w 10075"/>
                  <a:gd name="connsiteY68" fmla="*/ 1977 h 10000"/>
                  <a:gd name="connsiteX69" fmla="*/ 7991 w 10075"/>
                  <a:gd name="connsiteY69" fmla="*/ 1977 h 10000"/>
                  <a:gd name="connsiteX70" fmla="*/ 7864 w 10075"/>
                  <a:gd name="connsiteY70" fmla="*/ 1899 h 10000"/>
                  <a:gd name="connsiteX71" fmla="*/ 7843 w 10075"/>
                  <a:gd name="connsiteY71" fmla="*/ 1899 h 10000"/>
                  <a:gd name="connsiteX72" fmla="*/ 7853 w 10075"/>
                  <a:gd name="connsiteY72" fmla="*/ 1841 h 10000"/>
                  <a:gd name="connsiteX73" fmla="*/ 7928 w 10075"/>
                  <a:gd name="connsiteY73" fmla="*/ 1609 h 10000"/>
                  <a:gd name="connsiteX74" fmla="*/ 7906 w 10075"/>
                  <a:gd name="connsiteY74" fmla="*/ 1279 h 10000"/>
                  <a:gd name="connsiteX75" fmla="*/ 7758 w 10075"/>
                  <a:gd name="connsiteY75" fmla="*/ 1124 h 10000"/>
                  <a:gd name="connsiteX76" fmla="*/ 7651 w 10075"/>
                  <a:gd name="connsiteY76" fmla="*/ 1124 h 10000"/>
                  <a:gd name="connsiteX77" fmla="*/ 7641 w 10075"/>
                  <a:gd name="connsiteY77" fmla="*/ 1124 h 10000"/>
                  <a:gd name="connsiteX78" fmla="*/ 7630 w 10075"/>
                  <a:gd name="connsiteY78" fmla="*/ 1105 h 10000"/>
                  <a:gd name="connsiteX79" fmla="*/ 7556 w 10075"/>
                  <a:gd name="connsiteY79" fmla="*/ 930 h 10000"/>
                  <a:gd name="connsiteX80" fmla="*/ 7184 w 10075"/>
                  <a:gd name="connsiteY80" fmla="*/ 891 h 10000"/>
                  <a:gd name="connsiteX81" fmla="*/ 7173 w 10075"/>
                  <a:gd name="connsiteY81" fmla="*/ 891 h 10000"/>
                  <a:gd name="connsiteX82" fmla="*/ 7173 w 10075"/>
                  <a:gd name="connsiteY82" fmla="*/ 872 h 10000"/>
                  <a:gd name="connsiteX83" fmla="*/ 7099 w 10075"/>
                  <a:gd name="connsiteY83" fmla="*/ 620 h 10000"/>
                  <a:gd name="connsiteX84" fmla="*/ 7088 w 10075"/>
                  <a:gd name="connsiteY84" fmla="*/ 601 h 10000"/>
                  <a:gd name="connsiteX85" fmla="*/ 7088 w 10075"/>
                  <a:gd name="connsiteY85" fmla="*/ 601 h 10000"/>
                  <a:gd name="connsiteX86" fmla="*/ 7088 w 10075"/>
                  <a:gd name="connsiteY86" fmla="*/ 465 h 10000"/>
                  <a:gd name="connsiteX87" fmla="*/ 7088 w 10075"/>
                  <a:gd name="connsiteY87" fmla="*/ 426 h 10000"/>
                  <a:gd name="connsiteX88" fmla="*/ 7099 w 10075"/>
                  <a:gd name="connsiteY88" fmla="*/ 407 h 10000"/>
                  <a:gd name="connsiteX89" fmla="*/ 7194 w 10075"/>
                  <a:gd name="connsiteY89" fmla="*/ 310 h 10000"/>
                  <a:gd name="connsiteX90" fmla="*/ 7109 w 10075"/>
                  <a:gd name="connsiteY90" fmla="*/ 136 h 10000"/>
                  <a:gd name="connsiteX91" fmla="*/ 7035 w 10075"/>
                  <a:gd name="connsiteY91" fmla="*/ 0 h 10000"/>
                  <a:gd name="connsiteX92" fmla="*/ 6939 w 10075"/>
                  <a:gd name="connsiteY92" fmla="*/ 116 h 10000"/>
                  <a:gd name="connsiteX93" fmla="*/ 6939 w 10075"/>
                  <a:gd name="connsiteY93" fmla="*/ 116 h 10000"/>
                  <a:gd name="connsiteX94" fmla="*/ 6939 w 10075"/>
                  <a:gd name="connsiteY94" fmla="*/ 116 h 10000"/>
                  <a:gd name="connsiteX95" fmla="*/ 6812 w 10075"/>
                  <a:gd name="connsiteY95" fmla="*/ 155 h 10000"/>
                  <a:gd name="connsiteX96" fmla="*/ 6674 w 10075"/>
                  <a:gd name="connsiteY96" fmla="*/ 291 h 10000"/>
                  <a:gd name="connsiteX97" fmla="*/ 6599 w 10075"/>
                  <a:gd name="connsiteY97" fmla="*/ 523 h 10000"/>
                  <a:gd name="connsiteX98" fmla="*/ 6599 w 10075"/>
                  <a:gd name="connsiteY98" fmla="*/ 543 h 10000"/>
                  <a:gd name="connsiteX99" fmla="*/ 6589 w 10075"/>
                  <a:gd name="connsiteY99" fmla="*/ 543 h 10000"/>
                  <a:gd name="connsiteX100" fmla="*/ 6397 w 10075"/>
                  <a:gd name="connsiteY100" fmla="*/ 581 h 10000"/>
                  <a:gd name="connsiteX101" fmla="*/ 6334 w 10075"/>
                  <a:gd name="connsiteY101" fmla="*/ 891 h 10000"/>
                  <a:gd name="connsiteX102" fmla="*/ 6334 w 10075"/>
                  <a:gd name="connsiteY102" fmla="*/ 911 h 10000"/>
                  <a:gd name="connsiteX103" fmla="*/ 6334 w 10075"/>
                  <a:gd name="connsiteY103" fmla="*/ 911 h 10000"/>
                  <a:gd name="connsiteX104" fmla="*/ 6142 w 10075"/>
                  <a:gd name="connsiteY104" fmla="*/ 1124 h 10000"/>
                  <a:gd name="connsiteX105" fmla="*/ 6015 w 10075"/>
                  <a:gd name="connsiteY105" fmla="*/ 1453 h 10000"/>
                  <a:gd name="connsiteX106" fmla="*/ 6004 w 10075"/>
                  <a:gd name="connsiteY106" fmla="*/ 1473 h 10000"/>
                  <a:gd name="connsiteX107" fmla="*/ 5994 w 10075"/>
                  <a:gd name="connsiteY107" fmla="*/ 1453 h 10000"/>
                  <a:gd name="connsiteX108" fmla="*/ 5802 w 10075"/>
                  <a:gd name="connsiteY108" fmla="*/ 1434 h 10000"/>
                  <a:gd name="connsiteX109" fmla="*/ 5781 w 10075"/>
                  <a:gd name="connsiteY109" fmla="*/ 1415 h 10000"/>
                  <a:gd name="connsiteX110" fmla="*/ 5781 w 10075"/>
                  <a:gd name="connsiteY110" fmla="*/ 1395 h 10000"/>
                  <a:gd name="connsiteX111" fmla="*/ 5760 w 10075"/>
                  <a:gd name="connsiteY111" fmla="*/ 930 h 10000"/>
                  <a:gd name="connsiteX112" fmla="*/ 5654 w 10075"/>
                  <a:gd name="connsiteY112" fmla="*/ 872 h 10000"/>
                  <a:gd name="connsiteX113" fmla="*/ 5377 w 10075"/>
                  <a:gd name="connsiteY113" fmla="*/ 1240 h 10000"/>
                  <a:gd name="connsiteX114" fmla="*/ 5165 w 10075"/>
                  <a:gd name="connsiteY114" fmla="*/ 1570 h 10000"/>
                  <a:gd name="connsiteX115" fmla="*/ 5165 w 10075"/>
                  <a:gd name="connsiteY115" fmla="*/ 1899 h 10000"/>
                  <a:gd name="connsiteX116" fmla="*/ 5165 w 10075"/>
                  <a:gd name="connsiteY116" fmla="*/ 1919 h 10000"/>
                  <a:gd name="connsiteX117" fmla="*/ 5154 w 10075"/>
                  <a:gd name="connsiteY117" fmla="*/ 1919 h 10000"/>
                  <a:gd name="connsiteX118" fmla="*/ 5027 w 10075"/>
                  <a:gd name="connsiteY118" fmla="*/ 2112 h 10000"/>
                  <a:gd name="connsiteX119" fmla="*/ 5016 w 10075"/>
                  <a:gd name="connsiteY119" fmla="*/ 2112 h 10000"/>
                  <a:gd name="connsiteX120" fmla="*/ 5005 w 10075"/>
                  <a:gd name="connsiteY120" fmla="*/ 2112 h 10000"/>
                  <a:gd name="connsiteX121" fmla="*/ 4814 w 10075"/>
                  <a:gd name="connsiteY121" fmla="*/ 2112 h 10000"/>
                  <a:gd name="connsiteX122" fmla="*/ 4803 w 10075"/>
                  <a:gd name="connsiteY122" fmla="*/ 2112 h 10000"/>
                  <a:gd name="connsiteX123" fmla="*/ 4803 w 10075"/>
                  <a:gd name="connsiteY123" fmla="*/ 2112 h 10000"/>
                  <a:gd name="connsiteX124" fmla="*/ 4697 w 10075"/>
                  <a:gd name="connsiteY124" fmla="*/ 1957 h 10000"/>
                  <a:gd name="connsiteX125" fmla="*/ 4591 w 10075"/>
                  <a:gd name="connsiteY125" fmla="*/ 1899 h 10000"/>
                  <a:gd name="connsiteX126" fmla="*/ 4591 w 10075"/>
                  <a:gd name="connsiteY126" fmla="*/ 1957 h 10000"/>
                  <a:gd name="connsiteX127" fmla="*/ 4591 w 10075"/>
                  <a:gd name="connsiteY127" fmla="*/ 1996 h 10000"/>
                  <a:gd name="connsiteX128" fmla="*/ 4570 w 10075"/>
                  <a:gd name="connsiteY128" fmla="*/ 1996 h 10000"/>
                  <a:gd name="connsiteX129" fmla="*/ 4453 w 10075"/>
                  <a:gd name="connsiteY129" fmla="*/ 1996 h 10000"/>
                  <a:gd name="connsiteX130" fmla="*/ 4431 w 10075"/>
                  <a:gd name="connsiteY130" fmla="*/ 1996 h 10000"/>
                  <a:gd name="connsiteX131" fmla="*/ 4431 w 10075"/>
                  <a:gd name="connsiteY131" fmla="*/ 1957 h 10000"/>
                  <a:gd name="connsiteX132" fmla="*/ 4378 w 10075"/>
                  <a:gd name="connsiteY132" fmla="*/ 1589 h 10000"/>
                  <a:gd name="connsiteX133" fmla="*/ 4091 w 10075"/>
                  <a:gd name="connsiteY133" fmla="*/ 1512 h 10000"/>
                  <a:gd name="connsiteX134" fmla="*/ 4081 w 10075"/>
                  <a:gd name="connsiteY134" fmla="*/ 1512 h 10000"/>
                  <a:gd name="connsiteX135" fmla="*/ 4070 w 10075"/>
                  <a:gd name="connsiteY135" fmla="*/ 1492 h 10000"/>
                  <a:gd name="connsiteX136" fmla="*/ 3879 w 10075"/>
                  <a:gd name="connsiteY136" fmla="*/ 988 h 10000"/>
                  <a:gd name="connsiteX137" fmla="*/ 3719 w 10075"/>
                  <a:gd name="connsiteY137" fmla="*/ 988 h 10000"/>
                  <a:gd name="connsiteX138" fmla="*/ 3698 w 10075"/>
                  <a:gd name="connsiteY138" fmla="*/ 1085 h 10000"/>
                  <a:gd name="connsiteX139" fmla="*/ 3698 w 10075"/>
                  <a:gd name="connsiteY139" fmla="*/ 1105 h 10000"/>
                  <a:gd name="connsiteX140" fmla="*/ 3698 w 10075"/>
                  <a:gd name="connsiteY140" fmla="*/ 1105 h 10000"/>
                  <a:gd name="connsiteX141" fmla="*/ 3592 w 10075"/>
                  <a:gd name="connsiteY141" fmla="*/ 1318 h 10000"/>
                  <a:gd name="connsiteX142" fmla="*/ 3592 w 10075"/>
                  <a:gd name="connsiteY142" fmla="*/ 1318 h 10000"/>
                  <a:gd name="connsiteX143" fmla="*/ 3581 w 10075"/>
                  <a:gd name="connsiteY143" fmla="*/ 1318 h 10000"/>
                  <a:gd name="connsiteX144" fmla="*/ 3486 w 10075"/>
                  <a:gd name="connsiteY144" fmla="*/ 1395 h 10000"/>
                  <a:gd name="connsiteX145" fmla="*/ 3486 w 10075"/>
                  <a:gd name="connsiteY145" fmla="*/ 1686 h 10000"/>
                  <a:gd name="connsiteX146" fmla="*/ 3486 w 10075"/>
                  <a:gd name="connsiteY146" fmla="*/ 1725 h 10000"/>
                  <a:gd name="connsiteX147" fmla="*/ 3475 w 10075"/>
                  <a:gd name="connsiteY147" fmla="*/ 1725 h 10000"/>
                  <a:gd name="connsiteX148" fmla="*/ 3369 w 10075"/>
                  <a:gd name="connsiteY148" fmla="*/ 1841 h 10000"/>
                  <a:gd name="connsiteX149" fmla="*/ 3135 w 10075"/>
                  <a:gd name="connsiteY149" fmla="*/ 2171 h 10000"/>
                  <a:gd name="connsiteX150" fmla="*/ 2954 w 10075"/>
                  <a:gd name="connsiteY150" fmla="*/ 2829 h 10000"/>
                  <a:gd name="connsiteX151" fmla="*/ 2954 w 10075"/>
                  <a:gd name="connsiteY151" fmla="*/ 2829 h 10000"/>
                  <a:gd name="connsiteX152" fmla="*/ 2944 w 10075"/>
                  <a:gd name="connsiteY152" fmla="*/ 2829 h 10000"/>
                  <a:gd name="connsiteX153" fmla="*/ 2699 w 10075"/>
                  <a:gd name="connsiteY153" fmla="*/ 3217 h 10000"/>
                  <a:gd name="connsiteX154" fmla="*/ 2487 w 10075"/>
                  <a:gd name="connsiteY154" fmla="*/ 3566 h 10000"/>
                  <a:gd name="connsiteX155" fmla="*/ 2465 w 10075"/>
                  <a:gd name="connsiteY155" fmla="*/ 3934 h 10000"/>
                  <a:gd name="connsiteX156" fmla="*/ 2465 w 10075"/>
                  <a:gd name="connsiteY156" fmla="*/ 3934 h 10000"/>
                  <a:gd name="connsiteX157" fmla="*/ 2465 w 10075"/>
                  <a:gd name="connsiteY157" fmla="*/ 3934 h 10000"/>
                  <a:gd name="connsiteX158" fmla="*/ 2295 w 10075"/>
                  <a:gd name="connsiteY158" fmla="*/ 4205 h 10000"/>
                  <a:gd name="connsiteX159" fmla="*/ 2200 w 10075"/>
                  <a:gd name="connsiteY159" fmla="*/ 4535 h 10000"/>
                  <a:gd name="connsiteX160" fmla="*/ 2189 w 10075"/>
                  <a:gd name="connsiteY160" fmla="*/ 4554 h 10000"/>
                  <a:gd name="connsiteX161" fmla="*/ 2179 w 10075"/>
                  <a:gd name="connsiteY161" fmla="*/ 4554 h 10000"/>
                  <a:gd name="connsiteX162" fmla="*/ 2051 w 10075"/>
                  <a:gd name="connsiteY162" fmla="*/ 4535 h 10000"/>
                  <a:gd name="connsiteX163" fmla="*/ 1913 w 10075"/>
                  <a:gd name="connsiteY163" fmla="*/ 4767 h 10000"/>
                  <a:gd name="connsiteX164" fmla="*/ 1913 w 10075"/>
                  <a:gd name="connsiteY164" fmla="*/ 4787 h 10000"/>
                  <a:gd name="connsiteX165" fmla="*/ 1902 w 10075"/>
                  <a:gd name="connsiteY165" fmla="*/ 4787 h 10000"/>
                  <a:gd name="connsiteX166" fmla="*/ 1498 w 10075"/>
                  <a:gd name="connsiteY166" fmla="*/ 4671 h 10000"/>
                  <a:gd name="connsiteX167" fmla="*/ 1488 w 10075"/>
                  <a:gd name="connsiteY167" fmla="*/ 4671 h 10000"/>
                  <a:gd name="connsiteX168" fmla="*/ 1488 w 10075"/>
                  <a:gd name="connsiteY168" fmla="*/ 4651 h 10000"/>
                  <a:gd name="connsiteX169" fmla="*/ 1424 w 10075"/>
                  <a:gd name="connsiteY169" fmla="*/ 4516 h 10000"/>
                  <a:gd name="connsiteX170" fmla="*/ 1350 w 10075"/>
                  <a:gd name="connsiteY170" fmla="*/ 4516 h 10000"/>
                  <a:gd name="connsiteX171" fmla="*/ 1296 w 10075"/>
                  <a:gd name="connsiteY171" fmla="*/ 4690 h 10000"/>
                  <a:gd name="connsiteX172" fmla="*/ 1286 w 10075"/>
                  <a:gd name="connsiteY172" fmla="*/ 4922 h 10000"/>
                  <a:gd name="connsiteX173" fmla="*/ 1286 w 10075"/>
                  <a:gd name="connsiteY173" fmla="*/ 4942 h 10000"/>
                  <a:gd name="connsiteX174" fmla="*/ 1275 w 10075"/>
                  <a:gd name="connsiteY174" fmla="*/ 4961 h 10000"/>
                  <a:gd name="connsiteX175" fmla="*/ 1190 w 10075"/>
                  <a:gd name="connsiteY175" fmla="*/ 5058 h 10000"/>
                  <a:gd name="connsiteX176" fmla="*/ 1137 w 10075"/>
                  <a:gd name="connsiteY176" fmla="*/ 5271 h 10000"/>
                  <a:gd name="connsiteX177" fmla="*/ 1137 w 10075"/>
                  <a:gd name="connsiteY177" fmla="*/ 5291 h 10000"/>
                  <a:gd name="connsiteX178" fmla="*/ 1126 w 10075"/>
                  <a:gd name="connsiteY178" fmla="*/ 5291 h 10000"/>
                  <a:gd name="connsiteX179" fmla="*/ 1020 w 10075"/>
                  <a:gd name="connsiteY179" fmla="*/ 5407 h 10000"/>
                  <a:gd name="connsiteX180" fmla="*/ 999 w 10075"/>
                  <a:gd name="connsiteY180" fmla="*/ 5581 h 10000"/>
                  <a:gd name="connsiteX181" fmla="*/ 978 w 10075"/>
                  <a:gd name="connsiteY181" fmla="*/ 5756 h 10000"/>
                  <a:gd name="connsiteX182" fmla="*/ 978 w 10075"/>
                  <a:gd name="connsiteY182" fmla="*/ 5775 h 10000"/>
                  <a:gd name="connsiteX183" fmla="*/ 967 w 10075"/>
                  <a:gd name="connsiteY183" fmla="*/ 5775 h 10000"/>
                  <a:gd name="connsiteX184" fmla="*/ 861 w 10075"/>
                  <a:gd name="connsiteY184" fmla="*/ 5814 h 10000"/>
                  <a:gd name="connsiteX185" fmla="*/ 861 w 10075"/>
                  <a:gd name="connsiteY185" fmla="*/ 6047 h 10000"/>
                  <a:gd name="connsiteX186" fmla="*/ 967 w 10075"/>
                  <a:gd name="connsiteY186" fmla="*/ 6298 h 10000"/>
                  <a:gd name="connsiteX187" fmla="*/ 967 w 10075"/>
                  <a:gd name="connsiteY187" fmla="*/ 6298 h 10000"/>
                  <a:gd name="connsiteX188" fmla="*/ 978 w 10075"/>
                  <a:gd name="connsiteY188" fmla="*/ 6318 h 10000"/>
                  <a:gd name="connsiteX189" fmla="*/ 988 w 10075"/>
                  <a:gd name="connsiteY189" fmla="*/ 6512 h 10000"/>
                  <a:gd name="connsiteX190" fmla="*/ 988 w 10075"/>
                  <a:gd name="connsiteY190" fmla="*/ 6531 h 10000"/>
                  <a:gd name="connsiteX191" fmla="*/ 978 w 10075"/>
                  <a:gd name="connsiteY191" fmla="*/ 6550 h 10000"/>
                  <a:gd name="connsiteX192" fmla="*/ 627 w 10075"/>
                  <a:gd name="connsiteY192" fmla="*/ 7016 h 10000"/>
                  <a:gd name="connsiteX193" fmla="*/ 521 w 10075"/>
                  <a:gd name="connsiteY193" fmla="*/ 7151 h 10000"/>
                  <a:gd name="connsiteX194" fmla="*/ 340 w 10075"/>
                  <a:gd name="connsiteY194" fmla="*/ 7384 h 10000"/>
                  <a:gd name="connsiteX195" fmla="*/ 340 w 10075"/>
                  <a:gd name="connsiteY195" fmla="*/ 7403 h 10000"/>
                  <a:gd name="connsiteX196" fmla="*/ 340 w 10075"/>
                  <a:gd name="connsiteY196" fmla="*/ 7403 h 10000"/>
                  <a:gd name="connsiteX197" fmla="*/ 191 w 10075"/>
                  <a:gd name="connsiteY197" fmla="*/ 7519 h 10000"/>
                  <a:gd name="connsiteX198" fmla="*/ 0 w 10075"/>
                  <a:gd name="connsiteY198" fmla="*/ 7791 h 10000"/>
                  <a:gd name="connsiteX199" fmla="*/ 11 w 10075"/>
                  <a:gd name="connsiteY199" fmla="*/ 7829 h 10000"/>
                  <a:gd name="connsiteX200" fmla="*/ 149 w 10075"/>
                  <a:gd name="connsiteY200" fmla="*/ 7868 h 10000"/>
                  <a:gd name="connsiteX201" fmla="*/ 159 w 10075"/>
                  <a:gd name="connsiteY201" fmla="*/ 7868 h 10000"/>
                  <a:gd name="connsiteX202" fmla="*/ 159 w 10075"/>
                  <a:gd name="connsiteY202" fmla="*/ 7868 h 10000"/>
                  <a:gd name="connsiteX203" fmla="*/ 372 w 10075"/>
                  <a:gd name="connsiteY203" fmla="*/ 8256 h 10000"/>
                  <a:gd name="connsiteX204" fmla="*/ 1467 w 10075"/>
                  <a:gd name="connsiteY204" fmla="*/ 9205 h 10000"/>
                  <a:gd name="connsiteX205" fmla="*/ 1467 w 10075"/>
                  <a:gd name="connsiteY205" fmla="*/ 9205 h 10000"/>
                  <a:gd name="connsiteX206" fmla="*/ 1477 w 10075"/>
                  <a:gd name="connsiteY206" fmla="*/ 9205 h 10000"/>
                  <a:gd name="connsiteX207" fmla="*/ 1838 w 10075"/>
                  <a:gd name="connsiteY207" fmla="*/ 9729 h 10000"/>
                  <a:gd name="connsiteX208" fmla="*/ 2508 w 10075"/>
                  <a:gd name="connsiteY208" fmla="*/ 9767 h 10000"/>
                  <a:gd name="connsiteX209" fmla="*/ 2561 w 10075"/>
                  <a:gd name="connsiteY209" fmla="*/ 9671 h 10000"/>
                  <a:gd name="connsiteX210" fmla="*/ 2561 w 10075"/>
                  <a:gd name="connsiteY210" fmla="*/ 9671 h 10000"/>
                  <a:gd name="connsiteX211" fmla="*/ 2582 w 10075"/>
                  <a:gd name="connsiteY211" fmla="*/ 9671 h 10000"/>
                  <a:gd name="connsiteX212" fmla="*/ 2848 w 10075"/>
                  <a:gd name="connsiteY212" fmla="*/ 9651 h 10000"/>
                  <a:gd name="connsiteX213" fmla="*/ 2859 w 10075"/>
                  <a:gd name="connsiteY213" fmla="*/ 9651 h 10000"/>
                  <a:gd name="connsiteX214" fmla="*/ 2869 w 10075"/>
                  <a:gd name="connsiteY214" fmla="*/ 9671 h 10000"/>
                  <a:gd name="connsiteX215" fmla="*/ 3061 w 10075"/>
                  <a:gd name="connsiteY215" fmla="*/ 10000 h 10000"/>
                  <a:gd name="connsiteX216" fmla="*/ 3061 w 10075"/>
                  <a:gd name="connsiteY216" fmla="*/ 10000 h 10000"/>
                  <a:gd name="connsiteX217" fmla="*/ 4336 w 10075"/>
                  <a:gd name="connsiteY217" fmla="*/ 9961 h 10000"/>
                  <a:gd name="connsiteX218" fmla="*/ 4357 w 10075"/>
                  <a:gd name="connsiteY218" fmla="*/ 9961 h 10000"/>
                  <a:gd name="connsiteX219" fmla="*/ 4357 w 10075"/>
                  <a:gd name="connsiteY219" fmla="*/ 9981 h 10000"/>
                  <a:gd name="connsiteX220" fmla="*/ 4527 w 10075"/>
                  <a:gd name="connsiteY220" fmla="*/ 9864 h 10000"/>
                  <a:gd name="connsiteX221" fmla="*/ 4538 w 10075"/>
                  <a:gd name="connsiteY221" fmla="*/ 9864 h 10000"/>
                  <a:gd name="connsiteX222" fmla="*/ 4538 w 10075"/>
                  <a:gd name="connsiteY222" fmla="*/ 9864 h 10000"/>
                  <a:gd name="connsiteX223" fmla="*/ 5250 w 10075"/>
                  <a:gd name="connsiteY223" fmla="*/ 9845 h 10000"/>
                  <a:gd name="connsiteX224" fmla="*/ 7354 w 10075"/>
                  <a:gd name="connsiteY224" fmla="*/ 9845 h 10000"/>
                  <a:gd name="connsiteX225" fmla="*/ 7343 w 10075"/>
                  <a:gd name="connsiteY225" fmla="*/ 9826 h 10000"/>
                  <a:gd name="connsiteX226" fmla="*/ 7439 w 10075"/>
                  <a:gd name="connsiteY226" fmla="*/ 9612 h 10000"/>
                  <a:gd name="connsiteX227" fmla="*/ 7513 w 10075"/>
                  <a:gd name="connsiteY227" fmla="*/ 9516 h 10000"/>
                  <a:gd name="connsiteX228" fmla="*/ 7428 w 10075"/>
                  <a:gd name="connsiteY228" fmla="*/ 9283 h 10000"/>
                  <a:gd name="connsiteX229" fmla="*/ 7450 w 10075"/>
                  <a:gd name="connsiteY229" fmla="*/ 9109 h 10000"/>
                  <a:gd name="connsiteX230" fmla="*/ 7683 w 10075"/>
                  <a:gd name="connsiteY230" fmla="*/ 8992 h 10000"/>
                  <a:gd name="connsiteX231" fmla="*/ 7683 w 10075"/>
                  <a:gd name="connsiteY231" fmla="*/ 8798 h 10000"/>
                  <a:gd name="connsiteX232" fmla="*/ 7779 w 10075"/>
                  <a:gd name="connsiteY232" fmla="*/ 8682 h 10000"/>
                  <a:gd name="connsiteX233" fmla="*/ 7949 w 10075"/>
                  <a:gd name="connsiteY233" fmla="*/ 8372 h 10000"/>
                  <a:gd name="connsiteX234" fmla="*/ 8013 w 10075"/>
                  <a:gd name="connsiteY234" fmla="*/ 8023 h 10000"/>
                  <a:gd name="connsiteX235" fmla="*/ 8098 w 10075"/>
                  <a:gd name="connsiteY235" fmla="*/ 7907 h 10000"/>
                  <a:gd name="connsiteX236" fmla="*/ 8204 w 10075"/>
                  <a:gd name="connsiteY236" fmla="*/ 7907 h 10000"/>
                  <a:gd name="connsiteX237" fmla="*/ 8363 w 10075"/>
                  <a:gd name="connsiteY237" fmla="*/ 7829 h 10000"/>
                  <a:gd name="connsiteX238" fmla="*/ 8576 w 10075"/>
                  <a:gd name="connsiteY238" fmla="*/ 7907 h 10000"/>
                  <a:gd name="connsiteX239" fmla="*/ 8661 w 10075"/>
                  <a:gd name="connsiteY239" fmla="*/ 8004 h 10000"/>
                  <a:gd name="connsiteX240" fmla="*/ 8704 w 10075"/>
                  <a:gd name="connsiteY240" fmla="*/ 7829 h 10000"/>
                  <a:gd name="connsiteX241" fmla="*/ 8831 w 10075"/>
                  <a:gd name="connsiteY241" fmla="*/ 7733 h 10000"/>
                  <a:gd name="connsiteX242" fmla="*/ 8980 w 10075"/>
                  <a:gd name="connsiteY242" fmla="*/ 7713 h 10000"/>
                  <a:gd name="connsiteX243" fmla="*/ 9097 w 10075"/>
                  <a:gd name="connsiteY243" fmla="*/ 7674 h 10000"/>
                  <a:gd name="connsiteX244" fmla="*/ 9235 w 10075"/>
                  <a:gd name="connsiteY244" fmla="*/ 7791 h 10000"/>
                  <a:gd name="connsiteX245" fmla="*/ 9341 w 10075"/>
                  <a:gd name="connsiteY245" fmla="*/ 7907 h 10000"/>
                  <a:gd name="connsiteX246" fmla="*/ 9458 w 10075"/>
                  <a:gd name="connsiteY246" fmla="*/ 7733 h 10000"/>
                  <a:gd name="connsiteX247" fmla="*/ 9575 w 10075"/>
                  <a:gd name="connsiteY247" fmla="*/ 7829 h 10000"/>
                  <a:gd name="connsiteX248" fmla="*/ 9702 w 10075"/>
                  <a:gd name="connsiteY248" fmla="*/ 7829 h 10000"/>
                  <a:gd name="connsiteX249" fmla="*/ 9809 w 10075"/>
                  <a:gd name="connsiteY249" fmla="*/ 7907 h 10000"/>
                  <a:gd name="connsiteX250" fmla="*/ 9968 w 10075"/>
                  <a:gd name="connsiteY250" fmla="*/ 7829 h 10000"/>
                  <a:gd name="connsiteX251" fmla="*/ 10000 w 10075"/>
                  <a:gd name="connsiteY251" fmla="*/ 7810 h 10000"/>
                  <a:gd name="connsiteX252" fmla="*/ 9979 w 10075"/>
                  <a:gd name="connsiteY252" fmla="*/ 7810 h 10000"/>
                  <a:gd name="connsiteX253" fmla="*/ 9968 w 10075"/>
                  <a:gd name="connsiteY253" fmla="*/ 7636 h 10000"/>
                  <a:gd name="connsiteX254" fmla="*/ 10075 w 10075"/>
                  <a:gd name="connsiteY254" fmla="*/ 7250 h 10000"/>
                  <a:gd name="connsiteX255" fmla="*/ 9968 w 10075"/>
                  <a:gd name="connsiteY255" fmla="*/ 6822 h 10000"/>
                  <a:gd name="connsiteX256" fmla="*/ 9979 w 10075"/>
                  <a:gd name="connsiteY256" fmla="*/ 6802 h 10000"/>
                  <a:gd name="connsiteX257" fmla="*/ 9979 w 10075"/>
                  <a:gd name="connsiteY257" fmla="*/ 6802 h 10000"/>
                  <a:gd name="connsiteX258" fmla="*/ 9947 w 10075"/>
                  <a:gd name="connsiteY258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447 w 10102"/>
                  <a:gd name="connsiteY7" fmla="*/ 6550 h 10000"/>
                  <a:gd name="connsiteX8" fmla="*/ 9447 w 10102"/>
                  <a:gd name="connsiteY8" fmla="*/ 6531 h 10000"/>
                  <a:gd name="connsiteX9" fmla="*/ 9458 w 10102"/>
                  <a:gd name="connsiteY9" fmla="*/ 6531 h 10000"/>
                  <a:gd name="connsiteX10" fmla="*/ 9554 w 10102"/>
                  <a:gd name="connsiteY10" fmla="*/ 6453 h 10000"/>
                  <a:gd name="connsiteX11" fmla="*/ 9564 w 10102"/>
                  <a:gd name="connsiteY11" fmla="*/ 5601 h 10000"/>
                  <a:gd name="connsiteX12" fmla="*/ 9564 w 10102"/>
                  <a:gd name="connsiteY12" fmla="*/ 5581 h 10000"/>
                  <a:gd name="connsiteX13" fmla="*/ 9564 w 10102"/>
                  <a:gd name="connsiteY13" fmla="*/ 5562 h 10000"/>
                  <a:gd name="connsiteX14" fmla="*/ 9649 w 10102"/>
                  <a:gd name="connsiteY14" fmla="*/ 5388 h 10000"/>
                  <a:gd name="connsiteX15" fmla="*/ 9702 w 10102"/>
                  <a:gd name="connsiteY15" fmla="*/ 5291 h 10000"/>
                  <a:gd name="connsiteX16" fmla="*/ 9554 w 10102"/>
                  <a:gd name="connsiteY16" fmla="*/ 5058 h 10000"/>
                  <a:gd name="connsiteX17" fmla="*/ 9554 w 10102"/>
                  <a:gd name="connsiteY17" fmla="*/ 5058 h 10000"/>
                  <a:gd name="connsiteX18" fmla="*/ 9543 w 10102"/>
                  <a:gd name="connsiteY18" fmla="*/ 5058 h 10000"/>
                  <a:gd name="connsiteX19" fmla="*/ 9394 w 10102"/>
                  <a:gd name="connsiteY19" fmla="*/ 4709 h 10000"/>
                  <a:gd name="connsiteX20" fmla="*/ 9394 w 10102"/>
                  <a:gd name="connsiteY20" fmla="*/ 4690 h 10000"/>
                  <a:gd name="connsiteX21" fmla="*/ 9394 w 10102"/>
                  <a:gd name="connsiteY21" fmla="*/ 4690 h 10000"/>
                  <a:gd name="connsiteX22" fmla="*/ 9456 w 10102"/>
                  <a:gd name="connsiteY22" fmla="*/ 4520 h 10000"/>
                  <a:gd name="connsiteX23" fmla="*/ 9490 w 10102"/>
                  <a:gd name="connsiteY23" fmla="*/ 4360 h 10000"/>
                  <a:gd name="connsiteX24" fmla="*/ 9564 w 10102"/>
                  <a:gd name="connsiteY24" fmla="*/ 4244 h 10000"/>
                  <a:gd name="connsiteX25" fmla="*/ 9628 w 10102"/>
                  <a:gd name="connsiteY25" fmla="*/ 4012 h 10000"/>
                  <a:gd name="connsiteX26" fmla="*/ 9490 w 10102"/>
                  <a:gd name="connsiteY26" fmla="*/ 3760 h 10000"/>
                  <a:gd name="connsiteX27" fmla="*/ 9490 w 10102"/>
                  <a:gd name="connsiteY27" fmla="*/ 3760 h 10000"/>
                  <a:gd name="connsiteX28" fmla="*/ 9479 w 10102"/>
                  <a:gd name="connsiteY28" fmla="*/ 3760 h 10000"/>
                  <a:gd name="connsiteX29" fmla="*/ 9426 w 10102"/>
                  <a:gd name="connsiteY29" fmla="*/ 3527 h 10000"/>
                  <a:gd name="connsiteX30" fmla="*/ 9426 w 10102"/>
                  <a:gd name="connsiteY30" fmla="*/ 3527 h 10000"/>
                  <a:gd name="connsiteX31" fmla="*/ 9426 w 10102"/>
                  <a:gd name="connsiteY31" fmla="*/ 3508 h 10000"/>
                  <a:gd name="connsiteX32" fmla="*/ 9416 w 10102"/>
                  <a:gd name="connsiteY32" fmla="*/ 3198 h 10000"/>
                  <a:gd name="connsiteX33" fmla="*/ 9416 w 10102"/>
                  <a:gd name="connsiteY33" fmla="*/ 3198 h 10000"/>
                  <a:gd name="connsiteX34" fmla="*/ 9416 w 10102"/>
                  <a:gd name="connsiteY34" fmla="*/ 3178 h 10000"/>
                  <a:gd name="connsiteX35" fmla="*/ 9532 w 10102"/>
                  <a:gd name="connsiteY35" fmla="*/ 2907 h 10000"/>
                  <a:gd name="connsiteX36" fmla="*/ 9384 w 10102"/>
                  <a:gd name="connsiteY36" fmla="*/ 2616 h 10000"/>
                  <a:gd name="connsiteX37" fmla="*/ 9384 w 10102"/>
                  <a:gd name="connsiteY37" fmla="*/ 2616 h 10000"/>
                  <a:gd name="connsiteX38" fmla="*/ 9384 w 10102"/>
                  <a:gd name="connsiteY38" fmla="*/ 2616 h 10000"/>
                  <a:gd name="connsiteX39" fmla="*/ 9330 w 10102"/>
                  <a:gd name="connsiteY39" fmla="*/ 2267 h 10000"/>
                  <a:gd name="connsiteX40" fmla="*/ 9330 w 10102"/>
                  <a:gd name="connsiteY40" fmla="*/ 2248 h 10000"/>
                  <a:gd name="connsiteX41" fmla="*/ 9330 w 10102"/>
                  <a:gd name="connsiteY41" fmla="*/ 2248 h 10000"/>
                  <a:gd name="connsiteX42" fmla="*/ 9341 w 10102"/>
                  <a:gd name="connsiteY42" fmla="*/ 1841 h 10000"/>
                  <a:gd name="connsiteX43" fmla="*/ 9341 w 10102"/>
                  <a:gd name="connsiteY43" fmla="*/ 1822 h 10000"/>
                  <a:gd name="connsiteX44" fmla="*/ 9341 w 10102"/>
                  <a:gd name="connsiteY44" fmla="*/ 1822 h 10000"/>
                  <a:gd name="connsiteX45" fmla="*/ 9660 w 10102"/>
                  <a:gd name="connsiteY45" fmla="*/ 1279 h 10000"/>
                  <a:gd name="connsiteX46" fmla="*/ 9564 w 10102"/>
                  <a:gd name="connsiteY46" fmla="*/ 1008 h 10000"/>
                  <a:gd name="connsiteX47" fmla="*/ 9554 w 10102"/>
                  <a:gd name="connsiteY47" fmla="*/ 1008 h 10000"/>
                  <a:gd name="connsiteX48" fmla="*/ 9554 w 10102"/>
                  <a:gd name="connsiteY48" fmla="*/ 988 h 10000"/>
                  <a:gd name="connsiteX49" fmla="*/ 9586 w 10102"/>
                  <a:gd name="connsiteY49" fmla="*/ 698 h 10000"/>
                  <a:gd name="connsiteX50" fmla="*/ 9501 w 10102"/>
                  <a:gd name="connsiteY50" fmla="*/ 601 h 10000"/>
                  <a:gd name="connsiteX51" fmla="*/ 9288 w 10102"/>
                  <a:gd name="connsiteY51" fmla="*/ 581 h 10000"/>
                  <a:gd name="connsiteX52" fmla="*/ 9288 w 10102"/>
                  <a:gd name="connsiteY52" fmla="*/ 581 h 10000"/>
                  <a:gd name="connsiteX53" fmla="*/ 9277 w 10102"/>
                  <a:gd name="connsiteY53" fmla="*/ 581 h 10000"/>
                  <a:gd name="connsiteX54" fmla="*/ 9224 w 10102"/>
                  <a:gd name="connsiteY54" fmla="*/ 484 h 10000"/>
                  <a:gd name="connsiteX55" fmla="*/ 9086 w 10102"/>
                  <a:gd name="connsiteY55" fmla="*/ 484 h 10000"/>
                  <a:gd name="connsiteX56" fmla="*/ 8948 w 10102"/>
                  <a:gd name="connsiteY56" fmla="*/ 1124 h 10000"/>
                  <a:gd name="connsiteX57" fmla="*/ 8927 w 10102"/>
                  <a:gd name="connsiteY57" fmla="*/ 1124 h 10000"/>
                  <a:gd name="connsiteX58" fmla="*/ 8927 w 10102"/>
                  <a:gd name="connsiteY58" fmla="*/ 1143 h 10000"/>
                  <a:gd name="connsiteX59" fmla="*/ 8650 w 10102"/>
                  <a:gd name="connsiteY59" fmla="*/ 1415 h 10000"/>
                  <a:gd name="connsiteX60" fmla="*/ 8640 w 10102"/>
                  <a:gd name="connsiteY60" fmla="*/ 1434 h 10000"/>
                  <a:gd name="connsiteX61" fmla="*/ 8640 w 10102"/>
                  <a:gd name="connsiteY61" fmla="*/ 1434 h 10000"/>
                  <a:gd name="connsiteX62" fmla="*/ 8470 w 10102"/>
                  <a:gd name="connsiteY62" fmla="*/ 1395 h 10000"/>
                  <a:gd name="connsiteX63" fmla="*/ 8321 w 10102"/>
                  <a:gd name="connsiteY63" fmla="*/ 1531 h 10000"/>
                  <a:gd name="connsiteX64" fmla="*/ 8321 w 10102"/>
                  <a:gd name="connsiteY64" fmla="*/ 1531 h 10000"/>
                  <a:gd name="connsiteX65" fmla="*/ 8321 w 10102"/>
                  <a:gd name="connsiteY65" fmla="*/ 1531 h 10000"/>
                  <a:gd name="connsiteX66" fmla="*/ 8172 w 10102"/>
                  <a:gd name="connsiteY66" fmla="*/ 1589 h 10000"/>
                  <a:gd name="connsiteX67" fmla="*/ 8023 w 10102"/>
                  <a:gd name="connsiteY67" fmla="*/ 1957 h 10000"/>
                  <a:gd name="connsiteX68" fmla="*/ 8013 w 10102"/>
                  <a:gd name="connsiteY68" fmla="*/ 1977 h 10000"/>
                  <a:gd name="connsiteX69" fmla="*/ 7991 w 10102"/>
                  <a:gd name="connsiteY69" fmla="*/ 1977 h 10000"/>
                  <a:gd name="connsiteX70" fmla="*/ 7864 w 10102"/>
                  <a:gd name="connsiteY70" fmla="*/ 1899 h 10000"/>
                  <a:gd name="connsiteX71" fmla="*/ 7843 w 10102"/>
                  <a:gd name="connsiteY71" fmla="*/ 1899 h 10000"/>
                  <a:gd name="connsiteX72" fmla="*/ 7853 w 10102"/>
                  <a:gd name="connsiteY72" fmla="*/ 1841 h 10000"/>
                  <a:gd name="connsiteX73" fmla="*/ 7928 w 10102"/>
                  <a:gd name="connsiteY73" fmla="*/ 1609 h 10000"/>
                  <a:gd name="connsiteX74" fmla="*/ 7906 w 10102"/>
                  <a:gd name="connsiteY74" fmla="*/ 1279 h 10000"/>
                  <a:gd name="connsiteX75" fmla="*/ 7758 w 10102"/>
                  <a:gd name="connsiteY75" fmla="*/ 1124 h 10000"/>
                  <a:gd name="connsiteX76" fmla="*/ 7651 w 10102"/>
                  <a:gd name="connsiteY76" fmla="*/ 1124 h 10000"/>
                  <a:gd name="connsiteX77" fmla="*/ 7641 w 10102"/>
                  <a:gd name="connsiteY77" fmla="*/ 1124 h 10000"/>
                  <a:gd name="connsiteX78" fmla="*/ 7630 w 10102"/>
                  <a:gd name="connsiteY78" fmla="*/ 1105 h 10000"/>
                  <a:gd name="connsiteX79" fmla="*/ 7556 w 10102"/>
                  <a:gd name="connsiteY79" fmla="*/ 930 h 10000"/>
                  <a:gd name="connsiteX80" fmla="*/ 7184 w 10102"/>
                  <a:gd name="connsiteY80" fmla="*/ 891 h 10000"/>
                  <a:gd name="connsiteX81" fmla="*/ 7173 w 10102"/>
                  <a:gd name="connsiteY81" fmla="*/ 891 h 10000"/>
                  <a:gd name="connsiteX82" fmla="*/ 7173 w 10102"/>
                  <a:gd name="connsiteY82" fmla="*/ 872 h 10000"/>
                  <a:gd name="connsiteX83" fmla="*/ 7099 w 10102"/>
                  <a:gd name="connsiteY83" fmla="*/ 620 h 10000"/>
                  <a:gd name="connsiteX84" fmla="*/ 7088 w 10102"/>
                  <a:gd name="connsiteY84" fmla="*/ 601 h 10000"/>
                  <a:gd name="connsiteX85" fmla="*/ 7088 w 10102"/>
                  <a:gd name="connsiteY85" fmla="*/ 601 h 10000"/>
                  <a:gd name="connsiteX86" fmla="*/ 7088 w 10102"/>
                  <a:gd name="connsiteY86" fmla="*/ 465 h 10000"/>
                  <a:gd name="connsiteX87" fmla="*/ 7088 w 10102"/>
                  <a:gd name="connsiteY87" fmla="*/ 426 h 10000"/>
                  <a:gd name="connsiteX88" fmla="*/ 7099 w 10102"/>
                  <a:gd name="connsiteY88" fmla="*/ 407 h 10000"/>
                  <a:gd name="connsiteX89" fmla="*/ 7194 w 10102"/>
                  <a:gd name="connsiteY89" fmla="*/ 310 h 10000"/>
                  <a:gd name="connsiteX90" fmla="*/ 7109 w 10102"/>
                  <a:gd name="connsiteY90" fmla="*/ 136 h 10000"/>
                  <a:gd name="connsiteX91" fmla="*/ 7035 w 10102"/>
                  <a:gd name="connsiteY91" fmla="*/ 0 h 10000"/>
                  <a:gd name="connsiteX92" fmla="*/ 6939 w 10102"/>
                  <a:gd name="connsiteY92" fmla="*/ 116 h 10000"/>
                  <a:gd name="connsiteX93" fmla="*/ 6939 w 10102"/>
                  <a:gd name="connsiteY93" fmla="*/ 116 h 10000"/>
                  <a:gd name="connsiteX94" fmla="*/ 6939 w 10102"/>
                  <a:gd name="connsiteY94" fmla="*/ 116 h 10000"/>
                  <a:gd name="connsiteX95" fmla="*/ 6812 w 10102"/>
                  <a:gd name="connsiteY95" fmla="*/ 155 h 10000"/>
                  <a:gd name="connsiteX96" fmla="*/ 6674 w 10102"/>
                  <a:gd name="connsiteY96" fmla="*/ 291 h 10000"/>
                  <a:gd name="connsiteX97" fmla="*/ 6599 w 10102"/>
                  <a:gd name="connsiteY97" fmla="*/ 523 h 10000"/>
                  <a:gd name="connsiteX98" fmla="*/ 6599 w 10102"/>
                  <a:gd name="connsiteY98" fmla="*/ 543 h 10000"/>
                  <a:gd name="connsiteX99" fmla="*/ 6589 w 10102"/>
                  <a:gd name="connsiteY99" fmla="*/ 543 h 10000"/>
                  <a:gd name="connsiteX100" fmla="*/ 6397 w 10102"/>
                  <a:gd name="connsiteY100" fmla="*/ 581 h 10000"/>
                  <a:gd name="connsiteX101" fmla="*/ 6334 w 10102"/>
                  <a:gd name="connsiteY101" fmla="*/ 891 h 10000"/>
                  <a:gd name="connsiteX102" fmla="*/ 6334 w 10102"/>
                  <a:gd name="connsiteY102" fmla="*/ 911 h 10000"/>
                  <a:gd name="connsiteX103" fmla="*/ 6334 w 10102"/>
                  <a:gd name="connsiteY103" fmla="*/ 911 h 10000"/>
                  <a:gd name="connsiteX104" fmla="*/ 6142 w 10102"/>
                  <a:gd name="connsiteY104" fmla="*/ 1124 h 10000"/>
                  <a:gd name="connsiteX105" fmla="*/ 6015 w 10102"/>
                  <a:gd name="connsiteY105" fmla="*/ 1453 h 10000"/>
                  <a:gd name="connsiteX106" fmla="*/ 6004 w 10102"/>
                  <a:gd name="connsiteY106" fmla="*/ 1473 h 10000"/>
                  <a:gd name="connsiteX107" fmla="*/ 5994 w 10102"/>
                  <a:gd name="connsiteY107" fmla="*/ 1453 h 10000"/>
                  <a:gd name="connsiteX108" fmla="*/ 5802 w 10102"/>
                  <a:gd name="connsiteY108" fmla="*/ 1434 h 10000"/>
                  <a:gd name="connsiteX109" fmla="*/ 5781 w 10102"/>
                  <a:gd name="connsiteY109" fmla="*/ 1415 h 10000"/>
                  <a:gd name="connsiteX110" fmla="*/ 5781 w 10102"/>
                  <a:gd name="connsiteY110" fmla="*/ 1395 h 10000"/>
                  <a:gd name="connsiteX111" fmla="*/ 5760 w 10102"/>
                  <a:gd name="connsiteY111" fmla="*/ 930 h 10000"/>
                  <a:gd name="connsiteX112" fmla="*/ 5654 w 10102"/>
                  <a:gd name="connsiteY112" fmla="*/ 872 h 10000"/>
                  <a:gd name="connsiteX113" fmla="*/ 5377 w 10102"/>
                  <a:gd name="connsiteY113" fmla="*/ 1240 h 10000"/>
                  <a:gd name="connsiteX114" fmla="*/ 5165 w 10102"/>
                  <a:gd name="connsiteY114" fmla="*/ 1570 h 10000"/>
                  <a:gd name="connsiteX115" fmla="*/ 5165 w 10102"/>
                  <a:gd name="connsiteY115" fmla="*/ 1899 h 10000"/>
                  <a:gd name="connsiteX116" fmla="*/ 5165 w 10102"/>
                  <a:gd name="connsiteY116" fmla="*/ 1919 h 10000"/>
                  <a:gd name="connsiteX117" fmla="*/ 5154 w 10102"/>
                  <a:gd name="connsiteY117" fmla="*/ 1919 h 10000"/>
                  <a:gd name="connsiteX118" fmla="*/ 5027 w 10102"/>
                  <a:gd name="connsiteY118" fmla="*/ 2112 h 10000"/>
                  <a:gd name="connsiteX119" fmla="*/ 5016 w 10102"/>
                  <a:gd name="connsiteY119" fmla="*/ 2112 h 10000"/>
                  <a:gd name="connsiteX120" fmla="*/ 5005 w 10102"/>
                  <a:gd name="connsiteY120" fmla="*/ 2112 h 10000"/>
                  <a:gd name="connsiteX121" fmla="*/ 4814 w 10102"/>
                  <a:gd name="connsiteY121" fmla="*/ 2112 h 10000"/>
                  <a:gd name="connsiteX122" fmla="*/ 4803 w 10102"/>
                  <a:gd name="connsiteY122" fmla="*/ 2112 h 10000"/>
                  <a:gd name="connsiteX123" fmla="*/ 4803 w 10102"/>
                  <a:gd name="connsiteY123" fmla="*/ 2112 h 10000"/>
                  <a:gd name="connsiteX124" fmla="*/ 4697 w 10102"/>
                  <a:gd name="connsiteY124" fmla="*/ 1957 h 10000"/>
                  <a:gd name="connsiteX125" fmla="*/ 4591 w 10102"/>
                  <a:gd name="connsiteY125" fmla="*/ 1899 h 10000"/>
                  <a:gd name="connsiteX126" fmla="*/ 4591 w 10102"/>
                  <a:gd name="connsiteY126" fmla="*/ 1957 h 10000"/>
                  <a:gd name="connsiteX127" fmla="*/ 4591 w 10102"/>
                  <a:gd name="connsiteY127" fmla="*/ 1996 h 10000"/>
                  <a:gd name="connsiteX128" fmla="*/ 4570 w 10102"/>
                  <a:gd name="connsiteY128" fmla="*/ 1996 h 10000"/>
                  <a:gd name="connsiteX129" fmla="*/ 4453 w 10102"/>
                  <a:gd name="connsiteY129" fmla="*/ 1996 h 10000"/>
                  <a:gd name="connsiteX130" fmla="*/ 4431 w 10102"/>
                  <a:gd name="connsiteY130" fmla="*/ 1996 h 10000"/>
                  <a:gd name="connsiteX131" fmla="*/ 4431 w 10102"/>
                  <a:gd name="connsiteY131" fmla="*/ 1957 h 10000"/>
                  <a:gd name="connsiteX132" fmla="*/ 4378 w 10102"/>
                  <a:gd name="connsiteY132" fmla="*/ 1589 h 10000"/>
                  <a:gd name="connsiteX133" fmla="*/ 4091 w 10102"/>
                  <a:gd name="connsiteY133" fmla="*/ 1512 h 10000"/>
                  <a:gd name="connsiteX134" fmla="*/ 4081 w 10102"/>
                  <a:gd name="connsiteY134" fmla="*/ 1512 h 10000"/>
                  <a:gd name="connsiteX135" fmla="*/ 4070 w 10102"/>
                  <a:gd name="connsiteY135" fmla="*/ 1492 h 10000"/>
                  <a:gd name="connsiteX136" fmla="*/ 3879 w 10102"/>
                  <a:gd name="connsiteY136" fmla="*/ 988 h 10000"/>
                  <a:gd name="connsiteX137" fmla="*/ 3719 w 10102"/>
                  <a:gd name="connsiteY137" fmla="*/ 988 h 10000"/>
                  <a:gd name="connsiteX138" fmla="*/ 3698 w 10102"/>
                  <a:gd name="connsiteY138" fmla="*/ 1085 h 10000"/>
                  <a:gd name="connsiteX139" fmla="*/ 3698 w 10102"/>
                  <a:gd name="connsiteY139" fmla="*/ 1105 h 10000"/>
                  <a:gd name="connsiteX140" fmla="*/ 3698 w 10102"/>
                  <a:gd name="connsiteY140" fmla="*/ 1105 h 10000"/>
                  <a:gd name="connsiteX141" fmla="*/ 3592 w 10102"/>
                  <a:gd name="connsiteY141" fmla="*/ 1318 h 10000"/>
                  <a:gd name="connsiteX142" fmla="*/ 3592 w 10102"/>
                  <a:gd name="connsiteY142" fmla="*/ 1318 h 10000"/>
                  <a:gd name="connsiteX143" fmla="*/ 3581 w 10102"/>
                  <a:gd name="connsiteY143" fmla="*/ 1318 h 10000"/>
                  <a:gd name="connsiteX144" fmla="*/ 3486 w 10102"/>
                  <a:gd name="connsiteY144" fmla="*/ 1395 h 10000"/>
                  <a:gd name="connsiteX145" fmla="*/ 3486 w 10102"/>
                  <a:gd name="connsiteY145" fmla="*/ 1686 h 10000"/>
                  <a:gd name="connsiteX146" fmla="*/ 3486 w 10102"/>
                  <a:gd name="connsiteY146" fmla="*/ 1725 h 10000"/>
                  <a:gd name="connsiteX147" fmla="*/ 3475 w 10102"/>
                  <a:gd name="connsiteY147" fmla="*/ 1725 h 10000"/>
                  <a:gd name="connsiteX148" fmla="*/ 3369 w 10102"/>
                  <a:gd name="connsiteY148" fmla="*/ 1841 h 10000"/>
                  <a:gd name="connsiteX149" fmla="*/ 3135 w 10102"/>
                  <a:gd name="connsiteY149" fmla="*/ 2171 h 10000"/>
                  <a:gd name="connsiteX150" fmla="*/ 2954 w 10102"/>
                  <a:gd name="connsiteY150" fmla="*/ 2829 h 10000"/>
                  <a:gd name="connsiteX151" fmla="*/ 2954 w 10102"/>
                  <a:gd name="connsiteY151" fmla="*/ 2829 h 10000"/>
                  <a:gd name="connsiteX152" fmla="*/ 2944 w 10102"/>
                  <a:gd name="connsiteY152" fmla="*/ 2829 h 10000"/>
                  <a:gd name="connsiteX153" fmla="*/ 2699 w 10102"/>
                  <a:gd name="connsiteY153" fmla="*/ 3217 h 10000"/>
                  <a:gd name="connsiteX154" fmla="*/ 2487 w 10102"/>
                  <a:gd name="connsiteY154" fmla="*/ 3566 h 10000"/>
                  <a:gd name="connsiteX155" fmla="*/ 2465 w 10102"/>
                  <a:gd name="connsiteY155" fmla="*/ 3934 h 10000"/>
                  <a:gd name="connsiteX156" fmla="*/ 2465 w 10102"/>
                  <a:gd name="connsiteY156" fmla="*/ 3934 h 10000"/>
                  <a:gd name="connsiteX157" fmla="*/ 2465 w 10102"/>
                  <a:gd name="connsiteY157" fmla="*/ 3934 h 10000"/>
                  <a:gd name="connsiteX158" fmla="*/ 2295 w 10102"/>
                  <a:gd name="connsiteY158" fmla="*/ 4205 h 10000"/>
                  <a:gd name="connsiteX159" fmla="*/ 2200 w 10102"/>
                  <a:gd name="connsiteY159" fmla="*/ 4535 h 10000"/>
                  <a:gd name="connsiteX160" fmla="*/ 2189 w 10102"/>
                  <a:gd name="connsiteY160" fmla="*/ 4554 h 10000"/>
                  <a:gd name="connsiteX161" fmla="*/ 2179 w 10102"/>
                  <a:gd name="connsiteY161" fmla="*/ 4554 h 10000"/>
                  <a:gd name="connsiteX162" fmla="*/ 2051 w 10102"/>
                  <a:gd name="connsiteY162" fmla="*/ 4535 h 10000"/>
                  <a:gd name="connsiteX163" fmla="*/ 1913 w 10102"/>
                  <a:gd name="connsiteY163" fmla="*/ 4767 h 10000"/>
                  <a:gd name="connsiteX164" fmla="*/ 1913 w 10102"/>
                  <a:gd name="connsiteY164" fmla="*/ 4787 h 10000"/>
                  <a:gd name="connsiteX165" fmla="*/ 1902 w 10102"/>
                  <a:gd name="connsiteY165" fmla="*/ 4787 h 10000"/>
                  <a:gd name="connsiteX166" fmla="*/ 1498 w 10102"/>
                  <a:gd name="connsiteY166" fmla="*/ 4671 h 10000"/>
                  <a:gd name="connsiteX167" fmla="*/ 1488 w 10102"/>
                  <a:gd name="connsiteY167" fmla="*/ 4671 h 10000"/>
                  <a:gd name="connsiteX168" fmla="*/ 1488 w 10102"/>
                  <a:gd name="connsiteY168" fmla="*/ 4651 h 10000"/>
                  <a:gd name="connsiteX169" fmla="*/ 1424 w 10102"/>
                  <a:gd name="connsiteY169" fmla="*/ 4516 h 10000"/>
                  <a:gd name="connsiteX170" fmla="*/ 1350 w 10102"/>
                  <a:gd name="connsiteY170" fmla="*/ 4516 h 10000"/>
                  <a:gd name="connsiteX171" fmla="*/ 1296 w 10102"/>
                  <a:gd name="connsiteY171" fmla="*/ 4690 h 10000"/>
                  <a:gd name="connsiteX172" fmla="*/ 1286 w 10102"/>
                  <a:gd name="connsiteY172" fmla="*/ 4922 h 10000"/>
                  <a:gd name="connsiteX173" fmla="*/ 1286 w 10102"/>
                  <a:gd name="connsiteY173" fmla="*/ 4942 h 10000"/>
                  <a:gd name="connsiteX174" fmla="*/ 1275 w 10102"/>
                  <a:gd name="connsiteY174" fmla="*/ 4961 h 10000"/>
                  <a:gd name="connsiteX175" fmla="*/ 1190 w 10102"/>
                  <a:gd name="connsiteY175" fmla="*/ 5058 h 10000"/>
                  <a:gd name="connsiteX176" fmla="*/ 1137 w 10102"/>
                  <a:gd name="connsiteY176" fmla="*/ 5271 h 10000"/>
                  <a:gd name="connsiteX177" fmla="*/ 1137 w 10102"/>
                  <a:gd name="connsiteY177" fmla="*/ 5291 h 10000"/>
                  <a:gd name="connsiteX178" fmla="*/ 1126 w 10102"/>
                  <a:gd name="connsiteY178" fmla="*/ 5291 h 10000"/>
                  <a:gd name="connsiteX179" fmla="*/ 1020 w 10102"/>
                  <a:gd name="connsiteY179" fmla="*/ 5407 h 10000"/>
                  <a:gd name="connsiteX180" fmla="*/ 999 w 10102"/>
                  <a:gd name="connsiteY180" fmla="*/ 5581 h 10000"/>
                  <a:gd name="connsiteX181" fmla="*/ 978 w 10102"/>
                  <a:gd name="connsiteY181" fmla="*/ 5756 h 10000"/>
                  <a:gd name="connsiteX182" fmla="*/ 978 w 10102"/>
                  <a:gd name="connsiteY182" fmla="*/ 5775 h 10000"/>
                  <a:gd name="connsiteX183" fmla="*/ 967 w 10102"/>
                  <a:gd name="connsiteY183" fmla="*/ 5775 h 10000"/>
                  <a:gd name="connsiteX184" fmla="*/ 861 w 10102"/>
                  <a:gd name="connsiteY184" fmla="*/ 5814 h 10000"/>
                  <a:gd name="connsiteX185" fmla="*/ 861 w 10102"/>
                  <a:gd name="connsiteY185" fmla="*/ 6047 h 10000"/>
                  <a:gd name="connsiteX186" fmla="*/ 967 w 10102"/>
                  <a:gd name="connsiteY186" fmla="*/ 6298 h 10000"/>
                  <a:gd name="connsiteX187" fmla="*/ 967 w 10102"/>
                  <a:gd name="connsiteY187" fmla="*/ 6298 h 10000"/>
                  <a:gd name="connsiteX188" fmla="*/ 978 w 10102"/>
                  <a:gd name="connsiteY188" fmla="*/ 6318 h 10000"/>
                  <a:gd name="connsiteX189" fmla="*/ 988 w 10102"/>
                  <a:gd name="connsiteY189" fmla="*/ 6512 h 10000"/>
                  <a:gd name="connsiteX190" fmla="*/ 988 w 10102"/>
                  <a:gd name="connsiteY190" fmla="*/ 6531 h 10000"/>
                  <a:gd name="connsiteX191" fmla="*/ 978 w 10102"/>
                  <a:gd name="connsiteY191" fmla="*/ 6550 h 10000"/>
                  <a:gd name="connsiteX192" fmla="*/ 627 w 10102"/>
                  <a:gd name="connsiteY192" fmla="*/ 7016 h 10000"/>
                  <a:gd name="connsiteX193" fmla="*/ 521 w 10102"/>
                  <a:gd name="connsiteY193" fmla="*/ 7151 h 10000"/>
                  <a:gd name="connsiteX194" fmla="*/ 340 w 10102"/>
                  <a:gd name="connsiteY194" fmla="*/ 7384 h 10000"/>
                  <a:gd name="connsiteX195" fmla="*/ 340 w 10102"/>
                  <a:gd name="connsiteY195" fmla="*/ 7403 h 10000"/>
                  <a:gd name="connsiteX196" fmla="*/ 340 w 10102"/>
                  <a:gd name="connsiteY196" fmla="*/ 7403 h 10000"/>
                  <a:gd name="connsiteX197" fmla="*/ 191 w 10102"/>
                  <a:gd name="connsiteY197" fmla="*/ 7519 h 10000"/>
                  <a:gd name="connsiteX198" fmla="*/ 0 w 10102"/>
                  <a:gd name="connsiteY198" fmla="*/ 7791 h 10000"/>
                  <a:gd name="connsiteX199" fmla="*/ 11 w 10102"/>
                  <a:gd name="connsiteY199" fmla="*/ 7829 h 10000"/>
                  <a:gd name="connsiteX200" fmla="*/ 149 w 10102"/>
                  <a:gd name="connsiteY200" fmla="*/ 7868 h 10000"/>
                  <a:gd name="connsiteX201" fmla="*/ 159 w 10102"/>
                  <a:gd name="connsiteY201" fmla="*/ 7868 h 10000"/>
                  <a:gd name="connsiteX202" fmla="*/ 159 w 10102"/>
                  <a:gd name="connsiteY202" fmla="*/ 7868 h 10000"/>
                  <a:gd name="connsiteX203" fmla="*/ 372 w 10102"/>
                  <a:gd name="connsiteY203" fmla="*/ 8256 h 10000"/>
                  <a:gd name="connsiteX204" fmla="*/ 1467 w 10102"/>
                  <a:gd name="connsiteY204" fmla="*/ 9205 h 10000"/>
                  <a:gd name="connsiteX205" fmla="*/ 1467 w 10102"/>
                  <a:gd name="connsiteY205" fmla="*/ 9205 h 10000"/>
                  <a:gd name="connsiteX206" fmla="*/ 1477 w 10102"/>
                  <a:gd name="connsiteY206" fmla="*/ 9205 h 10000"/>
                  <a:gd name="connsiteX207" fmla="*/ 1838 w 10102"/>
                  <a:gd name="connsiteY207" fmla="*/ 9729 h 10000"/>
                  <a:gd name="connsiteX208" fmla="*/ 2508 w 10102"/>
                  <a:gd name="connsiteY208" fmla="*/ 9767 h 10000"/>
                  <a:gd name="connsiteX209" fmla="*/ 2561 w 10102"/>
                  <a:gd name="connsiteY209" fmla="*/ 9671 h 10000"/>
                  <a:gd name="connsiteX210" fmla="*/ 2561 w 10102"/>
                  <a:gd name="connsiteY210" fmla="*/ 9671 h 10000"/>
                  <a:gd name="connsiteX211" fmla="*/ 2582 w 10102"/>
                  <a:gd name="connsiteY211" fmla="*/ 9671 h 10000"/>
                  <a:gd name="connsiteX212" fmla="*/ 2848 w 10102"/>
                  <a:gd name="connsiteY212" fmla="*/ 9651 h 10000"/>
                  <a:gd name="connsiteX213" fmla="*/ 2859 w 10102"/>
                  <a:gd name="connsiteY213" fmla="*/ 9651 h 10000"/>
                  <a:gd name="connsiteX214" fmla="*/ 2869 w 10102"/>
                  <a:gd name="connsiteY214" fmla="*/ 9671 h 10000"/>
                  <a:gd name="connsiteX215" fmla="*/ 3061 w 10102"/>
                  <a:gd name="connsiteY215" fmla="*/ 10000 h 10000"/>
                  <a:gd name="connsiteX216" fmla="*/ 3061 w 10102"/>
                  <a:gd name="connsiteY216" fmla="*/ 10000 h 10000"/>
                  <a:gd name="connsiteX217" fmla="*/ 4336 w 10102"/>
                  <a:gd name="connsiteY217" fmla="*/ 9961 h 10000"/>
                  <a:gd name="connsiteX218" fmla="*/ 4357 w 10102"/>
                  <a:gd name="connsiteY218" fmla="*/ 9961 h 10000"/>
                  <a:gd name="connsiteX219" fmla="*/ 4357 w 10102"/>
                  <a:gd name="connsiteY219" fmla="*/ 9981 h 10000"/>
                  <a:gd name="connsiteX220" fmla="*/ 4527 w 10102"/>
                  <a:gd name="connsiteY220" fmla="*/ 9864 h 10000"/>
                  <a:gd name="connsiteX221" fmla="*/ 4538 w 10102"/>
                  <a:gd name="connsiteY221" fmla="*/ 9864 h 10000"/>
                  <a:gd name="connsiteX222" fmla="*/ 4538 w 10102"/>
                  <a:gd name="connsiteY222" fmla="*/ 9864 h 10000"/>
                  <a:gd name="connsiteX223" fmla="*/ 5250 w 10102"/>
                  <a:gd name="connsiteY223" fmla="*/ 9845 h 10000"/>
                  <a:gd name="connsiteX224" fmla="*/ 7354 w 10102"/>
                  <a:gd name="connsiteY224" fmla="*/ 9845 h 10000"/>
                  <a:gd name="connsiteX225" fmla="*/ 7343 w 10102"/>
                  <a:gd name="connsiteY225" fmla="*/ 9826 h 10000"/>
                  <a:gd name="connsiteX226" fmla="*/ 7439 w 10102"/>
                  <a:gd name="connsiteY226" fmla="*/ 9612 h 10000"/>
                  <a:gd name="connsiteX227" fmla="*/ 7513 w 10102"/>
                  <a:gd name="connsiteY227" fmla="*/ 9516 h 10000"/>
                  <a:gd name="connsiteX228" fmla="*/ 7428 w 10102"/>
                  <a:gd name="connsiteY228" fmla="*/ 9283 h 10000"/>
                  <a:gd name="connsiteX229" fmla="*/ 7450 w 10102"/>
                  <a:gd name="connsiteY229" fmla="*/ 9109 h 10000"/>
                  <a:gd name="connsiteX230" fmla="*/ 7683 w 10102"/>
                  <a:gd name="connsiteY230" fmla="*/ 8992 h 10000"/>
                  <a:gd name="connsiteX231" fmla="*/ 7683 w 10102"/>
                  <a:gd name="connsiteY231" fmla="*/ 8798 h 10000"/>
                  <a:gd name="connsiteX232" fmla="*/ 7779 w 10102"/>
                  <a:gd name="connsiteY232" fmla="*/ 8682 h 10000"/>
                  <a:gd name="connsiteX233" fmla="*/ 7949 w 10102"/>
                  <a:gd name="connsiteY233" fmla="*/ 8372 h 10000"/>
                  <a:gd name="connsiteX234" fmla="*/ 8013 w 10102"/>
                  <a:gd name="connsiteY234" fmla="*/ 8023 h 10000"/>
                  <a:gd name="connsiteX235" fmla="*/ 8098 w 10102"/>
                  <a:gd name="connsiteY235" fmla="*/ 7907 h 10000"/>
                  <a:gd name="connsiteX236" fmla="*/ 8204 w 10102"/>
                  <a:gd name="connsiteY236" fmla="*/ 7907 h 10000"/>
                  <a:gd name="connsiteX237" fmla="*/ 8363 w 10102"/>
                  <a:gd name="connsiteY237" fmla="*/ 7829 h 10000"/>
                  <a:gd name="connsiteX238" fmla="*/ 8576 w 10102"/>
                  <a:gd name="connsiteY238" fmla="*/ 7907 h 10000"/>
                  <a:gd name="connsiteX239" fmla="*/ 8661 w 10102"/>
                  <a:gd name="connsiteY239" fmla="*/ 8004 h 10000"/>
                  <a:gd name="connsiteX240" fmla="*/ 8704 w 10102"/>
                  <a:gd name="connsiteY240" fmla="*/ 7829 h 10000"/>
                  <a:gd name="connsiteX241" fmla="*/ 8831 w 10102"/>
                  <a:gd name="connsiteY241" fmla="*/ 7733 h 10000"/>
                  <a:gd name="connsiteX242" fmla="*/ 8980 w 10102"/>
                  <a:gd name="connsiteY242" fmla="*/ 7713 h 10000"/>
                  <a:gd name="connsiteX243" fmla="*/ 9097 w 10102"/>
                  <a:gd name="connsiteY243" fmla="*/ 7674 h 10000"/>
                  <a:gd name="connsiteX244" fmla="*/ 9235 w 10102"/>
                  <a:gd name="connsiteY244" fmla="*/ 7791 h 10000"/>
                  <a:gd name="connsiteX245" fmla="*/ 9341 w 10102"/>
                  <a:gd name="connsiteY245" fmla="*/ 7907 h 10000"/>
                  <a:gd name="connsiteX246" fmla="*/ 9458 w 10102"/>
                  <a:gd name="connsiteY246" fmla="*/ 7733 h 10000"/>
                  <a:gd name="connsiteX247" fmla="*/ 9575 w 10102"/>
                  <a:gd name="connsiteY247" fmla="*/ 7829 h 10000"/>
                  <a:gd name="connsiteX248" fmla="*/ 9702 w 10102"/>
                  <a:gd name="connsiteY248" fmla="*/ 7829 h 10000"/>
                  <a:gd name="connsiteX249" fmla="*/ 9809 w 10102"/>
                  <a:gd name="connsiteY249" fmla="*/ 7907 h 10000"/>
                  <a:gd name="connsiteX250" fmla="*/ 9968 w 10102"/>
                  <a:gd name="connsiteY250" fmla="*/ 7829 h 10000"/>
                  <a:gd name="connsiteX251" fmla="*/ 10000 w 10102"/>
                  <a:gd name="connsiteY251" fmla="*/ 7810 h 10000"/>
                  <a:gd name="connsiteX252" fmla="*/ 9979 w 10102"/>
                  <a:gd name="connsiteY252" fmla="*/ 7810 h 10000"/>
                  <a:gd name="connsiteX253" fmla="*/ 10066 w 10102"/>
                  <a:gd name="connsiteY253" fmla="*/ 7636 h 10000"/>
                  <a:gd name="connsiteX254" fmla="*/ 10075 w 10102"/>
                  <a:gd name="connsiteY254" fmla="*/ 7250 h 10000"/>
                  <a:gd name="connsiteX255" fmla="*/ 9968 w 10102"/>
                  <a:gd name="connsiteY255" fmla="*/ 6822 h 10000"/>
                  <a:gd name="connsiteX256" fmla="*/ 9979 w 10102"/>
                  <a:gd name="connsiteY256" fmla="*/ 6802 h 10000"/>
                  <a:gd name="connsiteX257" fmla="*/ 9979 w 10102"/>
                  <a:gd name="connsiteY257" fmla="*/ 6802 h 10000"/>
                  <a:gd name="connsiteX258" fmla="*/ 9947 w 10102"/>
                  <a:gd name="connsiteY258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447 w 10102"/>
                  <a:gd name="connsiteY7" fmla="*/ 6550 h 10000"/>
                  <a:gd name="connsiteX8" fmla="*/ 9447 w 10102"/>
                  <a:gd name="connsiteY8" fmla="*/ 6531 h 10000"/>
                  <a:gd name="connsiteX9" fmla="*/ 9554 w 10102"/>
                  <a:gd name="connsiteY9" fmla="*/ 6453 h 10000"/>
                  <a:gd name="connsiteX10" fmla="*/ 9564 w 10102"/>
                  <a:gd name="connsiteY10" fmla="*/ 5601 h 10000"/>
                  <a:gd name="connsiteX11" fmla="*/ 9564 w 10102"/>
                  <a:gd name="connsiteY11" fmla="*/ 5581 h 10000"/>
                  <a:gd name="connsiteX12" fmla="*/ 9564 w 10102"/>
                  <a:gd name="connsiteY12" fmla="*/ 5562 h 10000"/>
                  <a:gd name="connsiteX13" fmla="*/ 9649 w 10102"/>
                  <a:gd name="connsiteY13" fmla="*/ 5388 h 10000"/>
                  <a:gd name="connsiteX14" fmla="*/ 9702 w 10102"/>
                  <a:gd name="connsiteY14" fmla="*/ 5291 h 10000"/>
                  <a:gd name="connsiteX15" fmla="*/ 9554 w 10102"/>
                  <a:gd name="connsiteY15" fmla="*/ 5058 h 10000"/>
                  <a:gd name="connsiteX16" fmla="*/ 9554 w 10102"/>
                  <a:gd name="connsiteY16" fmla="*/ 5058 h 10000"/>
                  <a:gd name="connsiteX17" fmla="*/ 9543 w 10102"/>
                  <a:gd name="connsiteY17" fmla="*/ 5058 h 10000"/>
                  <a:gd name="connsiteX18" fmla="*/ 9394 w 10102"/>
                  <a:gd name="connsiteY18" fmla="*/ 4709 h 10000"/>
                  <a:gd name="connsiteX19" fmla="*/ 9394 w 10102"/>
                  <a:gd name="connsiteY19" fmla="*/ 4690 h 10000"/>
                  <a:gd name="connsiteX20" fmla="*/ 9394 w 10102"/>
                  <a:gd name="connsiteY20" fmla="*/ 4690 h 10000"/>
                  <a:gd name="connsiteX21" fmla="*/ 9456 w 10102"/>
                  <a:gd name="connsiteY21" fmla="*/ 4520 h 10000"/>
                  <a:gd name="connsiteX22" fmla="*/ 9490 w 10102"/>
                  <a:gd name="connsiteY22" fmla="*/ 4360 h 10000"/>
                  <a:gd name="connsiteX23" fmla="*/ 9564 w 10102"/>
                  <a:gd name="connsiteY23" fmla="*/ 4244 h 10000"/>
                  <a:gd name="connsiteX24" fmla="*/ 9628 w 10102"/>
                  <a:gd name="connsiteY24" fmla="*/ 4012 h 10000"/>
                  <a:gd name="connsiteX25" fmla="*/ 9490 w 10102"/>
                  <a:gd name="connsiteY25" fmla="*/ 3760 h 10000"/>
                  <a:gd name="connsiteX26" fmla="*/ 9490 w 10102"/>
                  <a:gd name="connsiteY26" fmla="*/ 3760 h 10000"/>
                  <a:gd name="connsiteX27" fmla="*/ 9479 w 10102"/>
                  <a:gd name="connsiteY27" fmla="*/ 3760 h 10000"/>
                  <a:gd name="connsiteX28" fmla="*/ 9426 w 10102"/>
                  <a:gd name="connsiteY28" fmla="*/ 3527 h 10000"/>
                  <a:gd name="connsiteX29" fmla="*/ 9426 w 10102"/>
                  <a:gd name="connsiteY29" fmla="*/ 3527 h 10000"/>
                  <a:gd name="connsiteX30" fmla="*/ 9426 w 10102"/>
                  <a:gd name="connsiteY30" fmla="*/ 3508 h 10000"/>
                  <a:gd name="connsiteX31" fmla="*/ 9416 w 10102"/>
                  <a:gd name="connsiteY31" fmla="*/ 3198 h 10000"/>
                  <a:gd name="connsiteX32" fmla="*/ 9416 w 10102"/>
                  <a:gd name="connsiteY32" fmla="*/ 3198 h 10000"/>
                  <a:gd name="connsiteX33" fmla="*/ 9416 w 10102"/>
                  <a:gd name="connsiteY33" fmla="*/ 3178 h 10000"/>
                  <a:gd name="connsiteX34" fmla="*/ 9532 w 10102"/>
                  <a:gd name="connsiteY34" fmla="*/ 2907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84 w 10102"/>
                  <a:gd name="connsiteY37" fmla="*/ 2616 h 10000"/>
                  <a:gd name="connsiteX38" fmla="*/ 9330 w 10102"/>
                  <a:gd name="connsiteY38" fmla="*/ 2267 h 10000"/>
                  <a:gd name="connsiteX39" fmla="*/ 9330 w 10102"/>
                  <a:gd name="connsiteY39" fmla="*/ 2248 h 10000"/>
                  <a:gd name="connsiteX40" fmla="*/ 9330 w 10102"/>
                  <a:gd name="connsiteY40" fmla="*/ 2248 h 10000"/>
                  <a:gd name="connsiteX41" fmla="*/ 9341 w 10102"/>
                  <a:gd name="connsiteY41" fmla="*/ 1841 h 10000"/>
                  <a:gd name="connsiteX42" fmla="*/ 9341 w 10102"/>
                  <a:gd name="connsiteY42" fmla="*/ 1822 h 10000"/>
                  <a:gd name="connsiteX43" fmla="*/ 9341 w 10102"/>
                  <a:gd name="connsiteY43" fmla="*/ 1822 h 10000"/>
                  <a:gd name="connsiteX44" fmla="*/ 9660 w 10102"/>
                  <a:gd name="connsiteY44" fmla="*/ 1279 h 10000"/>
                  <a:gd name="connsiteX45" fmla="*/ 9564 w 10102"/>
                  <a:gd name="connsiteY45" fmla="*/ 1008 h 10000"/>
                  <a:gd name="connsiteX46" fmla="*/ 9554 w 10102"/>
                  <a:gd name="connsiteY46" fmla="*/ 1008 h 10000"/>
                  <a:gd name="connsiteX47" fmla="*/ 9554 w 10102"/>
                  <a:gd name="connsiteY47" fmla="*/ 988 h 10000"/>
                  <a:gd name="connsiteX48" fmla="*/ 9586 w 10102"/>
                  <a:gd name="connsiteY48" fmla="*/ 698 h 10000"/>
                  <a:gd name="connsiteX49" fmla="*/ 9501 w 10102"/>
                  <a:gd name="connsiteY49" fmla="*/ 601 h 10000"/>
                  <a:gd name="connsiteX50" fmla="*/ 9288 w 10102"/>
                  <a:gd name="connsiteY50" fmla="*/ 581 h 10000"/>
                  <a:gd name="connsiteX51" fmla="*/ 9288 w 10102"/>
                  <a:gd name="connsiteY51" fmla="*/ 581 h 10000"/>
                  <a:gd name="connsiteX52" fmla="*/ 9277 w 10102"/>
                  <a:gd name="connsiteY52" fmla="*/ 581 h 10000"/>
                  <a:gd name="connsiteX53" fmla="*/ 9224 w 10102"/>
                  <a:gd name="connsiteY53" fmla="*/ 484 h 10000"/>
                  <a:gd name="connsiteX54" fmla="*/ 9086 w 10102"/>
                  <a:gd name="connsiteY54" fmla="*/ 484 h 10000"/>
                  <a:gd name="connsiteX55" fmla="*/ 8948 w 10102"/>
                  <a:gd name="connsiteY55" fmla="*/ 1124 h 10000"/>
                  <a:gd name="connsiteX56" fmla="*/ 8927 w 10102"/>
                  <a:gd name="connsiteY56" fmla="*/ 1124 h 10000"/>
                  <a:gd name="connsiteX57" fmla="*/ 8927 w 10102"/>
                  <a:gd name="connsiteY57" fmla="*/ 1143 h 10000"/>
                  <a:gd name="connsiteX58" fmla="*/ 8650 w 10102"/>
                  <a:gd name="connsiteY58" fmla="*/ 1415 h 10000"/>
                  <a:gd name="connsiteX59" fmla="*/ 8640 w 10102"/>
                  <a:gd name="connsiteY59" fmla="*/ 1434 h 10000"/>
                  <a:gd name="connsiteX60" fmla="*/ 8640 w 10102"/>
                  <a:gd name="connsiteY60" fmla="*/ 1434 h 10000"/>
                  <a:gd name="connsiteX61" fmla="*/ 8470 w 10102"/>
                  <a:gd name="connsiteY61" fmla="*/ 1395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321 w 10102"/>
                  <a:gd name="connsiteY64" fmla="*/ 1531 h 10000"/>
                  <a:gd name="connsiteX65" fmla="*/ 8172 w 10102"/>
                  <a:gd name="connsiteY65" fmla="*/ 1589 h 10000"/>
                  <a:gd name="connsiteX66" fmla="*/ 8023 w 10102"/>
                  <a:gd name="connsiteY66" fmla="*/ 1957 h 10000"/>
                  <a:gd name="connsiteX67" fmla="*/ 8013 w 10102"/>
                  <a:gd name="connsiteY67" fmla="*/ 1977 h 10000"/>
                  <a:gd name="connsiteX68" fmla="*/ 7991 w 10102"/>
                  <a:gd name="connsiteY68" fmla="*/ 1977 h 10000"/>
                  <a:gd name="connsiteX69" fmla="*/ 7864 w 10102"/>
                  <a:gd name="connsiteY69" fmla="*/ 1899 h 10000"/>
                  <a:gd name="connsiteX70" fmla="*/ 7843 w 10102"/>
                  <a:gd name="connsiteY70" fmla="*/ 1899 h 10000"/>
                  <a:gd name="connsiteX71" fmla="*/ 7853 w 10102"/>
                  <a:gd name="connsiteY71" fmla="*/ 1841 h 10000"/>
                  <a:gd name="connsiteX72" fmla="*/ 7928 w 10102"/>
                  <a:gd name="connsiteY72" fmla="*/ 1609 h 10000"/>
                  <a:gd name="connsiteX73" fmla="*/ 7906 w 10102"/>
                  <a:gd name="connsiteY73" fmla="*/ 1279 h 10000"/>
                  <a:gd name="connsiteX74" fmla="*/ 7758 w 10102"/>
                  <a:gd name="connsiteY74" fmla="*/ 1124 h 10000"/>
                  <a:gd name="connsiteX75" fmla="*/ 7651 w 10102"/>
                  <a:gd name="connsiteY75" fmla="*/ 1124 h 10000"/>
                  <a:gd name="connsiteX76" fmla="*/ 7641 w 10102"/>
                  <a:gd name="connsiteY76" fmla="*/ 1124 h 10000"/>
                  <a:gd name="connsiteX77" fmla="*/ 7630 w 10102"/>
                  <a:gd name="connsiteY77" fmla="*/ 1105 h 10000"/>
                  <a:gd name="connsiteX78" fmla="*/ 7556 w 10102"/>
                  <a:gd name="connsiteY78" fmla="*/ 930 h 10000"/>
                  <a:gd name="connsiteX79" fmla="*/ 7184 w 10102"/>
                  <a:gd name="connsiteY79" fmla="*/ 891 h 10000"/>
                  <a:gd name="connsiteX80" fmla="*/ 7173 w 10102"/>
                  <a:gd name="connsiteY80" fmla="*/ 891 h 10000"/>
                  <a:gd name="connsiteX81" fmla="*/ 7173 w 10102"/>
                  <a:gd name="connsiteY81" fmla="*/ 872 h 10000"/>
                  <a:gd name="connsiteX82" fmla="*/ 7099 w 10102"/>
                  <a:gd name="connsiteY82" fmla="*/ 620 h 10000"/>
                  <a:gd name="connsiteX83" fmla="*/ 7088 w 10102"/>
                  <a:gd name="connsiteY83" fmla="*/ 601 h 10000"/>
                  <a:gd name="connsiteX84" fmla="*/ 7088 w 10102"/>
                  <a:gd name="connsiteY84" fmla="*/ 601 h 10000"/>
                  <a:gd name="connsiteX85" fmla="*/ 7088 w 10102"/>
                  <a:gd name="connsiteY85" fmla="*/ 465 h 10000"/>
                  <a:gd name="connsiteX86" fmla="*/ 7088 w 10102"/>
                  <a:gd name="connsiteY86" fmla="*/ 426 h 10000"/>
                  <a:gd name="connsiteX87" fmla="*/ 7099 w 10102"/>
                  <a:gd name="connsiteY87" fmla="*/ 407 h 10000"/>
                  <a:gd name="connsiteX88" fmla="*/ 7194 w 10102"/>
                  <a:gd name="connsiteY88" fmla="*/ 310 h 10000"/>
                  <a:gd name="connsiteX89" fmla="*/ 7109 w 10102"/>
                  <a:gd name="connsiteY89" fmla="*/ 136 h 10000"/>
                  <a:gd name="connsiteX90" fmla="*/ 7035 w 10102"/>
                  <a:gd name="connsiteY90" fmla="*/ 0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939 w 10102"/>
                  <a:gd name="connsiteY93" fmla="*/ 116 h 10000"/>
                  <a:gd name="connsiteX94" fmla="*/ 6812 w 10102"/>
                  <a:gd name="connsiteY94" fmla="*/ 155 h 10000"/>
                  <a:gd name="connsiteX95" fmla="*/ 6674 w 10102"/>
                  <a:gd name="connsiteY95" fmla="*/ 291 h 10000"/>
                  <a:gd name="connsiteX96" fmla="*/ 6599 w 10102"/>
                  <a:gd name="connsiteY96" fmla="*/ 523 h 10000"/>
                  <a:gd name="connsiteX97" fmla="*/ 6599 w 10102"/>
                  <a:gd name="connsiteY97" fmla="*/ 543 h 10000"/>
                  <a:gd name="connsiteX98" fmla="*/ 6589 w 10102"/>
                  <a:gd name="connsiteY98" fmla="*/ 543 h 10000"/>
                  <a:gd name="connsiteX99" fmla="*/ 6397 w 10102"/>
                  <a:gd name="connsiteY99" fmla="*/ 581 h 10000"/>
                  <a:gd name="connsiteX100" fmla="*/ 6334 w 10102"/>
                  <a:gd name="connsiteY100" fmla="*/ 891 h 10000"/>
                  <a:gd name="connsiteX101" fmla="*/ 6334 w 10102"/>
                  <a:gd name="connsiteY101" fmla="*/ 911 h 10000"/>
                  <a:gd name="connsiteX102" fmla="*/ 6334 w 10102"/>
                  <a:gd name="connsiteY102" fmla="*/ 911 h 10000"/>
                  <a:gd name="connsiteX103" fmla="*/ 6142 w 10102"/>
                  <a:gd name="connsiteY103" fmla="*/ 1124 h 10000"/>
                  <a:gd name="connsiteX104" fmla="*/ 6015 w 10102"/>
                  <a:gd name="connsiteY104" fmla="*/ 1453 h 10000"/>
                  <a:gd name="connsiteX105" fmla="*/ 6004 w 10102"/>
                  <a:gd name="connsiteY105" fmla="*/ 1473 h 10000"/>
                  <a:gd name="connsiteX106" fmla="*/ 5994 w 10102"/>
                  <a:gd name="connsiteY106" fmla="*/ 1453 h 10000"/>
                  <a:gd name="connsiteX107" fmla="*/ 5802 w 10102"/>
                  <a:gd name="connsiteY107" fmla="*/ 1434 h 10000"/>
                  <a:gd name="connsiteX108" fmla="*/ 5781 w 10102"/>
                  <a:gd name="connsiteY108" fmla="*/ 1415 h 10000"/>
                  <a:gd name="connsiteX109" fmla="*/ 5781 w 10102"/>
                  <a:gd name="connsiteY109" fmla="*/ 1395 h 10000"/>
                  <a:gd name="connsiteX110" fmla="*/ 5760 w 10102"/>
                  <a:gd name="connsiteY110" fmla="*/ 930 h 10000"/>
                  <a:gd name="connsiteX111" fmla="*/ 5654 w 10102"/>
                  <a:gd name="connsiteY111" fmla="*/ 872 h 10000"/>
                  <a:gd name="connsiteX112" fmla="*/ 5377 w 10102"/>
                  <a:gd name="connsiteY112" fmla="*/ 1240 h 10000"/>
                  <a:gd name="connsiteX113" fmla="*/ 5165 w 10102"/>
                  <a:gd name="connsiteY113" fmla="*/ 1570 h 10000"/>
                  <a:gd name="connsiteX114" fmla="*/ 5165 w 10102"/>
                  <a:gd name="connsiteY114" fmla="*/ 1899 h 10000"/>
                  <a:gd name="connsiteX115" fmla="*/ 5165 w 10102"/>
                  <a:gd name="connsiteY115" fmla="*/ 1919 h 10000"/>
                  <a:gd name="connsiteX116" fmla="*/ 5154 w 10102"/>
                  <a:gd name="connsiteY116" fmla="*/ 1919 h 10000"/>
                  <a:gd name="connsiteX117" fmla="*/ 5027 w 10102"/>
                  <a:gd name="connsiteY117" fmla="*/ 2112 h 10000"/>
                  <a:gd name="connsiteX118" fmla="*/ 5016 w 10102"/>
                  <a:gd name="connsiteY118" fmla="*/ 2112 h 10000"/>
                  <a:gd name="connsiteX119" fmla="*/ 5005 w 10102"/>
                  <a:gd name="connsiteY119" fmla="*/ 2112 h 10000"/>
                  <a:gd name="connsiteX120" fmla="*/ 4814 w 10102"/>
                  <a:gd name="connsiteY120" fmla="*/ 2112 h 10000"/>
                  <a:gd name="connsiteX121" fmla="*/ 4803 w 10102"/>
                  <a:gd name="connsiteY121" fmla="*/ 2112 h 10000"/>
                  <a:gd name="connsiteX122" fmla="*/ 4803 w 10102"/>
                  <a:gd name="connsiteY122" fmla="*/ 2112 h 10000"/>
                  <a:gd name="connsiteX123" fmla="*/ 4697 w 10102"/>
                  <a:gd name="connsiteY123" fmla="*/ 1957 h 10000"/>
                  <a:gd name="connsiteX124" fmla="*/ 4591 w 10102"/>
                  <a:gd name="connsiteY124" fmla="*/ 1899 h 10000"/>
                  <a:gd name="connsiteX125" fmla="*/ 4591 w 10102"/>
                  <a:gd name="connsiteY125" fmla="*/ 1957 h 10000"/>
                  <a:gd name="connsiteX126" fmla="*/ 4591 w 10102"/>
                  <a:gd name="connsiteY126" fmla="*/ 1996 h 10000"/>
                  <a:gd name="connsiteX127" fmla="*/ 4570 w 10102"/>
                  <a:gd name="connsiteY127" fmla="*/ 1996 h 10000"/>
                  <a:gd name="connsiteX128" fmla="*/ 4453 w 10102"/>
                  <a:gd name="connsiteY128" fmla="*/ 1996 h 10000"/>
                  <a:gd name="connsiteX129" fmla="*/ 4431 w 10102"/>
                  <a:gd name="connsiteY129" fmla="*/ 1996 h 10000"/>
                  <a:gd name="connsiteX130" fmla="*/ 4431 w 10102"/>
                  <a:gd name="connsiteY130" fmla="*/ 1957 h 10000"/>
                  <a:gd name="connsiteX131" fmla="*/ 4378 w 10102"/>
                  <a:gd name="connsiteY131" fmla="*/ 1589 h 10000"/>
                  <a:gd name="connsiteX132" fmla="*/ 4091 w 10102"/>
                  <a:gd name="connsiteY132" fmla="*/ 1512 h 10000"/>
                  <a:gd name="connsiteX133" fmla="*/ 4081 w 10102"/>
                  <a:gd name="connsiteY133" fmla="*/ 1512 h 10000"/>
                  <a:gd name="connsiteX134" fmla="*/ 4070 w 10102"/>
                  <a:gd name="connsiteY134" fmla="*/ 1492 h 10000"/>
                  <a:gd name="connsiteX135" fmla="*/ 3879 w 10102"/>
                  <a:gd name="connsiteY135" fmla="*/ 988 h 10000"/>
                  <a:gd name="connsiteX136" fmla="*/ 3719 w 10102"/>
                  <a:gd name="connsiteY136" fmla="*/ 988 h 10000"/>
                  <a:gd name="connsiteX137" fmla="*/ 3698 w 10102"/>
                  <a:gd name="connsiteY137" fmla="*/ 1085 h 10000"/>
                  <a:gd name="connsiteX138" fmla="*/ 3698 w 10102"/>
                  <a:gd name="connsiteY138" fmla="*/ 1105 h 10000"/>
                  <a:gd name="connsiteX139" fmla="*/ 3698 w 10102"/>
                  <a:gd name="connsiteY139" fmla="*/ 1105 h 10000"/>
                  <a:gd name="connsiteX140" fmla="*/ 3592 w 10102"/>
                  <a:gd name="connsiteY140" fmla="*/ 1318 h 10000"/>
                  <a:gd name="connsiteX141" fmla="*/ 3592 w 10102"/>
                  <a:gd name="connsiteY141" fmla="*/ 1318 h 10000"/>
                  <a:gd name="connsiteX142" fmla="*/ 3581 w 10102"/>
                  <a:gd name="connsiteY142" fmla="*/ 1318 h 10000"/>
                  <a:gd name="connsiteX143" fmla="*/ 3486 w 10102"/>
                  <a:gd name="connsiteY143" fmla="*/ 1395 h 10000"/>
                  <a:gd name="connsiteX144" fmla="*/ 3486 w 10102"/>
                  <a:gd name="connsiteY144" fmla="*/ 1686 h 10000"/>
                  <a:gd name="connsiteX145" fmla="*/ 3486 w 10102"/>
                  <a:gd name="connsiteY145" fmla="*/ 1725 h 10000"/>
                  <a:gd name="connsiteX146" fmla="*/ 3475 w 10102"/>
                  <a:gd name="connsiteY146" fmla="*/ 1725 h 10000"/>
                  <a:gd name="connsiteX147" fmla="*/ 3369 w 10102"/>
                  <a:gd name="connsiteY147" fmla="*/ 1841 h 10000"/>
                  <a:gd name="connsiteX148" fmla="*/ 3135 w 10102"/>
                  <a:gd name="connsiteY148" fmla="*/ 2171 h 10000"/>
                  <a:gd name="connsiteX149" fmla="*/ 2954 w 10102"/>
                  <a:gd name="connsiteY149" fmla="*/ 2829 h 10000"/>
                  <a:gd name="connsiteX150" fmla="*/ 2954 w 10102"/>
                  <a:gd name="connsiteY150" fmla="*/ 2829 h 10000"/>
                  <a:gd name="connsiteX151" fmla="*/ 2944 w 10102"/>
                  <a:gd name="connsiteY151" fmla="*/ 2829 h 10000"/>
                  <a:gd name="connsiteX152" fmla="*/ 2699 w 10102"/>
                  <a:gd name="connsiteY152" fmla="*/ 3217 h 10000"/>
                  <a:gd name="connsiteX153" fmla="*/ 2487 w 10102"/>
                  <a:gd name="connsiteY153" fmla="*/ 3566 h 10000"/>
                  <a:gd name="connsiteX154" fmla="*/ 2465 w 10102"/>
                  <a:gd name="connsiteY154" fmla="*/ 3934 h 10000"/>
                  <a:gd name="connsiteX155" fmla="*/ 2465 w 10102"/>
                  <a:gd name="connsiteY155" fmla="*/ 3934 h 10000"/>
                  <a:gd name="connsiteX156" fmla="*/ 2465 w 10102"/>
                  <a:gd name="connsiteY156" fmla="*/ 3934 h 10000"/>
                  <a:gd name="connsiteX157" fmla="*/ 2295 w 10102"/>
                  <a:gd name="connsiteY157" fmla="*/ 4205 h 10000"/>
                  <a:gd name="connsiteX158" fmla="*/ 2200 w 10102"/>
                  <a:gd name="connsiteY158" fmla="*/ 4535 h 10000"/>
                  <a:gd name="connsiteX159" fmla="*/ 2189 w 10102"/>
                  <a:gd name="connsiteY159" fmla="*/ 4554 h 10000"/>
                  <a:gd name="connsiteX160" fmla="*/ 2179 w 10102"/>
                  <a:gd name="connsiteY160" fmla="*/ 4554 h 10000"/>
                  <a:gd name="connsiteX161" fmla="*/ 2051 w 10102"/>
                  <a:gd name="connsiteY161" fmla="*/ 4535 h 10000"/>
                  <a:gd name="connsiteX162" fmla="*/ 1913 w 10102"/>
                  <a:gd name="connsiteY162" fmla="*/ 4767 h 10000"/>
                  <a:gd name="connsiteX163" fmla="*/ 1913 w 10102"/>
                  <a:gd name="connsiteY163" fmla="*/ 4787 h 10000"/>
                  <a:gd name="connsiteX164" fmla="*/ 1902 w 10102"/>
                  <a:gd name="connsiteY164" fmla="*/ 4787 h 10000"/>
                  <a:gd name="connsiteX165" fmla="*/ 1498 w 10102"/>
                  <a:gd name="connsiteY165" fmla="*/ 4671 h 10000"/>
                  <a:gd name="connsiteX166" fmla="*/ 1488 w 10102"/>
                  <a:gd name="connsiteY166" fmla="*/ 4671 h 10000"/>
                  <a:gd name="connsiteX167" fmla="*/ 1488 w 10102"/>
                  <a:gd name="connsiteY167" fmla="*/ 4651 h 10000"/>
                  <a:gd name="connsiteX168" fmla="*/ 1424 w 10102"/>
                  <a:gd name="connsiteY168" fmla="*/ 4516 h 10000"/>
                  <a:gd name="connsiteX169" fmla="*/ 1350 w 10102"/>
                  <a:gd name="connsiteY169" fmla="*/ 4516 h 10000"/>
                  <a:gd name="connsiteX170" fmla="*/ 1296 w 10102"/>
                  <a:gd name="connsiteY170" fmla="*/ 4690 h 10000"/>
                  <a:gd name="connsiteX171" fmla="*/ 1286 w 10102"/>
                  <a:gd name="connsiteY171" fmla="*/ 4922 h 10000"/>
                  <a:gd name="connsiteX172" fmla="*/ 1286 w 10102"/>
                  <a:gd name="connsiteY172" fmla="*/ 4942 h 10000"/>
                  <a:gd name="connsiteX173" fmla="*/ 1275 w 10102"/>
                  <a:gd name="connsiteY173" fmla="*/ 4961 h 10000"/>
                  <a:gd name="connsiteX174" fmla="*/ 1190 w 10102"/>
                  <a:gd name="connsiteY174" fmla="*/ 5058 h 10000"/>
                  <a:gd name="connsiteX175" fmla="*/ 1137 w 10102"/>
                  <a:gd name="connsiteY175" fmla="*/ 5271 h 10000"/>
                  <a:gd name="connsiteX176" fmla="*/ 1137 w 10102"/>
                  <a:gd name="connsiteY176" fmla="*/ 5291 h 10000"/>
                  <a:gd name="connsiteX177" fmla="*/ 1126 w 10102"/>
                  <a:gd name="connsiteY177" fmla="*/ 5291 h 10000"/>
                  <a:gd name="connsiteX178" fmla="*/ 1020 w 10102"/>
                  <a:gd name="connsiteY178" fmla="*/ 5407 h 10000"/>
                  <a:gd name="connsiteX179" fmla="*/ 999 w 10102"/>
                  <a:gd name="connsiteY179" fmla="*/ 5581 h 10000"/>
                  <a:gd name="connsiteX180" fmla="*/ 978 w 10102"/>
                  <a:gd name="connsiteY180" fmla="*/ 5756 h 10000"/>
                  <a:gd name="connsiteX181" fmla="*/ 978 w 10102"/>
                  <a:gd name="connsiteY181" fmla="*/ 5775 h 10000"/>
                  <a:gd name="connsiteX182" fmla="*/ 967 w 10102"/>
                  <a:gd name="connsiteY182" fmla="*/ 5775 h 10000"/>
                  <a:gd name="connsiteX183" fmla="*/ 861 w 10102"/>
                  <a:gd name="connsiteY183" fmla="*/ 5814 h 10000"/>
                  <a:gd name="connsiteX184" fmla="*/ 861 w 10102"/>
                  <a:gd name="connsiteY184" fmla="*/ 6047 h 10000"/>
                  <a:gd name="connsiteX185" fmla="*/ 967 w 10102"/>
                  <a:gd name="connsiteY185" fmla="*/ 6298 h 10000"/>
                  <a:gd name="connsiteX186" fmla="*/ 967 w 10102"/>
                  <a:gd name="connsiteY186" fmla="*/ 6298 h 10000"/>
                  <a:gd name="connsiteX187" fmla="*/ 978 w 10102"/>
                  <a:gd name="connsiteY187" fmla="*/ 6318 h 10000"/>
                  <a:gd name="connsiteX188" fmla="*/ 988 w 10102"/>
                  <a:gd name="connsiteY188" fmla="*/ 6512 h 10000"/>
                  <a:gd name="connsiteX189" fmla="*/ 988 w 10102"/>
                  <a:gd name="connsiteY189" fmla="*/ 6531 h 10000"/>
                  <a:gd name="connsiteX190" fmla="*/ 978 w 10102"/>
                  <a:gd name="connsiteY190" fmla="*/ 6550 h 10000"/>
                  <a:gd name="connsiteX191" fmla="*/ 627 w 10102"/>
                  <a:gd name="connsiteY191" fmla="*/ 7016 h 10000"/>
                  <a:gd name="connsiteX192" fmla="*/ 521 w 10102"/>
                  <a:gd name="connsiteY192" fmla="*/ 7151 h 10000"/>
                  <a:gd name="connsiteX193" fmla="*/ 340 w 10102"/>
                  <a:gd name="connsiteY193" fmla="*/ 7384 h 10000"/>
                  <a:gd name="connsiteX194" fmla="*/ 340 w 10102"/>
                  <a:gd name="connsiteY194" fmla="*/ 7403 h 10000"/>
                  <a:gd name="connsiteX195" fmla="*/ 340 w 10102"/>
                  <a:gd name="connsiteY195" fmla="*/ 7403 h 10000"/>
                  <a:gd name="connsiteX196" fmla="*/ 191 w 10102"/>
                  <a:gd name="connsiteY196" fmla="*/ 7519 h 10000"/>
                  <a:gd name="connsiteX197" fmla="*/ 0 w 10102"/>
                  <a:gd name="connsiteY197" fmla="*/ 7791 h 10000"/>
                  <a:gd name="connsiteX198" fmla="*/ 11 w 10102"/>
                  <a:gd name="connsiteY198" fmla="*/ 7829 h 10000"/>
                  <a:gd name="connsiteX199" fmla="*/ 149 w 10102"/>
                  <a:gd name="connsiteY199" fmla="*/ 7868 h 10000"/>
                  <a:gd name="connsiteX200" fmla="*/ 159 w 10102"/>
                  <a:gd name="connsiteY200" fmla="*/ 7868 h 10000"/>
                  <a:gd name="connsiteX201" fmla="*/ 159 w 10102"/>
                  <a:gd name="connsiteY201" fmla="*/ 7868 h 10000"/>
                  <a:gd name="connsiteX202" fmla="*/ 372 w 10102"/>
                  <a:gd name="connsiteY202" fmla="*/ 8256 h 10000"/>
                  <a:gd name="connsiteX203" fmla="*/ 1467 w 10102"/>
                  <a:gd name="connsiteY203" fmla="*/ 9205 h 10000"/>
                  <a:gd name="connsiteX204" fmla="*/ 1467 w 10102"/>
                  <a:gd name="connsiteY204" fmla="*/ 9205 h 10000"/>
                  <a:gd name="connsiteX205" fmla="*/ 1477 w 10102"/>
                  <a:gd name="connsiteY205" fmla="*/ 9205 h 10000"/>
                  <a:gd name="connsiteX206" fmla="*/ 1838 w 10102"/>
                  <a:gd name="connsiteY206" fmla="*/ 9729 h 10000"/>
                  <a:gd name="connsiteX207" fmla="*/ 2508 w 10102"/>
                  <a:gd name="connsiteY207" fmla="*/ 9767 h 10000"/>
                  <a:gd name="connsiteX208" fmla="*/ 2561 w 10102"/>
                  <a:gd name="connsiteY208" fmla="*/ 9671 h 10000"/>
                  <a:gd name="connsiteX209" fmla="*/ 2561 w 10102"/>
                  <a:gd name="connsiteY209" fmla="*/ 9671 h 10000"/>
                  <a:gd name="connsiteX210" fmla="*/ 2582 w 10102"/>
                  <a:gd name="connsiteY210" fmla="*/ 9671 h 10000"/>
                  <a:gd name="connsiteX211" fmla="*/ 2848 w 10102"/>
                  <a:gd name="connsiteY211" fmla="*/ 9651 h 10000"/>
                  <a:gd name="connsiteX212" fmla="*/ 2859 w 10102"/>
                  <a:gd name="connsiteY212" fmla="*/ 9651 h 10000"/>
                  <a:gd name="connsiteX213" fmla="*/ 2869 w 10102"/>
                  <a:gd name="connsiteY213" fmla="*/ 9671 h 10000"/>
                  <a:gd name="connsiteX214" fmla="*/ 3061 w 10102"/>
                  <a:gd name="connsiteY214" fmla="*/ 10000 h 10000"/>
                  <a:gd name="connsiteX215" fmla="*/ 3061 w 10102"/>
                  <a:gd name="connsiteY215" fmla="*/ 10000 h 10000"/>
                  <a:gd name="connsiteX216" fmla="*/ 4336 w 10102"/>
                  <a:gd name="connsiteY216" fmla="*/ 9961 h 10000"/>
                  <a:gd name="connsiteX217" fmla="*/ 4357 w 10102"/>
                  <a:gd name="connsiteY217" fmla="*/ 9961 h 10000"/>
                  <a:gd name="connsiteX218" fmla="*/ 4357 w 10102"/>
                  <a:gd name="connsiteY218" fmla="*/ 9981 h 10000"/>
                  <a:gd name="connsiteX219" fmla="*/ 4527 w 10102"/>
                  <a:gd name="connsiteY219" fmla="*/ 9864 h 10000"/>
                  <a:gd name="connsiteX220" fmla="*/ 4538 w 10102"/>
                  <a:gd name="connsiteY220" fmla="*/ 9864 h 10000"/>
                  <a:gd name="connsiteX221" fmla="*/ 4538 w 10102"/>
                  <a:gd name="connsiteY221" fmla="*/ 9864 h 10000"/>
                  <a:gd name="connsiteX222" fmla="*/ 5250 w 10102"/>
                  <a:gd name="connsiteY222" fmla="*/ 9845 h 10000"/>
                  <a:gd name="connsiteX223" fmla="*/ 7354 w 10102"/>
                  <a:gd name="connsiteY223" fmla="*/ 9845 h 10000"/>
                  <a:gd name="connsiteX224" fmla="*/ 7343 w 10102"/>
                  <a:gd name="connsiteY224" fmla="*/ 9826 h 10000"/>
                  <a:gd name="connsiteX225" fmla="*/ 7439 w 10102"/>
                  <a:gd name="connsiteY225" fmla="*/ 9612 h 10000"/>
                  <a:gd name="connsiteX226" fmla="*/ 7513 w 10102"/>
                  <a:gd name="connsiteY226" fmla="*/ 9516 h 10000"/>
                  <a:gd name="connsiteX227" fmla="*/ 7428 w 10102"/>
                  <a:gd name="connsiteY227" fmla="*/ 9283 h 10000"/>
                  <a:gd name="connsiteX228" fmla="*/ 7450 w 10102"/>
                  <a:gd name="connsiteY228" fmla="*/ 9109 h 10000"/>
                  <a:gd name="connsiteX229" fmla="*/ 7683 w 10102"/>
                  <a:gd name="connsiteY229" fmla="*/ 8992 h 10000"/>
                  <a:gd name="connsiteX230" fmla="*/ 7683 w 10102"/>
                  <a:gd name="connsiteY230" fmla="*/ 8798 h 10000"/>
                  <a:gd name="connsiteX231" fmla="*/ 7779 w 10102"/>
                  <a:gd name="connsiteY231" fmla="*/ 8682 h 10000"/>
                  <a:gd name="connsiteX232" fmla="*/ 7949 w 10102"/>
                  <a:gd name="connsiteY232" fmla="*/ 8372 h 10000"/>
                  <a:gd name="connsiteX233" fmla="*/ 8013 w 10102"/>
                  <a:gd name="connsiteY233" fmla="*/ 8023 h 10000"/>
                  <a:gd name="connsiteX234" fmla="*/ 8098 w 10102"/>
                  <a:gd name="connsiteY234" fmla="*/ 7907 h 10000"/>
                  <a:gd name="connsiteX235" fmla="*/ 8204 w 10102"/>
                  <a:gd name="connsiteY235" fmla="*/ 7907 h 10000"/>
                  <a:gd name="connsiteX236" fmla="*/ 8363 w 10102"/>
                  <a:gd name="connsiteY236" fmla="*/ 7829 h 10000"/>
                  <a:gd name="connsiteX237" fmla="*/ 8576 w 10102"/>
                  <a:gd name="connsiteY237" fmla="*/ 7907 h 10000"/>
                  <a:gd name="connsiteX238" fmla="*/ 8661 w 10102"/>
                  <a:gd name="connsiteY238" fmla="*/ 8004 h 10000"/>
                  <a:gd name="connsiteX239" fmla="*/ 8704 w 10102"/>
                  <a:gd name="connsiteY239" fmla="*/ 7829 h 10000"/>
                  <a:gd name="connsiteX240" fmla="*/ 8831 w 10102"/>
                  <a:gd name="connsiteY240" fmla="*/ 7733 h 10000"/>
                  <a:gd name="connsiteX241" fmla="*/ 8980 w 10102"/>
                  <a:gd name="connsiteY241" fmla="*/ 7713 h 10000"/>
                  <a:gd name="connsiteX242" fmla="*/ 9097 w 10102"/>
                  <a:gd name="connsiteY242" fmla="*/ 7674 h 10000"/>
                  <a:gd name="connsiteX243" fmla="*/ 9235 w 10102"/>
                  <a:gd name="connsiteY243" fmla="*/ 7791 h 10000"/>
                  <a:gd name="connsiteX244" fmla="*/ 9341 w 10102"/>
                  <a:gd name="connsiteY244" fmla="*/ 7907 h 10000"/>
                  <a:gd name="connsiteX245" fmla="*/ 9458 w 10102"/>
                  <a:gd name="connsiteY245" fmla="*/ 7733 h 10000"/>
                  <a:gd name="connsiteX246" fmla="*/ 9575 w 10102"/>
                  <a:gd name="connsiteY246" fmla="*/ 7829 h 10000"/>
                  <a:gd name="connsiteX247" fmla="*/ 9702 w 10102"/>
                  <a:gd name="connsiteY247" fmla="*/ 7829 h 10000"/>
                  <a:gd name="connsiteX248" fmla="*/ 9809 w 10102"/>
                  <a:gd name="connsiteY248" fmla="*/ 7907 h 10000"/>
                  <a:gd name="connsiteX249" fmla="*/ 9968 w 10102"/>
                  <a:gd name="connsiteY249" fmla="*/ 7829 h 10000"/>
                  <a:gd name="connsiteX250" fmla="*/ 10000 w 10102"/>
                  <a:gd name="connsiteY250" fmla="*/ 7810 h 10000"/>
                  <a:gd name="connsiteX251" fmla="*/ 9979 w 10102"/>
                  <a:gd name="connsiteY251" fmla="*/ 7810 h 10000"/>
                  <a:gd name="connsiteX252" fmla="*/ 10066 w 10102"/>
                  <a:gd name="connsiteY252" fmla="*/ 7636 h 10000"/>
                  <a:gd name="connsiteX253" fmla="*/ 10075 w 10102"/>
                  <a:gd name="connsiteY253" fmla="*/ 7250 h 10000"/>
                  <a:gd name="connsiteX254" fmla="*/ 9968 w 10102"/>
                  <a:gd name="connsiteY254" fmla="*/ 6822 h 10000"/>
                  <a:gd name="connsiteX255" fmla="*/ 9979 w 10102"/>
                  <a:gd name="connsiteY255" fmla="*/ 6802 h 10000"/>
                  <a:gd name="connsiteX256" fmla="*/ 9979 w 10102"/>
                  <a:gd name="connsiteY256" fmla="*/ 6802 h 10000"/>
                  <a:gd name="connsiteX257" fmla="*/ 9947 w 10102"/>
                  <a:gd name="connsiteY257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447 w 10102"/>
                  <a:gd name="connsiteY7" fmla="*/ 6550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97 w 10102"/>
                  <a:gd name="connsiteY98" fmla="*/ 581 h 10000"/>
                  <a:gd name="connsiteX99" fmla="*/ 6334 w 10102"/>
                  <a:gd name="connsiteY99" fmla="*/ 891 h 10000"/>
                  <a:gd name="connsiteX100" fmla="*/ 6334 w 10102"/>
                  <a:gd name="connsiteY100" fmla="*/ 911 h 10000"/>
                  <a:gd name="connsiteX101" fmla="*/ 6334 w 10102"/>
                  <a:gd name="connsiteY101" fmla="*/ 911 h 10000"/>
                  <a:gd name="connsiteX102" fmla="*/ 6142 w 10102"/>
                  <a:gd name="connsiteY102" fmla="*/ 1124 h 10000"/>
                  <a:gd name="connsiteX103" fmla="*/ 6015 w 10102"/>
                  <a:gd name="connsiteY103" fmla="*/ 1453 h 10000"/>
                  <a:gd name="connsiteX104" fmla="*/ 6004 w 10102"/>
                  <a:gd name="connsiteY104" fmla="*/ 1473 h 10000"/>
                  <a:gd name="connsiteX105" fmla="*/ 5994 w 10102"/>
                  <a:gd name="connsiteY105" fmla="*/ 1453 h 10000"/>
                  <a:gd name="connsiteX106" fmla="*/ 5802 w 10102"/>
                  <a:gd name="connsiteY106" fmla="*/ 1434 h 10000"/>
                  <a:gd name="connsiteX107" fmla="*/ 5781 w 10102"/>
                  <a:gd name="connsiteY107" fmla="*/ 1415 h 10000"/>
                  <a:gd name="connsiteX108" fmla="*/ 5781 w 10102"/>
                  <a:gd name="connsiteY108" fmla="*/ 1395 h 10000"/>
                  <a:gd name="connsiteX109" fmla="*/ 5760 w 10102"/>
                  <a:gd name="connsiteY109" fmla="*/ 930 h 10000"/>
                  <a:gd name="connsiteX110" fmla="*/ 5654 w 10102"/>
                  <a:gd name="connsiteY110" fmla="*/ 872 h 10000"/>
                  <a:gd name="connsiteX111" fmla="*/ 5377 w 10102"/>
                  <a:gd name="connsiteY111" fmla="*/ 1240 h 10000"/>
                  <a:gd name="connsiteX112" fmla="*/ 5165 w 10102"/>
                  <a:gd name="connsiteY112" fmla="*/ 1570 h 10000"/>
                  <a:gd name="connsiteX113" fmla="*/ 5165 w 10102"/>
                  <a:gd name="connsiteY113" fmla="*/ 1899 h 10000"/>
                  <a:gd name="connsiteX114" fmla="*/ 5165 w 10102"/>
                  <a:gd name="connsiteY114" fmla="*/ 1919 h 10000"/>
                  <a:gd name="connsiteX115" fmla="*/ 5154 w 10102"/>
                  <a:gd name="connsiteY115" fmla="*/ 1919 h 10000"/>
                  <a:gd name="connsiteX116" fmla="*/ 5027 w 10102"/>
                  <a:gd name="connsiteY116" fmla="*/ 2112 h 10000"/>
                  <a:gd name="connsiteX117" fmla="*/ 5016 w 10102"/>
                  <a:gd name="connsiteY117" fmla="*/ 2112 h 10000"/>
                  <a:gd name="connsiteX118" fmla="*/ 5005 w 10102"/>
                  <a:gd name="connsiteY118" fmla="*/ 2112 h 10000"/>
                  <a:gd name="connsiteX119" fmla="*/ 4814 w 10102"/>
                  <a:gd name="connsiteY119" fmla="*/ 2112 h 10000"/>
                  <a:gd name="connsiteX120" fmla="*/ 4803 w 10102"/>
                  <a:gd name="connsiteY120" fmla="*/ 2112 h 10000"/>
                  <a:gd name="connsiteX121" fmla="*/ 4803 w 10102"/>
                  <a:gd name="connsiteY121" fmla="*/ 2112 h 10000"/>
                  <a:gd name="connsiteX122" fmla="*/ 4697 w 10102"/>
                  <a:gd name="connsiteY122" fmla="*/ 1957 h 10000"/>
                  <a:gd name="connsiteX123" fmla="*/ 4591 w 10102"/>
                  <a:gd name="connsiteY123" fmla="*/ 1899 h 10000"/>
                  <a:gd name="connsiteX124" fmla="*/ 4591 w 10102"/>
                  <a:gd name="connsiteY124" fmla="*/ 1957 h 10000"/>
                  <a:gd name="connsiteX125" fmla="*/ 4591 w 10102"/>
                  <a:gd name="connsiteY125" fmla="*/ 1996 h 10000"/>
                  <a:gd name="connsiteX126" fmla="*/ 4570 w 10102"/>
                  <a:gd name="connsiteY126" fmla="*/ 1996 h 10000"/>
                  <a:gd name="connsiteX127" fmla="*/ 4453 w 10102"/>
                  <a:gd name="connsiteY127" fmla="*/ 1996 h 10000"/>
                  <a:gd name="connsiteX128" fmla="*/ 4431 w 10102"/>
                  <a:gd name="connsiteY128" fmla="*/ 1996 h 10000"/>
                  <a:gd name="connsiteX129" fmla="*/ 4431 w 10102"/>
                  <a:gd name="connsiteY129" fmla="*/ 1957 h 10000"/>
                  <a:gd name="connsiteX130" fmla="*/ 4378 w 10102"/>
                  <a:gd name="connsiteY130" fmla="*/ 1589 h 10000"/>
                  <a:gd name="connsiteX131" fmla="*/ 4091 w 10102"/>
                  <a:gd name="connsiteY131" fmla="*/ 1512 h 10000"/>
                  <a:gd name="connsiteX132" fmla="*/ 4081 w 10102"/>
                  <a:gd name="connsiteY132" fmla="*/ 1512 h 10000"/>
                  <a:gd name="connsiteX133" fmla="*/ 4070 w 10102"/>
                  <a:gd name="connsiteY133" fmla="*/ 1492 h 10000"/>
                  <a:gd name="connsiteX134" fmla="*/ 3879 w 10102"/>
                  <a:gd name="connsiteY134" fmla="*/ 988 h 10000"/>
                  <a:gd name="connsiteX135" fmla="*/ 3719 w 10102"/>
                  <a:gd name="connsiteY135" fmla="*/ 988 h 10000"/>
                  <a:gd name="connsiteX136" fmla="*/ 3698 w 10102"/>
                  <a:gd name="connsiteY136" fmla="*/ 1085 h 10000"/>
                  <a:gd name="connsiteX137" fmla="*/ 3698 w 10102"/>
                  <a:gd name="connsiteY137" fmla="*/ 1105 h 10000"/>
                  <a:gd name="connsiteX138" fmla="*/ 3698 w 10102"/>
                  <a:gd name="connsiteY138" fmla="*/ 1105 h 10000"/>
                  <a:gd name="connsiteX139" fmla="*/ 3592 w 10102"/>
                  <a:gd name="connsiteY139" fmla="*/ 1318 h 10000"/>
                  <a:gd name="connsiteX140" fmla="*/ 3592 w 10102"/>
                  <a:gd name="connsiteY140" fmla="*/ 1318 h 10000"/>
                  <a:gd name="connsiteX141" fmla="*/ 3581 w 10102"/>
                  <a:gd name="connsiteY141" fmla="*/ 1318 h 10000"/>
                  <a:gd name="connsiteX142" fmla="*/ 3486 w 10102"/>
                  <a:gd name="connsiteY142" fmla="*/ 1395 h 10000"/>
                  <a:gd name="connsiteX143" fmla="*/ 3486 w 10102"/>
                  <a:gd name="connsiteY143" fmla="*/ 1686 h 10000"/>
                  <a:gd name="connsiteX144" fmla="*/ 3486 w 10102"/>
                  <a:gd name="connsiteY144" fmla="*/ 1725 h 10000"/>
                  <a:gd name="connsiteX145" fmla="*/ 3475 w 10102"/>
                  <a:gd name="connsiteY145" fmla="*/ 1725 h 10000"/>
                  <a:gd name="connsiteX146" fmla="*/ 3369 w 10102"/>
                  <a:gd name="connsiteY146" fmla="*/ 1841 h 10000"/>
                  <a:gd name="connsiteX147" fmla="*/ 3135 w 10102"/>
                  <a:gd name="connsiteY147" fmla="*/ 2171 h 10000"/>
                  <a:gd name="connsiteX148" fmla="*/ 2954 w 10102"/>
                  <a:gd name="connsiteY148" fmla="*/ 2829 h 10000"/>
                  <a:gd name="connsiteX149" fmla="*/ 2954 w 10102"/>
                  <a:gd name="connsiteY149" fmla="*/ 2829 h 10000"/>
                  <a:gd name="connsiteX150" fmla="*/ 2944 w 10102"/>
                  <a:gd name="connsiteY150" fmla="*/ 2829 h 10000"/>
                  <a:gd name="connsiteX151" fmla="*/ 2699 w 10102"/>
                  <a:gd name="connsiteY151" fmla="*/ 3217 h 10000"/>
                  <a:gd name="connsiteX152" fmla="*/ 2487 w 10102"/>
                  <a:gd name="connsiteY152" fmla="*/ 3566 h 10000"/>
                  <a:gd name="connsiteX153" fmla="*/ 2465 w 10102"/>
                  <a:gd name="connsiteY153" fmla="*/ 3934 h 10000"/>
                  <a:gd name="connsiteX154" fmla="*/ 2465 w 10102"/>
                  <a:gd name="connsiteY154" fmla="*/ 3934 h 10000"/>
                  <a:gd name="connsiteX155" fmla="*/ 2465 w 10102"/>
                  <a:gd name="connsiteY155" fmla="*/ 3934 h 10000"/>
                  <a:gd name="connsiteX156" fmla="*/ 2295 w 10102"/>
                  <a:gd name="connsiteY156" fmla="*/ 4205 h 10000"/>
                  <a:gd name="connsiteX157" fmla="*/ 2200 w 10102"/>
                  <a:gd name="connsiteY157" fmla="*/ 4535 h 10000"/>
                  <a:gd name="connsiteX158" fmla="*/ 2189 w 10102"/>
                  <a:gd name="connsiteY158" fmla="*/ 4554 h 10000"/>
                  <a:gd name="connsiteX159" fmla="*/ 2179 w 10102"/>
                  <a:gd name="connsiteY159" fmla="*/ 4554 h 10000"/>
                  <a:gd name="connsiteX160" fmla="*/ 2051 w 10102"/>
                  <a:gd name="connsiteY160" fmla="*/ 4535 h 10000"/>
                  <a:gd name="connsiteX161" fmla="*/ 1913 w 10102"/>
                  <a:gd name="connsiteY161" fmla="*/ 4767 h 10000"/>
                  <a:gd name="connsiteX162" fmla="*/ 1913 w 10102"/>
                  <a:gd name="connsiteY162" fmla="*/ 4787 h 10000"/>
                  <a:gd name="connsiteX163" fmla="*/ 1902 w 10102"/>
                  <a:gd name="connsiteY163" fmla="*/ 4787 h 10000"/>
                  <a:gd name="connsiteX164" fmla="*/ 1498 w 10102"/>
                  <a:gd name="connsiteY164" fmla="*/ 4671 h 10000"/>
                  <a:gd name="connsiteX165" fmla="*/ 1488 w 10102"/>
                  <a:gd name="connsiteY165" fmla="*/ 4671 h 10000"/>
                  <a:gd name="connsiteX166" fmla="*/ 1488 w 10102"/>
                  <a:gd name="connsiteY166" fmla="*/ 4651 h 10000"/>
                  <a:gd name="connsiteX167" fmla="*/ 1424 w 10102"/>
                  <a:gd name="connsiteY167" fmla="*/ 4516 h 10000"/>
                  <a:gd name="connsiteX168" fmla="*/ 1350 w 10102"/>
                  <a:gd name="connsiteY168" fmla="*/ 4516 h 10000"/>
                  <a:gd name="connsiteX169" fmla="*/ 1296 w 10102"/>
                  <a:gd name="connsiteY169" fmla="*/ 4690 h 10000"/>
                  <a:gd name="connsiteX170" fmla="*/ 1286 w 10102"/>
                  <a:gd name="connsiteY170" fmla="*/ 4922 h 10000"/>
                  <a:gd name="connsiteX171" fmla="*/ 1286 w 10102"/>
                  <a:gd name="connsiteY171" fmla="*/ 4942 h 10000"/>
                  <a:gd name="connsiteX172" fmla="*/ 1275 w 10102"/>
                  <a:gd name="connsiteY172" fmla="*/ 4961 h 10000"/>
                  <a:gd name="connsiteX173" fmla="*/ 1190 w 10102"/>
                  <a:gd name="connsiteY173" fmla="*/ 5058 h 10000"/>
                  <a:gd name="connsiteX174" fmla="*/ 1137 w 10102"/>
                  <a:gd name="connsiteY174" fmla="*/ 5271 h 10000"/>
                  <a:gd name="connsiteX175" fmla="*/ 1137 w 10102"/>
                  <a:gd name="connsiteY175" fmla="*/ 5291 h 10000"/>
                  <a:gd name="connsiteX176" fmla="*/ 1126 w 10102"/>
                  <a:gd name="connsiteY176" fmla="*/ 5291 h 10000"/>
                  <a:gd name="connsiteX177" fmla="*/ 1020 w 10102"/>
                  <a:gd name="connsiteY177" fmla="*/ 5407 h 10000"/>
                  <a:gd name="connsiteX178" fmla="*/ 999 w 10102"/>
                  <a:gd name="connsiteY178" fmla="*/ 5581 h 10000"/>
                  <a:gd name="connsiteX179" fmla="*/ 978 w 10102"/>
                  <a:gd name="connsiteY179" fmla="*/ 5756 h 10000"/>
                  <a:gd name="connsiteX180" fmla="*/ 978 w 10102"/>
                  <a:gd name="connsiteY180" fmla="*/ 5775 h 10000"/>
                  <a:gd name="connsiteX181" fmla="*/ 967 w 10102"/>
                  <a:gd name="connsiteY181" fmla="*/ 5775 h 10000"/>
                  <a:gd name="connsiteX182" fmla="*/ 861 w 10102"/>
                  <a:gd name="connsiteY182" fmla="*/ 5814 h 10000"/>
                  <a:gd name="connsiteX183" fmla="*/ 861 w 10102"/>
                  <a:gd name="connsiteY183" fmla="*/ 6047 h 10000"/>
                  <a:gd name="connsiteX184" fmla="*/ 967 w 10102"/>
                  <a:gd name="connsiteY184" fmla="*/ 6298 h 10000"/>
                  <a:gd name="connsiteX185" fmla="*/ 967 w 10102"/>
                  <a:gd name="connsiteY185" fmla="*/ 6298 h 10000"/>
                  <a:gd name="connsiteX186" fmla="*/ 978 w 10102"/>
                  <a:gd name="connsiteY186" fmla="*/ 6318 h 10000"/>
                  <a:gd name="connsiteX187" fmla="*/ 988 w 10102"/>
                  <a:gd name="connsiteY187" fmla="*/ 6512 h 10000"/>
                  <a:gd name="connsiteX188" fmla="*/ 988 w 10102"/>
                  <a:gd name="connsiteY188" fmla="*/ 6531 h 10000"/>
                  <a:gd name="connsiteX189" fmla="*/ 978 w 10102"/>
                  <a:gd name="connsiteY189" fmla="*/ 6550 h 10000"/>
                  <a:gd name="connsiteX190" fmla="*/ 627 w 10102"/>
                  <a:gd name="connsiteY190" fmla="*/ 7016 h 10000"/>
                  <a:gd name="connsiteX191" fmla="*/ 521 w 10102"/>
                  <a:gd name="connsiteY191" fmla="*/ 7151 h 10000"/>
                  <a:gd name="connsiteX192" fmla="*/ 340 w 10102"/>
                  <a:gd name="connsiteY192" fmla="*/ 7384 h 10000"/>
                  <a:gd name="connsiteX193" fmla="*/ 340 w 10102"/>
                  <a:gd name="connsiteY193" fmla="*/ 7403 h 10000"/>
                  <a:gd name="connsiteX194" fmla="*/ 340 w 10102"/>
                  <a:gd name="connsiteY194" fmla="*/ 7403 h 10000"/>
                  <a:gd name="connsiteX195" fmla="*/ 191 w 10102"/>
                  <a:gd name="connsiteY195" fmla="*/ 7519 h 10000"/>
                  <a:gd name="connsiteX196" fmla="*/ 0 w 10102"/>
                  <a:gd name="connsiteY196" fmla="*/ 7791 h 10000"/>
                  <a:gd name="connsiteX197" fmla="*/ 11 w 10102"/>
                  <a:gd name="connsiteY197" fmla="*/ 7829 h 10000"/>
                  <a:gd name="connsiteX198" fmla="*/ 149 w 10102"/>
                  <a:gd name="connsiteY198" fmla="*/ 7868 h 10000"/>
                  <a:gd name="connsiteX199" fmla="*/ 159 w 10102"/>
                  <a:gd name="connsiteY199" fmla="*/ 7868 h 10000"/>
                  <a:gd name="connsiteX200" fmla="*/ 159 w 10102"/>
                  <a:gd name="connsiteY200" fmla="*/ 7868 h 10000"/>
                  <a:gd name="connsiteX201" fmla="*/ 372 w 10102"/>
                  <a:gd name="connsiteY201" fmla="*/ 8256 h 10000"/>
                  <a:gd name="connsiteX202" fmla="*/ 1467 w 10102"/>
                  <a:gd name="connsiteY202" fmla="*/ 9205 h 10000"/>
                  <a:gd name="connsiteX203" fmla="*/ 1467 w 10102"/>
                  <a:gd name="connsiteY203" fmla="*/ 9205 h 10000"/>
                  <a:gd name="connsiteX204" fmla="*/ 1477 w 10102"/>
                  <a:gd name="connsiteY204" fmla="*/ 9205 h 10000"/>
                  <a:gd name="connsiteX205" fmla="*/ 1838 w 10102"/>
                  <a:gd name="connsiteY205" fmla="*/ 9729 h 10000"/>
                  <a:gd name="connsiteX206" fmla="*/ 2508 w 10102"/>
                  <a:gd name="connsiteY206" fmla="*/ 9767 h 10000"/>
                  <a:gd name="connsiteX207" fmla="*/ 2561 w 10102"/>
                  <a:gd name="connsiteY207" fmla="*/ 9671 h 10000"/>
                  <a:gd name="connsiteX208" fmla="*/ 2561 w 10102"/>
                  <a:gd name="connsiteY208" fmla="*/ 9671 h 10000"/>
                  <a:gd name="connsiteX209" fmla="*/ 2582 w 10102"/>
                  <a:gd name="connsiteY209" fmla="*/ 9671 h 10000"/>
                  <a:gd name="connsiteX210" fmla="*/ 2848 w 10102"/>
                  <a:gd name="connsiteY210" fmla="*/ 9651 h 10000"/>
                  <a:gd name="connsiteX211" fmla="*/ 2859 w 10102"/>
                  <a:gd name="connsiteY211" fmla="*/ 9651 h 10000"/>
                  <a:gd name="connsiteX212" fmla="*/ 2869 w 10102"/>
                  <a:gd name="connsiteY212" fmla="*/ 9671 h 10000"/>
                  <a:gd name="connsiteX213" fmla="*/ 3061 w 10102"/>
                  <a:gd name="connsiteY213" fmla="*/ 10000 h 10000"/>
                  <a:gd name="connsiteX214" fmla="*/ 3061 w 10102"/>
                  <a:gd name="connsiteY214" fmla="*/ 10000 h 10000"/>
                  <a:gd name="connsiteX215" fmla="*/ 4336 w 10102"/>
                  <a:gd name="connsiteY215" fmla="*/ 9961 h 10000"/>
                  <a:gd name="connsiteX216" fmla="*/ 4357 w 10102"/>
                  <a:gd name="connsiteY216" fmla="*/ 9961 h 10000"/>
                  <a:gd name="connsiteX217" fmla="*/ 4357 w 10102"/>
                  <a:gd name="connsiteY217" fmla="*/ 9981 h 10000"/>
                  <a:gd name="connsiteX218" fmla="*/ 4527 w 10102"/>
                  <a:gd name="connsiteY218" fmla="*/ 9864 h 10000"/>
                  <a:gd name="connsiteX219" fmla="*/ 4538 w 10102"/>
                  <a:gd name="connsiteY219" fmla="*/ 9864 h 10000"/>
                  <a:gd name="connsiteX220" fmla="*/ 4538 w 10102"/>
                  <a:gd name="connsiteY220" fmla="*/ 9864 h 10000"/>
                  <a:gd name="connsiteX221" fmla="*/ 5250 w 10102"/>
                  <a:gd name="connsiteY221" fmla="*/ 9845 h 10000"/>
                  <a:gd name="connsiteX222" fmla="*/ 7354 w 10102"/>
                  <a:gd name="connsiteY222" fmla="*/ 9845 h 10000"/>
                  <a:gd name="connsiteX223" fmla="*/ 7343 w 10102"/>
                  <a:gd name="connsiteY223" fmla="*/ 9826 h 10000"/>
                  <a:gd name="connsiteX224" fmla="*/ 7439 w 10102"/>
                  <a:gd name="connsiteY224" fmla="*/ 9612 h 10000"/>
                  <a:gd name="connsiteX225" fmla="*/ 7513 w 10102"/>
                  <a:gd name="connsiteY225" fmla="*/ 9516 h 10000"/>
                  <a:gd name="connsiteX226" fmla="*/ 7428 w 10102"/>
                  <a:gd name="connsiteY226" fmla="*/ 9283 h 10000"/>
                  <a:gd name="connsiteX227" fmla="*/ 7450 w 10102"/>
                  <a:gd name="connsiteY227" fmla="*/ 9109 h 10000"/>
                  <a:gd name="connsiteX228" fmla="*/ 7683 w 10102"/>
                  <a:gd name="connsiteY228" fmla="*/ 8992 h 10000"/>
                  <a:gd name="connsiteX229" fmla="*/ 7683 w 10102"/>
                  <a:gd name="connsiteY229" fmla="*/ 8798 h 10000"/>
                  <a:gd name="connsiteX230" fmla="*/ 7779 w 10102"/>
                  <a:gd name="connsiteY230" fmla="*/ 8682 h 10000"/>
                  <a:gd name="connsiteX231" fmla="*/ 7949 w 10102"/>
                  <a:gd name="connsiteY231" fmla="*/ 8372 h 10000"/>
                  <a:gd name="connsiteX232" fmla="*/ 8013 w 10102"/>
                  <a:gd name="connsiteY232" fmla="*/ 8023 h 10000"/>
                  <a:gd name="connsiteX233" fmla="*/ 8098 w 10102"/>
                  <a:gd name="connsiteY233" fmla="*/ 7907 h 10000"/>
                  <a:gd name="connsiteX234" fmla="*/ 8204 w 10102"/>
                  <a:gd name="connsiteY234" fmla="*/ 7907 h 10000"/>
                  <a:gd name="connsiteX235" fmla="*/ 8363 w 10102"/>
                  <a:gd name="connsiteY235" fmla="*/ 7829 h 10000"/>
                  <a:gd name="connsiteX236" fmla="*/ 8576 w 10102"/>
                  <a:gd name="connsiteY236" fmla="*/ 7907 h 10000"/>
                  <a:gd name="connsiteX237" fmla="*/ 8661 w 10102"/>
                  <a:gd name="connsiteY237" fmla="*/ 8004 h 10000"/>
                  <a:gd name="connsiteX238" fmla="*/ 8704 w 10102"/>
                  <a:gd name="connsiteY238" fmla="*/ 7829 h 10000"/>
                  <a:gd name="connsiteX239" fmla="*/ 8831 w 10102"/>
                  <a:gd name="connsiteY239" fmla="*/ 7733 h 10000"/>
                  <a:gd name="connsiteX240" fmla="*/ 8980 w 10102"/>
                  <a:gd name="connsiteY240" fmla="*/ 7713 h 10000"/>
                  <a:gd name="connsiteX241" fmla="*/ 9097 w 10102"/>
                  <a:gd name="connsiteY241" fmla="*/ 7674 h 10000"/>
                  <a:gd name="connsiteX242" fmla="*/ 9235 w 10102"/>
                  <a:gd name="connsiteY242" fmla="*/ 7791 h 10000"/>
                  <a:gd name="connsiteX243" fmla="*/ 9341 w 10102"/>
                  <a:gd name="connsiteY243" fmla="*/ 7907 h 10000"/>
                  <a:gd name="connsiteX244" fmla="*/ 9458 w 10102"/>
                  <a:gd name="connsiteY244" fmla="*/ 7733 h 10000"/>
                  <a:gd name="connsiteX245" fmla="*/ 9575 w 10102"/>
                  <a:gd name="connsiteY245" fmla="*/ 7829 h 10000"/>
                  <a:gd name="connsiteX246" fmla="*/ 9702 w 10102"/>
                  <a:gd name="connsiteY246" fmla="*/ 7829 h 10000"/>
                  <a:gd name="connsiteX247" fmla="*/ 9809 w 10102"/>
                  <a:gd name="connsiteY247" fmla="*/ 7907 h 10000"/>
                  <a:gd name="connsiteX248" fmla="*/ 9968 w 10102"/>
                  <a:gd name="connsiteY248" fmla="*/ 7829 h 10000"/>
                  <a:gd name="connsiteX249" fmla="*/ 10000 w 10102"/>
                  <a:gd name="connsiteY249" fmla="*/ 7810 h 10000"/>
                  <a:gd name="connsiteX250" fmla="*/ 9979 w 10102"/>
                  <a:gd name="connsiteY250" fmla="*/ 7810 h 10000"/>
                  <a:gd name="connsiteX251" fmla="*/ 10066 w 10102"/>
                  <a:gd name="connsiteY251" fmla="*/ 7636 h 10000"/>
                  <a:gd name="connsiteX252" fmla="*/ 10075 w 10102"/>
                  <a:gd name="connsiteY252" fmla="*/ 7250 h 10000"/>
                  <a:gd name="connsiteX253" fmla="*/ 9968 w 10102"/>
                  <a:gd name="connsiteY253" fmla="*/ 6822 h 10000"/>
                  <a:gd name="connsiteX254" fmla="*/ 9979 w 10102"/>
                  <a:gd name="connsiteY254" fmla="*/ 6802 h 10000"/>
                  <a:gd name="connsiteX255" fmla="*/ 9979 w 10102"/>
                  <a:gd name="connsiteY255" fmla="*/ 6802 h 10000"/>
                  <a:gd name="connsiteX256" fmla="*/ 9947 w 10102"/>
                  <a:gd name="connsiteY256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97 w 10102"/>
                  <a:gd name="connsiteY98" fmla="*/ 581 h 10000"/>
                  <a:gd name="connsiteX99" fmla="*/ 6334 w 10102"/>
                  <a:gd name="connsiteY99" fmla="*/ 891 h 10000"/>
                  <a:gd name="connsiteX100" fmla="*/ 6334 w 10102"/>
                  <a:gd name="connsiteY100" fmla="*/ 911 h 10000"/>
                  <a:gd name="connsiteX101" fmla="*/ 6334 w 10102"/>
                  <a:gd name="connsiteY101" fmla="*/ 911 h 10000"/>
                  <a:gd name="connsiteX102" fmla="*/ 6142 w 10102"/>
                  <a:gd name="connsiteY102" fmla="*/ 1124 h 10000"/>
                  <a:gd name="connsiteX103" fmla="*/ 6015 w 10102"/>
                  <a:gd name="connsiteY103" fmla="*/ 1453 h 10000"/>
                  <a:gd name="connsiteX104" fmla="*/ 6004 w 10102"/>
                  <a:gd name="connsiteY104" fmla="*/ 1473 h 10000"/>
                  <a:gd name="connsiteX105" fmla="*/ 5994 w 10102"/>
                  <a:gd name="connsiteY105" fmla="*/ 1453 h 10000"/>
                  <a:gd name="connsiteX106" fmla="*/ 5802 w 10102"/>
                  <a:gd name="connsiteY106" fmla="*/ 1434 h 10000"/>
                  <a:gd name="connsiteX107" fmla="*/ 5781 w 10102"/>
                  <a:gd name="connsiteY107" fmla="*/ 1415 h 10000"/>
                  <a:gd name="connsiteX108" fmla="*/ 5781 w 10102"/>
                  <a:gd name="connsiteY108" fmla="*/ 1395 h 10000"/>
                  <a:gd name="connsiteX109" fmla="*/ 5760 w 10102"/>
                  <a:gd name="connsiteY109" fmla="*/ 930 h 10000"/>
                  <a:gd name="connsiteX110" fmla="*/ 5654 w 10102"/>
                  <a:gd name="connsiteY110" fmla="*/ 872 h 10000"/>
                  <a:gd name="connsiteX111" fmla="*/ 5377 w 10102"/>
                  <a:gd name="connsiteY111" fmla="*/ 1240 h 10000"/>
                  <a:gd name="connsiteX112" fmla="*/ 5165 w 10102"/>
                  <a:gd name="connsiteY112" fmla="*/ 1570 h 10000"/>
                  <a:gd name="connsiteX113" fmla="*/ 5165 w 10102"/>
                  <a:gd name="connsiteY113" fmla="*/ 1899 h 10000"/>
                  <a:gd name="connsiteX114" fmla="*/ 5165 w 10102"/>
                  <a:gd name="connsiteY114" fmla="*/ 1919 h 10000"/>
                  <a:gd name="connsiteX115" fmla="*/ 5154 w 10102"/>
                  <a:gd name="connsiteY115" fmla="*/ 1919 h 10000"/>
                  <a:gd name="connsiteX116" fmla="*/ 5027 w 10102"/>
                  <a:gd name="connsiteY116" fmla="*/ 2112 h 10000"/>
                  <a:gd name="connsiteX117" fmla="*/ 5016 w 10102"/>
                  <a:gd name="connsiteY117" fmla="*/ 2112 h 10000"/>
                  <a:gd name="connsiteX118" fmla="*/ 5005 w 10102"/>
                  <a:gd name="connsiteY118" fmla="*/ 2112 h 10000"/>
                  <a:gd name="connsiteX119" fmla="*/ 4814 w 10102"/>
                  <a:gd name="connsiteY119" fmla="*/ 2112 h 10000"/>
                  <a:gd name="connsiteX120" fmla="*/ 4803 w 10102"/>
                  <a:gd name="connsiteY120" fmla="*/ 2112 h 10000"/>
                  <a:gd name="connsiteX121" fmla="*/ 4803 w 10102"/>
                  <a:gd name="connsiteY121" fmla="*/ 2112 h 10000"/>
                  <a:gd name="connsiteX122" fmla="*/ 4697 w 10102"/>
                  <a:gd name="connsiteY122" fmla="*/ 1957 h 10000"/>
                  <a:gd name="connsiteX123" fmla="*/ 4591 w 10102"/>
                  <a:gd name="connsiteY123" fmla="*/ 1899 h 10000"/>
                  <a:gd name="connsiteX124" fmla="*/ 4591 w 10102"/>
                  <a:gd name="connsiteY124" fmla="*/ 1957 h 10000"/>
                  <a:gd name="connsiteX125" fmla="*/ 4591 w 10102"/>
                  <a:gd name="connsiteY125" fmla="*/ 1996 h 10000"/>
                  <a:gd name="connsiteX126" fmla="*/ 4570 w 10102"/>
                  <a:gd name="connsiteY126" fmla="*/ 1996 h 10000"/>
                  <a:gd name="connsiteX127" fmla="*/ 4453 w 10102"/>
                  <a:gd name="connsiteY127" fmla="*/ 1996 h 10000"/>
                  <a:gd name="connsiteX128" fmla="*/ 4431 w 10102"/>
                  <a:gd name="connsiteY128" fmla="*/ 1996 h 10000"/>
                  <a:gd name="connsiteX129" fmla="*/ 4431 w 10102"/>
                  <a:gd name="connsiteY129" fmla="*/ 1957 h 10000"/>
                  <a:gd name="connsiteX130" fmla="*/ 4378 w 10102"/>
                  <a:gd name="connsiteY130" fmla="*/ 1589 h 10000"/>
                  <a:gd name="connsiteX131" fmla="*/ 4091 w 10102"/>
                  <a:gd name="connsiteY131" fmla="*/ 1512 h 10000"/>
                  <a:gd name="connsiteX132" fmla="*/ 4081 w 10102"/>
                  <a:gd name="connsiteY132" fmla="*/ 1512 h 10000"/>
                  <a:gd name="connsiteX133" fmla="*/ 4070 w 10102"/>
                  <a:gd name="connsiteY133" fmla="*/ 1492 h 10000"/>
                  <a:gd name="connsiteX134" fmla="*/ 3879 w 10102"/>
                  <a:gd name="connsiteY134" fmla="*/ 988 h 10000"/>
                  <a:gd name="connsiteX135" fmla="*/ 3719 w 10102"/>
                  <a:gd name="connsiteY135" fmla="*/ 988 h 10000"/>
                  <a:gd name="connsiteX136" fmla="*/ 3698 w 10102"/>
                  <a:gd name="connsiteY136" fmla="*/ 1085 h 10000"/>
                  <a:gd name="connsiteX137" fmla="*/ 3698 w 10102"/>
                  <a:gd name="connsiteY137" fmla="*/ 1105 h 10000"/>
                  <a:gd name="connsiteX138" fmla="*/ 3698 w 10102"/>
                  <a:gd name="connsiteY138" fmla="*/ 1105 h 10000"/>
                  <a:gd name="connsiteX139" fmla="*/ 3592 w 10102"/>
                  <a:gd name="connsiteY139" fmla="*/ 1318 h 10000"/>
                  <a:gd name="connsiteX140" fmla="*/ 3592 w 10102"/>
                  <a:gd name="connsiteY140" fmla="*/ 1318 h 10000"/>
                  <a:gd name="connsiteX141" fmla="*/ 3581 w 10102"/>
                  <a:gd name="connsiteY141" fmla="*/ 1318 h 10000"/>
                  <a:gd name="connsiteX142" fmla="*/ 3486 w 10102"/>
                  <a:gd name="connsiteY142" fmla="*/ 1395 h 10000"/>
                  <a:gd name="connsiteX143" fmla="*/ 3486 w 10102"/>
                  <a:gd name="connsiteY143" fmla="*/ 1686 h 10000"/>
                  <a:gd name="connsiteX144" fmla="*/ 3486 w 10102"/>
                  <a:gd name="connsiteY144" fmla="*/ 1725 h 10000"/>
                  <a:gd name="connsiteX145" fmla="*/ 3475 w 10102"/>
                  <a:gd name="connsiteY145" fmla="*/ 1725 h 10000"/>
                  <a:gd name="connsiteX146" fmla="*/ 3369 w 10102"/>
                  <a:gd name="connsiteY146" fmla="*/ 1841 h 10000"/>
                  <a:gd name="connsiteX147" fmla="*/ 3135 w 10102"/>
                  <a:gd name="connsiteY147" fmla="*/ 2171 h 10000"/>
                  <a:gd name="connsiteX148" fmla="*/ 2954 w 10102"/>
                  <a:gd name="connsiteY148" fmla="*/ 2829 h 10000"/>
                  <a:gd name="connsiteX149" fmla="*/ 2954 w 10102"/>
                  <a:gd name="connsiteY149" fmla="*/ 2829 h 10000"/>
                  <a:gd name="connsiteX150" fmla="*/ 2944 w 10102"/>
                  <a:gd name="connsiteY150" fmla="*/ 2829 h 10000"/>
                  <a:gd name="connsiteX151" fmla="*/ 2699 w 10102"/>
                  <a:gd name="connsiteY151" fmla="*/ 3217 h 10000"/>
                  <a:gd name="connsiteX152" fmla="*/ 2487 w 10102"/>
                  <a:gd name="connsiteY152" fmla="*/ 3566 h 10000"/>
                  <a:gd name="connsiteX153" fmla="*/ 2465 w 10102"/>
                  <a:gd name="connsiteY153" fmla="*/ 3934 h 10000"/>
                  <a:gd name="connsiteX154" fmla="*/ 2465 w 10102"/>
                  <a:gd name="connsiteY154" fmla="*/ 3934 h 10000"/>
                  <a:gd name="connsiteX155" fmla="*/ 2465 w 10102"/>
                  <a:gd name="connsiteY155" fmla="*/ 3934 h 10000"/>
                  <a:gd name="connsiteX156" fmla="*/ 2295 w 10102"/>
                  <a:gd name="connsiteY156" fmla="*/ 4205 h 10000"/>
                  <a:gd name="connsiteX157" fmla="*/ 2200 w 10102"/>
                  <a:gd name="connsiteY157" fmla="*/ 4535 h 10000"/>
                  <a:gd name="connsiteX158" fmla="*/ 2189 w 10102"/>
                  <a:gd name="connsiteY158" fmla="*/ 4554 h 10000"/>
                  <a:gd name="connsiteX159" fmla="*/ 2179 w 10102"/>
                  <a:gd name="connsiteY159" fmla="*/ 4554 h 10000"/>
                  <a:gd name="connsiteX160" fmla="*/ 2051 w 10102"/>
                  <a:gd name="connsiteY160" fmla="*/ 4535 h 10000"/>
                  <a:gd name="connsiteX161" fmla="*/ 1913 w 10102"/>
                  <a:gd name="connsiteY161" fmla="*/ 4767 h 10000"/>
                  <a:gd name="connsiteX162" fmla="*/ 1913 w 10102"/>
                  <a:gd name="connsiteY162" fmla="*/ 4787 h 10000"/>
                  <a:gd name="connsiteX163" fmla="*/ 1902 w 10102"/>
                  <a:gd name="connsiteY163" fmla="*/ 4787 h 10000"/>
                  <a:gd name="connsiteX164" fmla="*/ 1498 w 10102"/>
                  <a:gd name="connsiteY164" fmla="*/ 4671 h 10000"/>
                  <a:gd name="connsiteX165" fmla="*/ 1488 w 10102"/>
                  <a:gd name="connsiteY165" fmla="*/ 4671 h 10000"/>
                  <a:gd name="connsiteX166" fmla="*/ 1488 w 10102"/>
                  <a:gd name="connsiteY166" fmla="*/ 4651 h 10000"/>
                  <a:gd name="connsiteX167" fmla="*/ 1424 w 10102"/>
                  <a:gd name="connsiteY167" fmla="*/ 4516 h 10000"/>
                  <a:gd name="connsiteX168" fmla="*/ 1350 w 10102"/>
                  <a:gd name="connsiteY168" fmla="*/ 4516 h 10000"/>
                  <a:gd name="connsiteX169" fmla="*/ 1296 w 10102"/>
                  <a:gd name="connsiteY169" fmla="*/ 4690 h 10000"/>
                  <a:gd name="connsiteX170" fmla="*/ 1286 w 10102"/>
                  <a:gd name="connsiteY170" fmla="*/ 4922 h 10000"/>
                  <a:gd name="connsiteX171" fmla="*/ 1286 w 10102"/>
                  <a:gd name="connsiteY171" fmla="*/ 4942 h 10000"/>
                  <a:gd name="connsiteX172" fmla="*/ 1275 w 10102"/>
                  <a:gd name="connsiteY172" fmla="*/ 4961 h 10000"/>
                  <a:gd name="connsiteX173" fmla="*/ 1190 w 10102"/>
                  <a:gd name="connsiteY173" fmla="*/ 5058 h 10000"/>
                  <a:gd name="connsiteX174" fmla="*/ 1137 w 10102"/>
                  <a:gd name="connsiteY174" fmla="*/ 5271 h 10000"/>
                  <a:gd name="connsiteX175" fmla="*/ 1137 w 10102"/>
                  <a:gd name="connsiteY175" fmla="*/ 5291 h 10000"/>
                  <a:gd name="connsiteX176" fmla="*/ 1126 w 10102"/>
                  <a:gd name="connsiteY176" fmla="*/ 5291 h 10000"/>
                  <a:gd name="connsiteX177" fmla="*/ 1020 w 10102"/>
                  <a:gd name="connsiteY177" fmla="*/ 5407 h 10000"/>
                  <a:gd name="connsiteX178" fmla="*/ 999 w 10102"/>
                  <a:gd name="connsiteY178" fmla="*/ 5581 h 10000"/>
                  <a:gd name="connsiteX179" fmla="*/ 978 w 10102"/>
                  <a:gd name="connsiteY179" fmla="*/ 5756 h 10000"/>
                  <a:gd name="connsiteX180" fmla="*/ 978 w 10102"/>
                  <a:gd name="connsiteY180" fmla="*/ 5775 h 10000"/>
                  <a:gd name="connsiteX181" fmla="*/ 967 w 10102"/>
                  <a:gd name="connsiteY181" fmla="*/ 5775 h 10000"/>
                  <a:gd name="connsiteX182" fmla="*/ 861 w 10102"/>
                  <a:gd name="connsiteY182" fmla="*/ 5814 h 10000"/>
                  <a:gd name="connsiteX183" fmla="*/ 861 w 10102"/>
                  <a:gd name="connsiteY183" fmla="*/ 6047 h 10000"/>
                  <a:gd name="connsiteX184" fmla="*/ 967 w 10102"/>
                  <a:gd name="connsiteY184" fmla="*/ 6298 h 10000"/>
                  <a:gd name="connsiteX185" fmla="*/ 967 w 10102"/>
                  <a:gd name="connsiteY185" fmla="*/ 6298 h 10000"/>
                  <a:gd name="connsiteX186" fmla="*/ 978 w 10102"/>
                  <a:gd name="connsiteY186" fmla="*/ 6318 h 10000"/>
                  <a:gd name="connsiteX187" fmla="*/ 988 w 10102"/>
                  <a:gd name="connsiteY187" fmla="*/ 6512 h 10000"/>
                  <a:gd name="connsiteX188" fmla="*/ 988 w 10102"/>
                  <a:gd name="connsiteY188" fmla="*/ 6531 h 10000"/>
                  <a:gd name="connsiteX189" fmla="*/ 978 w 10102"/>
                  <a:gd name="connsiteY189" fmla="*/ 6550 h 10000"/>
                  <a:gd name="connsiteX190" fmla="*/ 627 w 10102"/>
                  <a:gd name="connsiteY190" fmla="*/ 7016 h 10000"/>
                  <a:gd name="connsiteX191" fmla="*/ 521 w 10102"/>
                  <a:gd name="connsiteY191" fmla="*/ 7151 h 10000"/>
                  <a:gd name="connsiteX192" fmla="*/ 340 w 10102"/>
                  <a:gd name="connsiteY192" fmla="*/ 7384 h 10000"/>
                  <a:gd name="connsiteX193" fmla="*/ 340 w 10102"/>
                  <a:gd name="connsiteY193" fmla="*/ 7403 h 10000"/>
                  <a:gd name="connsiteX194" fmla="*/ 340 w 10102"/>
                  <a:gd name="connsiteY194" fmla="*/ 7403 h 10000"/>
                  <a:gd name="connsiteX195" fmla="*/ 191 w 10102"/>
                  <a:gd name="connsiteY195" fmla="*/ 7519 h 10000"/>
                  <a:gd name="connsiteX196" fmla="*/ 0 w 10102"/>
                  <a:gd name="connsiteY196" fmla="*/ 7791 h 10000"/>
                  <a:gd name="connsiteX197" fmla="*/ 11 w 10102"/>
                  <a:gd name="connsiteY197" fmla="*/ 7829 h 10000"/>
                  <a:gd name="connsiteX198" fmla="*/ 149 w 10102"/>
                  <a:gd name="connsiteY198" fmla="*/ 7868 h 10000"/>
                  <a:gd name="connsiteX199" fmla="*/ 159 w 10102"/>
                  <a:gd name="connsiteY199" fmla="*/ 7868 h 10000"/>
                  <a:gd name="connsiteX200" fmla="*/ 159 w 10102"/>
                  <a:gd name="connsiteY200" fmla="*/ 7868 h 10000"/>
                  <a:gd name="connsiteX201" fmla="*/ 372 w 10102"/>
                  <a:gd name="connsiteY201" fmla="*/ 8256 h 10000"/>
                  <a:gd name="connsiteX202" fmla="*/ 1467 w 10102"/>
                  <a:gd name="connsiteY202" fmla="*/ 9205 h 10000"/>
                  <a:gd name="connsiteX203" fmla="*/ 1467 w 10102"/>
                  <a:gd name="connsiteY203" fmla="*/ 9205 h 10000"/>
                  <a:gd name="connsiteX204" fmla="*/ 1477 w 10102"/>
                  <a:gd name="connsiteY204" fmla="*/ 9205 h 10000"/>
                  <a:gd name="connsiteX205" fmla="*/ 1838 w 10102"/>
                  <a:gd name="connsiteY205" fmla="*/ 9729 h 10000"/>
                  <a:gd name="connsiteX206" fmla="*/ 2508 w 10102"/>
                  <a:gd name="connsiteY206" fmla="*/ 9767 h 10000"/>
                  <a:gd name="connsiteX207" fmla="*/ 2561 w 10102"/>
                  <a:gd name="connsiteY207" fmla="*/ 9671 h 10000"/>
                  <a:gd name="connsiteX208" fmla="*/ 2561 w 10102"/>
                  <a:gd name="connsiteY208" fmla="*/ 9671 h 10000"/>
                  <a:gd name="connsiteX209" fmla="*/ 2582 w 10102"/>
                  <a:gd name="connsiteY209" fmla="*/ 9671 h 10000"/>
                  <a:gd name="connsiteX210" fmla="*/ 2848 w 10102"/>
                  <a:gd name="connsiteY210" fmla="*/ 9651 h 10000"/>
                  <a:gd name="connsiteX211" fmla="*/ 2859 w 10102"/>
                  <a:gd name="connsiteY211" fmla="*/ 9651 h 10000"/>
                  <a:gd name="connsiteX212" fmla="*/ 2869 w 10102"/>
                  <a:gd name="connsiteY212" fmla="*/ 9671 h 10000"/>
                  <a:gd name="connsiteX213" fmla="*/ 3061 w 10102"/>
                  <a:gd name="connsiteY213" fmla="*/ 10000 h 10000"/>
                  <a:gd name="connsiteX214" fmla="*/ 3061 w 10102"/>
                  <a:gd name="connsiteY214" fmla="*/ 10000 h 10000"/>
                  <a:gd name="connsiteX215" fmla="*/ 4336 w 10102"/>
                  <a:gd name="connsiteY215" fmla="*/ 9961 h 10000"/>
                  <a:gd name="connsiteX216" fmla="*/ 4357 w 10102"/>
                  <a:gd name="connsiteY216" fmla="*/ 9961 h 10000"/>
                  <a:gd name="connsiteX217" fmla="*/ 4357 w 10102"/>
                  <a:gd name="connsiteY217" fmla="*/ 9981 h 10000"/>
                  <a:gd name="connsiteX218" fmla="*/ 4527 w 10102"/>
                  <a:gd name="connsiteY218" fmla="*/ 9864 h 10000"/>
                  <a:gd name="connsiteX219" fmla="*/ 4538 w 10102"/>
                  <a:gd name="connsiteY219" fmla="*/ 9864 h 10000"/>
                  <a:gd name="connsiteX220" fmla="*/ 4538 w 10102"/>
                  <a:gd name="connsiteY220" fmla="*/ 9864 h 10000"/>
                  <a:gd name="connsiteX221" fmla="*/ 5250 w 10102"/>
                  <a:gd name="connsiteY221" fmla="*/ 9845 h 10000"/>
                  <a:gd name="connsiteX222" fmla="*/ 7354 w 10102"/>
                  <a:gd name="connsiteY222" fmla="*/ 9845 h 10000"/>
                  <a:gd name="connsiteX223" fmla="*/ 7343 w 10102"/>
                  <a:gd name="connsiteY223" fmla="*/ 9826 h 10000"/>
                  <a:gd name="connsiteX224" fmla="*/ 7439 w 10102"/>
                  <a:gd name="connsiteY224" fmla="*/ 9612 h 10000"/>
                  <a:gd name="connsiteX225" fmla="*/ 7513 w 10102"/>
                  <a:gd name="connsiteY225" fmla="*/ 9516 h 10000"/>
                  <a:gd name="connsiteX226" fmla="*/ 7428 w 10102"/>
                  <a:gd name="connsiteY226" fmla="*/ 9283 h 10000"/>
                  <a:gd name="connsiteX227" fmla="*/ 7450 w 10102"/>
                  <a:gd name="connsiteY227" fmla="*/ 9109 h 10000"/>
                  <a:gd name="connsiteX228" fmla="*/ 7683 w 10102"/>
                  <a:gd name="connsiteY228" fmla="*/ 8992 h 10000"/>
                  <a:gd name="connsiteX229" fmla="*/ 7683 w 10102"/>
                  <a:gd name="connsiteY229" fmla="*/ 8798 h 10000"/>
                  <a:gd name="connsiteX230" fmla="*/ 7779 w 10102"/>
                  <a:gd name="connsiteY230" fmla="*/ 8682 h 10000"/>
                  <a:gd name="connsiteX231" fmla="*/ 7949 w 10102"/>
                  <a:gd name="connsiteY231" fmla="*/ 8372 h 10000"/>
                  <a:gd name="connsiteX232" fmla="*/ 8013 w 10102"/>
                  <a:gd name="connsiteY232" fmla="*/ 8023 h 10000"/>
                  <a:gd name="connsiteX233" fmla="*/ 8098 w 10102"/>
                  <a:gd name="connsiteY233" fmla="*/ 7907 h 10000"/>
                  <a:gd name="connsiteX234" fmla="*/ 8204 w 10102"/>
                  <a:gd name="connsiteY234" fmla="*/ 7907 h 10000"/>
                  <a:gd name="connsiteX235" fmla="*/ 8363 w 10102"/>
                  <a:gd name="connsiteY235" fmla="*/ 7829 h 10000"/>
                  <a:gd name="connsiteX236" fmla="*/ 8576 w 10102"/>
                  <a:gd name="connsiteY236" fmla="*/ 7907 h 10000"/>
                  <a:gd name="connsiteX237" fmla="*/ 8661 w 10102"/>
                  <a:gd name="connsiteY237" fmla="*/ 8004 h 10000"/>
                  <a:gd name="connsiteX238" fmla="*/ 8704 w 10102"/>
                  <a:gd name="connsiteY238" fmla="*/ 7829 h 10000"/>
                  <a:gd name="connsiteX239" fmla="*/ 8831 w 10102"/>
                  <a:gd name="connsiteY239" fmla="*/ 7733 h 10000"/>
                  <a:gd name="connsiteX240" fmla="*/ 8980 w 10102"/>
                  <a:gd name="connsiteY240" fmla="*/ 7713 h 10000"/>
                  <a:gd name="connsiteX241" fmla="*/ 9097 w 10102"/>
                  <a:gd name="connsiteY241" fmla="*/ 7674 h 10000"/>
                  <a:gd name="connsiteX242" fmla="*/ 9235 w 10102"/>
                  <a:gd name="connsiteY242" fmla="*/ 7791 h 10000"/>
                  <a:gd name="connsiteX243" fmla="*/ 9341 w 10102"/>
                  <a:gd name="connsiteY243" fmla="*/ 7907 h 10000"/>
                  <a:gd name="connsiteX244" fmla="*/ 9458 w 10102"/>
                  <a:gd name="connsiteY244" fmla="*/ 7733 h 10000"/>
                  <a:gd name="connsiteX245" fmla="*/ 9575 w 10102"/>
                  <a:gd name="connsiteY245" fmla="*/ 7829 h 10000"/>
                  <a:gd name="connsiteX246" fmla="*/ 9702 w 10102"/>
                  <a:gd name="connsiteY246" fmla="*/ 7829 h 10000"/>
                  <a:gd name="connsiteX247" fmla="*/ 9809 w 10102"/>
                  <a:gd name="connsiteY247" fmla="*/ 7907 h 10000"/>
                  <a:gd name="connsiteX248" fmla="*/ 9968 w 10102"/>
                  <a:gd name="connsiteY248" fmla="*/ 7829 h 10000"/>
                  <a:gd name="connsiteX249" fmla="*/ 10000 w 10102"/>
                  <a:gd name="connsiteY249" fmla="*/ 7810 h 10000"/>
                  <a:gd name="connsiteX250" fmla="*/ 9979 w 10102"/>
                  <a:gd name="connsiteY250" fmla="*/ 7810 h 10000"/>
                  <a:gd name="connsiteX251" fmla="*/ 10066 w 10102"/>
                  <a:gd name="connsiteY251" fmla="*/ 7636 h 10000"/>
                  <a:gd name="connsiteX252" fmla="*/ 10075 w 10102"/>
                  <a:gd name="connsiteY252" fmla="*/ 7250 h 10000"/>
                  <a:gd name="connsiteX253" fmla="*/ 9968 w 10102"/>
                  <a:gd name="connsiteY253" fmla="*/ 6822 h 10000"/>
                  <a:gd name="connsiteX254" fmla="*/ 9979 w 10102"/>
                  <a:gd name="connsiteY254" fmla="*/ 6802 h 10000"/>
                  <a:gd name="connsiteX255" fmla="*/ 9979 w 10102"/>
                  <a:gd name="connsiteY255" fmla="*/ 6802 h 10000"/>
                  <a:gd name="connsiteX256" fmla="*/ 9947 w 10102"/>
                  <a:gd name="connsiteY256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334 w 10102"/>
                  <a:gd name="connsiteY99" fmla="*/ 891 h 10000"/>
                  <a:gd name="connsiteX100" fmla="*/ 6334 w 10102"/>
                  <a:gd name="connsiteY100" fmla="*/ 911 h 10000"/>
                  <a:gd name="connsiteX101" fmla="*/ 6334 w 10102"/>
                  <a:gd name="connsiteY101" fmla="*/ 911 h 10000"/>
                  <a:gd name="connsiteX102" fmla="*/ 6142 w 10102"/>
                  <a:gd name="connsiteY102" fmla="*/ 1124 h 10000"/>
                  <a:gd name="connsiteX103" fmla="*/ 6015 w 10102"/>
                  <a:gd name="connsiteY103" fmla="*/ 1453 h 10000"/>
                  <a:gd name="connsiteX104" fmla="*/ 6004 w 10102"/>
                  <a:gd name="connsiteY104" fmla="*/ 1473 h 10000"/>
                  <a:gd name="connsiteX105" fmla="*/ 5994 w 10102"/>
                  <a:gd name="connsiteY105" fmla="*/ 1453 h 10000"/>
                  <a:gd name="connsiteX106" fmla="*/ 5802 w 10102"/>
                  <a:gd name="connsiteY106" fmla="*/ 1434 h 10000"/>
                  <a:gd name="connsiteX107" fmla="*/ 5781 w 10102"/>
                  <a:gd name="connsiteY107" fmla="*/ 1415 h 10000"/>
                  <a:gd name="connsiteX108" fmla="*/ 5781 w 10102"/>
                  <a:gd name="connsiteY108" fmla="*/ 1395 h 10000"/>
                  <a:gd name="connsiteX109" fmla="*/ 5760 w 10102"/>
                  <a:gd name="connsiteY109" fmla="*/ 930 h 10000"/>
                  <a:gd name="connsiteX110" fmla="*/ 5654 w 10102"/>
                  <a:gd name="connsiteY110" fmla="*/ 872 h 10000"/>
                  <a:gd name="connsiteX111" fmla="*/ 5377 w 10102"/>
                  <a:gd name="connsiteY111" fmla="*/ 1240 h 10000"/>
                  <a:gd name="connsiteX112" fmla="*/ 5165 w 10102"/>
                  <a:gd name="connsiteY112" fmla="*/ 1570 h 10000"/>
                  <a:gd name="connsiteX113" fmla="*/ 5165 w 10102"/>
                  <a:gd name="connsiteY113" fmla="*/ 1899 h 10000"/>
                  <a:gd name="connsiteX114" fmla="*/ 5165 w 10102"/>
                  <a:gd name="connsiteY114" fmla="*/ 1919 h 10000"/>
                  <a:gd name="connsiteX115" fmla="*/ 5154 w 10102"/>
                  <a:gd name="connsiteY115" fmla="*/ 1919 h 10000"/>
                  <a:gd name="connsiteX116" fmla="*/ 5027 w 10102"/>
                  <a:gd name="connsiteY116" fmla="*/ 2112 h 10000"/>
                  <a:gd name="connsiteX117" fmla="*/ 5016 w 10102"/>
                  <a:gd name="connsiteY117" fmla="*/ 2112 h 10000"/>
                  <a:gd name="connsiteX118" fmla="*/ 5005 w 10102"/>
                  <a:gd name="connsiteY118" fmla="*/ 2112 h 10000"/>
                  <a:gd name="connsiteX119" fmla="*/ 4814 w 10102"/>
                  <a:gd name="connsiteY119" fmla="*/ 2112 h 10000"/>
                  <a:gd name="connsiteX120" fmla="*/ 4803 w 10102"/>
                  <a:gd name="connsiteY120" fmla="*/ 2112 h 10000"/>
                  <a:gd name="connsiteX121" fmla="*/ 4803 w 10102"/>
                  <a:gd name="connsiteY121" fmla="*/ 2112 h 10000"/>
                  <a:gd name="connsiteX122" fmla="*/ 4697 w 10102"/>
                  <a:gd name="connsiteY122" fmla="*/ 1957 h 10000"/>
                  <a:gd name="connsiteX123" fmla="*/ 4591 w 10102"/>
                  <a:gd name="connsiteY123" fmla="*/ 1899 h 10000"/>
                  <a:gd name="connsiteX124" fmla="*/ 4591 w 10102"/>
                  <a:gd name="connsiteY124" fmla="*/ 1957 h 10000"/>
                  <a:gd name="connsiteX125" fmla="*/ 4591 w 10102"/>
                  <a:gd name="connsiteY125" fmla="*/ 1996 h 10000"/>
                  <a:gd name="connsiteX126" fmla="*/ 4570 w 10102"/>
                  <a:gd name="connsiteY126" fmla="*/ 1996 h 10000"/>
                  <a:gd name="connsiteX127" fmla="*/ 4453 w 10102"/>
                  <a:gd name="connsiteY127" fmla="*/ 1996 h 10000"/>
                  <a:gd name="connsiteX128" fmla="*/ 4431 w 10102"/>
                  <a:gd name="connsiteY128" fmla="*/ 1996 h 10000"/>
                  <a:gd name="connsiteX129" fmla="*/ 4431 w 10102"/>
                  <a:gd name="connsiteY129" fmla="*/ 1957 h 10000"/>
                  <a:gd name="connsiteX130" fmla="*/ 4378 w 10102"/>
                  <a:gd name="connsiteY130" fmla="*/ 1589 h 10000"/>
                  <a:gd name="connsiteX131" fmla="*/ 4091 w 10102"/>
                  <a:gd name="connsiteY131" fmla="*/ 1512 h 10000"/>
                  <a:gd name="connsiteX132" fmla="*/ 4081 w 10102"/>
                  <a:gd name="connsiteY132" fmla="*/ 1512 h 10000"/>
                  <a:gd name="connsiteX133" fmla="*/ 4070 w 10102"/>
                  <a:gd name="connsiteY133" fmla="*/ 1492 h 10000"/>
                  <a:gd name="connsiteX134" fmla="*/ 3879 w 10102"/>
                  <a:gd name="connsiteY134" fmla="*/ 988 h 10000"/>
                  <a:gd name="connsiteX135" fmla="*/ 3719 w 10102"/>
                  <a:gd name="connsiteY135" fmla="*/ 988 h 10000"/>
                  <a:gd name="connsiteX136" fmla="*/ 3698 w 10102"/>
                  <a:gd name="connsiteY136" fmla="*/ 1085 h 10000"/>
                  <a:gd name="connsiteX137" fmla="*/ 3698 w 10102"/>
                  <a:gd name="connsiteY137" fmla="*/ 1105 h 10000"/>
                  <a:gd name="connsiteX138" fmla="*/ 3698 w 10102"/>
                  <a:gd name="connsiteY138" fmla="*/ 1105 h 10000"/>
                  <a:gd name="connsiteX139" fmla="*/ 3592 w 10102"/>
                  <a:gd name="connsiteY139" fmla="*/ 1318 h 10000"/>
                  <a:gd name="connsiteX140" fmla="*/ 3592 w 10102"/>
                  <a:gd name="connsiteY140" fmla="*/ 1318 h 10000"/>
                  <a:gd name="connsiteX141" fmla="*/ 3581 w 10102"/>
                  <a:gd name="connsiteY141" fmla="*/ 1318 h 10000"/>
                  <a:gd name="connsiteX142" fmla="*/ 3486 w 10102"/>
                  <a:gd name="connsiteY142" fmla="*/ 1395 h 10000"/>
                  <a:gd name="connsiteX143" fmla="*/ 3486 w 10102"/>
                  <a:gd name="connsiteY143" fmla="*/ 1686 h 10000"/>
                  <a:gd name="connsiteX144" fmla="*/ 3486 w 10102"/>
                  <a:gd name="connsiteY144" fmla="*/ 1725 h 10000"/>
                  <a:gd name="connsiteX145" fmla="*/ 3475 w 10102"/>
                  <a:gd name="connsiteY145" fmla="*/ 1725 h 10000"/>
                  <a:gd name="connsiteX146" fmla="*/ 3369 w 10102"/>
                  <a:gd name="connsiteY146" fmla="*/ 1841 h 10000"/>
                  <a:gd name="connsiteX147" fmla="*/ 3135 w 10102"/>
                  <a:gd name="connsiteY147" fmla="*/ 2171 h 10000"/>
                  <a:gd name="connsiteX148" fmla="*/ 2954 w 10102"/>
                  <a:gd name="connsiteY148" fmla="*/ 2829 h 10000"/>
                  <a:gd name="connsiteX149" fmla="*/ 2954 w 10102"/>
                  <a:gd name="connsiteY149" fmla="*/ 2829 h 10000"/>
                  <a:gd name="connsiteX150" fmla="*/ 2944 w 10102"/>
                  <a:gd name="connsiteY150" fmla="*/ 2829 h 10000"/>
                  <a:gd name="connsiteX151" fmla="*/ 2699 w 10102"/>
                  <a:gd name="connsiteY151" fmla="*/ 3217 h 10000"/>
                  <a:gd name="connsiteX152" fmla="*/ 2487 w 10102"/>
                  <a:gd name="connsiteY152" fmla="*/ 3566 h 10000"/>
                  <a:gd name="connsiteX153" fmla="*/ 2465 w 10102"/>
                  <a:gd name="connsiteY153" fmla="*/ 3934 h 10000"/>
                  <a:gd name="connsiteX154" fmla="*/ 2465 w 10102"/>
                  <a:gd name="connsiteY154" fmla="*/ 3934 h 10000"/>
                  <a:gd name="connsiteX155" fmla="*/ 2465 w 10102"/>
                  <a:gd name="connsiteY155" fmla="*/ 3934 h 10000"/>
                  <a:gd name="connsiteX156" fmla="*/ 2295 w 10102"/>
                  <a:gd name="connsiteY156" fmla="*/ 4205 h 10000"/>
                  <a:gd name="connsiteX157" fmla="*/ 2200 w 10102"/>
                  <a:gd name="connsiteY157" fmla="*/ 4535 h 10000"/>
                  <a:gd name="connsiteX158" fmla="*/ 2189 w 10102"/>
                  <a:gd name="connsiteY158" fmla="*/ 4554 h 10000"/>
                  <a:gd name="connsiteX159" fmla="*/ 2179 w 10102"/>
                  <a:gd name="connsiteY159" fmla="*/ 4554 h 10000"/>
                  <a:gd name="connsiteX160" fmla="*/ 2051 w 10102"/>
                  <a:gd name="connsiteY160" fmla="*/ 4535 h 10000"/>
                  <a:gd name="connsiteX161" fmla="*/ 1913 w 10102"/>
                  <a:gd name="connsiteY161" fmla="*/ 4767 h 10000"/>
                  <a:gd name="connsiteX162" fmla="*/ 1913 w 10102"/>
                  <a:gd name="connsiteY162" fmla="*/ 4787 h 10000"/>
                  <a:gd name="connsiteX163" fmla="*/ 1902 w 10102"/>
                  <a:gd name="connsiteY163" fmla="*/ 4787 h 10000"/>
                  <a:gd name="connsiteX164" fmla="*/ 1498 w 10102"/>
                  <a:gd name="connsiteY164" fmla="*/ 4671 h 10000"/>
                  <a:gd name="connsiteX165" fmla="*/ 1488 w 10102"/>
                  <a:gd name="connsiteY165" fmla="*/ 4671 h 10000"/>
                  <a:gd name="connsiteX166" fmla="*/ 1488 w 10102"/>
                  <a:gd name="connsiteY166" fmla="*/ 4651 h 10000"/>
                  <a:gd name="connsiteX167" fmla="*/ 1424 w 10102"/>
                  <a:gd name="connsiteY167" fmla="*/ 4516 h 10000"/>
                  <a:gd name="connsiteX168" fmla="*/ 1350 w 10102"/>
                  <a:gd name="connsiteY168" fmla="*/ 4516 h 10000"/>
                  <a:gd name="connsiteX169" fmla="*/ 1296 w 10102"/>
                  <a:gd name="connsiteY169" fmla="*/ 4690 h 10000"/>
                  <a:gd name="connsiteX170" fmla="*/ 1286 w 10102"/>
                  <a:gd name="connsiteY170" fmla="*/ 4922 h 10000"/>
                  <a:gd name="connsiteX171" fmla="*/ 1286 w 10102"/>
                  <a:gd name="connsiteY171" fmla="*/ 4942 h 10000"/>
                  <a:gd name="connsiteX172" fmla="*/ 1275 w 10102"/>
                  <a:gd name="connsiteY172" fmla="*/ 4961 h 10000"/>
                  <a:gd name="connsiteX173" fmla="*/ 1190 w 10102"/>
                  <a:gd name="connsiteY173" fmla="*/ 5058 h 10000"/>
                  <a:gd name="connsiteX174" fmla="*/ 1137 w 10102"/>
                  <a:gd name="connsiteY174" fmla="*/ 5271 h 10000"/>
                  <a:gd name="connsiteX175" fmla="*/ 1137 w 10102"/>
                  <a:gd name="connsiteY175" fmla="*/ 5291 h 10000"/>
                  <a:gd name="connsiteX176" fmla="*/ 1126 w 10102"/>
                  <a:gd name="connsiteY176" fmla="*/ 5291 h 10000"/>
                  <a:gd name="connsiteX177" fmla="*/ 1020 w 10102"/>
                  <a:gd name="connsiteY177" fmla="*/ 5407 h 10000"/>
                  <a:gd name="connsiteX178" fmla="*/ 999 w 10102"/>
                  <a:gd name="connsiteY178" fmla="*/ 5581 h 10000"/>
                  <a:gd name="connsiteX179" fmla="*/ 978 w 10102"/>
                  <a:gd name="connsiteY179" fmla="*/ 5756 h 10000"/>
                  <a:gd name="connsiteX180" fmla="*/ 978 w 10102"/>
                  <a:gd name="connsiteY180" fmla="*/ 5775 h 10000"/>
                  <a:gd name="connsiteX181" fmla="*/ 967 w 10102"/>
                  <a:gd name="connsiteY181" fmla="*/ 5775 h 10000"/>
                  <a:gd name="connsiteX182" fmla="*/ 861 w 10102"/>
                  <a:gd name="connsiteY182" fmla="*/ 5814 h 10000"/>
                  <a:gd name="connsiteX183" fmla="*/ 861 w 10102"/>
                  <a:gd name="connsiteY183" fmla="*/ 6047 h 10000"/>
                  <a:gd name="connsiteX184" fmla="*/ 967 w 10102"/>
                  <a:gd name="connsiteY184" fmla="*/ 6298 h 10000"/>
                  <a:gd name="connsiteX185" fmla="*/ 967 w 10102"/>
                  <a:gd name="connsiteY185" fmla="*/ 6298 h 10000"/>
                  <a:gd name="connsiteX186" fmla="*/ 978 w 10102"/>
                  <a:gd name="connsiteY186" fmla="*/ 6318 h 10000"/>
                  <a:gd name="connsiteX187" fmla="*/ 988 w 10102"/>
                  <a:gd name="connsiteY187" fmla="*/ 6512 h 10000"/>
                  <a:gd name="connsiteX188" fmla="*/ 988 w 10102"/>
                  <a:gd name="connsiteY188" fmla="*/ 6531 h 10000"/>
                  <a:gd name="connsiteX189" fmla="*/ 978 w 10102"/>
                  <a:gd name="connsiteY189" fmla="*/ 6550 h 10000"/>
                  <a:gd name="connsiteX190" fmla="*/ 627 w 10102"/>
                  <a:gd name="connsiteY190" fmla="*/ 7016 h 10000"/>
                  <a:gd name="connsiteX191" fmla="*/ 521 w 10102"/>
                  <a:gd name="connsiteY191" fmla="*/ 7151 h 10000"/>
                  <a:gd name="connsiteX192" fmla="*/ 340 w 10102"/>
                  <a:gd name="connsiteY192" fmla="*/ 7384 h 10000"/>
                  <a:gd name="connsiteX193" fmla="*/ 340 w 10102"/>
                  <a:gd name="connsiteY193" fmla="*/ 7403 h 10000"/>
                  <a:gd name="connsiteX194" fmla="*/ 340 w 10102"/>
                  <a:gd name="connsiteY194" fmla="*/ 7403 h 10000"/>
                  <a:gd name="connsiteX195" fmla="*/ 191 w 10102"/>
                  <a:gd name="connsiteY195" fmla="*/ 7519 h 10000"/>
                  <a:gd name="connsiteX196" fmla="*/ 0 w 10102"/>
                  <a:gd name="connsiteY196" fmla="*/ 7791 h 10000"/>
                  <a:gd name="connsiteX197" fmla="*/ 11 w 10102"/>
                  <a:gd name="connsiteY197" fmla="*/ 7829 h 10000"/>
                  <a:gd name="connsiteX198" fmla="*/ 149 w 10102"/>
                  <a:gd name="connsiteY198" fmla="*/ 7868 h 10000"/>
                  <a:gd name="connsiteX199" fmla="*/ 159 w 10102"/>
                  <a:gd name="connsiteY199" fmla="*/ 7868 h 10000"/>
                  <a:gd name="connsiteX200" fmla="*/ 159 w 10102"/>
                  <a:gd name="connsiteY200" fmla="*/ 7868 h 10000"/>
                  <a:gd name="connsiteX201" fmla="*/ 372 w 10102"/>
                  <a:gd name="connsiteY201" fmla="*/ 8256 h 10000"/>
                  <a:gd name="connsiteX202" fmla="*/ 1467 w 10102"/>
                  <a:gd name="connsiteY202" fmla="*/ 9205 h 10000"/>
                  <a:gd name="connsiteX203" fmla="*/ 1467 w 10102"/>
                  <a:gd name="connsiteY203" fmla="*/ 9205 h 10000"/>
                  <a:gd name="connsiteX204" fmla="*/ 1477 w 10102"/>
                  <a:gd name="connsiteY204" fmla="*/ 9205 h 10000"/>
                  <a:gd name="connsiteX205" fmla="*/ 1838 w 10102"/>
                  <a:gd name="connsiteY205" fmla="*/ 9729 h 10000"/>
                  <a:gd name="connsiteX206" fmla="*/ 2508 w 10102"/>
                  <a:gd name="connsiteY206" fmla="*/ 9767 h 10000"/>
                  <a:gd name="connsiteX207" fmla="*/ 2561 w 10102"/>
                  <a:gd name="connsiteY207" fmla="*/ 9671 h 10000"/>
                  <a:gd name="connsiteX208" fmla="*/ 2561 w 10102"/>
                  <a:gd name="connsiteY208" fmla="*/ 9671 h 10000"/>
                  <a:gd name="connsiteX209" fmla="*/ 2582 w 10102"/>
                  <a:gd name="connsiteY209" fmla="*/ 9671 h 10000"/>
                  <a:gd name="connsiteX210" fmla="*/ 2848 w 10102"/>
                  <a:gd name="connsiteY210" fmla="*/ 9651 h 10000"/>
                  <a:gd name="connsiteX211" fmla="*/ 2859 w 10102"/>
                  <a:gd name="connsiteY211" fmla="*/ 9651 h 10000"/>
                  <a:gd name="connsiteX212" fmla="*/ 2869 w 10102"/>
                  <a:gd name="connsiteY212" fmla="*/ 9671 h 10000"/>
                  <a:gd name="connsiteX213" fmla="*/ 3061 w 10102"/>
                  <a:gd name="connsiteY213" fmla="*/ 10000 h 10000"/>
                  <a:gd name="connsiteX214" fmla="*/ 3061 w 10102"/>
                  <a:gd name="connsiteY214" fmla="*/ 10000 h 10000"/>
                  <a:gd name="connsiteX215" fmla="*/ 4336 w 10102"/>
                  <a:gd name="connsiteY215" fmla="*/ 9961 h 10000"/>
                  <a:gd name="connsiteX216" fmla="*/ 4357 w 10102"/>
                  <a:gd name="connsiteY216" fmla="*/ 9961 h 10000"/>
                  <a:gd name="connsiteX217" fmla="*/ 4357 w 10102"/>
                  <a:gd name="connsiteY217" fmla="*/ 9981 h 10000"/>
                  <a:gd name="connsiteX218" fmla="*/ 4527 w 10102"/>
                  <a:gd name="connsiteY218" fmla="*/ 9864 h 10000"/>
                  <a:gd name="connsiteX219" fmla="*/ 4538 w 10102"/>
                  <a:gd name="connsiteY219" fmla="*/ 9864 h 10000"/>
                  <a:gd name="connsiteX220" fmla="*/ 4538 w 10102"/>
                  <a:gd name="connsiteY220" fmla="*/ 9864 h 10000"/>
                  <a:gd name="connsiteX221" fmla="*/ 5250 w 10102"/>
                  <a:gd name="connsiteY221" fmla="*/ 9845 h 10000"/>
                  <a:gd name="connsiteX222" fmla="*/ 7354 w 10102"/>
                  <a:gd name="connsiteY222" fmla="*/ 9845 h 10000"/>
                  <a:gd name="connsiteX223" fmla="*/ 7343 w 10102"/>
                  <a:gd name="connsiteY223" fmla="*/ 9826 h 10000"/>
                  <a:gd name="connsiteX224" fmla="*/ 7439 w 10102"/>
                  <a:gd name="connsiteY224" fmla="*/ 9612 h 10000"/>
                  <a:gd name="connsiteX225" fmla="*/ 7513 w 10102"/>
                  <a:gd name="connsiteY225" fmla="*/ 9516 h 10000"/>
                  <a:gd name="connsiteX226" fmla="*/ 7428 w 10102"/>
                  <a:gd name="connsiteY226" fmla="*/ 9283 h 10000"/>
                  <a:gd name="connsiteX227" fmla="*/ 7450 w 10102"/>
                  <a:gd name="connsiteY227" fmla="*/ 9109 h 10000"/>
                  <a:gd name="connsiteX228" fmla="*/ 7683 w 10102"/>
                  <a:gd name="connsiteY228" fmla="*/ 8992 h 10000"/>
                  <a:gd name="connsiteX229" fmla="*/ 7683 w 10102"/>
                  <a:gd name="connsiteY229" fmla="*/ 8798 h 10000"/>
                  <a:gd name="connsiteX230" fmla="*/ 7779 w 10102"/>
                  <a:gd name="connsiteY230" fmla="*/ 8682 h 10000"/>
                  <a:gd name="connsiteX231" fmla="*/ 7949 w 10102"/>
                  <a:gd name="connsiteY231" fmla="*/ 8372 h 10000"/>
                  <a:gd name="connsiteX232" fmla="*/ 8013 w 10102"/>
                  <a:gd name="connsiteY232" fmla="*/ 8023 h 10000"/>
                  <a:gd name="connsiteX233" fmla="*/ 8098 w 10102"/>
                  <a:gd name="connsiteY233" fmla="*/ 7907 h 10000"/>
                  <a:gd name="connsiteX234" fmla="*/ 8204 w 10102"/>
                  <a:gd name="connsiteY234" fmla="*/ 7907 h 10000"/>
                  <a:gd name="connsiteX235" fmla="*/ 8363 w 10102"/>
                  <a:gd name="connsiteY235" fmla="*/ 7829 h 10000"/>
                  <a:gd name="connsiteX236" fmla="*/ 8576 w 10102"/>
                  <a:gd name="connsiteY236" fmla="*/ 7907 h 10000"/>
                  <a:gd name="connsiteX237" fmla="*/ 8661 w 10102"/>
                  <a:gd name="connsiteY237" fmla="*/ 8004 h 10000"/>
                  <a:gd name="connsiteX238" fmla="*/ 8704 w 10102"/>
                  <a:gd name="connsiteY238" fmla="*/ 7829 h 10000"/>
                  <a:gd name="connsiteX239" fmla="*/ 8831 w 10102"/>
                  <a:gd name="connsiteY239" fmla="*/ 7733 h 10000"/>
                  <a:gd name="connsiteX240" fmla="*/ 8980 w 10102"/>
                  <a:gd name="connsiteY240" fmla="*/ 7713 h 10000"/>
                  <a:gd name="connsiteX241" fmla="*/ 9097 w 10102"/>
                  <a:gd name="connsiteY241" fmla="*/ 7674 h 10000"/>
                  <a:gd name="connsiteX242" fmla="*/ 9235 w 10102"/>
                  <a:gd name="connsiteY242" fmla="*/ 7791 h 10000"/>
                  <a:gd name="connsiteX243" fmla="*/ 9341 w 10102"/>
                  <a:gd name="connsiteY243" fmla="*/ 7907 h 10000"/>
                  <a:gd name="connsiteX244" fmla="*/ 9458 w 10102"/>
                  <a:gd name="connsiteY244" fmla="*/ 7733 h 10000"/>
                  <a:gd name="connsiteX245" fmla="*/ 9575 w 10102"/>
                  <a:gd name="connsiteY245" fmla="*/ 7829 h 10000"/>
                  <a:gd name="connsiteX246" fmla="*/ 9702 w 10102"/>
                  <a:gd name="connsiteY246" fmla="*/ 7829 h 10000"/>
                  <a:gd name="connsiteX247" fmla="*/ 9809 w 10102"/>
                  <a:gd name="connsiteY247" fmla="*/ 7907 h 10000"/>
                  <a:gd name="connsiteX248" fmla="*/ 9968 w 10102"/>
                  <a:gd name="connsiteY248" fmla="*/ 7829 h 10000"/>
                  <a:gd name="connsiteX249" fmla="*/ 10000 w 10102"/>
                  <a:gd name="connsiteY249" fmla="*/ 7810 h 10000"/>
                  <a:gd name="connsiteX250" fmla="*/ 9979 w 10102"/>
                  <a:gd name="connsiteY250" fmla="*/ 7810 h 10000"/>
                  <a:gd name="connsiteX251" fmla="*/ 10066 w 10102"/>
                  <a:gd name="connsiteY251" fmla="*/ 7636 h 10000"/>
                  <a:gd name="connsiteX252" fmla="*/ 10075 w 10102"/>
                  <a:gd name="connsiteY252" fmla="*/ 7250 h 10000"/>
                  <a:gd name="connsiteX253" fmla="*/ 9968 w 10102"/>
                  <a:gd name="connsiteY253" fmla="*/ 6822 h 10000"/>
                  <a:gd name="connsiteX254" fmla="*/ 9979 w 10102"/>
                  <a:gd name="connsiteY254" fmla="*/ 6802 h 10000"/>
                  <a:gd name="connsiteX255" fmla="*/ 9979 w 10102"/>
                  <a:gd name="connsiteY255" fmla="*/ 6802 h 10000"/>
                  <a:gd name="connsiteX256" fmla="*/ 9947 w 10102"/>
                  <a:gd name="connsiteY256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334 w 10102"/>
                  <a:gd name="connsiteY99" fmla="*/ 891 h 10000"/>
                  <a:gd name="connsiteX100" fmla="*/ 6334 w 10102"/>
                  <a:gd name="connsiteY100" fmla="*/ 911 h 10000"/>
                  <a:gd name="connsiteX101" fmla="*/ 6252 w 10102"/>
                  <a:gd name="connsiteY101" fmla="*/ 941 h 10000"/>
                  <a:gd name="connsiteX102" fmla="*/ 6142 w 10102"/>
                  <a:gd name="connsiteY102" fmla="*/ 1124 h 10000"/>
                  <a:gd name="connsiteX103" fmla="*/ 6015 w 10102"/>
                  <a:gd name="connsiteY103" fmla="*/ 1453 h 10000"/>
                  <a:gd name="connsiteX104" fmla="*/ 6004 w 10102"/>
                  <a:gd name="connsiteY104" fmla="*/ 1473 h 10000"/>
                  <a:gd name="connsiteX105" fmla="*/ 5994 w 10102"/>
                  <a:gd name="connsiteY105" fmla="*/ 1453 h 10000"/>
                  <a:gd name="connsiteX106" fmla="*/ 5802 w 10102"/>
                  <a:gd name="connsiteY106" fmla="*/ 1434 h 10000"/>
                  <a:gd name="connsiteX107" fmla="*/ 5781 w 10102"/>
                  <a:gd name="connsiteY107" fmla="*/ 1415 h 10000"/>
                  <a:gd name="connsiteX108" fmla="*/ 5781 w 10102"/>
                  <a:gd name="connsiteY108" fmla="*/ 1395 h 10000"/>
                  <a:gd name="connsiteX109" fmla="*/ 5760 w 10102"/>
                  <a:gd name="connsiteY109" fmla="*/ 930 h 10000"/>
                  <a:gd name="connsiteX110" fmla="*/ 5654 w 10102"/>
                  <a:gd name="connsiteY110" fmla="*/ 872 h 10000"/>
                  <a:gd name="connsiteX111" fmla="*/ 5377 w 10102"/>
                  <a:gd name="connsiteY111" fmla="*/ 1240 h 10000"/>
                  <a:gd name="connsiteX112" fmla="*/ 5165 w 10102"/>
                  <a:gd name="connsiteY112" fmla="*/ 1570 h 10000"/>
                  <a:gd name="connsiteX113" fmla="*/ 5165 w 10102"/>
                  <a:gd name="connsiteY113" fmla="*/ 1899 h 10000"/>
                  <a:gd name="connsiteX114" fmla="*/ 5165 w 10102"/>
                  <a:gd name="connsiteY114" fmla="*/ 1919 h 10000"/>
                  <a:gd name="connsiteX115" fmla="*/ 5154 w 10102"/>
                  <a:gd name="connsiteY115" fmla="*/ 1919 h 10000"/>
                  <a:gd name="connsiteX116" fmla="*/ 5027 w 10102"/>
                  <a:gd name="connsiteY116" fmla="*/ 2112 h 10000"/>
                  <a:gd name="connsiteX117" fmla="*/ 5016 w 10102"/>
                  <a:gd name="connsiteY117" fmla="*/ 2112 h 10000"/>
                  <a:gd name="connsiteX118" fmla="*/ 5005 w 10102"/>
                  <a:gd name="connsiteY118" fmla="*/ 2112 h 10000"/>
                  <a:gd name="connsiteX119" fmla="*/ 4814 w 10102"/>
                  <a:gd name="connsiteY119" fmla="*/ 2112 h 10000"/>
                  <a:gd name="connsiteX120" fmla="*/ 4803 w 10102"/>
                  <a:gd name="connsiteY120" fmla="*/ 2112 h 10000"/>
                  <a:gd name="connsiteX121" fmla="*/ 4803 w 10102"/>
                  <a:gd name="connsiteY121" fmla="*/ 2112 h 10000"/>
                  <a:gd name="connsiteX122" fmla="*/ 4697 w 10102"/>
                  <a:gd name="connsiteY122" fmla="*/ 1957 h 10000"/>
                  <a:gd name="connsiteX123" fmla="*/ 4591 w 10102"/>
                  <a:gd name="connsiteY123" fmla="*/ 1899 h 10000"/>
                  <a:gd name="connsiteX124" fmla="*/ 4591 w 10102"/>
                  <a:gd name="connsiteY124" fmla="*/ 1957 h 10000"/>
                  <a:gd name="connsiteX125" fmla="*/ 4591 w 10102"/>
                  <a:gd name="connsiteY125" fmla="*/ 1996 h 10000"/>
                  <a:gd name="connsiteX126" fmla="*/ 4570 w 10102"/>
                  <a:gd name="connsiteY126" fmla="*/ 1996 h 10000"/>
                  <a:gd name="connsiteX127" fmla="*/ 4453 w 10102"/>
                  <a:gd name="connsiteY127" fmla="*/ 1996 h 10000"/>
                  <a:gd name="connsiteX128" fmla="*/ 4431 w 10102"/>
                  <a:gd name="connsiteY128" fmla="*/ 1996 h 10000"/>
                  <a:gd name="connsiteX129" fmla="*/ 4431 w 10102"/>
                  <a:gd name="connsiteY129" fmla="*/ 1957 h 10000"/>
                  <a:gd name="connsiteX130" fmla="*/ 4378 w 10102"/>
                  <a:gd name="connsiteY130" fmla="*/ 1589 h 10000"/>
                  <a:gd name="connsiteX131" fmla="*/ 4091 w 10102"/>
                  <a:gd name="connsiteY131" fmla="*/ 1512 h 10000"/>
                  <a:gd name="connsiteX132" fmla="*/ 4081 w 10102"/>
                  <a:gd name="connsiteY132" fmla="*/ 1512 h 10000"/>
                  <a:gd name="connsiteX133" fmla="*/ 4070 w 10102"/>
                  <a:gd name="connsiteY133" fmla="*/ 1492 h 10000"/>
                  <a:gd name="connsiteX134" fmla="*/ 3879 w 10102"/>
                  <a:gd name="connsiteY134" fmla="*/ 988 h 10000"/>
                  <a:gd name="connsiteX135" fmla="*/ 3719 w 10102"/>
                  <a:gd name="connsiteY135" fmla="*/ 988 h 10000"/>
                  <a:gd name="connsiteX136" fmla="*/ 3698 w 10102"/>
                  <a:gd name="connsiteY136" fmla="*/ 1085 h 10000"/>
                  <a:gd name="connsiteX137" fmla="*/ 3698 w 10102"/>
                  <a:gd name="connsiteY137" fmla="*/ 1105 h 10000"/>
                  <a:gd name="connsiteX138" fmla="*/ 3698 w 10102"/>
                  <a:gd name="connsiteY138" fmla="*/ 1105 h 10000"/>
                  <a:gd name="connsiteX139" fmla="*/ 3592 w 10102"/>
                  <a:gd name="connsiteY139" fmla="*/ 1318 h 10000"/>
                  <a:gd name="connsiteX140" fmla="*/ 3592 w 10102"/>
                  <a:gd name="connsiteY140" fmla="*/ 1318 h 10000"/>
                  <a:gd name="connsiteX141" fmla="*/ 3581 w 10102"/>
                  <a:gd name="connsiteY141" fmla="*/ 1318 h 10000"/>
                  <a:gd name="connsiteX142" fmla="*/ 3486 w 10102"/>
                  <a:gd name="connsiteY142" fmla="*/ 1395 h 10000"/>
                  <a:gd name="connsiteX143" fmla="*/ 3486 w 10102"/>
                  <a:gd name="connsiteY143" fmla="*/ 1686 h 10000"/>
                  <a:gd name="connsiteX144" fmla="*/ 3486 w 10102"/>
                  <a:gd name="connsiteY144" fmla="*/ 1725 h 10000"/>
                  <a:gd name="connsiteX145" fmla="*/ 3475 w 10102"/>
                  <a:gd name="connsiteY145" fmla="*/ 1725 h 10000"/>
                  <a:gd name="connsiteX146" fmla="*/ 3369 w 10102"/>
                  <a:gd name="connsiteY146" fmla="*/ 1841 h 10000"/>
                  <a:gd name="connsiteX147" fmla="*/ 3135 w 10102"/>
                  <a:gd name="connsiteY147" fmla="*/ 2171 h 10000"/>
                  <a:gd name="connsiteX148" fmla="*/ 2954 w 10102"/>
                  <a:gd name="connsiteY148" fmla="*/ 2829 h 10000"/>
                  <a:gd name="connsiteX149" fmla="*/ 2954 w 10102"/>
                  <a:gd name="connsiteY149" fmla="*/ 2829 h 10000"/>
                  <a:gd name="connsiteX150" fmla="*/ 2944 w 10102"/>
                  <a:gd name="connsiteY150" fmla="*/ 2829 h 10000"/>
                  <a:gd name="connsiteX151" fmla="*/ 2699 w 10102"/>
                  <a:gd name="connsiteY151" fmla="*/ 3217 h 10000"/>
                  <a:gd name="connsiteX152" fmla="*/ 2487 w 10102"/>
                  <a:gd name="connsiteY152" fmla="*/ 3566 h 10000"/>
                  <a:gd name="connsiteX153" fmla="*/ 2465 w 10102"/>
                  <a:gd name="connsiteY153" fmla="*/ 3934 h 10000"/>
                  <a:gd name="connsiteX154" fmla="*/ 2465 w 10102"/>
                  <a:gd name="connsiteY154" fmla="*/ 3934 h 10000"/>
                  <a:gd name="connsiteX155" fmla="*/ 2465 w 10102"/>
                  <a:gd name="connsiteY155" fmla="*/ 3934 h 10000"/>
                  <a:gd name="connsiteX156" fmla="*/ 2295 w 10102"/>
                  <a:gd name="connsiteY156" fmla="*/ 4205 h 10000"/>
                  <a:gd name="connsiteX157" fmla="*/ 2200 w 10102"/>
                  <a:gd name="connsiteY157" fmla="*/ 4535 h 10000"/>
                  <a:gd name="connsiteX158" fmla="*/ 2189 w 10102"/>
                  <a:gd name="connsiteY158" fmla="*/ 4554 h 10000"/>
                  <a:gd name="connsiteX159" fmla="*/ 2179 w 10102"/>
                  <a:gd name="connsiteY159" fmla="*/ 4554 h 10000"/>
                  <a:gd name="connsiteX160" fmla="*/ 2051 w 10102"/>
                  <a:gd name="connsiteY160" fmla="*/ 4535 h 10000"/>
                  <a:gd name="connsiteX161" fmla="*/ 1913 w 10102"/>
                  <a:gd name="connsiteY161" fmla="*/ 4767 h 10000"/>
                  <a:gd name="connsiteX162" fmla="*/ 1913 w 10102"/>
                  <a:gd name="connsiteY162" fmla="*/ 4787 h 10000"/>
                  <a:gd name="connsiteX163" fmla="*/ 1902 w 10102"/>
                  <a:gd name="connsiteY163" fmla="*/ 4787 h 10000"/>
                  <a:gd name="connsiteX164" fmla="*/ 1498 w 10102"/>
                  <a:gd name="connsiteY164" fmla="*/ 4671 h 10000"/>
                  <a:gd name="connsiteX165" fmla="*/ 1488 w 10102"/>
                  <a:gd name="connsiteY165" fmla="*/ 4671 h 10000"/>
                  <a:gd name="connsiteX166" fmla="*/ 1488 w 10102"/>
                  <a:gd name="connsiteY166" fmla="*/ 4651 h 10000"/>
                  <a:gd name="connsiteX167" fmla="*/ 1424 w 10102"/>
                  <a:gd name="connsiteY167" fmla="*/ 4516 h 10000"/>
                  <a:gd name="connsiteX168" fmla="*/ 1350 w 10102"/>
                  <a:gd name="connsiteY168" fmla="*/ 4516 h 10000"/>
                  <a:gd name="connsiteX169" fmla="*/ 1296 w 10102"/>
                  <a:gd name="connsiteY169" fmla="*/ 4690 h 10000"/>
                  <a:gd name="connsiteX170" fmla="*/ 1286 w 10102"/>
                  <a:gd name="connsiteY170" fmla="*/ 4922 h 10000"/>
                  <a:gd name="connsiteX171" fmla="*/ 1286 w 10102"/>
                  <a:gd name="connsiteY171" fmla="*/ 4942 h 10000"/>
                  <a:gd name="connsiteX172" fmla="*/ 1275 w 10102"/>
                  <a:gd name="connsiteY172" fmla="*/ 4961 h 10000"/>
                  <a:gd name="connsiteX173" fmla="*/ 1190 w 10102"/>
                  <a:gd name="connsiteY173" fmla="*/ 5058 h 10000"/>
                  <a:gd name="connsiteX174" fmla="*/ 1137 w 10102"/>
                  <a:gd name="connsiteY174" fmla="*/ 5271 h 10000"/>
                  <a:gd name="connsiteX175" fmla="*/ 1137 w 10102"/>
                  <a:gd name="connsiteY175" fmla="*/ 5291 h 10000"/>
                  <a:gd name="connsiteX176" fmla="*/ 1126 w 10102"/>
                  <a:gd name="connsiteY176" fmla="*/ 5291 h 10000"/>
                  <a:gd name="connsiteX177" fmla="*/ 1020 w 10102"/>
                  <a:gd name="connsiteY177" fmla="*/ 5407 h 10000"/>
                  <a:gd name="connsiteX178" fmla="*/ 999 w 10102"/>
                  <a:gd name="connsiteY178" fmla="*/ 5581 h 10000"/>
                  <a:gd name="connsiteX179" fmla="*/ 978 w 10102"/>
                  <a:gd name="connsiteY179" fmla="*/ 5756 h 10000"/>
                  <a:gd name="connsiteX180" fmla="*/ 978 w 10102"/>
                  <a:gd name="connsiteY180" fmla="*/ 5775 h 10000"/>
                  <a:gd name="connsiteX181" fmla="*/ 967 w 10102"/>
                  <a:gd name="connsiteY181" fmla="*/ 5775 h 10000"/>
                  <a:gd name="connsiteX182" fmla="*/ 861 w 10102"/>
                  <a:gd name="connsiteY182" fmla="*/ 5814 h 10000"/>
                  <a:gd name="connsiteX183" fmla="*/ 861 w 10102"/>
                  <a:gd name="connsiteY183" fmla="*/ 6047 h 10000"/>
                  <a:gd name="connsiteX184" fmla="*/ 967 w 10102"/>
                  <a:gd name="connsiteY184" fmla="*/ 6298 h 10000"/>
                  <a:gd name="connsiteX185" fmla="*/ 967 w 10102"/>
                  <a:gd name="connsiteY185" fmla="*/ 6298 h 10000"/>
                  <a:gd name="connsiteX186" fmla="*/ 978 w 10102"/>
                  <a:gd name="connsiteY186" fmla="*/ 6318 h 10000"/>
                  <a:gd name="connsiteX187" fmla="*/ 988 w 10102"/>
                  <a:gd name="connsiteY187" fmla="*/ 6512 h 10000"/>
                  <a:gd name="connsiteX188" fmla="*/ 988 w 10102"/>
                  <a:gd name="connsiteY188" fmla="*/ 6531 h 10000"/>
                  <a:gd name="connsiteX189" fmla="*/ 978 w 10102"/>
                  <a:gd name="connsiteY189" fmla="*/ 6550 h 10000"/>
                  <a:gd name="connsiteX190" fmla="*/ 627 w 10102"/>
                  <a:gd name="connsiteY190" fmla="*/ 7016 h 10000"/>
                  <a:gd name="connsiteX191" fmla="*/ 521 w 10102"/>
                  <a:gd name="connsiteY191" fmla="*/ 7151 h 10000"/>
                  <a:gd name="connsiteX192" fmla="*/ 340 w 10102"/>
                  <a:gd name="connsiteY192" fmla="*/ 7384 h 10000"/>
                  <a:gd name="connsiteX193" fmla="*/ 340 w 10102"/>
                  <a:gd name="connsiteY193" fmla="*/ 7403 h 10000"/>
                  <a:gd name="connsiteX194" fmla="*/ 340 w 10102"/>
                  <a:gd name="connsiteY194" fmla="*/ 7403 h 10000"/>
                  <a:gd name="connsiteX195" fmla="*/ 191 w 10102"/>
                  <a:gd name="connsiteY195" fmla="*/ 7519 h 10000"/>
                  <a:gd name="connsiteX196" fmla="*/ 0 w 10102"/>
                  <a:gd name="connsiteY196" fmla="*/ 7791 h 10000"/>
                  <a:gd name="connsiteX197" fmla="*/ 11 w 10102"/>
                  <a:gd name="connsiteY197" fmla="*/ 7829 h 10000"/>
                  <a:gd name="connsiteX198" fmla="*/ 149 w 10102"/>
                  <a:gd name="connsiteY198" fmla="*/ 7868 h 10000"/>
                  <a:gd name="connsiteX199" fmla="*/ 159 w 10102"/>
                  <a:gd name="connsiteY199" fmla="*/ 7868 h 10000"/>
                  <a:gd name="connsiteX200" fmla="*/ 159 w 10102"/>
                  <a:gd name="connsiteY200" fmla="*/ 7868 h 10000"/>
                  <a:gd name="connsiteX201" fmla="*/ 372 w 10102"/>
                  <a:gd name="connsiteY201" fmla="*/ 8256 h 10000"/>
                  <a:gd name="connsiteX202" fmla="*/ 1467 w 10102"/>
                  <a:gd name="connsiteY202" fmla="*/ 9205 h 10000"/>
                  <a:gd name="connsiteX203" fmla="*/ 1467 w 10102"/>
                  <a:gd name="connsiteY203" fmla="*/ 9205 h 10000"/>
                  <a:gd name="connsiteX204" fmla="*/ 1477 w 10102"/>
                  <a:gd name="connsiteY204" fmla="*/ 9205 h 10000"/>
                  <a:gd name="connsiteX205" fmla="*/ 1838 w 10102"/>
                  <a:gd name="connsiteY205" fmla="*/ 9729 h 10000"/>
                  <a:gd name="connsiteX206" fmla="*/ 2508 w 10102"/>
                  <a:gd name="connsiteY206" fmla="*/ 9767 h 10000"/>
                  <a:gd name="connsiteX207" fmla="*/ 2561 w 10102"/>
                  <a:gd name="connsiteY207" fmla="*/ 9671 h 10000"/>
                  <a:gd name="connsiteX208" fmla="*/ 2561 w 10102"/>
                  <a:gd name="connsiteY208" fmla="*/ 9671 h 10000"/>
                  <a:gd name="connsiteX209" fmla="*/ 2582 w 10102"/>
                  <a:gd name="connsiteY209" fmla="*/ 9671 h 10000"/>
                  <a:gd name="connsiteX210" fmla="*/ 2848 w 10102"/>
                  <a:gd name="connsiteY210" fmla="*/ 9651 h 10000"/>
                  <a:gd name="connsiteX211" fmla="*/ 2859 w 10102"/>
                  <a:gd name="connsiteY211" fmla="*/ 9651 h 10000"/>
                  <a:gd name="connsiteX212" fmla="*/ 2869 w 10102"/>
                  <a:gd name="connsiteY212" fmla="*/ 9671 h 10000"/>
                  <a:gd name="connsiteX213" fmla="*/ 3061 w 10102"/>
                  <a:gd name="connsiteY213" fmla="*/ 10000 h 10000"/>
                  <a:gd name="connsiteX214" fmla="*/ 3061 w 10102"/>
                  <a:gd name="connsiteY214" fmla="*/ 10000 h 10000"/>
                  <a:gd name="connsiteX215" fmla="*/ 4336 w 10102"/>
                  <a:gd name="connsiteY215" fmla="*/ 9961 h 10000"/>
                  <a:gd name="connsiteX216" fmla="*/ 4357 w 10102"/>
                  <a:gd name="connsiteY216" fmla="*/ 9961 h 10000"/>
                  <a:gd name="connsiteX217" fmla="*/ 4357 w 10102"/>
                  <a:gd name="connsiteY217" fmla="*/ 9981 h 10000"/>
                  <a:gd name="connsiteX218" fmla="*/ 4527 w 10102"/>
                  <a:gd name="connsiteY218" fmla="*/ 9864 h 10000"/>
                  <a:gd name="connsiteX219" fmla="*/ 4538 w 10102"/>
                  <a:gd name="connsiteY219" fmla="*/ 9864 h 10000"/>
                  <a:gd name="connsiteX220" fmla="*/ 4538 w 10102"/>
                  <a:gd name="connsiteY220" fmla="*/ 9864 h 10000"/>
                  <a:gd name="connsiteX221" fmla="*/ 5250 w 10102"/>
                  <a:gd name="connsiteY221" fmla="*/ 9845 h 10000"/>
                  <a:gd name="connsiteX222" fmla="*/ 7354 w 10102"/>
                  <a:gd name="connsiteY222" fmla="*/ 9845 h 10000"/>
                  <a:gd name="connsiteX223" fmla="*/ 7343 w 10102"/>
                  <a:gd name="connsiteY223" fmla="*/ 9826 h 10000"/>
                  <a:gd name="connsiteX224" fmla="*/ 7439 w 10102"/>
                  <a:gd name="connsiteY224" fmla="*/ 9612 h 10000"/>
                  <a:gd name="connsiteX225" fmla="*/ 7513 w 10102"/>
                  <a:gd name="connsiteY225" fmla="*/ 9516 h 10000"/>
                  <a:gd name="connsiteX226" fmla="*/ 7428 w 10102"/>
                  <a:gd name="connsiteY226" fmla="*/ 9283 h 10000"/>
                  <a:gd name="connsiteX227" fmla="*/ 7450 w 10102"/>
                  <a:gd name="connsiteY227" fmla="*/ 9109 h 10000"/>
                  <a:gd name="connsiteX228" fmla="*/ 7683 w 10102"/>
                  <a:gd name="connsiteY228" fmla="*/ 8992 h 10000"/>
                  <a:gd name="connsiteX229" fmla="*/ 7683 w 10102"/>
                  <a:gd name="connsiteY229" fmla="*/ 8798 h 10000"/>
                  <a:gd name="connsiteX230" fmla="*/ 7779 w 10102"/>
                  <a:gd name="connsiteY230" fmla="*/ 8682 h 10000"/>
                  <a:gd name="connsiteX231" fmla="*/ 7949 w 10102"/>
                  <a:gd name="connsiteY231" fmla="*/ 8372 h 10000"/>
                  <a:gd name="connsiteX232" fmla="*/ 8013 w 10102"/>
                  <a:gd name="connsiteY232" fmla="*/ 8023 h 10000"/>
                  <a:gd name="connsiteX233" fmla="*/ 8098 w 10102"/>
                  <a:gd name="connsiteY233" fmla="*/ 7907 h 10000"/>
                  <a:gd name="connsiteX234" fmla="*/ 8204 w 10102"/>
                  <a:gd name="connsiteY234" fmla="*/ 7907 h 10000"/>
                  <a:gd name="connsiteX235" fmla="*/ 8363 w 10102"/>
                  <a:gd name="connsiteY235" fmla="*/ 7829 h 10000"/>
                  <a:gd name="connsiteX236" fmla="*/ 8576 w 10102"/>
                  <a:gd name="connsiteY236" fmla="*/ 7907 h 10000"/>
                  <a:gd name="connsiteX237" fmla="*/ 8661 w 10102"/>
                  <a:gd name="connsiteY237" fmla="*/ 8004 h 10000"/>
                  <a:gd name="connsiteX238" fmla="*/ 8704 w 10102"/>
                  <a:gd name="connsiteY238" fmla="*/ 7829 h 10000"/>
                  <a:gd name="connsiteX239" fmla="*/ 8831 w 10102"/>
                  <a:gd name="connsiteY239" fmla="*/ 7733 h 10000"/>
                  <a:gd name="connsiteX240" fmla="*/ 8980 w 10102"/>
                  <a:gd name="connsiteY240" fmla="*/ 7713 h 10000"/>
                  <a:gd name="connsiteX241" fmla="*/ 9097 w 10102"/>
                  <a:gd name="connsiteY241" fmla="*/ 7674 h 10000"/>
                  <a:gd name="connsiteX242" fmla="*/ 9235 w 10102"/>
                  <a:gd name="connsiteY242" fmla="*/ 7791 h 10000"/>
                  <a:gd name="connsiteX243" fmla="*/ 9341 w 10102"/>
                  <a:gd name="connsiteY243" fmla="*/ 7907 h 10000"/>
                  <a:gd name="connsiteX244" fmla="*/ 9458 w 10102"/>
                  <a:gd name="connsiteY244" fmla="*/ 7733 h 10000"/>
                  <a:gd name="connsiteX245" fmla="*/ 9575 w 10102"/>
                  <a:gd name="connsiteY245" fmla="*/ 7829 h 10000"/>
                  <a:gd name="connsiteX246" fmla="*/ 9702 w 10102"/>
                  <a:gd name="connsiteY246" fmla="*/ 7829 h 10000"/>
                  <a:gd name="connsiteX247" fmla="*/ 9809 w 10102"/>
                  <a:gd name="connsiteY247" fmla="*/ 7907 h 10000"/>
                  <a:gd name="connsiteX248" fmla="*/ 9968 w 10102"/>
                  <a:gd name="connsiteY248" fmla="*/ 7829 h 10000"/>
                  <a:gd name="connsiteX249" fmla="*/ 10000 w 10102"/>
                  <a:gd name="connsiteY249" fmla="*/ 7810 h 10000"/>
                  <a:gd name="connsiteX250" fmla="*/ 9979 w 10102"/>
                  <a:gd name="connsiteY250" fmla="*/ 7810 h 10000"/>
                  <a:gd name="connsiteX251" fmla="*/ 10066 w 10102"/>
                  <a:gd name="connsiteY251" fmla="*/ 7636 h 10000"/>
                  <a:gd name="connsiteX252" fmla="*/ 10075 w 10102"/>
                  <a:gd name="connsiteY252" fmla="*/ 7250 h 10000"/>
                  <a:gd name="connsiteX253" fmla="*/ 9968 w 10102"/>
                  <a:gd name="connsiteY253" fmla="*/ 6822 h 10000"/>
                  <a:gd name="connsiteX254" fmla="*/ 9979 w 10102"/>
                  <a:gd name="connsiteY254" fmla="*/ 6802 h 10000"/>
                  <a:gd name="connsiteX255" fmla="*/ 9979 w 10102"/>
                  <a:gd name="connsiteY255" fmla="*/ 6802 h 10000"/>
                  <a:gd name="connsiteX256" fmla="*/ 9947 w 10102"/>
                  <a:gd name="connsiteY256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334 w 10102"/>
                  <a:gd name="connsiteY99" fmla="*/ 891 h 10000"/>
                  <a:gd name="connsiteX100" fmla="*/ 6252 w 10102"/>
                  <a:gd name="connsiteY100" fmla="*/ 941 h 10000"/>
                  <a:gd name="connsiteX101" fmla="*/ 6142 w 10102"/>
                  <a:gd name="connsiteY101" fmla="*/ 1124 h 10000"/>
                  <a:gd name="connsiteX102" fmla="*/ 6015 w 10102"/>
                  <a:gd name="connsiteY102" fmla="*/ 1453 h 10000"/>
                  <a:gd name="connsiteX103" fmla="*/ 6004 w 10102"/>
                  <a:gd name="connsiteY103" fmla="*/ 1473 h 10000"/>
                  <a:gd name="connsiteX104" fmla="*/ 5994 w 10102"/>
                  <a:gd name="connsiteY104" fmla="*/ 1453 h 10000"/>
                  <a:gd name="connsiteX105" fmla="*/ 5802 w 10102"/>
                  <a:gd name="connsiteY105" fmla="*/ 1434 h 10000"/>
                  <a:gd name="connsiteX106" fmla="*/ 5781 w 10102"/>
                  <a:gd name="connsiteY106" fmla="*/ 1415 h 10000"/>
                  <a:gd name="connsiteX107" fmla="*/ 5781 w 10102"/>
                  <a:gd name="connsiteY107" fmla="*/ 1395 h 10000"/>
                  <a:gd name="connsiteX108" fmla="*/ 5760 w 10102"/>
                  <a:gd name="connsiteY108" fmla="*/ 930 h 10000"/>
                  <a:gd name="connsiteX109" fmla="*/ 5654 w 10102"/>
                  <a:gd name="connsiteY109" fmla="*/ 872 h 10000"/>
                  <a:gd name="connsiteX110" fmla="*/ 5377 w 10102"/>
                  <a:gd name="connsiteY110" fmla="*/ 1240 h 10000"/>
                  <a:gd name="connsiteX111" fmla="*/ 5165 w 10102"/>
                  <a:gd name="connsiteY111" fmla="*/ 1570 h 10000"/>
                  <a:gd name="connsiteX112" fmla="*/ 5165 w 10102"/>
                  <a:gd name="connsiteY112" fmla="*/ 1899 h 10000"/>
                  <a:gd name="connsiteX113" fmla="*/ 5165 w 10102"/>
                  <a:gd name="connsiteY113" fmla="*/ 1919 h 10000"/>
                  <a:gd name="connsiteX114" fmla="*/ 5154 w 10102"/>
                  <a:gd name="connsiteY114" fmla="*/ 1919 h 10000"/>
                  <a:gd name="connsiteX115" fmla="*/ 5027 w 10102"/>
                  <a:gd name="connsiteY115" fmla="*/ 2112 h 10000"/>
                  <a:gd name="connsiteX116" fmla="*/ 5016 w 10102"/>
                  <a:gd name="connsiteY116" fmla="*/ 2112 h 10000"/>
                  <a:gd name="connsiteX117" fmla="*/ 5005 w 10102"/>
                  <a:gd name="connsiteY117" fmla="*/ 2112 h 10000"/>
                  <a:gd name="connsiteX118" fmla="*/ 4814 w 10102"/>
                  <a:gd name="connsiteY118" fmla="*/ 2112 h 10000"/>
                  <a:gd name="connsiteX119" fmla="*/ 4803 w 10102"/>
                  <a:gd name="connsiteY119" fmla="*/ 2112 h 10000"/>
                  <a:gd name="connsiteX120" fmla="*/ 4803 w 10102"/>
                  <a:gd name="connsiteY120" fmla="*/ 2112 h 10000"/>
                  <a:gd name="connsiteX121" fmla="*/ 4697 w 10102"/>
                  <a:gd name="connsiteY121" fmla="*/ 1957 h 10000"/>
                  <a:gd name="connsiteX122" fmla="*/ 4591 w 10102"/>
                  <a:gd name="connsiteY122" fmla="*/ 1899 h 10000"/>
                  <a:gd name="connsiteX123" fmla="*/ 4591 w 10102"/>
                  <a:gd name="connsiteY123" fmla="*/ 1957 h 10000"/>
                  <a:gd name="connsiteX124" fmla="*/ 4591 w 10102"/>
                  <a:gd name="connsiteY124" fmla="*/ 1996 h 10000"/>
                  <a:gd name="connsiteX125" fmla="*/ 4570 w 10102"/>
                  <a:gd name="connsiteY125" fmla="*/ 1996 h 10000"/>
                  <a:gd name="connsiteX126" fmla="*/ 4453 w 10102"/>
                  <a:gd name="connsiteY126" fmla="*/ 1996 h 10000"/>
                  <a:gd name="connsiteX127" fmla="*/ 4431 w 10102"/>
                  <a:gd name="connsiteY127" fmla="*/ 1996 h 10000"/>
                  <a:gd name="connsiteX128" fmla="*/ 4431 w 10102"/>
                  <a:gd name="connsiteY128" fmla="*/ 1957 h 10000"/>
                  <a:gd name="connsiteX129" fmla="*/ 4378 w 10102"/>
                  <a:gd name="connsiteY129" fmla="*/ 1589 h 10000"/>
                  <a:gd name="connsiteX130" fmla="*/ 4091 w 10102"/>
                  <a:gd name="connsiteY130" fmla="*/ 1512 h 10000"/>
                  <a:gd name="connsiteX131" fmla="*/ 4081 w 10102"/>
                  <a:gd name="connsiteY131" fmla="*/ 1512 h 10000"/>
                  <a:gd name="connsiteX132" fmla="*/ 4070 w 10102"/>
                  <a:gd name="connsiteY132" fmla="*/ 1492 h 10000"/>
                  <a:gd name="connsiteX133" fmla="*/ 3879 w 10102"/>
                  <a:gd name="connsiteY133" fmla="*/ 988 h 10000"/>
                  <a:gd name="connsiteX134" fmla="*/ 3719 w 10102"/>
                  <a:gd name="connsiteY134" fmla="*/ 988 h 10000"/>
                  <a:gd name="connsiteX135" fmla="*/ 3698 w 10102"/>
                  <a:gd name="connsiteY135" fmla="*/ 1085 h 10000"/>
                  <a:gd name="connsiteX136" fmla="*/ 3698 w 10102"/>
                  <a:gd name="connsiteY136" fmla="*/ 1105 h 10000"/>
                  <a:gd name="connsiteX137" fmla="*/ 3698 w 10102"/>
                  <a:gd name="connsiteY137" fmla="*/ 1105 h 10000"/>
                  <a:gd name="connsiteX138" fmla="*/ 3592 w 10102"/>
                  <a:gd name="connsiteY138" fmla="*/ 1318 h 10000"/>
                  <a:gd name="connsiteX139" fmla="*/ 3592 w 10102"/>
                  <a:gd name="connsiteY139" fmla="*/ 1318 h 10000"/>
                  <a:gd name="connsiteX140" fmla="*/ 3581 w 10102"/>
                  <a:gd name="connsiteY140" fmla="*/ 1318 h 10000"/>
                  <a:gd name="connsiteX141" fmla="*/ 3486 w 10102"/>
                  <a:gd name="connsiteY141" fmla="*/ 1395 h 10000"/>
                  <a:gd name="connsiteX142" fmla="*/ 3486 w 10102"/>
                  <a:gd name="connsiteY142" fmla="*/ 1686 h 10000"/>
                  <a:gd name="connsiteX143" fmla="*/ 3486 w 10102"/>
                  <a:gd name="connsiteY143" fmla="*/ 1725 h 10000"/>
                  <a:gd name="connsiteX144" fmla="*/ 3475 w 10102"/>
                  <a:gd name="connsiteY144" fmla="*/ 1725 h 10000"/>
                  <a:gd name="connsiteX145" fmla="*/ 3369 w 10102"/>
                  <a:gd name="connsiteY145" fmla="*/ 1841 h 10000"/>
                  <a:gd name="connsiteX146" fmla="*/ 3135 w 10102"/>
                  <a:gd name="connsiteY146" fmla="*/ 2171 h 10000"/>
                  <a:gd name="connsiteX147" fmla="*/ 2954 w 10102"/>
                  <a:gd name="connsiteY147" fmla="*/ 2829 h 10000"/>
                  <a:gd name="connsiteX148" fmla="*/ 2954 w 10102"/>
                  <a:gd name="connsiteY148" fmla="*/ 2829 h 10000"/>
                  <a:gd name="connsiteX149" fmla="*/ 2944 w 10102"/>
                  <a:gd name="connsiteY149" fmla="*/ 2829 h 10000"/>
                  <a:gd name="connsiteX150" fmla="*/ 2699 w 10102"/>
                  <a:gd name="connsiteY150" fmla="*/ 3217 h 10000"/>
                  <a:gd name="connsiteX151" fmla="*/ 2487 w 10102"/>
                  <a:gd name="connsiteY151" fmla="*/ 3566 h 10000"/>
                  <a:gd name="connsiteX152" fmla="*/ 2465 w 10102"/>
                  <a:gd name="connsiteY152" fmla="*/ 3934 h 10000"/>
                  <a:gd name="connsiteX153" fmla="*/ 2465 w 10102"/>
                  <a:gd name="connsiteY153" fmla="*/ 3934 h 10000"/>
                  <a:gd name="connsiteX154" fmla="*/ 2465 w 10102"/>
                  <a:gd name="connsiteY154" fmla="*/ 3934 h 10000"/>
                  <a:gd name="connsiteX155" fmla="*/ 2295 w 10102"/>
                  <a:gd name="connsiteY155" fmla="*/ 4205 h 10000"/>
                  <a:gd name="connsiteX156" fmla="*/ 2200 w 10102"/>
                  <a:gd name="connsiteY156" fmla="*/ 4535 h 10000"/>
                  <a:gd name="connsiteX157" fmla="*/ 2189 w 10102"/>
                  <a:gd name="connsiteY157" fmla="*/ 4554 h 10000"/>
                  <a:gd name="connsiteX158" fmla="*/ 2179 w 10102"/>
                  <a:gd name="connsiteY158" fmla="*/ 4554 h 10000"/>
                  <a:gd name="connsiteX159" fmla="*/ 2051 w 10102"/>
                  <a:gd name="connsiteY159" fmla="*/ 4535 h 10000"/>
                  <a:gd name="connsiteX160" fmla="*/ 1913 w 10102"/>
                  <a:gd name="connsiteY160" fmla="*/ 4767 h 10000"/>
                  <a:gd name="connsiteX161" fmla="*/ 1913 w 10102"/>
                  <a:gd name="connsiteY161" fmla="*/ 4787 h 10000"/>
                  <a:gd name="connsiteX162" fmla="*/ 1902 w 10102"/>
                  <a:gd name="connsiteY162" fmla="*/ 4787 h 10000"/>
                  <a:gd name="connsiteX163" fmla="*/ 1498 w 10102"/>
                  <a:gd name="connsiteY163" fmla="*/ 4671 h 10000"/>
                  <a:gd name="connsiteX164" fmla="*/ 1488 w 10102"/>
                  <a:gd name="connsiteY164" fmla="*/ 4671 h 10000"/>
                  <a:gd name="connsiteX165" fmla="*/ 1488 w 10102"/>
                  <a:gd name="connsiteY165" fmla="*/ 4651 h 10000"/>
                  <a:gd name="connsiteX166" fmla="*/ 1424 w 10102"/>
                  <a:gd name="connsiteY166" fmla="*/ 4516 h 10000"/>
                  <a:gd name="connsiteX167" fmla="*/ 1350 w 10102"/>
                  <a:gd name="connsiteY167" fmla="*/ 4516 h 10000"/>
                  <a:gd name="connsiteX168" fmla="*/ 1296 w 10102"/>
                  <a:gd name="connsiteY168" fmla="*/ 4690 h 10000"/>
                  <a:gd name="connsiteX169" fmla="*/ 1286 w 10102"/>
                  <a:gd name="connsiteY169" fmla="*/ 4922 h 10000"/>
                  <a:gd name="connsiteX170" fmla="*/ 1286 w 10102"/>
                  <a:gd name="connsiteY170" fmla="*/ 4942 h 10000"/>
                  <a:gd name="connsiteX171" fmla="*/ 1275 w 10102"/>
                  <a:gd name="connsiteY171" fmla="*/ 4961 h 10000"/>
                  <a:gd name="connsiteX172" fmla="*/ 1190 w 10102"/>
                  <a:gd name="connsiteY172" fmla="*/ 5058 h 10000"/>
                  <a:gd name="connsiteX173" fmla="*/ 1137 w 10102"/>
                  <a:gd name="connsiteY173" fmla="*/ 5271 h 10000"/>
                  <a:gd name="connsiteX174" fmla="*/ 1137 w 10102"/>
                  <a:gd name="connsiteY174" fmla="*/ 5291 h 10000"/>
                  <a:gd name="connsiteX175" fmla="*/ 1126 w 10102"/>
                  <a:gd name="connsiteY175" fmla="*/ 5291 h 10000"/>
                  <a:gd name="connsiteX176" fmla="*/ 1020 w 10102"/>
                  <a:gd name="connsiteY176" fmla="*/ 5407 h 10000"/>
                  <a:gd name="connsiteX177" fmla="*/ 999 w 10102"/>
                  <a:gd name="connsiteY177" fmla="*/ 5581 h 10000"/>
                  <a:gd name="connsiteX178" fmla="*/ 978 w 10102"/>
                  <a:gd name="connsiteY178" fmla="*/ 5756 h 10000"/>
                  <a:gd name="connsiteX179" fmla="*/ 978 w 10102"/>
                  <a:gd name="connsiteY179" fmla="*/ 5775 h 10000"/>
                  <a:gd name="connsiteX180" fmla="*/ 967 w 10102"/>
                  <a:gd name="connsiteY180" fmla="*/ 5775 h 10000"/>
                  <a:gd name="connsiteX181" fmla="*/ 861 w 10102"/>
                  <a:gd name="connsiteY181" fmla="*/ 5814 h 10000"/>
                  <a:gd name="connsiteX182" fmla="*/ 861 w 10102"/>
                  <a:gd name="connsiteY182" fmla="*/ 6047 h 10000"/>
                  <a:gd name="connsiteX183" fmla="*/ 967 w 10102"/>
                  <a:gd name="connsiteY183" fmla="*/ 6298 h 10000"/>
                  <a:gd name="connsiteX184" fmla="*/ 967 w 10102"/>
                  <a:gd name="connsiteY184" fmla="*/ 6298 h 10000"/>
                  <a:gd name="connsiteX185" fmla="*/ 978 w 10102"/>
                  <a:gd name="connsiteY185" fmla="*/ 6318 h 10000"/>
                  <a:gd name="connsiteX186" fmla="*/ 988 w 10102"/>
                  <a:gd name="connsiteY186" fmla="*/ 6512 h 10000"/>
                  <a:gd name="connsiteX187" fmla="*/ 988 w 10102"/>
                  <a:gd name="connsiteY187" fmla="*/ 6531 h 10000"/>
                  <a:gd name="connsiteX188" fmla="*/ 978 w 10102"/>
                  <a:gd name="connsiteY188" fmla="*/ 6550 h 10000"/>
                  <a:gd name="connsiteX189" fmla="*/ 627 w 10102"/>
                  <a:gd name="connsiteY189" fmla="*/ 7016 h 10000"/>
                  <a:gd name="connsiteX190" fmla="*/ 521 w 10102"/>
                  <a:gd name="connsiteY190" fmla="*/ 7151 h 10000"/>
                  <a:gd name="connsiteX191" fmla="*/ 340 w 10102"/>
                  <a:gd name="connsiteY191" fmla="*/ 7384 h 10000"/>
                  <a:gd name="connsiteX192" fmla="*/ 340 w 10102"/>
                  <a:gd name="connsiteY192" fmla="*/ 7403 h 10000"/>
                  <a:gd name="connsiteX193" fmla="*/ 340 w 10102"/>
                  <a:gd name="connsiteY193" fmla="*/ 7403 h 10000"/>
                  <a:gd name="connsiteX194" fmla="*/ 191 w 10102"/>
                  <a:gd name="connsiteY194" fmla="*/ 7519 h 10000"/>
                  <a:gd name="connsiteX195" fmla="*/ 0 w 10102"/>
                  <a:gd name="connsiteY195" fmla="*/ 7791 h 10000"/>
                  <a:gd name="connsiteX196" fmla="*/ 11 w 10102"/>
                  <a:gd name="connsiteY196" fmla="*/ 7829 h 10000"/>
                  <a:gd name="connsiteX197" fmla="*/ 149 w 10102"/>
                  <a:gd name="connsiteY197" fmla="*/ 7868 h 10000"/>
                  <a:gd name="connsiteX198" fmla="*/ 159 w 10102"/>
                  <a:gd name="connsiteY198" fmla="*/ 7868 h 10000"/>
                  <a:gd name="connsiteX199" fmla="*/ 159 w 10102"/>
                  <a:gd name="connsiteY199" fmla="*/ 7868 h 10000"/>
                  <a:gd name="connsiteX200" fmla="*/ 372 w 10102"/>
                  <a:gd name="connsiteY200" fmla="*/ 8256 h 10000"/>
                  <a:gd name="connsiteX201" fmla="*/ 1467 w 10102"/>
                  <a:gd name="connsiteY201" fmla="*/ 9205 h 10000"/>
                  <a:gd name="connsiteX202" fmla="*/ 1467 w 10102"/>
                  <a:gd name="connsiteY202" fmla="*/ 9205 h 10000"/>
                  <a:gd name="connsiteX203" fmla="*/ 1477 w 10102"/>
                  <a:gd name="connsiteY203" fmla="*/ 9205 h 10000"/>
                  <a:gd name="connsiteX204" fmla="*/ 1838 w 10102"/>
                  <a:gd name="connsiteY204" fmla="*/ 9729 h 10000"/>
                  <a:gd name="connsiteX205" fmla="*/ 2508 w 10102"/>
                  <a:gd name="connsiteY205" fmla="*/ 9767 h 10000"/>
                  <a:gd name="connsiteX206" fmla="*/ 2561 w 10102"/>
                  <a:gd name="connsiteY206" fmla="*/ 9671 h 10000"/>
                  <a:gd name="connsiteX207" fmla="*/ 2561 w 10102"/>
                  <a:gd name="connsiteY207" fmla="*/ 9671 h 10000"/>
                  <a:gd name="connsiteX208" fmla="*/ 2582 w 10102"/>
                  <a:gd name="connsiteY208" fmla="*/ 9671 h 10000"/>
                  <a:gd name="connsiteX209" fmla="*/ 2848 w 10102"/>
                  <a:gd name="connsiteY209" fmla="*/ 9651 h 10000"/>
                  <a:gd name="connsiteX210" fmla="*/ 2859 w 10102"/>
                  <a:gd name="connsiteY210" fmla="*/ 9651 h 10000"/>
                  <a:gd name="connsiteX211" fmla="*/ 2869 w 10102"/>
                  <a:gd name="connsiteY211" fmla="*/ 9671 h 10000"/>
                  <a:gd name="connsiteX212" fmla="*/ 3061 w 10102"/>
                  <a:gd name="connsiteY212" fmla="*/ 10000 h 10000"/>
                  <a:gd name="connsiteX213" fmla="*/ 3061 w 10102"/>
                  <a:gd name="connsiteY213" fmla="*/ 10000 h 10000"/>
                  <a:gd name="connsiteX214" fmla="*/ 4336 w 10102"/>
                  <a:gd name="connsiteY214" fmla="*/ 9961 h 10000"/>
                  <a:gd name="connsiteX215" fmla="*/ 4357 w 10102"/>
                  <a:gd name="connsiteY215" fmla="*/ 9961 h 10000"/>
                  <a:gd name="connsiteX216" fmla="*/ 4357 w 10102"/>
                  <a:gd name="connsiteY216" fmla="*/ 9981 h 10000"/>
                  <a:gd name="connsiteX217" fmla="*/ 4527 w 10102"/>
                  <a:gd name="connsiteY217" fmla="*/ 9864 h 10000"/>
                  <a:gd name="connsiteX218" fmla="*/ 4538 w 10102"/>
                  <a:gd name="connsiteY218" fmla="*/ 9864 h 10000"/>
                  <a:gd name="connsiteX219" fmla="*/ 4538 w 10102"/>
                  <a:gd name="connsiteY219" fmla="*/ 9864 h 10000"/>
                  <a:gd name="connsiteX220" fmla="*/ 5250 w 10102"/>
                  <a:gd name="connsiteY220" fmla="*/ 9845 h 10000"/>
                  <a:gd name="connsiteX221" fmla="*/ 7354 w 10102"/>
                  <a:gd name="connsiteY221" fmla="*/ 9845 h 10000"/>
                  <a:gd name="connsiteX222" fmla="*/ 7343 w 10102"/>
                  <a:gd name="connsiteY222" fmla="*/ 9826 h 10000"/>
                  <a:gd name="connsiteX223" fmla="*/ 7439 w 10102"/>
                  <a:gd name="connsiteY223" fmla="*/ 9612 h 10000"/>
                  <a:gd name="connsiteX224" fmla="*/ 7513 w 10102"/>
                  <a:gd name="connsiteY224" fmla="*/ 9516 h 10000"/>
                  <a:gd name="connsiteX225" fmla="*/ 7428 w 10102"/>
                  <a:gd name="connsiteY225" fmla="*/ 9283 h 10000"/>
                  <a:gd name="connsiteX226" fmla="*/ 7450 w 10102"/>
                  <a:gd name="connsiteY226" fmla="*/ 9109 h 10000"/>
                  <a:gd name="connsiteX227" fmla="*/ 7683 w 10102"/>
                  <a:gd name="connsiteY227" fmla="*/ 8992 h 10000"/>
                  <a:gd name="connsiteX228" fmla="*/ 7683 w 10102"/>
                  <a:gd name="connsiteY228" fmla="*/ 8798 h 10000"/>
                  <a:gd name="connsiteX229" fmla="*/ 7779 w 10102"/>
                  <a:gd name="connsiteY229" fmla="*/ 8682 h 10000"/>
                  <a:gd name="connsiteX230" fmla="*/ 7949 w 10102"/>
                  <a:gd name="connsiteY230" fmla="*/ 8372 h 10000"/>
                  <a:gd name="connsiteX231" fmla="*/ 8013 w 10102"/>
                  <a:gd name="connsiteY231" fmla="*/ 8023 h 10000"/>
                  <a:gd name="connsiteX232" fmla="*/ 8098 w 10102"/>
                  <a:gd name="connsiteY232" fmla="*/ 7907 h 10000"/>
                  <a:gd name="connsiteX233" fmla="*/ 8204 w 10102"/>
                  <a:gd name="connsiteY233" fmla="*/ 7907 h 10000"/>
                  <a:gd name="connsiteX234" fmla="*/ 8363 w 10102"/>
                  <a:gd name="connsiteY234" fmla="*/ 7829 h 10000"/>
                  <a:gd name="connsiteX235" fmla="*/ 8576 w 10102"/>
                  <a:gd name="connsiteY235" fmla="*/ 7907 h 10000"/>
                  <a:gd name="connsiteX236" fmla="*/ 8661 w 10102"/>
                  <a:gd name="connsiteY236" fmla="*/ 8004 h 10000"/>
                  <a:gd name="connsiteX237" fmla="*/ 8704 w 10102"/>
                  <a:gd name="connsiteY237" fmla="*/ 7829 h 10000"/>
                  <a:gd name="connsiteX238" fmla="*/ 8831 w 10102"/>
                  <a:gd name="connsiteY238" fmla="*/ 7733 h 10000"/>
                  <a:gd name="connsiteX239" fmla="*/ 8980 w 10102"/>
                  <a:gd name="connsiteY239" fmla="*/ 7713 h 10000"/>
                  <a:gd name="connsiteX240" fmla="*/ 9097 w 10102"/>
                  <a:gd name="connsiteY240" fmla="*/ 7674 h 10000"/>
                  <a:gd name="connsiteX241" fmla="*/ 9235 w 10102"/>
                  <a:gd name="connsiteY241" fmla="*/ 7791 h 10000"/>
                  <a:gd name="connsiteX242" fmla="*/ 9341 w 10102"/>
                  <a:gd name="connsiteY242" fmla="*/ 7907 h 10000"/>
                  <a:gd name="connsiteX243" fmla="*/ 9458 w 10102"/>
                  <a:gd name="connsiteY243" fmla="*/ 7733 h 10000"/>
                  <a:gd name="connsiteX244" fmla="*/ 9575 w 10102"/>
                  <a:gd name="connsiteY244" fmla="*/ 7829 h 10000"/>
                  <a:gd name="connsiteX245" fmla="*/ 9702 w 10102"/>
                  <a:gd name="connsiteY245" fmla="*/ 7829 h 10000"/>
                  <a:gd name="connsiteX246" fmla="*/ 9809 w 10102"/>
                  <a:gd name="connsiteY246" fmla="*/ 7907 h 10000"/>
                  <a:gd name="connsiteX247" fmla="*/ 9968 w 10102"/>
                  <a:gd name="connsiteY247" fmla="*/ 7829 h 10000"/>
                  <a:gd name="connsiteX248" fmla="*/ 10000 w 10102"/>
                  <a:gd name="connsiteY248" fmla="*/ 7810 h 10000"/>
                  <a:gd name="connsiteX249" fmla="*/ 9979 w 10102"/>
                  <a:gd name="connsiteY249" fmla="*/ 7810 h 10000"/>
                  <a:gd name="connsiteX250" fmla="*/ 10066 w 10102"/>
                  <a:gd name="connsiteY250" fmla="*/ 7636 h 10000"/>
                  <a:gd name="connsiteX251" fmla="*/ 10075 w 10102"/>
                  <a:gd name="connsiteY251" fmla="*/ 7250 h 10000"/>
                  <a:gd name="connsiteX252" fmla="*/ 9968 w 10102"/>
                  <a:gd name="connsiteY252" fmla="*/ 6822 h 10000"/>
                  <a:gd name="connsiteX253" fmla="*/ 9979 w 10102"/>
                  <a:gd name="connsiteY253" fmla="*/ 6802 h 10000"/>
                  <a:gd name="connsiteX254" fmla="*/ 9979 w 10102"/>
                  <a:gd name="connsiteY254" fmla="*/ 6802 h 10000"/>
                  <a:gd name="connsiteX255" fmla="*/ 9947 w 10102"/>
                  <a:gd name="connsiteY255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252 w 10102"/>
                  <a:gd name="connsiteY99" fmla="*/ 941 h 10000"/>
                  <a:gd name="connsiteX100" fmla="*/ 6142 w 10102"/>
                  <a:gd name="connsiteY100" fmla="*/ 1124 h 10000"/>
                  <a:gd name="connsiteX101" fmla="*/ 6015 w 10102"/>
                  <a:gd name="connsiteY101" fmla="*/ 1453 h 10000"/>
                  <a:gd name="connsiteX102" fmla="*/ 6004 w 10102"/>
                  <a:gd name="connsiteY102" fmla="*/ 1473 h 10000"/>
                  <a:gd name="connsiteX103" fmla="*/ 5994 w 10102"/>
                  <a:gd name="connsiteY103" fmla="*/ 1453 h 10000"/>
                  <a:gd name="connsiteX104" fmla="*/ 5802 w 10102"/>
                  <a:gd name="connsiteY104" fmla="*/ 1434 h 10000"/>
                  <a:gd name="connsiteX105" fmla="*/ 5781 w 10102"/>
                  <a:gd name="connsiteY105" fmla="*/ 1415 h 10000"/>
                  <a:gd name="connsiteX106" fmla="*/ 5781 w 10102"/>
                  <a:gd name="connsiteY106" fmla="*/ 1395 h 10000"/>
                  <a:gd name="connsiteX107" fmla="*/ 5760 w 10102"/>
                  <a:gd name="connsiteY107" fmla="*/ 930 h 10000"/>
                  <a:gd name="connsiteX108" fmla="*/ 5654 w 10102"/>
                  <a:gd name="connsiteY108" fmla="*/ 872 h 10000"/>
                  <a:gd name="connsiteX109" fmla="*/ 5377 w 10102"/>
                  <a:gd name="connsiteY109" fmla="*/ 1240 h 10000"/>
                  <a:gd name="connsiteX110" fmla="*/ 5165 w 10102"/>
                  <a:gd name="connsiteY110" fmla="*/ 1570 h 10000"/>
                  <a:gd name="connsiteX111" fmla="*/ 5165 w 10102"/>
                  <a:gd name="connsiteY111" fmla="*/ 1899 h 10000"/>
                  <a:gd name="connsiteX112" fmla="*/ 5165 w 10102"/>
                  <a:gd name="connsiteY112" fmla="*/ 1919 h 10000"/>
                  <a:gd name="connsiteX113" fmla="*/ 5154 w 10102"/>
                  <a:gd name="connsiteY113" fmla="*/ 1919 h 10000"/>
                  <a:gd name="connsiteX114" fmla="*/ 5027 w 10102"/>
                  <a:gd name="connsiteY114" fmla="*/ 2112 h 10000"/>
                  <a:gd name="connsiteX115" fmla="*/ 5016 w 10102"/>
                  <a:gd name="connsiteY115" fmla="*/ 2112 h 10000"/>
                  <a:gd name="connsiteX116" fmla="*/ 5005 w 10102"/>
                  <a:gd name="connsiteY116" fmla="*/ 2112 h 10000"/>
                  <a:gd name="connsiteX117" fmla="*/ 4814 w 10102"/>
                  <a:gd name="connsiteY117" fmla="*/ 2112 h 10000"/>
                  <a:gd name="connsiteX118" fmla="*/ 4803 w 10102"/>
                  <a:gd name="connsiteY118" fmla="*/ 2112 h 10000"/>
                  <a:gd name="connsiteX119" fmla="*/ 4803 w 10102"/>
                  <a:gd name="connsiteY119" fmla="*/ 2112 h 10000"/>
                  <a:gd name="connsiteX120" fmla="*/ 4697 w 10102"/>
                  <a:gd name="connsiteY120" fmla="*/ 1957 h 10000"/>
                  <a:gd name="connsiteX121" fmla="*/ 4591 w 10102"/>
                  <a:gd name="connsiteY121" fmla="*/ 1899 h 10000"/>
                  <a:gd name="connsiteX122" fmla="*/ 4591 w 10102"/>
                  <a:gd name="connsiteY122" fmla="*/ 1957 h 10000"/>
                  <a:gd name="connsiteX123" fmla="*/ 4591 w 10102"/>
                  <a:gd name="connsiteY123" fmla="*/ 1996 h 10000"/>
                  <a:gd name="connsiteX124" fmla="*/ 4570 w 10102"/>
                  <a:gd name="connsiteY124" fmla="*/ 1996 h 10000"/>
                  <a:gd name="connsiteX125" fmla="*/ 4453 w 10102"/>
                  <a:gd name="connsiteY125" fmla="*/ 1996 h 10000"/>
                  <a:gd name="connsiteX126" fmla="*/ 4431 w 10102"/>
                  <a:gd name="connsiteY126" fmla="*/ 1996 h 10000"/>
                  <a:gd name="connsiteX127" fmla="*/ 4431 w 10102"/>
                  <a:gd name="connsiteY127" fmla="*/ 1957 h 10000"/>
                  <a:gd name="connsiteX128" fmla="*/ 4378 w 10102"/>
                  <a:gd name="connsiteY128" fmla="*/ 1589 h 10000"/>
                  <a:gd name="connsiteX129" fmla="*/ 4091 w 10102"/>
                  <a:gd name="connsiteY129" fmla="*/ 1512 h 10000"/>
                  <a:gd name="connsiteX130" fmla="*/ 4081 w 10102"/>
                  <a:gd name="connsiteY130" fmla="*/ 1512 h 10000"/>
                  <a:gd name="connsiteX131" fmla="*/ 4070 w 10102"/>
                  <a:gd name="connsiteY131" fmla="*/ 1492 h 10000"/>
                  <a:gd name="connsiteX132" fmla="*/ 3879 w 10102"/>
                  <a:gd name="connsiteY132" fmla="*/ 988 h 10000"/>
                  <a:gd name="connsiteX133" fmla="*/ 3719 w 10102"/>
                  <a:gd name="connsiteY133" fmla="*/ 988 h 10000"/>
                  <a:gd name="connsiteX134" fmla="*/ 3698 w 10102"/>
                  <a:gd name="connsiteY134" fmla="*/ 1085 h 10000"/>
                  <a:gd name="connsiteX135" fmla="*/ 3698 w 10102"/>
                  <a:gd name="connsiteY135" fmla="*/ 1105 h 10000"/>
                  <a:gd name="connsiteX136" fmla="*/ 3698 w 10102"/>
                  <a:gd name="connsiteY136" fmla="*/ 1105 h 10000"/>
                  <a:gd name="connsiteX137" fmla="*/ 3592 w 10102"/>
                  <a:gd name="connsiteY137" fmla="*/ 1318 h 10000"/>
                  <a:gd name="connsiteX138" fmla="*/ 3592 w 10102"/>
                  <a:gd name="connsiteY138" fmla="*/ 1318 h 10000"/>
                  <a:gd name="connsiteX139" fmla="*/ 3581 w 10102"/>
                  <a:gd name="connsiteY139" fmla="*/ 1318 h 10000"/>
                  <a:gd name="connsiteX140" fmla="*/ 3486 w 10102"/>
                  <a:gd name="connsiteY140" fmla="*/ 1395 h 10000"/>
                  <a:gd name="connsiteX141" fmla="*/ 3486 w 10102"/>
                  <a:gd name="connsiteY141" fmla="*/ 1686 h 10000"/>
                  <a:gd name="connsiteX142" fmla="*/ 3486 w 10102"/>
                  <a:gd name="connsiteY142" fmla="*/ 1725 h 10000"/>
                  <a:gd name="connsiteX143" fmla="*/ 3475 w 10102"/>
                  <a:gd name="connsiteY143" fmla="*/ 1725 h 10000"/>
                  <a:gd name="connsiteX144" fmla="*/ 3369 w 10102"/>
                  <a:gd name="connsiteY144" fmla="*/ 1841 h 10000"/>
                  <a:gd name="connsiteX145" fmla="*/ 3135 w 10102"/>
                  <a:gd name="connsiteY145" fmla="*/ 2171 h 10000"/>
                  <a:gd name="connsiteX146" fmla="*/ 2954 w 10102"/>
                  <a:gd name="connsiteY146" fmla="*/ 2829 h 10000"/>
                  <a:gd name="connsiteX147" fmla="*/ 2954 w 10102"/>
                  <a:gd name="connsiteY147" fmla="*/ 2829 h 10000"/>
                  <a:gd name="connsiteX148" fmla="*/ 2944 w 10102"/>
                  <a:gd name="connsiteY148" fmla="*/ 2829 h 10000"/>
                  <a:gd name="connsiteX149" fmla="*/ 2699 w 10102"/>
                  <a:gd name="connsiteY149" fmla="*/ 3217 h 10000"/>
                  <a:gd name="connsiteX150" fmla="*/ 2487 w 10102"/>
                  <a:gd name="connsiteY150" fmla="*/ 3566 h 10000"/>
                  <a:gd name="connsiteX151" fmla="*/ 2465 w 10102"/>
                  <a:gd name="connsiteY151" fmla="*/ 3934 h 10000"/>
                  <a:gd name="connsiteX152" fmla="*/ 2465 w 10102"/>
                  <a:gd name="connsiteY152" fmla="*/ 3934 h 10000"/>
                  <a:gd name="connsiteX153" fmla="*/ 2465 w 10102"/>
                  <a:gd name="connsiteY153" fmla="*/ 3934 h 10000"/>
                  <a:gd name="connsiteX154" fmla="*/ 2295 w 10102"/>
                  <a:gd name="connsiteY154" fmla="*/ 4205 h 10000"/>
                  <a:gd name="connsiteX155" fmla="*/ 2200 w 10102"/>
                  <a:gd name="connsiteY155" fmla="*/ 4535 h 10000"/>
                  <a:gd name="connsiteX156" fmla="*/ 2189 w 10102"/>
                  <a:gd name="connsiteY156" fmla="*/ 4554 h 10000"/>
                  <a:gd name="connsiteX157" fmla="*/ 2179 w 10102"/>
                  <a:gd name="connsiteY157" fmla="*/ 4554 h 10000"/>
                  <a:gd name="connsiteX158" fmla="*/ 2051 w 10102"/>
                  <a:gd name="connsiteY158" fmla="*/ 4535 h 10000"/>
                  <a:gd name="connsiteX159" fmla="*/ 1913 w 10102"/>
                  <a:gd name="connsiteY159" fmla="*/ 4767 h 10000"/>
                  <a:gd name="connsiteX160" fmla="*/ 1913 w 10102"/>
                  <a:gd name="connsiteY160" fmla="*/ 4787 h 10000"/>
                  <a:gd name="connsiteX161" fmla="*/ 1902 w 10102"/>
                  <a:gd name="connsiteY161" fmla="*/ 4787 h 10000"/>
                  <a:gd name="connsiteX162" fmla="*/ 1498 w 10102"/>
                  <a:gd name="connsiteY162" fmla="*/ 4671 h 10000"/>
                  <a:gd name="connsiteX163" fmla="*/ 1488 w 10102"/>
                  <a:gd name="connsiteY163" fmla="*/ 4671 h 10000"/>
                  <a:gd name="connsiteX164" fmla="*/ 1488 w 10102"/>
                  <a:gd name="connsiteY164" fmla="*/ 4651 h 10000"/>
                  <a:gd name="connsiteX165" fmla="*/ 1424 w 10102"/>
                  <a:gd name="connsiteY165" fmla="*/ 4516 h 10000"/>
                  <a:gd name="connsiteX166" fmla="*/ 1350 w 10102"/>
                  <a:gd name="connsiteY166" fmla="*/ 4516 h 10000"/>
                  <a:gd name="connsiteX167" fmla="*/ 1296 w 10102"/>
                  <a:gd name="connsiteY167" fmla="*/ 4690 h 10000"/>
                  <a:gd name="connsiteX168" fmla="*/ 1286 w 10102"/>
                  <a:gd name="connsiteY168" fmla="*/ 4922 h 10000"/>
                  <a:gd name="connsiteX169" fmla="*/ 1286 w 10102"/>
                  <a:gd name="connsiteY169" fmla="*/ 4942 h 10000"/>
                  <a:gd name="connsiteX170" fmla="*/ 1275 w 10102"/>
                  <a:gd name="connsiteY170" fmla="*/ 4961 h 10000"/>
                  <a:gd name="connsiteX171" fmla="*/ 1190 w 10102"/>
                  <a:gd name="connsiteY171" fmla="*/ 5058 h 10000"/>
                  <a:gd name="connsiteX172" fmla="*/ 1137 w 10102"/>
                  <a:gd name="connsiteY172" fmla="*/ 5271 h 10000"/>
                  <a:gd name="connsiteX173" fmla="*/ 1137 w 10102"/>
                  <a:gd name="connsiteY173" fmla="*/ 5291 h 10000"/>
                  <a:gd name="connsiteX174" fmla="*/ 1126 w 10102"/>
                  <a:gd name="connsiteY174" fmla="*/ 5291 h 10000"/>
                  <a:gd name="connsiteX175" fmla="*/ 1020 w 10102"/>
                  <a:gd name="connsiteY175" fmla="*/ 5407 h 10000"/>
                  <a:gd name="connsiteX176" fmla="*/ 999 w 10102"/>
                  <a:gd name="connsiteY176" fmla="*/ 5581 h 10000"/>
                  <a:gd name="connsiteX177" fmla="*/ 978 w 10102"/>
                  <a:gd name="connsiteY177" fmla="*/ 5756 h 10000"/>
                  <a:gd name="connsiteX178" fmla="*/ 978 w 10102"/>
                  <a:gd name="connsiteY178" fmla="*/ 5775 h 10000"/>
                  <a:gd name="connsiteX179" fmla="*/ 967 w 10102"/>
                  <a:gd name="connsiteY179" fmla="*/ 5775 h 10000"/>
                  <a:gd name="connsiteX180" fmla="*/ 861 w 10102"/>
                  <a:gd name="connsiteY180" fmla="*/ 5814 h 10000"/>
                  <a:gd name="connsiteX181" fmla="*/ 861 w 10102"/>
                  <a:gd name="connsiteY181" fmla="*/ 6047 h 10000"/>
                  <a:gd name="connsiteX182" fmla="*/ 967 w 10102"/>
                  <a:gd name="connsiteY182" fmla="*/ 6298 h 10000"/>
                  <a:gd name="connsiteX183" fmla="*/ 967 w 10102"/>
                  <a:gd name="connsiteY183" fmla="*/ 6298 h 10000"/>
                  <a:gd name="connsiteX184" fmla="*/ 978 w 10102"/>
                  <a:gd name="connsiteY184" fmla="*/ 6318 h 10000"/>
                  <a:gd name="connsiteX185" fmla="*/ 988 w 10102"/>
                  <a:gd name="connsiteY185" fmla="*/ 6512 h 10000"/>
                  <a:gd name="connsiteX186" fmla="*/ 988 w 10102"/>
                  <a:gd name="connsiteY186" fmla="*/ 6531 h 10000"/>
                  <a:gd name="connsiteX187" fmla="*/ 978 w 10102"/>
                  <a:gd name="connsiteY187" fmla="*/ 6550 h 10000"/>
                  <a:gd name="connsiteX188" fmla="*/ 627 w 10102"/>
                  <a:gd name="connsiteY188" fmla="*/ 7016 h 10000"/>
                  <a:gd name="connsiteX189" fmla="*/ 521 w 10102"/>
                  <a:gd name="connsiteY189" fmla="*/ 7151 h 10000"/>
                  <a:gd name="connsiteX190" fmla="*/ 340 w 10102"/>
                  <a:gd name="connsiteY190" fmla="*/ 7384 h 10000"/>
                  <a:gd name="connsiteX191" fmla="*/ 340 w 10102"/>
                  <a:gd name="connsiteY191" fmla="*/ 7403 h 10000"/>
                  <a:gd name="connsiteX192" fmla="*/ 340 w 10102"/>
                  <a:gd name="connsiteY192" fmla="*/ 7403 h 10000"/>
                  <a:gd name="connsiteX193" fmla="*/ 191 w 10102"/>
                  <a:gd name="connsiteY193" fmla="*/ 7519 h 10000"/>
                  <a:gd name="connsiteX194" fmla="*/ 0 w 10102"/>
                  <a:gd name="connsiteY194" fmla="*/ 7791 h 10000"/>
                  <a:gd name="connsiteX195" fmla="*/ 11 w 10102"/>
                  <a:gd name="connsiteY195" fmla="*/ 7829 h 10000"/>
                  <a:gd name="connsiteX196" fmla="*/ 149 w 10102"/>
                  <a:gd name="connsiteY196" fmla="*/ 7868 h 10000"/>
                  <a:gd name="connsiteX197" fmla="*/ 159 w 10102"/>
                  <a:gd name="connsiteY197" fmla="*/ 7868 h 10000"/>
                  <a:gd name="connsiteX198" fmla="*/ 159 w 10102"/>
                  <a:gd name="connsiteY198" fmla="*/ 7868 h 10000"/>
                  <a:gd name="connsiteX199" fmla="*/ 372 w 10102"/>
                  <a:gd name="connsiteY199" fmla="*/ 8256 h 10000"/>
                  <a:gd name="connsiteX200" fmla="*/ 1467 w 10102"/>
                  <a:gd name="connsiteY200" fmla="*/ 9205 h 10000"/>
                  <a:gd name="connsiteX201" fmla="*/ 1467 w 10102"/>
                  <a:gd name="connsiteY201" fmla="*/ 9205 h 10000"/>
                  <a:gd name="connsiteX202" fmla="*/ 1477 w 10102"/>
                  <a:gd name="connsiteY202" fmla="*/ 9205 h 10000"/>
                  <a:gd name="connsiteX203" fmla="*/ 1838 w 10102"/>
                  <a:gd name="connsiteY203" fmla="*/ 9729 h 10000"/>
                  <a:gd name="connsiteX204" fmla="*/ 2508 w 10102"/>
                  <a:gd name="connsiteY204" fmla="*/ 9767 h 10000"/>
                  <a:gd name="connsiteX205" fmla="*/ 2561 w 10102"/>
                  <a:gd name="connsiteY205" fmla="*/ 9671 h 10000"/>
                  <a:gd name="connsiteX206" fmla="*/ 2561 w 10102"/>
                  <a:gd name="connsiteY206" fmla="*/ 9671 h 10000"/>
                  <a:gd name="connsiteX207" fmla="*/ 2582 w 10102"/>
                  <a:gd name="connsiteY207" fmla="*/ 9671 h 10000"/>
                  <a:gd name="connsiteX208" fmla="*/ 2848 w 10102"/>
                  <a:gd name="connsiteY208" fmla="*/ 9651 h 10000"/>
                  <a:gd name="connsiteX209" fmla="*/ 2859 w 10102"/>
                  <a:gd name="connsiteY209" fmla="*/ 9651 h 10000"/>
                  <a:gd name="connsiteX210" fmla="*/ 2869 w 10102"/>
                  <a:gd name="connsiteY210" fmla="*/ 9671 h 10000"/>
                  <a:gd name="connsiteX211" fmla="*/ 3061 w 10102"/>
                  <a:gd name="connsiteY211" fmla="*/ 10000 h 10000"/>
                  <a:gd name="connsiteX212" fmla="*/ 3061 w 10102"/>
                  <a:gd name="connsiteY212" fmla="*/ 10000 h 10000"/>
                  <a:gd name="connsiteX213" fmla="*/ 4336 w 10102"/>
                  <a:gd name="connsiteY213" fmla="*/ 9961 h 10000"/>
                  <a:gd name="connsiteX214" fmla="*/ 4357 w 10102"/>
                  <a:gd name="connsiteY214" fmla="*/ 9961 h 10000"/>
                  <a:gd name="connsiteX215" fmla="*/ 4357 w 10102"/>
                  <a:gd name="connsiteY215" fmla="*/ 9981 h 10000"/>
                  <a:gd name="connsiteX216" fmla="*/ 4527 w 10102"/>
                  <a:gd name="connsiteY216" fmla="*/ 9864 h 10000"/>
                  <a:gd name="connsiteX217" fmla="*/ 4538 w 10102"/>
                  <a:gd name="connsiteY217" fmla="*/ 9864 h 10000"/>
                  <a:gd name="connsiteX218" fmla="*/ 4538 w 10102"/>
                  <a:gd name="connsiteY218" fmla="*/ 9864 h 10000"/>
                  <a:gd name="connsiteX219" fmla="*/ 5250 w 10102"/>
                  <a:gd name="connsiteY219" fmla="*/ 9845 h 10000"/>
                  <a:gd name="connsiteX220" fmla="*/ 7354 w 10102"/>
                  <a:gd name="connsiteY220" fmla="*/ 9845 h 10000"/>
                  <a:gd name="connsiteX221" fmla="*/ 7343 w 10102"/>
                  <a:gd name="connsiteY221" fmla="*/ 9826 h 10000"/>
                  <a:gd name="connsiteX222" fmla="*/ 7439 w 10102"/>
                  <a:gd name="connsiteY222" fmla="*/ 9612 h 10000"/>
                  <a:gd name="connsiteX223" fmla="*/ 7513 w 10102"/>
                  <a:gd name="connsiteY223" fmla="*/ 9516 h 10000"/>
                  <a:gd name="connsiteX224" fmla="*/ 7428 w 10102"/>
                  <a:gd name="connsiteY224" fmla="*/ 9283 h 10000"/>
                  <a:gd name="connsiteX225" fmla="*/ 7450 w 10102"/>
                  <a:gd name="connsiteY225" fmla="*/ 9109 h 10000"/>
                  <a:gd name="connsiteX226" fmla="*/ 7683 w 10102"/>
                  <a:gd name="connsiteY226" fmla="*/ 8992 h 10000"/>
                  <a:gd name="connsiteX227" fmla="*/ 7683 w 10102"/>
                  <a:gd name="connsiteY227" fmla="*/ 8798 h 10000"/>
                  <a:gd name="connsiteX228" fmla="*/ 7779 w 10102"/>
                  <a:gd name="connsiteY228" fmla="*/ 8682 h 10000"/>
                  <a:gd name="connsiteX229" fmla="*/ 7949 w 10102"/>
                  <a:gd name="connsiteY229" fmla="*/ 8372 h 10000"/>
                  <a:gd name="connsiteX230" fmla="*/ 8013 w 10102"/>
                  <a:gd name="connsiteY230" fmla="*/ 8023 h 10000"/>
                  <a:gd name="connsiteX231" fmla="*/ 8098 w 10102"/>
                  <a:gd name="connsiteY231" fmla="*/ 7907 h 10000"/>
                  <a:gd name="connsiteX232" fmla="*/ 8204 w 10102"/>
                  <a:gd name="connsiteY232" fmla="*/ 7907 h 10000"/>
                  <a:gd name="connsiteX233" fmla="*/ 8363 w 10102"/>
                  <a:gd name="connsiteY233" fmla="*/ 7829 h 10000"/>
                  <a:gd name="connsiteX234" fmla="*/ 8576 w 10102"/>
                  <a:gd name="connsiteY234" fmla="*/ 7907 h 10000"/>
                  <a:gd name="connsiteX235" fmla="*/ 8661 w 10102"/>
                  <a:gd name="connsiteY235" fmla="*/ 8004 h 10000"/>
                  <a:gd name="connsiteX236" fmla="*/ 8704 w 10102"/>
                  <a:gd name="connsiteY236" fmla="*/ 7829 h 10000"/>
                  <a:gd name="connsiteX237" fmla="*/ 8831 w 10102"/>
                  <a:gd name="connsiteY237" fmla="*/ 7733 h 10000"/>
                  <a:gd name="connsiteX238" fmla="*/ 8980 w 10102"/>
                  <a:gd name="connsiteY238" fmla="*/ 7713 h 10000"/>
                  <a:gd name="connsiteX239" fmla="*/ 9097 w 10102"/>
                  <a:gd name="connsiteY239" fmla="*/ 7674 h 10000"/>
                  <a:gd name="connsiteX240" fmla="*/ 9235 w 10102"/>
                  <a:gd name="connsiteY240" fmla="*/ 7791 h 10000"/>
                  <a:gd name="connsiteX241" fmla="*/ 9341 w 10102"/>
                  <a:gd name="connsiteY241" fmla="*/ 7907 h 10000"/>
                  <a:gd name="connsiteX242" fmla="*/ 9458 w 10102"/>
                  <a:gd name="connsiteY242" fmla="*/ 7733 h 10000"/>
                  <a:gd name="connsiteX243" fmla="*/ 9575 w 10102"/>
                  <a:gd name="connsiteY243" fmla="*/ 7829 h 10000"/>
                  <a:gd name="connsiteX244" fmla="*/ 9702 w 10102"/>
                  <a:gd name="connsiteY244" fmla="*/ 7829 h 10000"/>
                  <a:gd name="connsiteX245" fmla="*/ 9809 w 10102"/>
                  <a:gd name="connsiteY245" fmla="*/ 7907 h 10000"/>
                  <a:gd name="connsiteX246" fmla="*/ 9968 w 10102"/>
                  <a:gd name="connsiteY246" fmla="*/ 7829 h 10000"/>
                  <a:gd name="connsiteX247" fmla="*/ 10000 w 10102"/>
                  <a:gd name="connsiteY247" fmla="*/ 7810 h 10000"/>
                  <a:gd name="connsiteX248" fmla="*/ 9979 w 10102"/>
                  <a:gd name="connsiteY248" fmla="*/ 7810 h 10000"/>
                  <a:gd name="connsiteX249" fmla="*/ 10066 w 10102"/>
                  <a:gd name="connsiteY249" fmla="*/ 7636 h 10000"/>
                  <a:gd name="connsiteX250" fmla="*/ 10075 w 10102"/>
                  <a:gd name="connsiteY250" fmla="*/ 7250 h 10000"/>
                  <a:gd name="connsiteX251" fmla="*/ 9968 w 10102"/>
                  <a:gd name="connsiteY251" fmla="*/ 6822 h 10000"/>
                  <a:gd name="connsiteX252" fmla="*/ 9979 w 10102"/>
                  <a:gd name="connsiteY252" fmla="*/ 6802 h 10000"/>
                  <a:gd name="connsiteX253" fmla="*/ 9979 w 10102"/>
                  <a:gd name="connsiteY253" fmla="*/ 6802 h 10000"/>
                  <a:gd name="connsiteX254" fmla="*/ 9947 w 10102"/>
                  <a:gd name="connsiteY254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252 w 10102"/>
                  <a:gd name="connsiteY99" fmla="*/ 941 h 10000"/>
                  <a:gd name="connsiteX100" fmla="*/ 6142 w 10102"/>
                  <a:gd name="connsiteY100" fmla="*/ 1124 h 10000"/>
                  <a:gd name="connsiteX101" fmla="*/ 6015 w 10102"/>
                  <a:gd name="connsiteY101" fmla="*/ 1453 h 10000"/>
                  <a:gd name="connsiteX102" fmla="*/ 6004 w 10102"/>
                  <a:gd name="connsiteY102" fmla="*/ 1473 h 10000"/>
                  <a:gd name="connsiteX103" fmla="*/ 5802 w 10102"/>
                  <a:gd name="connsiteY103" fmla="*/ 1434 h 10000"/>
                  <a:gd name="connsiteX104" fmla="*/ 5781 w 10102"/>
                  <a:gd name="connsiteY104" fmla="*/ 1415 h 10000"/>
                  <a:gd name="connsiteX105" fmla="*/ 5781 w 10102"/>
                  <a:gd name="connsiteY105" fmla="*/ 1395 h 10000"/>
                  <a:gd name="connsiteX106" fmla="*/ 5760 w 10102"/>
                  <a:gd name="connsiteY106" fmla="*/ 930 h 10000"/>
                  <a:gd name="connsiteX107" fmla="*/ 5654 w 10102"/>
                  <a:gd name="connsiteY107" fmla="*/ 872 h 10000"/>
                  <a:gd name="connsiteX108" fmla="*/ 5377 w 10102"/>
                  <a:gd name="connsiteY108" fmla="*/ 1240 h 10000"/>
                  <a:gd name="connsiteX109" fmla="*/ 5165 w 10102"/>
                  <a:gd name="connsiteY109" fmla="*/ 1570 h 10000"/>
                  <a:gd name="connsiteX110" fmla="*/ 5165 w 10102"/>
                  <a:gd name="connsiteY110" fmla="*/ 1899 h 10000"/>
                  <a:gd name="connsiteX111" fmla="*/ 5165 w 10102"/>
                  <a:gd name="connsiteY111" fmla="*/ 1919 h 10000"/>
                  <a:gd name="connsiteX112" fmla="*/ 5154 w 10102"/>
                  <a:gd name="connsiteY112" fmla="*/ 1919 h 10000"/>
                  <a:gd name="connsiteX113" fmla="*/ 5027 w 10102"/>
                  <a:gd name="connsiteY113" fmla="*/ 2112 h 10000"/>
                  <a:gd name="connsiteX114" fmla="*/ 5016 w 10102"/>
                  <a:gd name="connsiteY114" fmla="*/ 2112 h 10000"/>
                  <a:gd name="connsiteX115" fmla="*/ 5005 w 10102"/>
                  <a:gd name="connsiteY115" fmla="*/ 2112 h 10000"/>
                  <a:gd name="connsiteX116" fmla="*/ 4814 w 10102"/>
                  <a:gd name="connsiteY116" fmla="*/ 2112 h 10000"/>
                  <a:gd name="connsiteX117" fmla="*/ 4803 w 10102"/>
                  <a:gd name="connsiteY117" fmla="*/ 2112 h 10000"/>
                  <a:gd name="connsiteX118" fmla="*/ 4803 w 10102"/>
                  <a:gd name="connsiteY118" fmla="*/ 2112 h 10000"/>
                  <a:gd name="connsiteX119" fmla="*/ 4697 w 10102"/>
                  <a:gd name="connsiteY119" fmla="*/ 1957 h 10000"/>
                  <a:gd name="connsiteX120" fmla="*/ 4591 w 10102"/>
                  <a:gd name="connsiteY120" fmla="*/ 1899 h 10000"/>
                  <a:gd name="connsiteX121" fmla="*/ 4591 w 10102"/>
                  <a:gd name="connsiteY121" fmla="*/ 1957 h 10000"/>
                  <a:gd name="connsiteX122" fmla="*/ 4591 w 10102"/>
                  <a:gd name="connsiteY122" fmla="*/ 1996 h 10000"/>
                  <a:gd name="connsiteX123" fmla="*/ 4570 w 10102"/>
                  <a:gd name="connsiteY123" fmla="*/ 1996 h 10000"/>
                  <a:gd name="connsiteX124" fmla="*/ 4453 w 10102"/>
                  <a:gd name="connsiteY124" fmla="*/ 1996 h 10000"/>
                  <a:gd name="connsiteX125" fmla="*/ 4431 w 10102"/>
                  <a:gd name="connsiteY125" fmla="*/ 1996 h 10000"/>
                  <a:gd name="connsiteX126" fmla="*/ 4431 w 10102"/>
                  <a:gd name="connsiteY126" fmla="*/ 1957 h 10000"/>
                  <a:gd name="connsiteX127" fmla="*/ 4378 w 10102"/>
                  <a:gd name="connsiteY127" fmla="*/ 1589 h 10000"/>
                  <a:gd name="connsiteX128" fmla="*/ 4091 w 10102"/>
                  <a:gd name="connsiteY128" fmla="*/ 1512 h 10000"/>
                  <a:gd name="connsiteX129" fmla="*/ 4081 w 10102"/>
                  <a:gd name="connsiteY129" fmla="*/ 1512 h 10000"/>
                  <a:gd name="connsiteX130" fmla="*/ 4070 w 10102"/>
                  <a:gd name="connsiteY130" fmla="*/ 1492 h 10000"/>
                  <a:gd name="connsiteX131" fmla="*/ 3879 w 10102"/>
                  <a:gd name="connsiteY131" fmla="*/ 988 h 10000"/>
                  <a:gd name="connsiteX132" fmla="*/ 3719 w 10102"/>
                  <a:gd name="connsiteY132" fmla="*/ 988 h 10000"/>
                  <a:gd name="connsiteX133" fmla="*/ 3698 w 10102"/>
                  <a:gd name="connsiteY133" fmla="*/ 1085 h 10000"/>
                  <a:gd name="connsiteX134" fmla="*/ 3698 w 10102"/>
                  <a:gd name="connsiteY134" fmla="*/ 1105 h 10000"/>
                  <a:gd name="connsiteX135" fmla="*/ 3698 w 10102"/>
                  <a:gd name="connsiteY135" fmla="*/ 1105 h 10000"/>
                  <a:gd name="connsiteX136" fmla="*/ 3592 w 10102"/>
                  <a:gd name="connsiteY136" fmla="*/ 1318 h 10000"/>
                  <a:gd name="connsiteX137" fmla="*/ 3592 w 10102"/>
                  <a:gd name="connsiteY137" fmla="*/ 1318 h 10000"/>
                  <a:gd name="connsiteX138" fmla="*/ 3581 w 10102"/>
                  <a:gd name="connsiteY138" fmla="*/ 1318 h 10000"/>
                  <a:gd name="connsiteX139" fmla="*/ 3486 w 10102"/>
                  <a:gd name="connsiteY139" fmla="*/ 1395 h 10000"/>
                  <a:gd name="connsiteX140" fmla="*/ 3486 w 10102"/>
                  <a:gd name="connsiteY140" fmla="*/ 1686 h 10000"/>
                  <a:gd name="connsiteX141" fmla="*/ 3486 w 10102"/>
                  <a:gd name="connsiteY141" fmla="*/ 1725 h 10000"/>
                  <a:gd name="connsiteX142" fmla="*/ 3475 w 10102"/>
                  <a:gd name="connsiteY142" fmla="*/ 1725 h 10000"/>
                  <a:gd name="connsiteX143" fmla="*/ 3369 w 10102"/>
                  <a:gd name="connsiteY143" fmla="*/ 1841 h 10000"/>
                  <a:gd name="connsiteX144" fmla="*/ 3135 w 10102"/>
                  <a:gd name="connsiteY144" fmla="*/ 2171 h 10000"/>
                  <a:gd name="connsiteX145" fmla="*/ 2954 w 10102"/>
                  <a:gd name="connsiteY145" fmla="*/ 2829 h 10000"/>
                  <a:gd name="connsiteX146" fmla="*/ 2954 w 10102"/>
                  <a:gd name="connsiteY146" fmla="*/ 2829 h 10000"/>
                  <a:gd name="connsiteX147" fmla="*/ 2944 w 10102"/>
                  <a:gd name="connsiteY147" fmla="*/ 2829 h 10000"/>
                  <a:gd name="connsiteX148" fmla="*/ 2699 w 10102"/>
                  <a:gd name="connsiteY148" fmla="*/ 3217 h 10000"/>
                  <a:gd name="connsiteX149" fmla="*/ 2487 w 10102"/>
                  <a:gd name="connsiteY149" fmla="*/ 3566 h 10000"/>
                  <a:gd name="connsiteX150" fmla="*/ 2465 w 10102"/>
                  <a:gd name="connsiteY150" fmla="*/ 3934 h 10000"/>
                  <a:gd name="connsiteX151" fmla="*/ 2465 w 10102"/>
                  <a:gd name="connsiteY151" fmla="*/ 3934 h 10000"/>
                  <a:gd name="connsiteX152" fmla="*/ 2465 w 10102"/>
                  <a:gd name="connsiteY152" fmla="*/ 3934 h 10000"/>
                  <a:gd name="connsiteX153" fmla="*/ 2295 w 10102"/>
                  <a:gd name="connsiteY153" fmla="*/ 4205 h 10000"/>
                  <a:gd name="connsiteX154" fmla="*/ 2200 w 10102"/>
                  <a:gd name="connsiteY154" fmla="*/ 4535 h 10000"/>
                  <a:gd name="connsiteX155" fmla="*/ 2189 w 10102"/>
                  <a:gd name="connsiteY155" fmla="*/ 4554 h 10000"/>
                  <a:gd name="connsiteX156" fmla="*/ 2179 w 10102"/>
                  <a:gd name="connsiteY156" fmla="*/ 4554 h 10000"/>
                  <a:gd name="connsiteX157" fmla="*/ 2051 w 10102"/>
                  <a:gd name="connsiteY157" fmla="*/ 4535 h 10000"/>
                  <a:gd name="connsiteX158" fmla="*/ 1913 w 10102"/>
                  <a:gd name="connsiteY158" fmla="*/ 4767 h 10000"/>
                  <a:gd name="connsiteX159" fmla="*/ 1913 w 10102"/>
                  <a:gd name="connsiteY159" fmla="*/ 4787 h 10000"/>
                  <a:gd name="connsiteX160" fmla="*/ 1902 w 10102"/>
                  <a:gd name="connsiteY160" fmla="*/ 4787 h 10000"/>
                  <a:gd name="connsiteX161" fmla="*/ 1498 w 10102"/>
                  <a:gd name="connsiteY161" fmla="*/ 4671 h 10000"/>
                  <a:gd name="connsiteX162" fmla="*/ 1488 w 10102"/>
                  <a:gd name="connsiteY162" fmla="*/ 4671 h 10000"/>
                  <a:gd name="connsiteX163" fmla="*/ 1488 w 10102"/>
                  <a:gd name="connsiteY163" fmla="*/ 4651 h 10000"/>
                  <a:gd name="connsiteX164" fmla="*/ 1424 w 10102"/>
                  <a:gd name="connsiteY164" fmla="*/ 4516 h 10000"/>
                  <a:gd name="connsiteX165" fmla="*/ 1350 w 10102"/>
                  <a:gd name="connsiteY165" fmla="*/ 4516 h 10000"/>
                  <a:gd name="connsiteX166" fmla="*/ 1296 w 10102"/>
                  <a:gd name="connsiteY166" fmla="*/ 4690 h 10000"/>
                  <a:gd name="connsiteX167" fmla="*/ 1286 w 10102"/>
                  <a:gd name="connsiteY167" fmla="*/ 4922 h 10000"/>
                  <a:gd name="connsiteX168" fmla="*/ 1286 w 10102"/>
                  <a:gd name="connsiteY168" fmla="*/ 4942 h 10000"/>
                  <a:gd name="connsiteX169" fmla="*/ 1275 w 10102"/>
                  <a:gd name="connsiteY169" fmla="*/ 4961 h 10000"/>
                  <a:gd name="connsiteX170" fmla="*/ 1190 w 10102"/>
                  <a:gd name="connsiteY170" fmla="*/ 5058 h 10000"/>
                  <a:gd name="connsiteX171" fmla="*/ 1137 w 10102"/>
                  <a:gd name="connsiteY171" fmla="*/ 5271 h 10000"/>
                  <a:gd name="connsiteX172" fmla="*/ 1137 w 10102"/>
                  <a:gd name="connsiteY172" fmla="*/ 5291 h 10000"/>
                  <a:gd name="connsiteX173" fmla="*/ 1126 w 10102"/>
                  <a:gd name="connsiteY173" fmla="*/ 5291 h 10000"/>
                  <a:gd name="connsiteX174" fmla="*/ 1020 w 10102"/>
                  <a:gd name="connsiteY174" fmla="*/ 5407 h 10000"/>
                  <a:gd name="connsiteX175" fmla="*/ 999 w 10102"/>
                  <a:gd name="connsiteY175" fmla="*/ 5581 h 10000"/>
                  <a:gd name="connsiteX176" fmla="*/ 978 w 10102"/>
                  <a:gd name="connsiteY176" fmla="*/ 5756 h 10000"/>
                  <a:gd name="connsiteX177" fmla="*/ 978 w 10102"/>
                  <a:gd name="connsiteY177" fmla="*/ 5775 h 10000"/>
                  <a:gd name="connsiteX178" fmla="*/ 967 w 10102"/>
                  <a:gd name="connsiteY178" fmla="*/ 5775 h 10000"/>
                  <a:gd name="connsiteX179" fmla="*/ 861 w 10102"/>
                  <a:gd name="connsiteY179" fmla="*/ 5814 h 10000"/>
                  <a:gd name="connsiteX180" fmla="*/ 861 w 10102"/>
                  <a:gd name="connsiteY180" fmla="*/ 6047 h 10000"/>
                  <a:gd name="connsiteX181" fmla="*/ 967 w 10102"/>
                  <a:gd name="connsiteY181" fmla="*/ 6298 h 10000"/>
                  <a:gd name="connsiteX182" fmla="*/ 967 w 10102"/>
                  <a:gd name="connsiteY182" fmla="*/ 6298 h 10000"/>
                  <a:gd name="connsiteX183" fmla="*/ 978 w 10102"/>
                  <a:gd name="connsiteY183" fmla="*/ 6318 h 10000"/>
                  <a:gd name="connsiteX184" fmla="*/ 988 w 10102"/>
                  <a:gd name="connsiteY184" fmla="*/ 6512 h 10000"/>
                  <a:gd name="connsiteX185" fmla="*/ 988 w 10102"/>
                  <a:gd name="connsiteY185" fmla="*/ 6531 h 10000"/>
                  <a:gd name="connsiteX186" fmla="*/ 978 w 10102"/>
                  <a:gd name="connsiteY186" fmla="*/ 6550 h 10000"/>
                  <a:gd name="connsiteX187" fmla="*/ 627 w 10102"/>
                  <a:gd name="connsiteY187" fmla="*/ 7016 h 10000"/>
                  <a:gd name="connsiteX188" fmla="*/ 521 w 10102"/>
                  <a:gd name="connsiteY188" fmla="*/ 7151 h 10000"/>
                  <a:gd name="connsiteX189" fmla="*/ 340 w 10102"/>
                  <a:gd name="connsiteY189" fmla="*/ 7384 h 10000"/>
                  <a:gd name="connsiteX190" fmla="*/ 340 w 10102"/>
                  <a:gd name="connsiteY190" fmla="*/ 7403 h 10000"/>
                  <a:gd name="connsiteX191" fmla="*/ 340 w 10102"/>
                  <a:gd name="connsiteY191" fmla="*/ 7403 h 10000"/>
                  <a:gd name="connsiteX192" fmla="*/ 191 w 10102"/>
                  <a:gd name="connsiteY192" fmla="*/ 7519 h 10000"/>
                  <a:gd name="connsiteX193" fmla="*/ 0 w 10102"/>
                  <a:gd name="connsiteY193" fmla="*/ 7791 h 10000"/>
                  <a:gd name="connsiteX194" fmla="*/ 11 w 10102"/>
                  <a:gd name="connsiteY194" fmla="*/ 7829 h 10000"/>
                  <a:gd name="connsiteX195" fmla="*/ 149 w 10102"/>
                  <a:gd name="connsiteY195" fmla="*/ 7868 h 10000"/>
                  <a:gd name="connsiteX196" fmla="*/ 159 w 10102"/>
                  <a:gd name="connsiteY196" fmla="*/ 7868 h 10000"/>
                  <a:gd name="connsiteX197" fmla="*/ 159 w 10102"/>
                  <a:gd name="connsiteY197" fmla="*/ 7868 h 10000"/>
                  <a:gd name="connsiteX198" fmla="*/ 372 w 10102"/>
                  <a:gd name="connsiteY198" fmla="*/ 8256 h 10000"/>
                  <a:gd name="connsiteX199" fmla="*/ 1467 w 10102"/>
                  <a:gd name="connsiteY199" fmla="*/ 9205 h 10000"/>
                  <a:gd name="connsiteX200" fmla="*/ 1467 w 10102"/>
                  <a:gd name="connsiteY200" fmla="*/ 9205 h 10000"/>
                  <a:gd name="connsiteX201" fmla="*/ 1477 w 10102"/>
                  <a:gd name="connsiteY201" fmla="*/ 9205 h 10000"/>
                  <a:gd name="connsiteX202" fmla="*/ 1838 w 10102"/>
                  <a:gd name="connsiteY202" fmla="*/ 9729 h 10000"/>
                  <a:gd name="connsiteX203" fmla="*/ 2508 w 10102"/>
                  <a:gd name="connsiteY203" fmla="*/ 9767 h 10000"/>
                  <a:gd name="connsiteX204" fmla="*/ 2561 w 10102"/>
                  <a:gd name="connsiteY204" fmla="*/ 9671 h 10000"/>
                  <a:gd name="connsiteX205" fmla="*/ 2561 w 10102"/>
                  <a:gd name="connsiteY205" fmla="*/ 9671 h 10000"/>
                  <a:gd name="connsiteX206" fmla="*/ 2582 w 10102"/>
                  <a:gd name="connsiteY206" fmla="*/ 9671 h 10000"/>
                  <a:gd name="connsiteX207" fmla="*/ 2848 w 10102"/>
                  <a:gd name="connsiteY207" fmla="*/ 9651 h 10000"/>
                  <a:gd name="connsiteX208" fmla="*/ 2859 w 10102"/>
                  <a:gd name="connsiteY208" fmla="*/ 9651 h 10000"/>
                  <a:gd name="connsiteX209" fmla="*/ 2869 w 10102"/>
                  <a:gd name="connsiteY209" fmla="*/ 9671 h 10000"/>
                  <a:gd name="connsiteX210" fmla="*/ 3061 w 10102"/>
                  <a:gd name="connsiteY210" fmla="*/ 10000 h 10000"/>
                  <a:gd name="connsiteX211" fmla="*/ 3061 w 10102"/>
                  <a:gd name="connsiteY211" fmla="*/ 10000 h 10000"/>
                  <a:gd name="connsiteX212" fmla="*/ 4336 w 10102"/>
                  <a:gd name="connsiteY212" fmla="*/ 9961 h 10000"/>
                  <a:gd name="connsiteX213" fmla="*/ 4357 w 10102"/>
                  <a:gd name="connsiteY213" fmla="*/ 9961 h 10000"/>
                  <a:gd name="connsiteX214" fmla="*/ 4357 w 10102"/>
                  <a:gd name="connsiteY214" fmla="*/ 9981 h 10000"/>
                  <a:gd name="connsiteX215" fmla="*/ 4527 w 10102"/>
                  <a:gd name="connsiteY215" fmla="*/ 9864 h 10000"/>
                  <a:gd name="connsiteX216" fmla="*/ 4538 w 10102"/>
                  <a:gd name="connsiteY216" fmla="*/ 9864 h 10000"/>
                  <a:gd name="connsiteX217" fmla="*/ 4538 w 10102"/>
                  <a:gd name="connsiteY217" fmla="*/ 9864 h 10000"/>
                  <a:gd name="connsiteX218" fmla="*/ 5250 w 10102"/>
                  <a:gd name="connsiteY218" fmla="*/ 9845 h 10000"/>
                  <a:gd name="connsiteX219" fmla="*/ 7354 w 10102"/>
                  <a:gd name="connsiteY219" fmla="*/ 9845 h 10000"/>
                  <a:gd name="connsiteX220" fmla="*/ 7343 w 10102"/>
                  <a:gd name="connsiteY220" fmla="*/ 9826 h 10000"/>
                  <a:gd name="connsiteX221" fmla="*/ 7439 w 10102"/>
                  <a:gd name="connsiteY221" fmla="*/ 9612 h 10000"/>
                  <a:gd name="connsiteX222" fmla="*/ 7513 w 10102"/>
                  <a:gd name="connsiteY222" fmla="*/ 9516 h 10000"/>
                  <a:gd name="connsiteX223" fmla="*/ 7428 w 10102"/>
                  <a:gd name="connsiteY223" fmla="*/ 9283 h 10000"/>
                  <a:gd name="connsiteX224" fmla="*/ 7450 w 10102"/>
                  <a:gd name="connsiteY224" fmla="*/ 9109 h 10000"/>
                  <a:gd name="connsiteX225" fmla="*/ 7683 w 10102"/>
                  <a:gd name="connsiteY225" fmla="*/ 8992 h 10000"/>
                  <a:gd name="connsiteX226" fmla="*/ 7683 w 10102"/>
                  <a:gd name="connsiteY226" fmla="*/ 8798 h 10000"/>
                  <a:gd name="connsiteX227" fmla="*/ 7779 w 10102"/>
                  <a:gd name="connsiteY227" fmla="*/ 8682 h 10000"/>
                  <a:gd name="connsiteX228" fmla="*/ 7949 w 10102"/>
                  <a:gd name="connsiteY228" fmla="*/ 8372 h 10000"/>
                  <a:gd name="connsiteX229" fmla="*/ 8013 w 10102"/>
                  <a:gd name="connsiteY229" fmla="*/ 8023 h 10000"/>
                  <a:gd name="connsiteX230" fmla="*/ 8098 w 10102"/>
                  <a:gd name="connsiteY230" fmla="*/ 7907 h 10000"/>
                  <a:gd name="connsiteX231" fmla="*/ 8204 w 10102"/>
                  <a:gd name="connsiteY231" fmla="*/ 7907 h 10000"/>
                  <a:gd name="connsiteX232" fmla="*/ 8363 w 10102"/>
                  <a:gd name="connsiteY232" fmla="*/ 7829 h 10000"/>
                  <a:gd name="connsiteX233" fmla="*/ 8576 w 10102"/>
                  <a:gd name="connsiteY233" fmla="*/ 7907 h 10000"/>
                  <a:gd name="connsiteX234" fmla="*/ 8661 w 10102"/>
                  <a:gd name="connsiteY234" fmla="*/ 8004 h 10000"/>
                  <a:gd name="connsiteX235" fmla="*/ 8704 w 10102"/>
                  <a:gd name="connsiteY235" fmla="*/ 7829 h 10000"/>
                  <a:gd name="connsiteX236" fmla="*/ 8831 w 10102"/>
                  <a:gd name="connsiteY236" fmla="*/ 7733 h 10000"/>
                  <a:gd name="connsiteX237" fmla="*/ 8980 w 10102"/>
                  <a:gd name="connsiteY237" fmla="*/ 7713 h 10000"/>
                  <a:gd name="connsiteX238" fmla="*/ 9097 w 10102"/>
                  <a:gd name="connsiteY238" fmla="*/ 7674 h 10000"/>
                  <a:gd name="connsiteX239" fmla="*/ 9235 w 10102"/>
                  <a:gd name="connsiteY239" fmla="*/ 7791 h 10000"/>
                  <a:gd name="connsiteX240" fmla="*/ 9341 w 10102"/>
                  <a:gd name="connsiteY240" fmla="*/ 7907 h 10000"/>
                  <a:gd name="connsiteX241" fmla="*/ 9458 w 10102"/>
                  <a:gd name="connsiteY241" fmla="*/ 7733 h 10000"/>
                  <a:gd name="connsiteX242" fmla="*/ 9575 w 10102"/>
                  <a:gd name="connsiteY242" fmla="*/ 7829 h 10000"/>
                  <a:gd name="connsiteX243" fmla="*/ 9702 w 10102"/>
                  <a:gd name="connsiteY243" fmla="*/ 7829 h 10000"/>
                  <a:gd name="connsiteX244" fmla="*/ 9809 w 10102"/>
                  <a:gd name="connsiteY244" fmla="*/ 7907 h 10000"/>
                  <a:gd name="connsiteX245" fmla="*/ 9968 w 10102"/>
                  <a:gd name="connsiteY245" fmla="*/ 7829 h 10000"/>
                  <a:gd name="connsiteX246" fmla="*/ 10000 w 10102"/>
                  <a:gd name="connsiteY246" fmla="*/ 7810 h 10000"/>
                  <a:gd name="connsiteX247" fmla="*/ 9979 w 10102"/>
                  <a:gd name="connsiteY247" fmla="*/ 7810 h 10000"/>
                  <a:gd name="connsiteX248" fmla="*/ 10066 w 10102"/>
                  <a:gd name="connsiteY248" fmla="*/ 7636 h 10000"/>
                  <a:gd name="connsiteX249" fmla="*/ 10075 w 10102"/>
                  <a:gd name="connsiteY249" fmla="*/ 7250 h 10000"/>
                  <a:gd name="connsiteX250" fmla="*/ 9968 w 10102"/>
                  <a:gd name="connsiteY250" fmla="*/ 6822 h 10000"/>
                  <a:gd name="connsiteX251" fmla="*/ 9979 w 10102"/>
                  <a:gd name="connsiteY251" fmla="*/ 6802 h 10000"/>
                  <a:gd name="connsiteX252" fmla="*/ 9979 w 10102"/>
                  <a:gd name="connsiteY252" fmla="*/ 6802 h 10000"/>
                  <a:gd name="connsiteX253" fmla="*/ 9947 w 10102"/>
                  <a:gd name="connsiteY253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252 w 10102"/>
                  <a:gd name="connsiteY99" fmla="*/ 941 h 10000"/>
                  <a:gd name="connsiteX100" fmla="*/ 6142 w 10102"/>
                  <a:gd name="connsiteY100" fmla="*/ 1124 h 10000"/>
                  <a:gd name="connsiteX101" fmla="*/ 6004 w 10102"/>
                  <a:gd name="connsiteY101" fmla="*/ 1473 h 10000"/>
                  <a:gd name="connsiteX102" fmla="*/ 5802 w 10102"/>
                  <a:gd name="connsiteY102" fmla="*/ 1434 h 10000"/>
                  <a:gd name="connsiteX103" fmla="*/ 5781 w 10102"/>
                  <a:gd name="connsiteY103" fmla="*/ 1415 h 10000"/>
                  <a:gd name="connsiteX104" fmla="*/ 5781 w 10102"/>
                  <a:gd name="connsiteY104" fmla="*/ 1395 h 10000"/>
                  <a:gd name="connsiteX105" fmla="*/ 5760 w 10102"/>
                  <a:gd name="connsiteY105" fmla="*/ 930 h 10000"/>
                  <a:gd name="connsiteX106" fmla="*/ 5654 w 10102"/>
                  <a:gd name="connsiteY106" fmla="*/ 872 h 10000"/>
                  <a:gd name="connsiteX107" fmla="*/ 5377 w 10102"/>
                  <a:gd name="connsiteY107" fmla="*/ 1240 h 10000"/>
                  <a:gd name="connsiteX108" fmla="*/ 5165 w 10102"/>
                  <a:gd name="connsiteY108" fmla="*/ 1570 h 10000"/>
                  <a:gd name="connsiteX109" fmla="*/ 5165 w 10102"/>
                  <a:gd name="connsiteY109" fmla="*/ 1899 h 10000"/>
                  <a:gd name="connsiteX110" fmla="*/ 5165 w 10102"/>
                  <a:gd name="connsiteY110" fmla="*/ 1919 h 10000"/>
                  <a:gd name="connsiteX111" fmla="*/ 5154 w 10102"/>
                  <a:gd name="connsiteY111" fmla="*/ 1919 h 10000"/>
                  <a:gd name="connsiteX112" fmla="*/ 5027 w 10102"/>
                  <a:gd name="connsiteY112" fmla="*/ 2112 h 10000"/>
                  <a:gd name="connsiteX113" fmla="*/ 5016 w 10102"/>
                  <a:gd name="connsiteY113" fmla="*/ 2112 h 10000"/>
                  <a:gd name="connsiteX114" fmla="*/ 5005 w 10102"/>
                  <a:gd name="connsiteY114" fmla="*/ 2112 h 10000"/>
                  <a:gd name="connsiteX115" fmla="*/ 4814 w 10102"/>
                  <a:gd name="connsiteY115" fmla="*/ 2112 h 10000"/>
                  <a:gd name="connsiteX116" fmla="*/ 4803 w 10102"/>
                  <a:gd name="connsiteY116" fmla="*/ 2112 h 10000"/>
                  <a:gd name="connsiteX117" fmla="*/ 4803 w 10102"/>
                  <a:gd name="connsiteY117" fmla="*/ 2112 h 10000"/>
                  <a:gd name="connsiteX118" fmla="*/ 4697 w 10102"/>
                  <a:gd name="connsiteY118" fmla="*/ 1957 h 10000"/>
                  <a:gd name="connsiteX119" fmla="*/ 4591 w 10102"/>
                  <a:gd name="connsiteY119" fmla="*/ 1899 h 10000"/>
                  <a:gd name="connsiteX120" fmla="*/ 4591 w 10102"/>
                  <a:gd name="connsiteY120" fmla="*/ 1957 h 10000"/>
                  <a:gd name="connsiteX121" fmla="*/ 4591 w 10102"/>
                  <a:gd name="connsiteY121" fmla="*/ 1996 h 10000"/>
                  <a:gd name="connsiteX122" fmla="*/ 4570 w 10102"/>
                  <a:gd name="connsiteY122" fmla="*/ 1996 h 10000"/>
                  <a:gd name="connsiteX123" fmla="*/ 4453 w 10102"/>
                  <a:gd name="connsiteY123" fmla="*/ 1996 h 10000"/>
                  <a:gd name="connsiteX124" fmla="*/ 4431 w 10102"/>
                  <a:gd name="connsiteY124" fmla="*/ 1996 h 10000"/>
                  <a:gd name="connsiteX125" fmla="*/ 4431 w 10102"/>
                  <a:gd name="connsiteY125" fmla="*/ 1957 h 10000"/>
                  <a:gd name="connsiteX126" fmla="*/ 4378 w 10102"/>
                  <a:gd name="connsiteY126" fmla="*/ 1589 h 10000"/>
                  <a:gd name="connsiteX127" fmla="*/ 4091 w 10102"/>
                  <a:gd name="connsiteY127" fmla="*/ 1512 h 10000"/>
                  <a:gd name="connsiteX128" fmla="*/ 4081 w 10102"/>
                  <a:gd name="connsiteY128" fmla="*/ 1512 h 10000"/>
                  <a:gd name="connsiteX129" fmla="*/ 4070 w 10102"/>
                  <a:gd name="connsiteY129" fmla="*/ 1492 h 10000"/>
                  <a:gd name="connsiteX130" fmla="*/ 3879 w 10102"/>
                  <a:gd name="connsiteY130" fmla="*/ 988 h 10000"/>
                  <a:gd name="connsiteX131" fmla="*/ 3719 w 10102"/>
                  <a:gd name="connsiteY131" fmla="*/ 988 h 10000"/>
                  <a:gd name="connsiteX132" fmla="*/ 3698 w 10102"/>
                  <a:gd name="connsiteY132" fmla="*/ 1085 h 10000"/>
                  <a:gd name="connsiteX133" fmla="*/ 3698 w 10102"/>
                  <a:gd name="connsiteY133" fmla="*/ 1105 h 10000"/>
                  <a:gd name="connsiteX134" fmla="*/ 3698 w 10102"/>
                  <a:gd name="connsiteY134" fmla="*/ 1105 h 10000"/>
                  <a:gd name="connsiteX135" fmla="*/ 3592 w 10102"/>
                  <a:gd name="connsiteY135" fmla="*/ 1318 h 10000"/>
                  <a:gd name="connsiteX136" fmla="*/ 3592 w 10102"/>
                  <a:gd name="connsiteY136" fmla="*/ 1318 h 10000"/>
                  <a:gd name="connsiteX137" fmla="*/ 3581 w 10102"/>
                  <a:gd name="connsiteY137" fmla="*/ 1318 h 10000"/>
                  <a:gd name="connsiteX138" fmla="*/ 3486 w 10102"/>
                  <a:gd name="connsiteY138" fmla="*/ 1395 h 10000"/>
                  <a:gd name="connsiteX139" fmla="*/ 3486 w 10102"/>
                  <a:gd name="connsiteY139" fmla="*/ 1686 h 10000"/>
                  <a:gd name="connsiteX140" fmla="*/ 3486 w 10102"/>
                  <a:gd name="connsiteY140" fmla="*/ 1725 h 10000"/>
                  <a:gd name="connsiteX141" fmla="*/ 3475 w 10102"/>
                  <a:gd name="connsiteY141" fmla="*/ 1725 h 10000"/>
                  <a:gd name="connsiteX142" fmla="*/ 3369 w 10102"/>
                  <a:gd name="connsiteY142" fmla="*/ 1841 h 10000"/>
                  <a:gd name="connsiteX143" fmla="*/ 3135 w 10102"/>
                  <a:gd name="connsiteY143" fmla="*/ 2171 h 10000"/>
                  <a:gd name="connsiteX144" fmla="*/ 2954 w 10102"/>
                  <a:gd name="connsiteY144" fmla="*/ 2829 h 10000"/>
                  <a:gd name="connsiteX145" fmla="*/ 2954 w 10102"/>
                  <a:gd name="connsiteY145" fmla="*/ 2829 h 10000"/>
                  <a:gd name="connsiteX146" fmla="*/ 2944 w 10102"/>
                  <a:gd name="connsiteY146" fmla="*/ 2829 h 10000"/>
                  <a:gd name="connsiteX147" fmla="*/ 2699 w 10102"/>
                  <a:gd name="connsiteY147" fmla="*/ 3217 h 10000"/>
                  <a:gd name="connsiteX148" fmla="*/ 2487 w 10102"/>
                  <a:gd name="connsiteY148" fmla="*/ 3566 h 10000"/>
                  <a:gd name="connsiteX149" fmla="*/ 2465 w 10102"/>
                  <a:gd name="connsiteY149" fmla="*/ 3934 h 10000"/>
                  <a:gd name="connsiteX150" fmla="*/ 2465 w 10102"/>
                  <a:gd name="connsiteY150" fmla="*/ 3934 h 10000"/>
                  <a:gd name="connsiteX151" fmla="*/ 2465 w 10102"/>
                  <a:gd name="connsiteY151" fmla="*/ 3934 h 10000"/>
                  <a:gd name="connsiteX152" fmla="*/ 2295 w 10102"/>
                  <a:gd name="connsiteY152" fmla="*/ 4205 h 10000"/>
                  <a:gd name="connsiteX153" fmla="*/ 2200 w 10102"/>
                  <a:gd name="connsiteY153" fmla="*/ 4535 h 10000"/>
                  <a:gd name="connsiteX154" fmla="*/ 2189 w 10102"/>
                  <a:gd name="connsiteY154" fmla="*/ 4554 h 10000"/>
                  <a:gd name="connsiteX155" fmla="*/ 2179 w 10102"/>
                  <a:gd name="connsiteY155" fmla="*/ 4554 h 10000"/>
                  <a:gd name="connsiteX156" fmla="*/ 2051 w 10102"/>
                  <a:gd name="connsiteY156" fmla="*/ 4535 h 10000"/>
                  <a:gd name="connsiteX157" fmla="*/ 1913 w 10102"/>
                  <a:gd name="connsiteY157" fmla="*/ 4767 h 10000"/>
                  <a:gd name="connsiteX158" fmla="*/ 1913 w 10102"/>
                  <a:gd name="connsiteY158" fmla="*/ 4787 h 10000"/>
                  <a:gd name="connsiteX159" fmla="*/ 1902 w 10102"/>
                  <a:gd name="connsiteY159" fmla="*/ 4787 h 10000"/>
                  <a:gd name="connsiteX160" fmla="*/ 1498 w 10102"/>
                  <a:gd name="connsiteY160" fmla="*/ 4671 h 10000"/>
                  <a:gd name="connsiteX161" fmla="*/ 1488 w 10102"/>
                  <a:gd name="connsiteY161" fmla="*/ 4671 h 10000"/>
                  <a:gd name="connsiteX162" fmla="*/ 1488 w 10102"/>
                  <a:gd name="connsiteY162" fmla="*/ 4651 h 10000"/>
                  <a:gd name="connsiteX163" fmla="*/ 1424 w 10102"/>
                  <a:gd name="connsiteY163" fmla="*/ 4516 h 10000"/>
                  <a:gd name="connsiteX164" fmla="*/ 1350 w 10102"/>
                  <a:gd name="connsiteY164" fmla="*/ 4516 h 10000"/>
                  <a:gd name="connsiteX165" fmla="*/ 1296 w 10102"/>
                  <a:gd name="connsiteY165" fmla="*/ 4690 h 10000"/>
                  <a:gd name="connsiteX166" fmla="*/ 1286 w 10102"/>
                  <a:gd name="connsiteY166" fmla="*/ 4922 h 10000"/>
                  <a:gd name="connsiteX167" fmla="*/ 1286 w 10102"/>
                  <a:gd name="connsiteY167" fmla="*/ 4942 h 10000"/>
                  <a:gd name="connsiteX168" fmla="*/ 1275 w 10102"/>
                  <a:gd name="connsiteY168" fmla="*/ 4961 h 10000"/>
                  <a:gd name="connsiteX169" fmla="*/ 1190 w 10102"/>
                  <a:gd name="connsiteY169" fmla="*/ 5058 h 10000"/>
                  <a:gd name="connsiteX170" fmla="*/ 1137 w 10102"/>
                  <a:gd name="connsiteY170" fmla="*/ 5271 h 10000"/>
                  <a:gd name="connsiteX171" fmla="*/ 1137 w 10102"/>
                  <a:gd name="connsiteY171" fmla="*/ 5291 h 10000"/>
                  <a:gd name="connsiteX172" fmla="*/ 1126 w 10102"/>
                  <a:gd name="connsiteY172" fmla="*/ 5291 h 10000"/>
                  <a:gd name="connsiteX173" fmla="*/ 1020 w 10102"/>
                  <a:gd name="connsiteY173" fmla="*/ 5407 h 10000"/>
                  <a:gd name="connsiteX174" fmla="*/ 999 w 10102"/>
                  <a:gd name="connsiteY174" fmla="*/ 5581 h 10000"/>
                  <a:gd name="connsiteX175" fmla="*/ 978 w 10102"/>
                  <a:gd name="connsiteY175" fmla="*/ 5756 h 10000"/>
                  <a:gd name="connsiteX176" fmla="*/ 978 w 10102"/>
                  <a:gd name="connsiteY176" fmla="*/ 5775 h 10000"/>
                  <a:gd name="connsiteX177" fmla="*/ 967 w 10102"/>
                  <a:gd name="connsiteY177" fmla="*/ 5775 h 10000"/>
                  <a:gd name="connsiteX178" fmla="*/ 861 w 10102"/>
                  <a:gd name="connsiteY178" fmla="*/ 5814 h 10000"/>
                  <a:gd name="connsiteX179" fmla="*/ 861 w 10102"/>
                  <a:gd name="connsiteY179" fmla="*/ 6047 h 10000"/>
                  <a:gd name="connsiteX180" fmla="*/ 967 w 10102"/>
                  <a:gd name="connsiteY180" fmla="*/ 6298 h 10000"/>
                  <a:gd name="connsiteX181" fmla="*/ 967 w 10102"/>
                  <a:gd name="connsiteY181" fmla="*/ 6298 h 10000"/>
                  <a:gd name="connsiteX182" fmla="*/ 978 w 10102"/>
                  <a:gd name="connsiteY182" fmla="*/ 6318 h 10000"/>
                  <a:gd name="connsiteX183" fmla="*/ 988 w 10102"/>
                  <a:gd name="connsiteY183" fmla="*/ 6512 h 10000"/>
                  <a:gd name="connsiteX184" fmla="*/ 988 w 10102"/>
                  <a:gd name="connsiteY184" fmla="*/ 6531 h 10000"/>
                  <a:gd name="connsiteX185" fmla="*/ 978 w 10102"/>
                  <a:gd name="connsiteY185" fmla="*/ 6550 h 10000"/>
                  <a:gd name="connsiteX186" fmla="*/ 627 w 10102"/>
                  <a:gd name="connsiteY186" fmla="*/ 7016 h 10000"/>
                  <a:gd name="connsiteX187" fmla="*/ 521 w 10102"/>
                  <a:gd name="connsiteY187" fmla="*/ 7151 h 10000"/>
                  <a:gd name="connsiteX188" fmla="*/ 340 w 10102"/>
                  <a:gd name="connsiteY188" fmla="*/ 7384 h 10000"/>
                  <a:gd name="connsiteX189" fmla="*/ 340 w 10102"/>
                  <a:gd name="connsiteY189" fmla="*/ 7403 h 10000"/>
                  <a:gd name="connsiteX190" fmla="*/ 340 w 10102"/>
                  <a:gd name="connsiteY190" fmla="*/ 7403 h 10000"/>
                  <a:gd name="connsiteX191" fmla="*/ 191 w 10102"/>
                  <a:gd name="connsiteY191" fmla="*/ 7519 h 10000"/>
                  <a:gd name="connsiteX192" fmla="*/ 0 w 10102"/>
                  <a:gd name="connsiteY192" fmla="*/ 7791 h 10000"/>
                  <a:gd name="connsiteX193" fmla="*/ 11 w 10102"/>
                  <a:gd name="connsiteY193" fmla="*/ 7829 h 10000"/>
                  <a:gd name="connsiteX194" fmla="*/ 149 w 10102"/>
                  <a:gd name="connsiteY194" fmla="*/ 7868 h 10000"/>
                  <a:gd name="connsiteX195" fmla="*/ 159 w 10102"/>
                  <a:gd name="connsiteY195" fmla="*/ 7868 h 10000"/>
                  <a:gd name="connsiteX196" fmla="*/ 159 w 10102"/>
                  <a:gd name="connsiteY196" fmla="*/ 7868 h 10000"/>
                  <a:gd name="connsiteX197" fmla="*/ 372 w 10102"/>
                  <a:gd name="connsiteY197" fmla="*/ 8256 h 10000"/>
                  <a:gd name="connsiteX198" fmla="*/ 1467 w 10102"/>
                  <a:gd name="connsiteY198" fmla="*/ 9205 h 10000"/>
                  <a:gd name="connsiteX199" fmla="*/ 1467 w 10102"/>
                  <a:gd name="connsiteY199" fmla="*/ 9205 h 10000"/>
                  <a:gd name="connsiteX200" fmla="*/ 1477 w 10102"/>
                  <a:gd name="connsiteY200" fmla="*/ 9205 h 10000"/>
                  <a:gd name="connsiteX201" fmla="*/ 1838 w 10102"/>
                  <a:gd name="connsiteY201" fmla="*/ 9729 h 10000"/>
                  <a:gd name="connsiteX202" fmla="*/ 2508 w 10102"/>
                  <a:gd name="connsiteY202" fmla="*/ 9767 h 10000"/>
                  <a:gd name="connsiteX203" fmla="*/ 2561 w 10102"/>
                  <a:gd name="connsiteY203" fmla="*/ 9671 h 10000"/>
                  <a:gd name="connsiteX204" fmla="*/ 2561 w 10102"/>
                  <a:gd name="connsiteY204" fmla="*/ 9671 h 10000"/>
                  <a:gd name="connsiteX205" fmla="*/ 2582 w 10102"/>
                  <a:gd name="connsiteY205" fmla="*/ 9671 h 10000"/>
                  <a:gd name="connsiteX206" fmla="*/ 2848 w 10102"/>
                  <a:gd name="connsiteY206" fmla="*/ 9651 h 10000"/>
                  <a:gd name="connsiteX207" fmla="*/ 2859 w 10102"/>
                  <a:gd name="connsiteY207" fmla="*/ 9651 h 10000"/>
                  <a:gd name="connsiteX208" fmla="*/ 2869 w 10102"/>
                  <a:gd name="connsiteY208" fmla="*/ 9671 h 10000"/>
                  <a:gd name="connsiteX209" fmla="*/ 3061 w 10102"/>
                  <a:gd name="connsiteY209" fmla="*/ 10000 h 10000"/>
                  <a:gd name="connsiteX210" fmla="*/ 3061 w 10102"/>
                  <a:gd name="connsiteY210" fmla="*/ 10000 h 10000"/>
                  <a:gd name="connsiteX211" fmla="*/ 4336 w 10102"/>
                  <a:gd name="connsiteY211" fmla="*/ 9961 h 10000"/>
                  <a:gd name="connsiteX212" fmla="*/ 4357 w 10102"/>
                  <a:gd name="connsiteY212" fmla="*/ 9961 h 10000"/>
                  <a:gd name="connsiteX213" fmla="*/ 4357 w 10102"/>
                  <a:gd name="connsiteY213" fmla="*/ 9981 h 10000"/>
                  <a:gd name="connsiteX214" fmla="*/ 4527 w 10102"/>
                  <a:gd name="connsiteY214" fmla="*/ 9864 h 10000"/>
                  <a:gd name="connsiteX215" fmla="*/ 4538 w 10102"/>
                  <a:gd name="connsiteY215" fmla="*/ 9864 h 10000"/>
                  <a:gd name="connsiteX216" fmla="*/ 4538 w 10102"/>
                  <a:gd name="connsiteY216" fmla="*/ 9864 h 10000"/>
                  <a:gd name="connsiteX217" fmla="*/ 5250 w 10102"/>
                  <a:gd name="connsiteY217" fmla="*/ 9845 h 10000"/>
                  <a:gd name="connsiteX218" fmla="*/ 7354 w 10102"/>
                  <a:gd name="connsiteY218" fmla="*/ 9845 h 10000"/>
                  <a:gd name="connsiteX219" fmla="*/ 7343 w 10102"/>
                  <a:gd name="connsiteY219" fmla="*/ 9826 h 10000"/>
                  <a:gd name="connsiteX220" fmla="*/ 7439 w 10102"/>
                  <a:gd name="connsiteY220" fmla="*/ 9612 h 10000"/>
                  <a:gd name="connsiteX221" fmla="*/ 7513 w 10102"/>
                  <a:gd name="connsiteY221" fmla="*/ 9516 h 10000"/>
                  <a:gd name="connsiteX222" fmla="*/ 7428 w 10102"/>
                  <a:gd name="connsiteY222" fmla="*/ 9283 h 10000"/>
                  <a:gd name="connsiteX223" fmla="*/ 7450 w 10102"/>
                  <a:gd name="connsiteY223" fmla="*/ 9109 h 10000"/>
                  <a:gd name="connsiteX224" fmla="*/ 7683 w 10102"/>
                  <a:gd name="connsiteY224" fmla="*/ 8992 h 10000"/>
                  <a:gd name="connsiteX225" fmla="*/ 7683 w 10102"/>
                  <a:gd name="connsiteY225" fmla="*/ 8798 h 10000"/>
                  <a:gd name="connsiteX226" fmla="*/ 7779 w 10102"/>
                  <a:gd name="connsiteY226" fmla="*/ 8682 h 10000"/>
                  <a:gd name="connsiteX227" fmla="*/ 7949 w 10102"/>
                  <a:gd name="connsiteY227" fmla="*/ 8372 h 10000"/>
                  <a:gd name="connsiteX228" fmla="*/ 8013 w 10102"/>
                  <a:gd name="connsiteY228" fmla="*/ 8023 h 10000"/>
                  <a:gd name="connsiteX229" fmla="*/ 8098 w 10102"/>
                  <a:gd name="connsiteY229" fmla="*/ 7907 h 10000"/>
                  <a:gd name="connsiteX230" fmla="*/ 8204 w 10102"/>
                  <a:gd name="connsiteY230" fmla="*/ 7907 h 10000"/>
                  <a:gd name="connsiteX231" fmla="*/ 8363 w 10102"/>
                  <a:gd name="connsiteY231" fmla="*/ 7829 h 10000"/>
                  <a:gd name="connsiteX232" fmla="*/ 8576 w 10102"/>
                  <a:gd name="connsiteY232" fmla="*/ 7907 h 10000"/>
                  <a:gd name="connsiteX233" fmla="*/ 8661 w 10102"/>
                  <a:gd name="connsiteY233" fmla="*/ 8004 h 10000"/>
                  <a:gd name="connsiteX234" fmla="*/ 8704 w 10102"/>
                  <a:gd name="connsiteY234" fmla="*/ 7829 h 10000"/>
                  <a:gd name="connsiteX235" fmla="*/ 8831 w 10102"/>
                  <a:gd name="connsiteY235" fmla="*/ 7733 h 10000"/>
                  <a:gd name="connsiteX236" fmla="*/ 8980 w 10102"/>
                  <a:gd name="connsiteY236" fmla="*/ 7713 h 10000"/>
                  <a:gd name="connsiteX237" fmla="*/ 9097 w 10102"/>
                  <a:gd name="connsiteY237" fmla="*/ 7674 h 10000"/>
                  <a:gd name="connsiteX238" fmla="*/ 9235 w 10102"/>
                  <a:gd name="connsiteY238" fmla="*/ 7791 h 10000"/>
                  <a:gd name="connsiteX239" fmla="*/ 9341 w 10102"/>
                  <a:gd name="connsiteY239" fmla="*/ 7907 h 10000"/>
                  <a:gd name="connsiteX240" fmla="*/ 9458 w 10102"/>
                  <a:gd name="connsiteY240" fmla="*/ 7733 h 10000"/>
                  <a:gd name="connsiteX241" fmla="*/ 9575 w 10102"/>
                  <a:gd name="connsiteY241" fmla="*/ 7829 h 10000"/>
                  <a:gd name="connsiteX242" fmla="*/ 9702 w 10102"/>
                  <a:gd name="connsiteY242" fmla="*/ 7829 h 10000"/>
                  <a:gd name="connsiteX243" fmla="*/ 9809 w 10102"/>
                  <a:gd name="connsiteY243" fmla="*/ 7907 h 10000"/>
                  <a:gd name="connsiteX244" fmla="*/ 9968 w 10102"/>
                  <a:gd name="connsiteY244" fmla="*/ 7829 h 10000"/>
                  <a:gd name="connsiteX245" fmla="*/ 10000 w 10102"/>
                  <a:gd name="connsiteY245" fmla="*/ 7810 h 10000"/>
                  <a:gd name="connsiteX246" fmla="*/ 9979 w 10102"/>
                  <a:gd name="connsiteY246" fmla="*/ 7810 h 10000"/>
                  <a:gd name="connsiteX247" fmla="*/ 10066 w 10102"/>
                  <a:gd name="connsiteY247" fmla="*/ 7636 h 10000"/>
                  <a:gd name="connsiteX248" fmla="*/ 10075 w 10102"/>
                  <a:gd name="connsiteY248" fmla="*/ 7250 h 10000"/>
                  <a:gd name="connsiteX249" fmla="*/ 9968 w 10102"/>
                  <a:gd name="connsiteY249" fmla="*/ 6822 h 10000"/>
                  <a:gd name="connsiteX250" fmla="*/ 9979 w 10102"/>
                  <a:gd name="connsiteY250" fmla="*/ 6802 h 10000"/>
                  <a:gd name="connsiteX251" fmla="*/ 9979 w 10102"/>
                  <a:gd name="connsiteY251" fmla="*/ 6802 h 10000"/>
                  <a:gd name="connsiteX252" fmla="*/ 9947 w 10102"/>
                  <a:gd name="connsiteY252" fmla="*/ 6764 h 10000"/>
                  <a:gd name="connsiteX0" fmla="*/ 9947 w 10102"/>
                  <a:gd name="connsiteY0" fmla="*/ 6764 h 10000"/>
                  <a:gd name="connsiteX1" fmla="*/ 9816 w 10102"/>
                  <a:gd name="connsiteY1" fmla="*/ 6660 h 10000"/>
                  <a:gd name="connsiteX2" fmla="*/ 9766 w 10102"/>
                  <a:gd name="connsiteY2" fmla="*/ 6938 h 10000"/>
                  <a:gd name="connsiteX3" fmla="*/ 9665 w 10102"/>
                  <a:gd name="connsiteY3" fmla="*/ 6915 h 10000"/>
                  <a:gd name="connsiteX4" fmla="*/ 9458 w 10102"/>
                  <a:gd name="connsiteY4" fmla="*/ 6880 h 10000"/>
                  <a:gd name="connsiteX5" fmla="*/ 9447 w 10102"/>
                  <a:gd name="connsiteY5" fmla="*/ 6860 h 10000"/>
                  <a:gd name="connsiteX6" fmla="*/ 9447 w 10102"/>
                  <a:gd name="connsiteY6" fmla="*/ 6841 h 10000"/>
                  <a:gd name="connsiteX7" fmla="*/ 9544 w 10102"/>
                  <a:gd name="connsiteY7" fmla="*/ 6734 h 10000"/>
                  <a:gd name="connsiteX8" fmla="*/ 9554 w 10102"/>
                  <a:gd name="connsiteY8" fmla="*/ 6453 h 10000"/>
                  <a:gd name="connsiteX9" fmla="*/ 9564 w 10102"/>
                  <a:gd name="connsiteY9" fmla="*/ 5601 h 10000"/>
                  <a:gd name="connsiteX10" fmla="*/ 9564 w 10102"/>
                  <a:gd name="connsiteY10" fmla="*/ 5581 h 10000"/>
                  <a:gd name="connsiteX11" fmla="*/ 9564 w 10102"/>
                  <a:gd name="connsiteY11" fmla="*/ 5562 h 10000"/>
                  <a:gd name="connsiteX12" fmla="*/ 9649 w 10102"/>
                  <a:gd name="connsiteY12" fmla="*/ 5388 h 10000"/>
                  <a:gd name="connsiteX13" fmla="*/ 9702 w 10102"/>
                  <a:gd name="connsiteY13" fmla="*/ 5291 h 10000"/>
                  <a:gd name="connsiteX14" fmla="*/ 9554 w 10102"/>
                  <a:gd name="connsiteY14" fmla="*/ 5058 h 10000"/>
                  <a:gd name="connsiteX15" fmla="*/ 9554 w 10102"/>
                  <a:gd name="connsiteY15" fmla="*/ 5058 h 10000"/>
                  <a:gd name="connsiteX16" fmla="*/ 9543 w 10102"/>
                  <a:gd name="connsiteY16" fmla="*/ 5058 h 10000"/>
                  <a:gd name="connsiteX17" fmla="*/ 9394 w 10102"/>
                  <a:gd name="connsiteY17" fmla="*/ 4709 h 10000"/>
                  <a:gd name="connsiteX18" fmla="*/ 9394 w 10102"/>
                  <a:gd name="connsiteY18" fmla="*/ 4690 h 10000"/>
                  <a:gd name="connsiteX19" fmla="*/ 9394 w 10102"/>
                  <a:gd name="connsiteY19" fmla="*/ 4690 h 10000"/>
                  <a:gd name="connsiteX20" fmla="*/ 9456 w 10102"/>
                  <a:gd name="connsiteY20" fmla="*/ 4520 h 10000"/>
                  <a:gd name="connsiteX21" fmla="*/ 9490 w 10102"/>
                  <a:gd name="connsiteY21" fmla="*/ 4360 h 10000"/>
                  <a:gd name="connsiteX22" fmla="*/ 9564 w 10102"/>
                  <a:gd name="connsiteY22" fmla="*/ 4244 h 10000"/>
                  <a:gd name="connsiteX23" fmla="*/ 9628 w 10102"/>
                  <a:gd name="connsiteY23" fmla="*/ 4012 h 10000"/>
                  <a:gd name="connsiteX24" fmla="*/ 9490 w 10102"/>
                  <a:gd name="connsiteY24" fmla="*/ 3760 h 10000"/>
                  <a:gd name="connsiteX25" fmla="*/ 9490 w 10102"/>
                  <a:gd name="connsiteY25" fmla="*/ 3760 h 10000"/>
                  <a:gd name="connsiteX26" fmla="*/ 9479 w 10102"/>
                  <a:gd name="connsiteY26" fmla="*/ 3760 h 10000"/>
                  <a:gd name="connsiteX27" fmla="*/ 9426 w 10102"/>
                  <a:gd name="connsiteY27" fmla="*/ 3527 h 10000"/>
                  <a:gd name="connsiteX28" fmla="*/ 9426 w 10102"/>
                  <a:gd name="connsiteY28" fmla="*/ 3527 h 10000"/>
                  <a:gd name="connsiteX29" fmla="*/ 9426 w 10102"/>
                  <a:gd name="connsiteY29" fmla="*/ 3508 h 10000"/>
                  <a:gd name="connsiteX30" fmla="*/ 9416 w 10102"/>
                  <a:gd name="connsiteY30" fmla="*/ 3198 h 10000"/>
                  <a:gd name="connsiteX31" fmla="*/ 9416 w 10102"/>
                  <a:gd name="connsiteY31" fmla="*/ 3198 h 10000"/>
                  <a:gd name="connsiteX32" fmla="*/ 9416 w 10102"/>
                  <a:gd name="connsiteY32" fmla="*/ 3178 h 10000"/>
                  <a:gd name="connsiteX33" fmla="*/ 9532 w 10102"/>
                  <a:gd name="connsiteY33" fmla="*/ 2907 h 10000"/>
                  <a:gd name="connsiteX34" fmla="*/ 9384 w 10102"/>
                  <a:gd name="connsiteY34" fmla="*/ 2616 h 10000"/>
                  <a:gd name="connsiteX35" fmla="*/ 9384 w 10102"/>
                  <a:gd name="connsiteY35" fmla="*/ 2616 h 10000"/>
                  <a:gd name="connsiteX36" fmla="*/ 9384 w 10102"/>
                  <a:gd name="connsiteY36" fmla="*/ 2616 h 10000"/>
                  <a:gd name="connsiteX37" fmla="*/ 9330 w 10102"/>
                  <a:gd name="connsiteY37" fmla="*/ 2267 h 10000"/>
                  <a:gd name="connsiteX38" fmla="*/ 9330 w 10102"/>
                  <a:gd name="connsiteY38" fmla="*/ 2248 h 10000"/>
                  <a:gd name="connsiteX39" fmla="*/ 9330 w 10102"/>
                  <a:gd name="connsiteY39" fmla="*/ 2248 h 10000"/>
                  <a:gd name="connsiteX40" fmla="*/ 9341 w 10102"/>
                  <a:gd name="connsiteY40" fmla="*/ 1841 h 10000"/>
                  <a:gd name="connsiteX41" fmla="*/ 9341 w 10102"/>
                  <a:gd name="connsiteY41" fmla="*/ 1822 h 10000"/>
                  <a:gd name="connsiteX42" fmla="*/ 9341 w 10102"/>
                  <a:gd name="connsiteY42" fmla="*/ 1822 h 10000"/>
                  <a:gd name="connsiteX43" fmla="*/ 9660 w 10102"/>
                  <a:gd name="connsiteY43" fmla="*/ 1279 h 10000"/>
                  <a:gd name="connsiteX44" fmla="*/ 9564 w 10102"/>
                  <a:gd name="connsiteY44" fmla="*/ 1008 h 10000"/>
                  <a:gd name="connsiteX45" fmla="*/ 9554 w 10102"/>
                  <a:gd name="connsiteY45" fmla="*/ 1008 h 10000"/>
                  <a:gd name="connsiteX46" fmla="*/ 9554 w 10102"/>
                  <a:gd name="connsiteY46" fmla="*/ 988 h 10000"/>
                  <a:gd name="connsiteX47" fmla="*/ 9586 w 10102"/>
                  <a:gd name="connsiteY47" fmla="*/ 698 h 10000"/>
                  <a:gd name="connsiteX48" fmla="*/ 9501 w 10102"/>
                  <a:gd name="connsiteY48" fmla="*/ 601 h 10000"/>
                  <a:gd name="connsiteX49" fmla="*/ 9288 w 10102"/>
                  <a:gd name="connsiteY49" fmla="*/ 581 h 10000"/>
                  <a:gd name="connsiteX50" fmla="*/ 9288 w 10102"/>
                  <a:gd name="connsiteY50" fmla="*/ 581 h 10000"/>
                  <a:gd name="connsiteX51" fmla="*/ 9277 w 10102"/>
                  <a:gd name="connsiteY51" fmla="*/ 581 h 10000"/>
                  <a:gd name="connsiteX52" fmla="*/ 9224 w 10102"/>
                  <a:gd name="connsiteY52" fmla="*/ 484 h 10000"/>
                  <a:gd name="connsiteX53" fmla="*/ 9086 w 10102"/>
                  <a:gd name="connsiteY53" fmla="*/ 484 h 10000"/>
                  <a:gd name="connsiteX54" fmla="*/ 8948 w 10102"/>
                  <a:gd name="connsiteY54" fmla="*/ 1124 h 10000"/>
                  <a:gd name="connsiteX55" fmla="*/ 8927 w 10102"/>
                  <a:gd name="connsiteY55" fmla="*/ 1124 h 10000"/>
                  <a:gd name="connsiteX56" fmla="*/ 8927 w 10102"/>
                  <a:gd name="connsiteY56" fmla="*/ 1143 h 10000"/>
                  <a:gd name="connsiteX57" fmla="*/ 8650 w 10102"/>
                  <a:gd name="connsiteY57" fmla="*/ 1415 h 10000"/>
                  <a:gd name="connsiteX58" fmla="*/ 8640 w 10102"/>
                  <a:gd name="connsiteY58" fmla="*/ 1434 h 10000"/>
                  <a:gd name="connsiteX59" fmla="*/ 8640 w 10102"/>
                  <a:gd name="connsiteY59" fmla="*/ 1434 h 10000"/>
                  <a:gd name="connsiteX60" fmla="*/ 8470 w 10102"/>
                  <a:gd name="connsiteY60" fmla="*/ 1395 h 10000"/>
                  <a:gd name="connsiteX61" fmla="*/ 8321 w 10102"/>
                  <a:gd name="connsiteY61" fmla="*/ 1531 h 10000"/>
                  <a:gd name="connsiteX62" fmla="*/ 8321 w 10102"/>
                  <a:gd name="connsiteY62" fmla="*/ 1531 h 10000"/>
                  <a:gd name="connsiteX63" fmla="*/ 8321 w 10102"/>
                  <a:gd name="connsiteY63" fmla="*/ 1531 h 10000"/>
                  <a:gd name="connsiteX64" fmla="*/ 8172 w 10102"/>
                  <a:gd name="connsiteY64" fmla="*/ 1589 h 10000"/>
                  <a:gd name="connsiteX65" fmla="*/ 8023 w 10102"/>
                  <a:gd name="connsiteY65" fmla="*/ 1957 h 10000"/>
                  <a:gd name="connsiteX66" fmla="*/ 8013 w 10102"/>
                  <a:gd name="connsiteY66" fmla="*/ 1977 h 10000"/>
                  <a:gd name="connsiteX67" fmla="*/ 7991 w 10102"/>
                  <a:gd name="connsiteY67" fmla="*/ 1977 h 10000"/>
                  <a:gd name="connsiteX68" fmla="*/ 7864 w 10102"/>
                  <a:gd name="connsiteY68" fmla="*/ 1899 h 10000"/>
                  <a:gd name="connsiteX69" fmla="*/ 7843 w 10102"/>
                  <a:gd name="connsiteY69" fmla="*/ 1899 h 10000"/>
                  <a:gd name="connsiteX70" fmla="*/ 7853 w 10102"/>
                  <a:gd name="connsiteY70" fmla="*/ 1841 h 10000"/>
                  <a:gd name="connsiteX71" fmla="*/ 7928 w 10102"/>
                  <a:gd name="connsiteY71" fmla="*/ 1609 h 10000"/>
                  <a:gd name="connsiteX72" fmla="*/ 7906 w 10102"/>
                  <a:gd name="connsiteY72" fmla="*/ 1279 h 10000"/>
                  <a:gd name="connsiteX73" fmla="*/ 7758 w 10102"/>
                  <a:gd name="connsiteY73" fmla="*/ 1124 h 10000"/>
                  <a:gd name="connsiteX74" fmla="*/ 7651 w 10102"/>
                  <a:gd name="connsiteY74" fmla="*/ 1124 h 10000"/>
                  <a:gd name="connsiteX75" fmla="*/ 7641 w 10102"/>
                  <a:gd name="connsiteY75" fmla="*/ 1124 h 10000"/>
                  <a:gd name="connsiteX76" fmla="*/ 7630 w 10102"/>
                  <a:gd name="connsiteY76" fmla="*/ 1105 h 10000"/>
                  <a:gd name="connsiteX77" fmla="*/ 7556 w 10102"/>
                  <a:gd name="connsiteY77" fmla="*/ 930 h 10000"/>
                  <a:gd name="connsiteX78" fmla="*/ 7184 w 10102"/>
                  <a:gd name="connsiteY78" fmla="*/ 891 h 10000"/>
                  <a:gd name="connsiteX79" fmla="*/ 7173 w 10102"/>
                  <a:gd name="connsiteY79" fmla="*/ 891 h 10000"/>
                  <a:gd name="connsiteX80" fmla="*/ 7173 w 10102"/>
                  <a:gd name="connsiteY80" fmla="*/ 872 h 10000"/>
                  <a:gd name="connsiteX81" fmla="*/ 7099 w 10102"/>
                  <a:gd name="connsiteY81" fmla="*/ 620 h 10000"/>
                  <a:gd name="connsiteX82" fmla="*/ 7088 w 10102"/>
                  <a:gd name="connsiteY82" fmla="*/ 601 h 10000"/>
                  <a:gd name="connsiteX83" fmla="*/ 7088 w 10102"/>
                  <a:gd name="connsiteY83" fmla="*/ 601 h 10000"/>
                  <a:gd name="connsiteX84" fmla="*/ 7088 w 10102"/>
                  <a:gd name="connsiteY84" fmla="*/ 465 h 10000"/>
                  <a:gd name="connsiteX85" fmla="*/ 7088 w 10102"/>
                  <a:gd name="connsiteY85" fmla="*/ 426 h 10000"/>
                  <a:gd name="connsiteX86" fmla="*/ 7099 w 10102"/>
                  <a:gd name="connsiteY86" fmla="*/ 407 h 10000"/>
                  <a:gd name="connsiteX87" fmla="*/ 7194 w 10102"/>
                  <a:gd name="connsiteY87" fmla="*/ 310 h 10000"/>
                  <a:gd name="connsiteX88" fmla="*/ 7109 w 10102"/>
                  <a:gd name="connsiteY88" fmla="*/ 136 h 10000"/>
                  <a:gd name="connsiteX89" fmla="*/ 7035 w 10102"/>
                  <a:gd name="connsiteY89" fmla="*/ 0 h 10000"/>
                  <a:gd name="connsiteX90" fmla="*/ 6939 w 10102"/>
                  <a:gd name="connsiteY90" fmla="*/ 116 h 10000"/>
                  <a:gd name="connsiteX91" fmla="*/ 6939 w 10102"/>
                  <a:gd name="connsiteY91" fmla="*/ 116 h 10000"/>
                  <a:gd name="connsiteX92" fmla="*/ 6939 w 10102"/>
                  <a:gd name="connsiteY92" fmla="*/ 116 h 10000"/>
                  <a:gd name="connsiteX93" fmla="*/ 6812 w 10102"/>
                  <a:gd name="connsiteY93" fmla="*/ 155 h 10000"/>
                  <a:gd name="connsiteX94" fmla="*/ 6674 w 10102"/>
                  <a:gd name="connsiteY94" fmla="*/ 291 h 10000"/>
                  <a:gd name="connsiteX95" fmla="*/ 6599 w 10102"/>
                  <a:gd name="connsiteY95" fmla="*/ 523 h 10000"/>
                  <a:gd name="connsiteX96" fmla="*/ 6599 w 10102"/>
                  <a:gd name="connsiteY96" fmla="*/ 543 h 10000"/>
                  <a:gd name="connsiteX97" fmla="*/ 6589 w 10102"/>
                  <a:gd name="connsiteY97" fmla="*/ 543 h 10000"/>
                  <a:gd name="connsiteX98" fmla="*/ 6321 w 10102"/>
                  <a:gd name="connsiteY98" fmla="*/ 617 h 10000"/>
                  <a:gd name="connsiteX99" fmla="*/ 6252 w 10102"/>
                  <a:gd name="connsiteY99" fmla="*/ 941 h 10000"/>
                  <a:gd name="connsiteX100" fmla="*/ 6142 w 10102"/>
                  <a:gd name="connsiteY100" fmla="*/ 1124 h 10000"/>
                  <a:gd name="connsiteX101" fmla="*/ 5932 w 10102"/>
                  <a:gd name="connsiteY101" fmla="*/ 1457 h 10000"/>
                  <a:gd name="connsiteX102" fmla="*/ 5802 w 10102"/>
                  <a:gd name="connsiteY102" fmla="*/ 1434 h 10000"/>
                  <a:gd name="connsiteX103" fmla="*/ 5781 w 10102"/>
                  <a:gd name="connsiteY103" fmla="*/ 1415 h 10000"/>
                  <a:gd name="connsiteX104" fmla="*/ 5781 w 10102"/>
                  <a:gd name="connsiteY104" fmla="*/ 1395 h 10000"/>
                  <a:gd name="connsiteX105" fmla="*/ 5760 w 10102"/>
                  <a:gd name="connsiteY105" fmla="*/ 930 h 10000"/>
                  <a:gd name="connsiteX106" fmla="*/ 5654 w 10102"/>
                  <a:gd name="connsiteY106" fmla="*/ 872 h 10000"/>
                  <a:gd name="connsiteX107" fmla="*/ 5377 w 10102"/>
                  <a:gd name="connsiteY107" fmla="*/ 1240 h 10000"/>
                  <a:gd name="connsiteX108" fmla="*/ 5165 w 10102"/>
                  <a:gd name="connsiteY108" fmla="*/ 1570 h 10000"/>
                  <a:gd name="connsiteX109" fmla="*/ 5165 w 10102"/>
                  <a:gd name="connsiteY109" fmla="*/ 1899 h 10000"/>
                  <a:gd name="connsiteX110" fmla="*/ 5165 w 10102"/>
                  <a:gd name="connsiteY110" fmla="*/ 1919 h 10000"/>
                  <a:gd name="connsiteX111" fmla="*/ 5154 w 10102"/>
                  <a:gd name="connsiteY111" fmla="*/ 1919 h 10000"/>
                  <a:gd name="connsiteX112" fmla="*/ 5027 w 10102"/>
                  <a:gd name="connsiteY112" fmla="*/ 2112 h 10000"/>
                  <a:gd name="connsiteX113" fmla="*/ 5016 w 10102"/>
                  <a:gd name="connsiteY113" fmla="*/ 2112 h 10000"/>
                  <a:gd name="connsiteX114" fmla="*/ 5005 w 10102"/>
                  <a:gd name="connsiteY114" fmla="*/ 2112 h 10000"/>
                  <a:gd name="connsiteX115" fmla="*/ 4814 w 10102"/>
                  <a:gd name="connsiteY115" fmla="*/ 2112 h 10000"/>
                  <a:gd name="connsiteX116" fmla="*/ 4803 w 10102"/>
                  <a:gd name="connsiteY116" fmla="*/ 2112 h 10000"/>
                  <a:gd name="connsiteX117" fmla="*/ 4803 w 10102"/>
                  <a:gd name="connsiteY117" fmla="*/ 2112 h 10000"/>
                  <a:gd name="connsiteX118" fmla="*/ 4697 w 10102"/>
                  <a:gd name="connsiteY118" fmla="*/ 1957 h 10000"/>
                  <a:gd name="connsiteX119" fmla="*/ 4591 w 10102"/>
                  <a:gd name="connsiteY119" fmla="*/ 1899 h 10000"/>
                  <a:gd name="connsiteX120" fmla="*/ 4591 w 10102"/>
                  <a:gd name="connsiteY120" fmla="*/ 1957 h 10000"/>
                  <a:gd name="connsiteX121" fmla="*/ 4591 w 10102"/>
                  <a:gd name="connsiteY121" fmla="*/ 1996 h 10000"/>
                  <a:gd name="connsiteX122" fmla="*/ 4570 w 10102"/>
                  <a:gd name="connsiteY122" fmla="*/ 1996 h 10000"/>
                  <a:gd name="connsiteX123" fmla="*/ 4453 w 10102"/>
                  <a:gd name="connsiteY123" fmla="*/ 1996 h 10000"/>
                  <a:gd name="connsiteX124" fmla="*/ 4431 w 10102"/>
                  <a:gd name="connsiteY124" fmla="*/ 1996 h 10000"/>
                  <a:gd name="connsiteX125" fmla="*/ 4431 w 10102"/>
                  <a:gd name="connsiteY125" fmla="*/ 1957 h 10000"/>
                  <a:gd name="connsiteX126" fmla="*/ 4378 w 10102"/>
                  <a:gd name="connsiteY126" fmla="*/ 1589 h 10000"/>
                  <a:gd name="connsiteX127" fmla="*/ 4091 w 10102"/>
                  <a:gd name="connsiteY127" fmla="*/ 1512 h 10000"/>
                  <a:gd name="connsiteX128" fmla="*/ 4081 w 10102"/>
                  <a:gd name="connsiteY128" fmla="*/ 1512 h 10000"/>
                  <a:gd name="connsiteX129" fmla="*/ 4070 w 10102"/>
                  <a:gd name="connsiteY129" fmla="*/ 1492 h 10000"/>
                  <a:gd name="connsiteX130" fmla="*/ 3879 w 10102"/>
                  <a:gd name="connsiteY130" fmla="*/ 988 h 10000"/>
                  <a:gd name="connsiteX131" fmla="*/ 3719 w 10102"/>
                  <a:gd name="connsiteY131" fmla="*/ 988 h 10000"/>
                  <a:gd name="connsiteX132" fmla="*/ 3698 w 10102"/>
                  <a:gd name="connsiteY132" fmla="*/ 1085 h 10000"/>
                  <a:gd name="connsiteX133" fmla="*/ 3698 w 10102"/>
                  <a:gd name="connsiteY133" fmla="*/ 1105 h 10000"/>
                  <a:gd name="connsiteX134" fmla="*/ 3698 w 10102"/>
                  <a:gd name="connsiteY134" fmla="*/ 1105 h 10000"/>
                  <a:gd name="connsiteX135" fmla="*/ 3592 w 10102"/>
                  <a:gd name="connsiteY135" fmla="*/ 1318 h 10000"/>
                  <a:gd name="connsiteX136" fmla="*/ 3592 w 10102"/>
                  <a:gd name="connsiteY136" fmla="*/ 1318 h 10000"/>
                  <a:gd name="connsiteX137" fmla="*/ 3581 w 10102"/>
                  <a:gd name="connsiteY137" fmla="*/ 1318 h 10000"/>
                  <a:gd name="connsiteX138" fmla="*/ 3486 w 10102"/>
                  <a:gd name="connsiteY138" fmla="*/ 1395 h 10000"/>
                  <a:gd name="connsiteX139" fmla="*/ 3486 w 10102"/>
                  <a:gd name="connsiteY139" fmla="*/ 1686 h 10000"/>
                  <a:gd name="connsiteX140" fmla="*/ 3486 w 10102"/>
                  <a:gd name="connsiteY140" fmla="*/ 1725 h 10000"/>
                  <a:gd name="connsiteX141" fmla="*/ 3475 w 10102"/>
                  <a:gd name="connsiteY141" fmla="*/ 1725 h 10000"/>
                  <a:gd name="connsiteX142" fmla="*/ 3369 w 10102"/>
                  <a:gd name="connsiteY142" fmla="*/ 1841 h 10000"/>
                  <a:gd name="connsiteX143" fmla="*/ 3135 w 10102"/>
                  <a:gd name="connsiteY143" fmla="*/ 2171 h 10000"/>
                  <a:gd name="connsiteX144" fmla="*/ 2954 w 10102"/>
                  <a:gd name="connsiteY144" fmla="*/ 2829 h 10000"/>
                  <a:gd name="connsiteX145" fmla="*/ 2954 w 10102"/>
                  <a:gd name="connsiteY145" fmla="*/ 2829 h 10000"/>
                  <a:gd name="connsiteX146" fmla="*/ 2944 w 10102"/>
                  <a:gd name="connsiteY146" fmla="*/ 2829 h 10000"/>
                  <a:gd name="connsiteX147" fmla="*/ 2699 w 10102"/>
                  <a:gd name="connsiteY147" fmla="*/ 3217 h 10000"/>
                  <a:gd name="connsiteX148" fmla="*/ 2487 w 10102"/>
                  <a:gd name="connsiteY148" fmla="*/ 3566 h 10000"/>
                  <a:gd name="connsiteX149" fmla="*/ 2465 w 10102"/>
                  <a:gd name="connsiteY149" fmla="*/ 3934 h 10000"/>
                  <a:gd name="connsiteX150" fmla="*/ 2465 w 10102"/>
                  <a:gd name="connsiteY150" fmla="*/ 3934 h 10000"/>
                  <a:gd name="connsiteX151" fmla="*/ 2465 w 10102"/>
                  <a:gd name="connsiteY151" fmla="*/ 3934 h 10000"/>
                  <a:gd name="connsiteX152" fmla="*/ 2295 w 10102"/>
                  <a:gd name="connsiteY152" fmla="*/ 4205 h 10000"/>
                  <a:gd name="connsiteX153" fmla="*/ 2200 w 10102"/>
                  <a:gd name="connsiteY153" fmla="*/ 4535 h 10000"/>
                  <a:gd name="connsiteX154" fmla="*/ 2189 w 10102"/>
                  <a:gd name="connsiteY154" fmla="*/ 4554 h 10000"/>
                  <a:gd name="connsiteX155" fmla="*/ 2179 w 10102"/>
                  <a:gd name="connsiteY155" fmla="*/ 4554 h 10000"/>
                  <a:gd name="connsiteX156" fmla="*/ 2051 w 10102"/>
                  <a:gd name="connsiteY156" fmla="*/ 4535 h 10000"/>
                  <a:gd name="connsiteX157" fmla="*/ 1913 w 10102"/>
                  <a:gd name="connsiteY157" fmla="*/ 4767 h 10000"/>
                  <a:gd name="connsiteX158" fmla="*/ 1913 w 10102"/>
                  <a:gd name="connsiteY158" fmla="*/ 4787 h 10000"/>
                  <a:gd name="connsiteX159" fmla="*/ 1902 w 10102"/>
                  <a:gd name="connsiteY159" fmla="*/ 4787 h 10000"/>
                  <a:gd name="connsiteX160" fmla="*/ 1498 w 10102"/>
                  <a:gd name="connsiteY160" fmla="*/ 4671 h 10000"/>
                  <a:gd name="connsiteX161" fmla="*/ 1488 w 10102"/>
                  <a:gd name="connsiteY161" fmla="*/ 4671 h 10000"/>
                  <a:gd name="connsiteX162" fmla="*/ 1488 w 10102"/>
                  <a:gd name="connsiteY162" fmla="*/ 4651 h 10000"/>
                  <a:gd name="connsiteX163" fmla="*/ 1424 w 10102"/>
                  <a:gd name="connsiteY163" fmla="*/ 4516 h 10000"/>
                  <a:gd name="connsiteX164" fmla="*/ 1350 w 10102"/>
                  <a:gd name="connsiteY164" fmla="*/ 4516 h 10000"/>
                  <a:gd name="connsiteX165" fmla="*/ 1296 w 10102"/>
                  <a:gd name="connsiteY165" fmla="*/ 4690 h 10000"/>
                  <a:gd name="connsiteX166" fmla="*/ 1286 w 10102"/>
                  <a:gd name="connsiteY166" fmla="*/ 4922 h 10000"/>
                  <a:gd name="connsiteX167" fmla="*/ 1286 w 10102"/>
                  <a:gd name="connsiteY167" fmla="*/ 4942 h 10000"/>
                  <a:gd name="connsiteX168" fmla="*/ 1275 w 10102"/>
                  <a:gd name="connsiteY168" fmla="*/ 4961 h 10000"/>
                  <a:gd name="connsiteX169" fmla="*/ 1190 w 10102"/>
                  <a:gd name="connsiteY169" fmla="*/ 5058 h 10000"/>
                  <a:gd name="connsiteX170" fmla="*/ 1137 w 10102"/>
                  <a:gd name="connsiteY170" fmla="*/ 5271 h 10000"/>
                  <a:gd name="connsiteX171" fmla="*/ 1137 w 10102"/>
                  <a:gd name="connsiteY171" fmla="*/ 5291 h 10000"/>
                  <a:gd name="connsiteX172" fmla="*/ 1126 w 10102"/>
                  <a:gd name="connsiteY172" fmla="*/ 5291 h 10000"/>
                  <a:gd name="connsiteX173" fmla="*/ 1020 w 10102"/>
                  <a:gd name="connsiteY173" fmla="*/ 5407 h 10000"/>
                  <a:gd name="connsiteX174" fmla="*/ 999 w 10102"/>
                  <a:gd name="connsiteY174" fmla="*/ 5581 h 10000"/>
                  <a:gd name="connsiteX175" fmla="*/ 978 w 10102"/>
                  <a:gd name="connsiteY175" fmla="*/ 5756 h 10000"/>
                  <a:gd name="connsiteX176" fmla="*/ 978 w 10102"/>
                  <a:gd name="connsiteY176" fmla="*/ 5775 h 10000"/>
                  <a:gd name="connsiteX177" fmla="*/ 967 w 10102"/>
                  <a:gd name="connsiteY177" fmla="*/ 5775 h 10000"/>
                  <a:gd name="connsiteX178" fmla="*/ 861 w 10102"/>
                  <a:gd name="connsiteY178" fmla="*/ 5814 h 10000"/>
                  <a:gd name="connsiteX179" fmla="*/ 861 w 10102"/>
                  <a:gd name="connsiteY179" fmla="*/ 6047 h 10000"/>
                  <a:gd name="connsiteX180" fmla="*/ 967 w 10102"/>
                  <a:gd name="connsiteY180" fmla="*/ 6298 h 10000"/>
                  <a:gd name="connsiteX181" fmla="*/ 967 w 10102"/>
                  <a:gd name="connsiteY181" fmla="*/ 6298 h 10000"/>
                  <a:gd name="connsiteX182" fmla="*/ 978 w 10102"/>
                  <a:gd name="connsiteY182" fmla="*/ 6318 h 10000"/>
                  <a:gd name="connsiteX183" fmla="*/ 988 w 10102"/>
                  <a:gd name="connsiteY183" fmla="*/ 6512 h 10000"/>
                  <a:gd name="connsiteX184" fmla="*/ 988 w 10102"/>
                  <a:gd name="connsiteY184" fmla="*/ 6531 h 10000"/>
                  <a:gd name="connsiteX185" fmla="*/ 978 w 10102"/>
                  <a:gd name="connsiteY185" fmla="*/ 6550 h 10000"/>
                  <a:gd name="connsiteX186" fmla="*/ 627 w 10102"/>
                  <a:gd name="connsiteY186" fmla="*/ 7016 h 10000"/>
                  <a:gd name="connsiteX187" fmla="*/ 521 w 10102"/>
                  <a:gd name="connsiteY187" fmla="*/ 7151 h 10000"/>
                  <a:gd name="connsiteX188" fmla="*/ 340 w 10102"/>
                  <a:gd name="connsiteY188" fmla="*/ 7384 h 10000"/>
                  <a:gd name="connsiteX189" fmla="*/ 340 w 10102"/>
                  <a:gd name="connsiteY189" fmla="*/ 7403 h 10000"/>
                  <a:gd name="connsiteX190" fmla="*/ 340 w 10102"/>
                  <a:gd name="connsiteY190" fmla="*/ 7403 h 10000"/>
                  <a:gd name="connsiteX191" fmla="*/ 191 w 10102"/>
                  <a:gd name="connsiteY191" fmla="*/ 7519 h 10000"/>
                  <a:gd name="connsiteX192" fmla="*/ 0 w 10102"/>
                  <a:gd name="connsiteY192" fmla="*/ 7791 h 10000"/>
                  <a:gd name="connsiteX193" fmla="*/ 11 w 10102"/>
                  <a:gd name="connsiteY193" fmla="*/ 7829 h 10000"/>
                  <a:gd name="connsiteX194" fmla="*/ 149 w 10102"/>
                  <a:gd name="connsiteY194" fmla="*/ 7868 h 10000"/>
                  <a:gd name="connsiteX195" fmla="*/ 159 w 10102"/>
                  <a:gd name="connsiteY195" fmla="*/ 7868 h 10000"/>
                  <a:gd name="connsiteX196" fmla="*/ 159 w 10102"/>
                  <a:gd name="connsiteY196" fmla="*/ 7868 h 10000"/>
                  <a:gd name="connsiteX197" fmla="*/ 372 w 10102"/>
                  <a:gd name="connsiteY197" fmla="*/ 8256 h 10000"/>
                  <a:gd name="connsiteX198" fmla="*/ 1467 w 10102"/>
                  <a:gd name="connsiteY198" fmla="*/ 9205 h 10000"/>
                  <a:gd name="connsiteX199" fmla="*/ 1467 w 10102"/>
                  <a:gd name="connsiteY199" fmla="*/ 9205 h 10000"/>
                  <a:gd name="connsiteX200" fmla="*/ 1477 w 10102"/>
                  <a:gd name="connsiteY200" fmla="*/ 9205 h 10000"/>
                  <a:gd name="connsiteX201" fmla="*/ 1838 w 10102"/>
                  <a:gd name="connsiteY201" fmla="*/ 9729 h 10000"/>
                  <a:gd name="connsiteX202" fmla="*/ 2508 w 10102"/>
                  <a:gd name="connsiteY202" fmla="*/ 9767 h 10000"/>
                  <a:gd name="connsiteX203" fmla="*/ 2561 w 10102"/>
                  <a:gd name="connsiteY203" fmla="*/ 9671 h 10000"/>
                  <a:gd name="connsiteX204" fmla="*/ 2561 w 10102"/>
                  <a:gd name="connsiteY204" fmla="*/ 9671 h 10000"/>
                  <a:gd name="connsiteX205" fmla="*/ 2582 w 10102"/>
                  <a:gd name="connsiteY205" fmla="*/ 9671 h 10000"/>
                  <a:gd name="connsiteX206" fmla="*/ 2848 w 10102"/>
                  <a:gd name="connsiteY206" fmla="*/ 9651 h 10000"/>
                  <a:gd name="connsiteX207" fmla="*/ 2859 w 10102"/>
                  <a:gd name="connsiteY207" fmla="*/ 9651 h 10000"/>
                  <a:gd name="connsiteX208" fmla="*/ 2869 w 10102"/>
                  <a:gd name="connsiteY208" fmla="*/ 9671 h 10000"/>
                  <a:gd name="connsiteX209" fmla="*/ 3061 w 10102"/>
                  <a:gd name="connsiteY209" fmla="*/ 10000 h 10000"/>
                  <a:gd name="connsiteX210" fmla="*/ 3061 w 10102"/>
                  <a:gd name="connsiteY210" fmla="*/ 10000 h 10000"/>
                  <a:gd name="connsiteX211" fmla="*/ 4336 w 10102"/>
                  <a:gd name="connsiteY211" fmla="*/ 9961 h 10000"/>
                  <a:gd name="connsiteX212" fmla="*/ 4357 w 10102"/>
                  <a:gd name="connsiteY212" fmla="*/ 9961 h 10000"/>
                  <a:gd name="connsiteX213" fmla="*/ 4357 w 10102"/>
                  <a:gd name="connsiteY213" fmla="*/ 9981 h 10000"/>
                  <a:gd name="connsiteX214" fmla="*/ 4527 w 10102"/>
                  <a:gd name="connsiteY214" fmla="*/ 9864 h 10000"/>
                  <a:gd name="connsiteX215" fmla="*/ 4538 w 10102"/>
                  <a:gd name="connsiteY215" fmla="*/ 9864 h 10000"/>
                  <a:gd name="connsiteX216" fmla="*/ 4538 w 10102"/>
                  <a:gd name="connsiteY216" fmla="*/ 9864 h 10000"/>
                  <a:gd name="connsiteX217" fmla="*/ 5250 w 10102"/>
                  <a:gd name="connsiteY217" fmla="*/ 9845 h 10000"/>
                  <a:gd name="connsiteX218" fmla="*/ 7354 w 10102"/>
                  <a:gd name="connsiteY218" fmla="*/ 9845 h 10000"/>
                  <a:gd name="connsiteX219" fmla="*/ 7343 w 10102"/>
                  <a:gd name="connsiteY219" fmla="*/ 9826 h 10000"/>
                  <a:gd name="connsiteX220" fmla="*/ 7439 w 10102"/>
                  <a:gd name="connsiteY220" fmla="*/ 9612 h 10000"/>
                  <a:gd name="connsiteX221" fmla="*/ 7513 w 10102"/>
                  <a:gd name="connsiteY221" fmla="*/ 9516 h 10000"/>
                  <a:gd name="connsiteX222" fmla="*/ 7428 w 10102"/>
                  <a:gd name="connsiteY222" fmla="*/ 9283 h 10000"/>
                  <a:gd name="connsiteX223" fmla="*/ 7450 w 10102"/>
                  <a:gd name="connsiteY223" fmla="*/ 9109 h 10000"/>
                  <a:gd name="connsiteX224" fmla="*/ 7683 w 10102"/>
                  <a:gd name="connsiteY224" fmla="*/ 8992 h 10000"/>
                  <a:gd name="connsiteX225" fmla="*/ 7683 w 10102"/>
                  <a:gd name="connsiteY225" fmla="*/ 8798 h 10000"/>
                  <a:gd name="connsiteX226" fmla="*/ 7779 w 10102"/>
                  <a:gd name="connsiteY226" fmla="*/ 8682 h 10000"/>
                  <a:gd name="connsiteX227" fmla="*/ 7949 w 10102"/>
                  <a:gd name="connsiteY227" fmla="*/ 8372 h 10000"/>
                  <a:gd name="connsiteX228" fmla="*/ 8013 w 10102"/>
                  <a:gd name="connsiteY228" fmla="*/ 8023 h 10000"/>
                  <a:gd name="connsiteX229" fmla="*/ 8098 w 10102"/>
                  <a:gd name="connsiteY229" fmla="*/ 7907 h 10000"/>
                  <a:gd name="connsiteX230" fmla="*/ 8204 w 10102"/>
                  <a:gd name="connsiteY230" fmla="*/ 7907 h 10000"/>
                  <a:gd name="connsiteX231" fmla="*/ 8363 w 10102"/>
                  <a:gd name="connsiteY231" fmla="*/ 7829 h 10000"/>
                  <a:gd name="connsiteX232" fmla="*/ 8576 w 10102"/>
                  <a:gd name="connsiteY232" fmla="*/ 7907 h 10000"/>
                  <a:gd name="connsiteX233" fmla="*/ 8661 w 10102"/>
                  <a:gd name="connsiteY233" fmla="*/ 8004 h 10000"/>
                  <a:gd name="connsiteX234" fmla="*/ 8704 w 10102"/>
                  <a:gd name="connsiteY234" fmla="*/ 7829 h 10000"/>
                  <a:gd name="connsiteX235" fmla="*/ 8831 w 10102"/>
                  <a:gd name="connsiteY235" fmla="*/ 7733 h 10000"/>
                  <a:gd name="connsiteX236" fmla="*/ 8980 w 10102"/>
                  <a:gd name="connsiteY236" fmla="*/ 7713 h 10000"/>
                  <a:gd name="connsiteX237" fmla="*/ 9097 w 10102"/>
                  <a:gd name="connsiteY237" fmla="*/ 7674 h 10000"/>
                  <a:gd name="connsiteX238" fmla="*/ 9235 w 10102"/>
                  <a:gd name="connsiteY238" fmla="*/ 7791 h 10000"/>
                  <a:gd name="connsiteX239" fmla="*/ 9341 w 10102"/>
                  <a:gd name="connsiteY239" fmla="*/ 7907 h 10000"/>
                  <a:gd name="connsiteX240" fmla="*/ 9458 w 10102"/>
                  <a:gd name="connsiteY240" fmla="*/ 7733 h 10000"/>
                  <a:gd name="connsiteX241" fmla="*/ 9575 w 10102"/>
                  <a:gd name="connsiteY241" fmla="*/ 7829 h 10000"/>
                  <a:gd name="connsiteX242" fmla="*/ 9702 w 10102"/>
                  <a:gd name="connsiteY242" fmla="*/ 7829 h 10000"/>
                  <a:gd name="connsiteX243" fmla="*/ 9809 w 10102"/>
                  <a:gd name="connsiteY243" fmla="*/ 7907 h 10000"/>
                  <a:gd name="connsiteX244" fmla="*/ 9968 w 10102"/>
                  <a:gd name="connsiteY244" fmla="*/ 7829 h 10000"/>
                  <a:gd name="connsiteX245" fmla="*/ 10000 w 10102"/>
                  <a:gd name="connsiteY245" fmla="*/ 7810 h 10000"/>
                  <a:gd name="connsiteX246" fmla="*/ 9979 w 10102"/>
                  <a:gd name="connsiteY246" fmla="*/ 7810 h 10000"/>
                  <a:gd name="connsiteX247" fmla="*/ 10066 w 10102"/>
                  <a:gd name="connsiteY247" fmla="*/ 7636 h 10000"/>
                  <a:gd name="connsiteX248" fmla="*/ 10075 w 10102"/>
                  <a:gd name="connsiteY248" fmla="*/ 7250 h 10000"/>
                  <a:gd name="connsiteX249" fmla="*/ 9968 w 10102"/>
                  <a:gd name="connsiteY249" fmla="*/ 6822 h 10000"/>
                  <a:gd name="connsiteX250" fmla="*/ 9979 w 10102"/>
                  <a:gd name="connsiteY250" fmla="*/ 6802 h 10000"/>
                  <a:gd name="connsiteX251" fmla="*/ 9979 w 10102"/>
                  <a:gd name="connsiteY251" fmla="*/ 6802 h 10000"/>
                  <a:gd name="connsiteX252" fmla="*/ 9947 w 10102"/>
                  <a:gd name="connsiteY252" fmla="*/ 6764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</a:cxnLst>
                <a:rect l="l" t="t" r="r" b="b"/>
                <a:pathLst>
                  <a:path w="10102" h="10000">
                    <a:moveTo>
                      <a:pt x="9947" y="6764"/>
                    </a:moveTo>
                    <a:cubicBezTo>
                      <a:pt x="9920" y="6740"/>
                      <a:pt x="9846" y="6631"/>
                      <a:pt x="9816" y="6660"/>
                    </a:cubicBezTo>
                    <a:cubicBezTo>
                      <a:pt x="9799" y="6753"/>
                      <a:pt x="9783" y="6845"/>
                      <a:pt x="9766" y="6938"/>
                    </a:cubicBezTo>
                    <a:cubicBezTo>
                      <a:pt x="9733" y="6941"/>
                      <a:pt x="9716" y="6925"/>
                      <a:pt x="9665" y="6915"/>
                    </a:cubicBezTo>
                    <a:lnTo>
                      <a:pt x="9458" y="6880"/>
                    </a:lnTo>
                    <a:cubicBezTo>
                      <a:pt x="9454" y="6873"/>
                      <a:pt x="9451" y="6867"/>
                      <a:pt x="9447" y="6860"/>
                    </a:cubicBezTo>
                    <a:lnTo>
                      <a:pt x="9447" y="6841"/>
                    </a:lnTo>
                    <a:cubicBezTo>
                      <a:pt x="9479" y="6805"/>
                      <a:pt x="9512" y="6770"/>
                      <a:pt x="9544" y="6734"/>
                    </a:cubicBezTo>
                    <a:cubicBezTo>
                      <a:pt x="9580" y="6702"/>
                      <a:pt x="9518" y="6485"/>
                      <a:pt x="9554" y="6453"/>
                    </a:cubicBezTo>
                    <a:cubicBezTo>
                      <a:pt x="9557" y="6169"/>
                      <a:pt x="9561" y="5885"/>
                      <a:pt x="9564" y="5601"/>
                    </a:cubicBezTo>
                    <a:lnTo>
                      <a:pt x="9564" y="5581"/>
                    </a:lnTo>
                    <a:lnTo>
                      <a:pt x="9564" y="5562"/>
                    </a:lnTo>
                    <a:cubicBezTo>
                      <a:pt x="9592" y="5504"/>
                      <a:pt x="9621" y="5446"/>
                      <a:pt x="9649" y="5388"/>
                    </a:cubicBezTo>
                    <a:cubicBezTo>
                      <a:pt x="9667" y="5356"/>
                      <a:pt x="9684" y="5323"/>
                      <a:pt x="9702" y="5291"/>
                    </a:cubicBezTo>
                    <a:cubicBezTo>
                      <a:pt x="9653" y="5213"/>
                      <a:pt x="9603" y="5136"/>
                      <a:pt x="9554" y="5058"/>
                    </a:cubicBezTo>
                    <a:lnTo>
                      <a:pt x="9554" y="5058"/>
                    </a:lnTo>
                    <a:lnTo>
                      <a:pt x="9543" y="5058"/>
                    </a:lnTo>
                    <a:cubicBezTo>
                      <a:pt x="9493" y="4942"/>
                      <a:pt x="9444" y="4825"/>
                      <a:pt x="9394" y="4709"/>
                    </a:cubicBezTo>
                    <a:lnTo>
                      <a:pt x="9394" y="4690"/>
                    </a:lnTo>
                    <a:lnTo>
                      <a:pt x="9394" y="4690"/>
                    </a:lnTo>
                    <a:cubicBezTo>
                      <a:pt x="9391" y="4612"/>
                      <a:pt x="9459" y="4598"/>
                      <a:pt x="9456" y="4520"/>
                    </a:cubicBezTo>
                    <a:cubicBezTo>
                      <a:pt x="9472" y="4465"/>
                      <a:pt x="9460" y="4396"/>
                      <a:pt x="9490" y="4360"/>
                    </a:cubicBezTo>
                    <a:lnTo>
                      <a:pt x="9564" y="4244"/>
                    </a:lnTo>
                    <a:cubicBezTo>
                      <a:pt x="9585" y="4167"/>
                      <a:pt x="9607" y="4089"/>
                      <a:pt x="9628" y="4012"/>
                    </a:cubicBezTo>
                    <a:lnTo>
                      <a:pt x="9490" y="3760"/>
                    </a:lnTo>
                    <a:lnTo>
                      <a:pt x="9490" y="3760"/>
                    </a:lnTo>
                    <a:lnTo>
                      <a:pt x="9479" y="3760"/>
                    </a:lnTo>
                    <a:cubicBezTo>
                      <a:pt x="9461" y="3682"/>
                      <a:pt x="9444" y="3605"/>
                      <a:pt x="9426" y="3527"/>
                    </a:cubicBezTo>
                    <a:lnTo>
                      <a:pt x="9426" y="3527"/>
                    </a:lnTo>
                    <a:lnTo>
                      <a:pt x="9426" y="3508"/>
                    </a:lnTo>
                    <a:cubicBezTo>
                      <a:pt x="9423" y="3405"/>
                      <a:pt x="9419" y="3301"/>
                      <a:pt x="9416" y="3198"/>
                    </a:cubicBezTo>
                    <a:lnTo>
                      <a:pt x="9416" y="3198"/>
                    </a:lnTo>
                    <a:lnTo>
                      <a:pt x="9416" y="3178"/>
                    </a:lnTo>
                    <a:cubicBezTo>
                      <a:pt x="9455" y="3088"/>
                      <a:pt x="9493" y="2997"/>
                      <a:pt x="9532" y="2907"/>
                    </a:cubicBezTo>
                    <a:cubicBezTo>
                      <a:pt x="9483" y="2810"/>
                      <a:pt x="9433" y="2713"/>
                      <a:pt x="9384" y="2616"/>
                    </a:cubicBezTo>
                    <a:lnTo>
                      <a:pt x="9384" y="2616"/>
                    </a:lnTo>
                    <a:lnTo>
                      <a:pt x="9384" y="2616"/>
                    </a:lnTo>
                    <a:cubicBezTo>
                      <a:pt x="9366" y="2500"/>
                      <a:pt x="9348" y="2383"/>
                      <a:pt x="9330" y="2267"/>
                    </a:cubicBezTo>
                    <a:lnTo>
                      <a:pt x="9330" y="2248"/>
                    </a:lnTo>
                    <a:lnTo>
                      <a:pt x="9330" y="2248"/>
                    </a:lnTo>
                    <a:cubicBezTo>
                      <a:pt x="9334" y="2112"/>
                      <a:pt x="9337" y="1977"/>
                      <a:pt x="9341" y="1841"/>
                    </a:cubicBezTo>
                    <a:lnTo>
                      <a:pt x="9341" y="1822"/>
                    </a:lnTo>
                    <a:lnTo>
                      <a:pt x="9341" y="1822"/>
                    </a:lnTo>
                    <a:lnTo>
                      <a:pt x="9660" y="1279"/>
                    </a:lnTo>
                    <a:cubicBezTo>
                      <a:pt x="9628" y="1189"/>
                      <a:pt x="9596" y="1098"/>
                      <a:pt x="9564" y="1008"/>
                    </a:cubicBezTo>
                    <a:lnTo>
                      <a:pt x="9554" y="1008"/>
                    </a:lnTo>
                    <a:lnTo>
                      <a:pt x="9554" y="988"/>
                    </a:lnTo>
                    <a:cubicBezTo>
                      <a:pt x="9565" y="891"/>
                      <a:pt x="9575" y="795"/>
                      <a:pt x="9586" y="698"/>
                    </a:cubicBezTo>
                    <a:lnTo>
                      <a:pt x="9501" y="601"/>
                    </a:lnTo>
                    <a:lnTo>
                      <a:pt x="9288" y="581"/>
                    </a:lnTo>
                    <a:lnTo>
                      <a:pt x="9288" y="581"/>
                    </a:lnTo>
                    <a:lnTo>
                      <a:pt x="9277" y="581"/>
                    </a:lnTo>
                    <a:cubicBezTo>
                      <a:pt x="9259" y="549"/>
                      <a:pt x="9242" y="516"/>
                      <a:pt x="9224" y="484"/>
                    </a:cubicBezTo>
                    <a:lnTo>
                      <a:pt x="9086" y="484"/>
                    </a:lnTo>
                    <a:lnTo>
                      <a:pt x="8948" y="1124"/>
                    </a:lnTo>
                    <a:lnTo>
                      <a:pt x="8927" y="1124"/>
                    </a:lnTo>
                    <a:lnTo>
                      <a:pt x="8927" y="1143"/>
                    </a:lnTo>
                    <a:lnTo>
                      <a:pt x="8650" y="1415"/>
                    </a:lnTo>
                    <a:cubicBezTo>
                      <a:pt x="8647" y="1421"/>
                      <a:pt x="8643" y="1428"/>
                      <a:pt x="8640" y="1434"/>
                    </a:cubicBezTo>
                    <a:lnTo>
                      <a:pt x="8640" y="1434"/>
                    </a:lnTo>
                    <a:lnTo>
                      <a:pt x="8470" y="1395"/>
                    </a:lnTo>
                    <a:cubicBezTo>
                      <a:pt x="8420" y="1440"/>
                      <a:pt x="8371" y="1486"/>
                      <a:pt x="8321" y="1531"/>
                    </a:cubicBezTo>
                    <a:lnTo>
                      <a:pt x="8321" y="1531"/>
                    </a:lnTo>
                    <a:lnTo>
                      <a:pt x="8321" y="1531"/>
                    </a:lnTo>
                    <a:lnTo>
                      <a:pt x="8172" y="1589"/>
                    </a:lnTo>
                    <a:lnTo>
                      <a:pt x="8023" y="1957"/>
                    </a:lnTo>
                    <a:cubicBezTo>
                      <a:pt x="8020" y="1964"/>
                      <a:pt x="8016" y="1970"/>
                      <a:pt x="8013" y="1977"/>
                    </a:cubicBezTo>
                    <a:lnTo>
                      <a:pt x="7991" y="1977"/>
                    </a:lnTo>
                    <a:lnTo>
                      <a:pt x="7864" y="1899"/>
                    </a:lnTo>
                    <a:lnTo>
                      <a:pt x="7843" y="1899"/>
                    </a:lnTo>
                    <a:cubicBezTo>
                      <a:pt x="7846" y="1880"/>
                      <a:pt x="7850" y="1860"/>
                      <a:pt x="7853" y="1841"/>
                    </a:cubicBezTo>
                    <a:cubicBezTo>
                      <a:pt x="7878" y="1764"/>
                      <a:pt x="7903" y="1686"/>
                      <a:pt x="7928" y="1609"/>
                    </a:cubicBezTo>
                    <a:cubicBezTo>
                      <a:pt x="7921" y="1499"/>
                      <a:pt x="7913" y="1389"/>
                      <a:pt x="7906" y="1279"/>
                    </a:cubicBezTo>
                    <a:cubicBezTo>
                      <a:pt x="7857" y="1227"/>
                      <a:pt x="7807" y="1176"/>
                      <a:pt x="7758" y="1124"/>
                    </a:cubicBezTo>
                    <a:lnTo>
                      <a:pt x="7651" y="1124"/>
                    </a:lnTo>
                    <a:lnTo>
                      <a:pt x="7641" y="1124"/>
                    </a:lnTo>
                    <a:cubicBezTo>
                      <a:pt x="7637" y="1118"/>
                      <a:pt x="7634" y="1111"/>
                      <a:pt x="7630" y="1105"/>
                    </a:cubicBezTo>
                    <a:cubicBezTo>
                      <a:pt x="7605" y="1047"/>
                      <a:pt x="7581" y="988"/>
                      <a:pt x="7556" y="930"/>
                    </a:cubicBezTo>
                    <a:lnTo>
                      <a:pt x="7184" y="891"/>
                    </a:lnTo>
                    <a:lnTo>
                      <a:pt x="7173" y="891"/>
                    </a:lnTo>
                    <a:lnTo>
                      <a:pt x="7173" y="872"/>
                    </a:lnTo>
                    <a:cubicBezTo>
                      <a:pt x="7148" y="788"/>
                      <a:pt x="7124" y="704"/>
                      <a:pt x="7099" y="620"/>
                    </a:cubicBezTo>
                    <a:cubicBezTo>
                      <a:pt x="7095" y="614"/>
                      <a:pt x="7092" y="607"/>
                      <a:pt x="7088" y="601"/>
                    </a:cubicBezTo>
                    <a:lnTo>
                      <a:pt x="7088" y="601"/>
                    </a:lnTo>
                    <a:lnTo>
                      <a:pt x="7088" y="465"/>
                    </a:lnTo>
                    <a:lnTo>
                      <a:pt x="7088" y="426"/>
                    </a:lnTo>
                    <a:cubicBezTo>
                      <a:pt x="7092" y="420"/>
                      <a:pt x="7095" y="413"/>
                      <a:pt x="7099" y="407"/>
                    </a:cubicBezTo>
                    <a:cubicBezTo>
                      <a:pt x="7131" y="375"/>
                      <a:pt x="7162" y="342"/>
                      <a:pt x="7194" y="310"/>
                    </a:cubicBezTo>
                    <a:cubicBezTo>
                      <a:pt x="7163" y="252"/>
                      <a:pt x="7109" y="136"/>
                      <a:pt x="7109" y="136"/>
                    </a:cubicBezTo>
                    <a:cubicBezTo>
                      <a:pt x="7084" y="91"/>
                      <a:pt x="7060" y="45"/>
                      <a:pt x="7035" y="0"/>
                    </a:cubicBezTo>
                    <a:cubicBezTo>
                      <a:pt x="7003" y="39"/>
                      <a:pt x="6971" y="77"/>
                      <a:pt x="6939" y="116"/>
                    </a:cubicBezTo>
                    <a:lnTo>
                      <a:pt x="6939" y="116"/>
                    </a:lnTo>
                    <a:lnTo>
                      <a:pt x="6939" y="116"/>
                    </a:lnTo>
                    <a:lnTo>
                      <a:pt x="6812" y="155"/>
                    </a:lnTo>
                    <a:lnTo>
                      <a:pt x="6674" y="291"/>
                    </a:lnTo>
                    <a:cubicBezTo>
                      <a:pt x="6649" y="368"/>
                      <a:pt x="6624" y="446"/>
                      <a:pt x="6599" y="523"/>
                    </a:cubicBezTo>
                    <a:lnTo>
                      <a:pt x="6599" y="543"/>
                    </a:lnTo>
                    <a:lnTo>
                      <a:pt x="6589" y="543"/>
                    </a:lnTo>
                    <a:lnTo>
                      <a:pt x="6321" y="617"/>
                    </a:lnTo>
                    <a:cubicBezTo>
                      <a:pt x="6265" y="683"/>
                      <a:pt x="6282" y="857"/>
                      <a:pt x="6252" y="941"/>
                    </a:cubicBezTo>
                    <a:cubicBezTo>
                      <a:pt x="6215" y="1002"/>
                      <a:pt x="6179" y="1063"/>
                      <a:pt x="6142" y="1124"/>
                    </a:cubicBezTo>
                    <a:cubicBezTo>
                      <a:pt x="6101" y="1213"/>
                      <a:pt x="5989" y="1405"/>
                      <a:pt x="5932" y="1457"/>
                    </a:cubicBezTo>
                    <a:cubicBezTo>
                      <a:pt x="5897" y="1454"/>
                      <a:pt x="5839" y="1444"/>
                      <a:pt x="5802" y="1434"/>
                    </a:cubicBezTo>
                    <a:cubicBezTo>
                      <a:pt x="5795" y="1428"/>
                      <a:pt x="5788" y="1421"/>
                      <a:pt x="5781" y="1415"/>
                    </a:cubicBezTo>
                    <a:lnTo>
                      <a:pt x="5781" y="1395"/>
                    </a:lnTo>
                    <a:lnTo>
                      <a:pt x="5760" y="930"/>
                    </a:lnTo>
                    <a:lnTo>
                      <a:pt x="5654" y="872"/>
                    </a:lnTo>
                    <a:cubicBezTo>
                      <a:pt x="5611" y="930"/>
                      <a:pt x="5377" y="1240"/>
                      <a:pt x="5377" y="1240"/>
                    </a:cubicBezTo>
                    <a:lnTo>
                      <a:pt x="5165" y="1570"/>
                    </a:lnTo>
                    <a:lnTo>
                      <a:pt x="5165" y="1899"/>
                    </a:lnTo>
                    <a:lnTo>
                      <a:pt x="5165" y="1919"/>
                    </a:lnTo>
                    <a:lnTo>
                      <a:pt x="5154" y="1919"/>
                    </a:lnTo>
                    <a:lnTo>
                      <a:pt x="5027" y="2112"/>
                    </a:lnTo>
                    <a:lnTo>
                      <a:pt x="5016" y="2112"/>
                    </a:lnTo>
                    <a:lnTo>
                      <a:pt x="5005" y="2112"/>
                    </a:lnTo>
                    <a:lnTo>
                      <a:pt x="4814" y="2112"/>
                    </a:lnTo>
                    <a:lnTo>
                      <a:pt x="4803" y="2112"/>
                    </a:lnTo>
                    <a:lnTo>
                      <a:pt x="4803" y="2112"/>
                    </a:lnTo>
                    <a:cubicBezTo>
                      <a:pt x="4768" y="2060"/>
                      <a:pt x="4732" y="2009"/>
                      <a:pt x="4697" y="1957"/>
                    </a:cubicBezTo>
                    <a:lnTo>
                      <a:pt x="4591" y="1899"/>
                    </a:lnTo>
                    <a:lnTo>
                      <a:pt x="4591" y="1957"/>
                    </a:lnTo>
                    <a:lnTo>
                      <a:pt x="4591" y="1996"/>
                    </a:lnTo>
                    <a:lnTo>
                      <a:pt x="4570" y="1996"/>
                    </a:lnTo>
                    <a:lnTo>
                      <a:pt x="4453" y="1996"/>
                    </a:lnTo>
                    <a:lnTo>
                      <a:pt x="4431" y="1996"/>
                    </a:lnTo>
                    <a:lnTo>
                      <a:pt x="4431" y="1957"/>
                    </a:lnTo>
                    <a:cubicBezTo>
                      <a:pt x="4413" y="1834"/>
                      <a:pt x="4396" y="1712"/>
                      <a:pt x="4378" y="1589"/>
                    </a:cubicBezTo>
                    <a:lnTo>
                      <a:pt x="4091" y="1512"/>
                    </a:lnTo>
                    <a:lnTo>
                      <a:pt x="4081" y="1512"/>
                    </a:lnTo>
                    <a:cubicBezTo>
                      <a:pt x="4077" y="1505"/>
                      <a:pt x="4074" y="1499"/>
                      <a:pt x="4070" y="1492"/>
                    </a:cubicBezTo>
                    <a:cubicBezTo>
                      <a:pt x="4006" y="1324"/>
                      <a:pt x="3943" y="1156"/>
                      <a:pt x="3879" y="988"/>
                    </a:cubicBezTo>
                    <a:lnTo>
                      <a:pt x="3719" y="988"/>
                    </a:lnTo>
                    <a:cubicBezTo>
                      <a:pt x="3712" y="1020"/>
                      <a:pt x="3705" y="1053"/>
                      <a:pt x="3698" y="1085"/>
                    </a:cubicBezTo>
                    <a:lnTo>
                      <a:pt x="3698" y="1105"/>
                    </a:lnTo>
                    <a:lnTo>
                      <a:pt x="3698" y="1105"/>
                    </a:lnTo>
                    <a:cubicBezTo>
                      <a:pt x="3663" y="1176"/>
                      <a:pt x="3627" y="1247"/>
                      <a:pt x="3592" y="1318"/>
                    </a:cubicBezTo>
                    <a:lnTo>
                      <a:pt x="3592" y="1318"/>
                    </a:lnTo>
                    <a:lnTo>
                      <a:pt x="3581" y="1318"/>
                    </a:lnTo>
                    <a:lnTo>
                      <a:pt x="3486" y="1395"/>
                    </a:lnTo>
                    <a:lnTo>
                      <a:pt x="3486" y="1686"/>
                    </a:lnTo>
                    <a:lnTo>
                      <a:pt x="3486" y="1725"/>
                    </a:lnTo>
                    <a:lnTo>
                      <a:pt x="3475" y="1725"/>
                    </a:lnTo>
                    <a:cubicBezTo>
                      <a:pt x="3475" y="1725"/>
                      <a:pt x="3369" y="1860"/>
                      <a:pt x="3369" y="1841"/>
                    </a:cubicBezTo>
                    <a:lnTo>
                      <a:pt x="3135" y="2171"/>
                    </a:lnTo>
                    <a:cubicBezTo>
                      <a:pt x="3075" y="2390"/>
                      <a:pt x="3014" y="2610"/>
                      <a:pt x="2954" y="2829"/>
                    </a:cubicBezTo>
                    <a:lnTo>
                      <a:pt x="2954" y="2829"/>
                    </a:lnTo>
                    <a:lnTo>
                      <a:pt x="2944" y="2829"/>
                    </a:lnTo>
                    <a:cubicBezTo>
                      <a:pt x="2862" y="2958"/>
                      <a:pt x="2781" y="3088"/>
                      <a:pt x="2699" y="3217"/>
                    </a:cubicBezTo>
                    <a:cubicBezTo>
                      <a:pt x="2628" y="3333"/>
                      <a:pt x="2558" y="3450"/>
                      <a:pt x="2487" y="3566"/>
                    </a:cubicBezTo>
                    <a:cubicBezTo>
                      <a:pt x="2480" y="3689"/>
                      <a:pt x="2472" y="3811"/>
                      <a:pt x="2465" y="3934"/>
                    </a:cubicBezTo>
                    <a:lnTo>
                      <a:pt x="2465" y="3934"/>
                    </a:lnTo>
                    <a:lnTo>
                      <a:pt x="2465" y="3934"/>
                    </a:lnTo>
                    <a:cubicBezTo>
                      <a:pt x="2408" y="4024"/>
                      <a:pt x="2352" y="4115"/>
                      <a:pt x="2295" y="4205"/>
                    </a:cubicBezTo>
                    <a:cubicBezTo>
                      <a:pt x="2263" y="4315"/>
                      <a:pt x="2232" y="4425"/>
                      <a:pt x="2200" y="4535"/>
                    </a:cubicBezTo>
                    <a:cubicBezTo>
                      <a:pt x="2196" y="4541"/>
                      <a:pt x="2193" y="4548"/>
                      <a:pt x="2189" y="4554"/>
                    </a:cubicBezTo>
                    <a:lnTo>
                      <a:pt x="2179" y="4554"/>
                    </a:lnTo>
                    <a:lnTo>
                      <a:pt x="2051" y="4535"/>
                    </a:lnTo>
                    <a:lnTo>
                      <a:pt x="1913" y="4767"/>
                    </a:lnTo>
                    <a:lnTo>
                      <a:pt x="1913" y="4787"/>
                    </a:lnTo>
                    <a:lnTo>
                      <a:pt x="1902" y="4787"/>
                    </a:lnTo>
                    <a:lnTo>
                      <a:pt x="1498" y="4671"/>
                    </a:lnTo>
                    <a:lnTo>
                      <a:pt x="1488" y="4671"/>
                    </a:lnTo>
                    <a:lnTo>
                      <a:pt x="1488" y="4651"/>
                    </a:lnTo>
                    <a:cubicBezTo>
                      <a:pt x="1467" y="4606"/>
                      <a:pt x="1445" y="4561"/>
                      <a:pt x="1424" y="4516"/>
                    </a:cubicBezTo>
                    <a:lnTo>
                      <a:pt x="1350" y="4516"/>
                    </a:lnTo>
                    <a:lnTo>
                      <a:pt x="1296" y="4690"/>
                    </a:lnTo>
                    <a:cubicBezTo>
                      <a:pt x="1293" y="4767"/>
                      <a:pt x="1289" y="4845"/>
                      <a:pt x="1286" y="4922"/>
                    </a:cubicBezTo>
                    <a:lnTo>
                      <a:pt x="1286" y="4942"/>
                    </a:lnTo>
                    <a:cubicBezTo>
                      <a:pt x="1282" y="4948"/>
                      <a:pt x="1279" y="4955"/>
                      <a:pt x="1275" y="4961"/>
                    </a:cubicBezTo>
                    <a:lnTo>
                      <a:pt x="1190" y="5058"/>
                    </a:lnTo>
                    <a:cubicBezTo>
                      <a:pt x="1172" y="5129"/>
                      <a:pt x="1155" y="5200"/>
                      <a:pt x="1137" y="5271"/>
                    </a:cubicBezTo>
                    <a:lnTo>
                      <a:pt x="1137" y="5291"/>
                    </a:lnTo>
                    <a:lnTo>
                      <a:pt x="1126" y="5291"/>
                    </a:lnTo>
                    <a:cubicBezTo>
                      <a:pt x="1091" y="5330"/>
                      <a:pt x="1055" y="5368"/>
                      <a:pt x="1020" y="5407"/>
                    </a:cubicBezTo>
                    <a:cubicBezTo>
                      <a:pt x="1020" y="5446"/>
                      <a:pt x="999" y="5581"/>
                      <a:pt x="999" y="5581"/>
                    </a:cubicBezTo>
                    <a:cubicBezTo>
                      <a:pt x="992" y="5639"/>
                      <a:pt x="985" y="5698"/>
                      <a:pt x="978" y="5756"/>
                    </a:cubicBezTo>
                    <a:lnTo>
                      <a:pt x="978" y="5775"/>
                    </a:lnTo>
                    <a:lnTo>
                      <a:pt x="967" y="5775"/>
                    </a:lnTo>
                    <a:lnTo>
                      <a:pt x="861" y="5814"/>
                    </a:lnTo>
                    <a:lnTo>
                      <a:pt x="861" y="6047"/>
                    </a:lnTo>
                    <a:cubicBezTo>
                      <a:pt x="896" y="6131"/>
                      <a:pt x="932" y="6214"/>
                      <a:pt x="967" y="6298"/>
                    </a:cubicBezTo>
                    <a:lnTo>
                      <a:pt x="967" y="6298"/>
                    </a:lnTo>
                    <a:cubicBezTo>
                      <a:pt x="971" y="6305"/>
                      <a:pt x="974" y="6311"/>
                      <a:pt x="978" y="6318"/>
                    </a:cubicBezTo>
                    <a:cubicBezTo>
                      <a:pt x="981" y="6383"/>
                      <a:pt x="985" y="6447"/>
                      <a:pt x="988" y="6512"/>
                    </a:cubicBezTo>
                    <a:lnTo>
                      <a:pt x="988" y="6531"/>
                    </a:lnTo>
                    <a:cubicBezTo>
                      <a:pt x="985" y="6537"/>
                      <a:pt x="981" y="6544"/>
                      <a:pt x="978" y="6550"/>
                    </a:cubicBezTo>
                    <a:lnTo>
                      <a:pt x="627" y="7016"/>
                    </a:lnTo>
                    <a:cubicBezTo>
                      <a:pt x="592" y="7061"/>
                      <a:pt x="556" y="7106"/>
                      <a:pt x="521" y="7151"/>
                    </a:cubicBezTo>
                    <a:cubicBezTo>
                      <a:pt x="461" y="7229"/>
                      <a:pt x="400" y="7306"/>
                      <a:pt x="340" y="7384"/>
                    </a:cubicBezTo>
                    <a:lnTo>
                      <a:pt x="340" y="7403"/>
                    </a:lnTo>
                    <a:lnTo>
                      <a:pt x="340" y="7403"/>
                    </a:lnTo>
                    <a:lnTo>
                      <a:pt x="191" y="7519"/>
                    </a:lnTo>
                    <a:lnTo>
                      <a:pt x="0" y="7791"/>
                    </a:lnTo>
                    <a:cubicBezTo>
                      <a:pt x="4" y="7804"/>
                      <a:pt x="7" y="7816"/>
                      <a:pt x="11" y="7829"/>
                    </a:cubicBezTo>
                    <a:lnTo>
                      <a:pt x="149" y="7868"/>
                    </a:lnTo>
                    <a:lnTo>
                      <a:pt x="159" y="7868"/>
                    </a:lnTo>
                    <a:lnTo>
                      <a:pt x="159" y="7868"/>
                    </a:lnTo>
                    <a:lnTo>
                      <a:pt x="372" y="8256"/>
                    </a:lnTo>
                    <a:lnTo>
                      <a:pt x="1467" y="9205"/>
                    </a:lnTo>
                    <a:lnTo>
                      <a:pt x="1467" y="9205"/>
                    </a:lnTo>
                    <a:lnTo>
                      <a:pt x="1477" y="9205"/>
                    </a:lnTo>
                    <a:lnTo>
                      <a:pt x="1838" y="9729"/>
                    </a:lnTo>
                    <a:lnTo>
                      <a:pt x="2508" y="9767"/>
                    </a:lnTo>
                    <a:cubicBezTo>
                      <a:pt x="2526" y="9735"/>
                      <a:pt x="2543" y="9703"/>
                      <a:pt x="2561" y="9671"/>
                    </a:cubicBezTo>
                    <a:lnTo>
                      <a:pt x="2561" y="9671"/>
                    </a:lnTo>
                    <a:lnTo>
                      <a:pt x="2582" y="9671"/>
                    </a:lnTo>
                    <a:lnTo>
                      <a:pt x="2848" y="9651"/>
                    </a:lnTo>
                    <a:lnTo>
                      <a:pt x="2859" y="9651"/>
                    </a:lnTo>
                    <a:cubicBezTo>
                      <a:pt x="2862" y="9658"/>
                      <a:pt x="2866" y="9664"/>
                      <a:pt x="2869" y="9671"/>
                    </a:cubicBezTo>
                    <a:lnTo>
                      <a:pt x="3061" y="10000"/>
                    </a:lnTo>
                    <a:lnTo>
                      <a:pt x="3061" y="10000"/>
                    </a:lnTo>
                    <a:lnTo>
                      <a:pt x="4336" y="9961"/>
                    </a:lnTo>
                    <a:lnTo>
                      <a:pt x="4357" y="9961"/>
                    </a:lnTo>
                    <a:lnTo>
                      <a:pt x="4357" y="9981"/>
                    </a:lnTo>
                    <a:lnTo>
                      <a:pt x="4527" y="9864"/>
                    </a:lnTo>
                    <a:lnTo>
                      <a:pt x="4538" y="9864"/>
                    </a:lnTo>
                    <a:lnTo>
                      <a:pt x="4538" y="9864"/>
                    </a:lnTo>
                    <a:lnTo>
                      <a:pt x="5250" y="9845"/>
                    </a:lnTo>
                    <a:lnTo>
                      <a:pt x="7354" y="9845"/>
                    </a:lnTo>
                    <a:cubicBezTo>
                      <a:pt x="7350" y="9839"/>
                      <a:pt x="7347" y="9832"/>
                      <a:pt x="7343" y="9826"/>
                    </a:cubicBezTo>
                    <a:cubicBezTo>
                      <a:pt x="7375" y="9755"/>
                      <a:pt x="7407" y="9683"/>
                      <a:pt x="7439" y="9612"/>
                    </a:cubicBezTo>
                    <a:cubicBezTo>
                      <a:pt x="7464" y="9580"/>
                      <a:pt x="7488" y="9548"/>
                      <a:pt x="7513" y="9516"/>
                    </a:cubicBezTo>
                    <a:cubicBezTo>
                      <a:pt x="7485" y="9438"/>
                      <a:pt x="7456" y="9361"/>
                      <a:pt x="7428" y="9283"/>
                    </a:cubicBezTo>
                    <a:cubicBezTo>
                      <a:pt x="7435" y="9225"/>
                      <a:pt x="7443" y="9167"/>
                      <a:pt x="7450" y="9109"/>
                    </a:cubicBezTo>
                    <a:lnTo>
                      <a:pt x="7683" y="8992"/>
                    </a:lnTo>
                    <a:lnTo>
                      <a:pt x="7683" y="8798"/>
                    </a:lnTo>
                    <a:cubicBezTo>
                      <a:pt x="7715" y="8759"/>
                      <a:pt x="7747" y="8721"/>
                      <a:pt x="7779" y="8682"/>
                    </a:cubicBezTo>
                    <a:cubicBezTo>
                      <a:pt x="7836" y="8579"/>
                      <a:pt x="7892" y="8475"/>
                      <a:pt x="7949" y="8372"/>
                    </a:cubicBezTo>
                    <a:cubicBezTo>
                      <a:pt x="7970" y="8256"/>
                      <a:pt x="7992" y="8139"/>
                      <a:pt x="8013" y="8023"/>
                    </a:cubicBezTo>
                    <a:cubicBezTo>
                      <a:pt x="8041" y="7984"/>
                      <a:pt x="8070" y="7946"/>
                      <a:pt x="8098" y="7907"/>
                    </a:cubicBezTo>
                    <a:lnTo>
                      <a:pt x="8204" y="7907"/>
                    </a:lnTo>
                    <a:lnTo>
                      <a:pt x="8363" y="7829"/>
                    </a:lnTo>
                    <a:lnTo>
                      <a:pt x="8576" y="7907"/>
                    </a:lnTo>
                    <a:lnTo>
                      <a:pt x="8661" y="8004"/>
                    </a:lnTo>
                    <a:cubicBezTo>
                      <a:pt x="8675" y="7946"/>
                      <a:pt x="8690" y="7887"/>
                      <a:pt x="8704" y="7829"/>
                    </a:cubicBezTo>
                    <a:lnTo>
                      <a:pt x="8831" y="7733"/>
                    </a:lnTo>
                    <a:lnTo>
                      <a:pt x="8980" y="7713"/>
                    </a:lnTo>
                    <a:lnTo>
                      <a:pt x="9097" y="7674"/>
                    </a:lnTo>
                    <a:lnTo>
                      <a:pt x="9235" y="7791"/>
                    </a:lnTo>
                    <a:cubicBezTo>
                      <a:pt x="9270" y="7830"/>
                      <a:pt x="9306" y="7868"/>
                      <a:pt x="9341" y="7907"/>
                    </a:cubicBezTo>
                    <a:lnTo>
                      <a:pt x="9458" y="7733"/>
                    </a:lnTo>
                    <a:lnTo>
                      <a:pt x="9575" y="7829"/>
                    </a:lnTo>
                    <a:lnTo>
                      <a:pt x="9702" y="7829"/>
                    </a:lnTo>
                    <a:lnTo>
                      <a:pt x="9809" y="7907"/>
                    </a:lnTo>
                    <a:lnTo>
                      <a:pt x="9968" y="7829"/>
                    </a:lnTo>
                    <a:cubicBezTo>
                      <a:pt x="9979" y="7823"/>
                      <a:pt x="9989" y="7816"/>
                      <a:pt x="10000" y="7810"/>
                    </a:cubicBezTo>
                    <a:lnTo>
                      <a:pt x="9979" y="7810"/>
                    </a:lnTo>
                    <a:cubicBezTo>
                      <a:pt x="9975" y="7752"/>
                      <a:pt x="10070" y="7694"/>
                      <a:pt x="10066" y="7636"/>
                    </a:cubicBezTo>
                    <a:cubicBezTo>
                      <a:pt x="10102" y="7507"/>
                      <a:pt x="10039" y="7379"/>
                      <a:pt x="10075" y="7250"/>
                    </a:cubicBezTo>
                    <a:cubicBezTo>
                      <a:pt x="10075" y="7114"/>
                      <a:pt x="9966" y="6887"/>
                      <a:pt x="9968" y="6822"/>
                    </a:cubicBezTo>
                    <a:cubicBezTo>
                      <a:pt x="9972" y="6815"/>
                      <a:pt x="9975" y="6809"/>
                      <a:pt x="9979" y="6802"/>
                    </a:cubicBezTo>
                    <a:lnTo>
                      <a:pt x="9979" y="6802"/>
                    </a:lnTo>
                    <a:lnTo>
                      <a:pt x="9947" y="6764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ysClr val="window" lastClr="FFFFFF"/>
                </a:solidFill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39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85000"/>
                    </a:prstClr>
                  </a:solidFill>
                  <a:effectLst/>
                  <a:uLnTx/>
                  <a:uFillTx/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63" name="Заголовок 1">
              <a:extLst>
                <a:ext uri="{FF2B5EF4-FFF2-40B4-BE49-F238E27FC236}">
                  <a16:creationId xmlns="" xmlns:a16="http://schemas.microsoft.com/office/drawing/2014/main" id="{9FA5FCFC-F6EE-41E4-B9CD-50CDD338566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356140" y="3388127"/>
              <a:ext cx="795855" cy="405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781995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ru-RU" altLang="ru-RU" sz="1368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sym typeface="Trebuchet MS" panose="020B0603020202020204" pitchFamily="34" charset="0"/>
              </a:endParaRPr>
            </a:p>
          </p:txBody>
        </p:sp>
        <p:sp>
          <p:nvSpPr>
            <p:cNvPr id="64" name="Прямоугольник 63">
              <a:extLst>
                <a:ext uri="{FF2B5EF4-FFF2-40B4-BE49-F238E27FC236}">
                  <a16:creationId xmlns="" xmlns:a16="http://schemas.microsoft.com/office/drawing/2014/main" id="{A1F91CAA-D160-43B7-B98D-4CF05CAC6F4E}"/>
                </a:ext>
              </a:extLst>
            </p:cNvPr>
            <p:cNvSpPr/>
            <p:nvPr/>
          </p:nvSpPr>
          <p:spPr>
            <a:xfrm>
              <a:off x="1662314" y="2680185"/>
              <a:ext cx="8084950" cy="42240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3B7BA2"/>
                  </a:solidFill>
                  <a:effectLst/>
                  <a:uLnTx/>
                  <a:uFillTx/>
                  <a:latin typeface="Trebuchet MS" panose="020B0603020202020204" pitchFamily="34" charset="0"/>
                </a:rPr>
                <a:t>РАСПРЕДЕЛЕНИЕ ПОЛУЧАТЕЛЕЙ АСП</a:t>
              </a:r>
            </a:p>
          </p:txBody>
        </p:sp>
      </p:grpSp>
      <p:sp>
        <p:nvSpPr>
          <p:cNvPr id="104" name="Shape 388"/>
          <p:cNvSpPr>
            <a:spLocks noChangeArrowheads="1"/>
          </p:cNvSpPr>
          <p:nvPr/>
        </p:nvSpPr>
        <p:spPr bwMode="auto">
          <a:xfrm>
            <a:off x="4780822" y="1546461"/>
            <a:ext cx="1094599" cy="10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Костанайская</a:t>
            </a:r>
            <a:endParaRPr lang="ru-RU" altLang="ru-RU" sz="1200" dirty="0"/>
          </a:p>
        </p:txBody>
      </p:sp>
      <p:sp>
        <p:nvSpPr>
          <p:cNvPr id="105" name="Shape 387"/>
          <p:cNvSpPr>
            <a:spLocks noChangeArrowheads="1"/>
          </p:cNvSpPr>
          <p:nvPr/>
        </p:nvSpPr>
        <p:spPr bwMode="auto">
          <a:xfrm>
            <a:off x="5287545" y="1281822"/>
            <a:ext cx="1264021" cy="1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СКО</a:t>
            </a:r>
          </a:p>
        </p:txBody>
      </p:sp>
      <p:sp>
        <p:nvSpPr>
          <p:cNvPr id="106" name="Shape 394"/>
          <p:cNvSpPr>
            <a:spLocks noChangeArrowheads="1"/>
          </p:cNvSpPr>
          <p:nvPr/>
        </p:nvSpPr>
        <p:spPr bwMode="auto">
          <a:xfrm>
            <a:off x="5673175" y="1642084"/>
            <a:ext cx="1057823" cy="13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Акмолинская</a:t>
            </a:r>
            <a:endParaRPr lang="ru-RU" altLang="ru-RU" sz="1200" dirty="0"/>
          </a:p>
        </p:txBody>
      </p:sp>
      <p:sp>
        <p:nvSpPr>
          <p:cNvPr id="107" name="Shape 396"/>
          <p:cNvSpPr>
            <a:spLocks noChangeArrowheads="1"/>
          </p:cNvSpPr>
          <p:nvPr/>
        </p:nvSpPr>
        <p:spPr bwMode="auto">
          <a:xfrm>
            <a:off x="6516367" y="1495107"/>
            <a:ext cx="1376352" cy="75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Павлодарская</a:t>
            </a:r>
          </a:p>
        </p:txBody>
      </p:sp>
      <p:sp>
        <p:nvSpPr>
          <p:cNvPr id="108" name="Shape 395"/>
          <p:cNvSpPr>
            <a:spLocks noChangeArrowheads="1"/>
          </p:cNvSpPr>
          <p:nvPr/>
        </p:nvSpPr>
        <p:spPr bwMode="auto">
          <a:xfrm>
            <a:off x="7127599" y="1943225"/>
            <a:ext cx="886832" cy="10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ВКО</a:t>
            </a:r>
          </a:p>
        </p:txBody>
      </p:sp>
      <p:sp>
        <p:nvSpPr>
          <p:cNvPr id="109" name="Shape 392"/>
          <p:cNvSpPr>
            <a:spLocks noChangeArrowheads="1"/>
          </p:cNvSpPr>
          <p:nvPr/>
        </p:nvSpPr>
        <p:spPr bwMode="auto">
          <a:xfrm>
            <a:off x="4133692" y="2024111"/>
            <a:ext cx="1051698" cy="88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Актюбинская</a:t>
            </a:r>
          </a:p>
        </p:txBody>
      </p:sp>
      <p:sp>
        <p:nvSpPr>
          <p:cNvPr id="110" name="Shape 389"/>
          <p:cNvSpPr>
            <a:spLocks noChangeArrowheads="1"/>
          </p:cNvSpPr>
          <p:nvPr/>
        </p:nvSpPr>
        <p:spPr bwMode="auto">
          <a:xfrm>
            <a:off x="2899860" y="1728325"/>
            <a:ext cx="1316325" cy="113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ЗКО</a:t>
            </a:r>
          </a:p>
        </p:txBody>
      </p:sp>
      <p:sp>
        <p:nvSpPr>
          <p:cNvPr id="111" name="Shape 390"/>
          <p:cNvSpPr>
            <a:spLocks noChangeArrowheads="1"/>
          </p:cNvSpPr>
          <p:nvPr/>
        </p:nvSpPr>
        <p:spPr bwMode="auto">
          <a:xfrm>
            <a:off x="3171539" y="2099920"/>
            <a:ext cx="1092884" cy="12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Атырауская</a:t>
            </a:r>
            <a:endParaRPr lang="ru-RU" altLang="ru-RU" sz="1200" dirty="0"/>
          </a:p>
        </p:txBody>
      </p:sp>
      <p:sp>
        <p:nvSpPr>
          <p:cNvPr id="112" name="Shape 391"/>
          <p:cNvSpPr>
            <a:spLocks noChangeArrowheads="1"/>
          </p:cNvSpPr>
          <p:nvPr/>
        </p:nvSpPr>
        <p:spPr bwMode="auto">
          <a:xfrm>
            <a:off x="3284454" y="2628358"/>
            <a:ext cx="1220378" cy="7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Мангистауская</a:t>
            </a:r>
            <a:endParaRPr lang="ru-RU" altLang="ru-RU" sz="1200" dirty="0"/>
          </a:p>
        </p:txBody>
      </p:sp>
      <p:sp>
        <p:nvSpPr>
          <p:cNvPr id="113" name="Shape 393"/>
          <p:cNvSpPr>
            <a:spLocks noChangeArrowheads="1"/>
          </p:cNvSpPr>
          <p:nvPr/>
        </p:nvSpPr>
        <p:spPr bwMode="auto">
          <a:xfrm>
            <a:off x="5682780" y="2083424"/>
            <a:ext cx="1491691" cy="14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Карагандинская</a:t>
            </a:r>
          </a:p>
        </p:txBody>
      </p:sp>
      <p:sp>
        <p:nvSpPr>
          <p:cNvPr id="114" name="Shape 397"/>
          <p:cNvSpPr>
            <a:spLocks noChangeArrowheads="1"/>
          </p:cNvSpPr>
          <p:nvPr/>
        </p:nvSpPr>
        <p:spPr bwMode="auto">
          <a:xfrm>
            <a:off x="6872610" y="2509594"/>
            <a:ext cx="1099548" cy="92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Алматинская</a:t>
            </a:r>
            <a:endParaRPr lang="ru-RU" altLang="ru-RU" sz="1200" dirty="0"/>
          </a:p>
        </p:txBody>
      </p:sp>
      <p:sp>
        <p:nvSpPr>
          <p:cNvPr id="115" name="Shape 398"/>
          <p:cNvSpPr>
            <a:spLocks noChangeArrowheads="1"/>
          </p:cNvSpPr>
          <p:nvPr/>
        </p:nvSpPr>
        <p:spPr bwMode="auto">
          <a:xfrm>
            <a:off x="5316843" y="2882028"/>
            <a:ext cx="1154677" cy="141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Жамбылская</a:t>
            </a:r>
            <a:endParaRPr lang="ru-RU" altLang="ru-RU" sz="1200" dirty="0"/>
          </a:p>
        </p:txBody>
      </p:sp>
      <p:sp>
        <p:nvSpPr>
          <p:cNvPr id="116" name="Shape 399"/>
          <p:cNvSpPr>
            <a:spLocks noChangeArrowheads="1"/>
          </p:cNvSpPr>
          <p:nvPr/>
        </p:nvSpPr>
        <p:spPr bwMode="auto">
          <a:xfrm>
            <a:off x="5856534" y="2698163"/>
            <a:ext cx="1199449" cy="113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/>
              <a:t>Туркестанская</a:t>
            </a:r>
          </a:p>
        </p:txBody>
      </p:sp>
      <p:sp>
        <p:nvSpPr>
          <p:cNvPr id="117" name="Shape 400"/>
          <p:cNvSpPr>
            <a:spLocks noChangeArrowheads="1"/>
          </p:cNvSpPr>
          <p:nvPr/>
        </p:nvSpPr>
        <p:spPr bwMode="auto">
          <a:xfrm>
            <a:off x="4534060" y="2560656"/>
            <a:ext cx="1369869" cy="10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/>
              <a:t>Кызылординская</a:t>
            </a:r>
            <a:endParaRPr lang="ru-RU" altLang="ru-RU" sz="1200" dirty="0"/>
          </a:p>
        </p:txBody>
      </p:sp>
      <p:sp>
        <p:nvSpPr>
          <p:cNvPr id="118" name="Shape 399"/>
          <p:cNvSpPr>
            <a:spLocks noChangeArrowheads="1"/>
          </p:cNvSpPr>
          <p:nvPr/>
        </p:nvSpPr>
        <p:spPr bwMode="auto">
          <a:xfrm>
            <a:off x="6410271" y="2908220"/>
            <a:ext cx="888001" cy="113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00" dirty="0"/>
              <a:t>г</a:t>
            </a:r>
            <a:r>
              <a:rPr lang="ru-RU" altLang="ru-RU" sz="1000" dirty="0" smtClean="0"/>
              <a:t>. Шымкент</a:t>
            </a:r>
            <a:endParaRPr lang="ru-RU" altLang="ru-RU" sz="1000" dirty="0"/>
          </a:p>
        </p:txBody>
      </p:sp>
    </p:spTree>
    <p:extLst>
      <p:ext uri="{BB962C8B-B14F-4D97-AF65-F5344CB8AC3E}">
        <p14:creationId xmlns:p14="http://schemas.microsoft.com/office/powerpoint/2010/main" val="58652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15616" y="530812"/>
            <a:ext cx="7626855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>
                <a:latin typeface="Trebuchet MS" pitchFamily="34" charset="0"/>
              </a:rPr>
              <a:t>Наибольший удельный вес среди получателей АСП занимают </a:t>
            </a:r>
            <a:r>
              <a:rPr lang="ru-RU" sz="1600" b="1" dirty="0">
                <a:solidFill>
                  <a:srgbClr val="C00000"/>
                </a:solidFill>
                <a:latin typeface="Trebuchet MS" pitchFamily="34" charset="0"/>
              </a:rPr>
              <a:t>ДЕТИ</a:t>
            </a:r>
            <a:r>
              <a:rPr lang="ru-RU" sz="1600" b="1" dirty="0">
                <a:latin typeface="Trebuchet MS" pitchFamily="34" charset="0"/>
              </a:rPr>
              <a:t>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801510"/>
            <a:ext cx="9073008" cy="32676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разрезе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СОЦИАЛЬНЫХ СТАТУСОВ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среди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получателей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АСП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представлены:</a:t>
            </a:r>
          </a:p>
          <a:p>
            <a:pPr>
              <a:lnSpc>
                <a:spcPct val="114000"/>
              </a:lnSpc>
            </a:pP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                                      –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321,1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9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.человек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63,7%</a:t>
            </a:r>
            <a:endParaRPr lang="ru-RU" sz="19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>
              <a:lnSpc>
                <a:spcPct val="114000"/>
              </a:lnSpc>
              <a:buFontTx/>
              <a:buChar char="-"/>
            </a:pPr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занятые по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уходу    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93,7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еловек</a:t>
            </a:r>
            <a:r>
              <a:rPr lang="en-US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20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18,6%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>
              <a:lnSpc>
                <a:spcPct val="114000"/>
              </a:lnSpc>
              <a:buFontTx/>
              <a:buChar char="-"/>
            </a:pP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 работу                 –</a:t>
            </a:r>
            <a:r>
              <a:rPr lang="en-US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42,2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20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8,4%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самозанятые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23,7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4,7%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безработные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8,9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1,8%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студенты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10,4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тыс. 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2,1%</a:t>
            </a:r>
            <a:endParaRPr lang="ru-RU" sz="19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инвалиды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2,6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0,5%</a:t>
            </a:r>
            <a:endParaRPr lang="ru-RU" sz="19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пенсионеры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ru-RU" sz="1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1,4 </a:t>
            </a: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 </a:t>
            </a:r>
            <a:r>
              <a:rPr lang="ru-RU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sz="1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0,3%</a:t>
            </a: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35896" y="917307"/>
            <a:ext cx="361840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40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</a:rPr>
              <a:t>321,1</a:t>
            </a:r>
            <a:r>
              <a:rPr lang="ru-RU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тыс. детей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3"/>
          <p:cNvSpPr txBox="1">
            <a:spLocks/>
          </p:cNvSpPr>
          <p:nvPr/>
        </p:nvSpPr>
        <p:spPr>
          <a:xfrm>
            <a:off x="251520" y="151119"/>
            <a:ext cx="8642494" cy="3323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400" dirty="0" smtClean="0">
                <a:solidFill>
                  <a:srgbClr val="004992"/>
                </a:solidFill>
                <a:latin typeface="Trebuchet MS"/>
                <a:sym typeface="Helvetica Light"/>
              </a:rPr>
              <a:t>Внедрение АСП нового формата. Структура получателей</a:t>
            </a:r>
            <a:endParaRPr lang="ru-RU" sz="24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8" name="Straight Connector 69"/>
          <p:cNvCxnSpPr/>
          <p:nvPr/>
        </p:nvCxnSpPr>
        <p:spPr>
          <a:xfrm>
            <a:off x="271868" y="555526"/>
            <a:ext cx="8044548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14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71600" y="826903"/>
            <a:ext cx="2347110" cy="8448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>
                <a:latin typeface="Trebuchet MS" pitchFamily="34" charset="0"/>
                <a:sym typeface="Helvetica Neue"/>
              </a:rPr>
              <a:t>Получатели АСП </a:t>
            </a:r>
          </a:p>
          <a:p>
            <a:pPr>
              <a:lnSpc>
                <a:spcPct val="90000"/>
              </a:lnSpc>
            </a:pPr>
            <a:r>
              <a:rPr lang="ru-RU" sz="4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504 </a:t>
            </a:r>
            <a:r>
              <a:rPr lang="ru-RU" sz="16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  <a:r>
              <a:rPr lang="ru-RU" sz="1600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</a:t>
            </a:r>
            <a:r>
              <a:rPr lang="ru-RU" sz="1600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endParaRPr lang="ru-RU" sz="1600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318299" y="1671750"/>
            <a:ext cx="81009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 вправо с вырезом 20"/>
          <p:cNvSpPr/>
          <p:nvPr/>
        </p:nvSpPr>
        <p:spPr>
          <a:xfrm>
            <a:off x="3355204" y="908182"/>
            <a:ext cx="179530" cy="619552"/>
          </a:xfrm>
          <a:prstGeom prst="notchedRightArrow">
            <a:avLst>
              <a:gd name="adj1" fmla="val 18204"/>
              <a:gd name="adj2" fmla="val 100000"/>
            </a:avLst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16200000" flipH="1">
            <a:off x="6970997" y="1118420"/>
            <a:ext cx="276681" cy="253917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7221102" y="845133"/>
            <a:ext cx="838350" cy="790513"/>
          </a:xfrm>
          <a:prstGeom prst="ellipse">
            <a:avLst/>
          </a:prstGeom>
          <a:solidFill>
            <a:srgbClr val="004992"/>
          </a:solidFill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C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7257102" y="872279"/>
            <a:ext cx="771282" cy="727272"/>
          </a:xfrm>
          <a:prstGeom prst="ellipse">
            <a:avLst/>
          </a:prstGeom>
          <a:solidFill>
            <a:srgbClr val="004992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226573" y="1023679"/>
            <a:ext cx="8738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schemeClr val="bg1"/>
                </a:solidFill>
                <a:latin typeface="Trebuchet MS"/>
              </a:rPr>
              <a:t>63,7</a:t>
            </a:r>
            <a:r>
              <a:rPr lang="ru-RU" dirty="0" smtClean="0">
                <a:solidFill>
                  <a:schemeClr val="bg1"/>
                </a:solidFill>
                <a:latin typeface="Trebuchet MS"/>
              </a:rPr>
              <a:t>%</a:t>
            </a:r>
            <a:endParaRPr lang="ru-RU" dirty="0">
              <a:solidFill>
                <a:schemeClr val="bg1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0289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7201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Внедрение нового формата АСП.</a:t>
            </a:r>
          </a:p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Содействие в активных мерах занятости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915566"/>
            <a:ext cx="6469917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923928" y="1193456"/>
            <a:ext cx="2045875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600" b="1" dirty="0">
                <a:latin typeface="Trebuchet MS" pitchFamily="34" charset="0"/>
              </a:rPr>
              <a:t>ВОВЛЕЧЕНЫ </a:t>
            </a:r>
          </a:p>
          <a:p>
            <a:r>
              <a:rPr lang="ru-RU" sz="1600" dirty="0">
                <a:latin typeface="Trebuchet MS" pitchFamily="34" charset="0"/>
              </a:rPr>
              <a:t>в меры </a:t>
            </a:r>
            <a:r>
              <a:rPr lang="ru-RU" sz="1600" dirty="0" smtClean="0">
                <a:latin typeface="Trebuchet MS" pitchFamily="34" charset="0"/>
              </a:rPr>
              <a:t>занятости</a:t>
            </a:r>
            <a:endParaRPr lang="ru-RU" sz="1600" dirty="0">
              <a:latin typeface="Trebuchet MS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24128" y="1166867"/>
            <a:ext cx="1231747" cy="68480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sz="4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51,5</a:t>
            </a:r>
            <a:endParaRPr lang="ru-RU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411760" y="1164802"/>
            <a:ext cx="1954516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4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93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84458" y="1193456"/>
            <a:ext cx="2385427" cy="7340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b="1" dirty="0">
                <a:latin typeface="Trebuchet MS" pitchFamily="34" charset="0"/>
              </a:rPr>
              <a:t>Трудоспособные</a:t>
            </a:r>
            <a:r>
              <a:rPr lang="ru-RU" sz="1600" dirty="0">
                <a:latin typeface="Trebuchet MS" pitchFamily="34" charset="0"/>
              </a:rPr>
              <a:t> </a:t>
            </a:r>
            <a:r>
              <a:rPr lang="ru-RU" sz="1600" b="1" dirty="0">
                <a:latin typeface="Trebuchet MS" pitchFamily="34" charset="0"/>
              </a:rPr>
              <a:t>получатели</a:t>
            </a:r>
            <a:r>
              <a:rPr lang="ru-RU" sz="1600" dirty="0">
                <a:latin typeface="Trebuchet MS" pitchFamily="34" charset="0"/>
              </a:rPr>
              <a:t> </a:t>
            </a:r>
            <a:endParaRPr lang="ru-RU" sz="1600" dirty="0" smtClean="0">
              <a:latin typeface="Trebuchet MS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1600" dirty="0" smtClean="0">
                <a:latin typeface="Trebuchet MS" pitchFamily="34" charset="0"/>
              </a:rPr>
              <a:t>денежной </a:t>
            </a:r>
            <a:r>
              <a:rPr lang="ru-RU" sz="1600" dirty="0">
                <a:latin typeface="Trebuchet MS" pitchFamily="34" charset="0"/>
              </a:rPr>
              <a:t>помощи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90724" y="2211710"/>
            <a:ext cx="8424488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>
                <a:latin typeface="Trebuchet MS" pitchFamily="34" charset="0"/>
              </a:rPr>
              <a:t>37,2 </a:t>
            </a:r>
            <a:r>
              <a:rPr lang="ru-RU" sz="1600" b="1" dirty="0">
                <a:latin typeface="Trebuchet MS" panose="020B0603020202020204" pitchFamily="34" charset="0"/>
              </a:rPr>
              <a:t>тыс</a:t>
            </a:r>
            <a:r>
              <a:rPr lang="ru-RU" sz="1600" b="1" dirty="0" smtClean="0">
                <a:latin typeface="Trebuchet MS" panose="020B0603020202020204" pitchFamily="34" charset="0"/>
              </a:rPr>
              <a:t>. чел</a:t>
            </a:r>
            <a:r>
              <a:rPr lang="ru-RU" sz="1600" b="1" dirty="0">
                <a:latin typeface="Trebuchet MS" panose="020B0603020202020204" pitchFamily="34" charset="0"/>
              </a:rPr>
              <a:t>. -  </a:t>
            </a:r>
            <a:r>
              <a:rPr lang="ru-RU" sz="1600" dirty="0">
                <a:latin typeface="Trebuchet MS" panose="020B0603020202020204" pitchFamily="34" charset="0"/>
              </a:rPr>
              <a:t>получателей АСП трудоустроены на постоянные рабочие места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431372" y="2067694"/>
            <a:ext cx="81009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390724" y="2751770"/>
            <a:ext cx="8424488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>
                <a:latin typeface="Trebuchet MS" pitchFamily="34" charset="0"/>
              </a:rPr>
              <a:t>11,2 </a:t>
            </a:r>
            <a:r>
              <a:rPr lang="ru-RU" sz="1600" b="1" dirty="0">
                <a:latin typeface="Trebuchet MS" panose="020B0603020202020204" pitchFamily="34" charset="0"/>
              </a:rPr>
              <a:t>тыс. чел. -  </a:t>
            </a:r>
            <a:r>
              <a:rPr lang="ru-RU" sz="1600" dirty="0">
                <a:latin typeface="Trebuchet MS" panose="020B0603020202020204" pitchFamily="34" charset="0"/>
              </a:rPr>
              <a:t>оказаны временные меры занятости                            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84458" y="3327834"/>
            <a:ext cx="8436014" cy="6786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1971675" indent="-1971675">
              <a:lnSpc>
                <a:spcPct val="90000"/>
              </a:lnSpc>
            </a:pPr>
            <a:r>
              <a:rPr lang="ru-RU" sz="2800" b="1" dirty="0">
                <a:latin typeface="Trebuchet MS" pitchFamily="34" charset="0"/>
              </a:rPr>
              <a:t>2,7 </a:t>
            </a:r>
            <a:r>
              <a:rPr lang="ru-RU" sz="1600" b="1" dirty="0">
                <a:latin typeface="Trebuchet MS" panose="020B0603020202020204" pitchFamily="34" charset="0"/>
              </a:rPr>
              <a:t>тыс. чел. </a:t>
            </a:r>
            <a:r>
              <a:rPr lang="ru-RU" sz="1600" b="1" dirty="0" smtClean="0">
                <a:latin typeface="Trebuchet MS" panose="020B0603020202020204" pitchFamily="34" charset="0"/>
              </a:rPr>
              <a:t>   - </a:t>
            </a:r>
            <a:r>
              <a:rPr lang="ru-RU" sz="1600" dirty="0">
                <a:latin typeface="Trebuchet MS" panose="020B0603020202020204" pitchFamily="34" charset="0"/>
              </a:rPr>
              <a:t>направлены на курсы повышения, переподготовки квалификации и   переобучения</a:t>
            </a:r>
          </a:p>
        </p:txBody>
      </p:sp>
      <p:sp>
        <p:nvSpPr>
          <p:cNvPr id="37" name="Стрелка вправо с вырезом 36"/>
          <p:cNvSpPr/>
          <p:nvPr/>
        </p:nvSpPr>
        <p:spPr>
          <a:xfrm>
            <a:off x="3707904" y="1230053"/>
            <a:ext cx="179530" cy="619552"/>
          </a:xfrm>
          <a:prstGeom prst="notchedRightArrow">
            <a:avLst>
              <a:gd name="adj1" fmla="val 18204"/>
              <a:gd name="adj2" fmla="val 100000"/>
            </a:avLst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37965" y="1215208"/>
            <a:ext cx="716863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  <a:endParaRPr lang="ru-RU" dirty="0" smtClean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</a:t>
            </a:r>
            <a:r>
              <a:rPr lang="ru-RU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879473" y="1217307"/>
            <a:ext cx="716863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</a:t>
            </a:r>
            <a:endParaRPr lang="ru-RU" dirty="0" smtClean="0">
              <a:solidFill>
                <a:prstClr val="black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</a:t>
            </a:r>
            <a:r>
              <a:rPr lang="ru-RU" dirty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endParaRPr lang="ru-RU" dirty="0"/>
          </a:p>
        </p:txBody>
      </p:sp>
      <p:sp>
        <p:nvSpPr>
          <p:cNvPr id="40" name="Равнобедренный треугольник 39"/>
          <p:cNvSpPr/>
          <p:nvPr/>
        </p:nvSpPr>
        <p:spPr>
          <a:xfrm rot="13975696" flipH="1">
            <a:off x="7630281" y="1493374"/>
            <a:ext cx="223234" cy="196213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7703840" y="879662"/>
            <a:ext cx="900000" cy="900000"/>
          </a:xfrm>
          <a:prstGeom prst="ellipse">
            <a:avLst/>
          </a:prstGeom>
          <a:solidFill>
            <a:srgbClr val="004992"/>
          </a:solidFill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7741898" y="911915"/>
            <a:ext cx="828000" cy="828000"/>
          </a:xfrm>
          <a:prstGeom prst="ellipse">
            <a:avLst/>
          </a:prstGeom>
          <a:solidFill>
            <a:srgbClr val="004992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7791583" y="1095082"/>
            <a:ext cx="6928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solidFill>
                  <a:schemeClr val="bg1"/>
                </a:solidFill>
                <a:latin typeface="Trebuchet MS"/>
              </a:rPr>
              <a:t>55%</a:t>
            </a:r>
            <a:endParaRPr lang="ru-RU" sz="2400" dirty="0">
              <a:solidFill>
                <a:schemeClr val="bg1"/>
              </a:solidFill>
              <a:latin typeface="Trebuchet MS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63283" y="4004051"/>
            <a:ext cx="9105261" cy="6786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066925" indent="-2066925">
              <a:lnSpc>
                <a:spcPct val="90000"/>
              </a:lnSpc>
            </a:pPr>
            <a:r>
              <a:rPr lang="ru-RU" sz="2800" b="1" dirty="0">
                <a:latin typeface="Trebuchet MS" pitchFamily="34" charset="0"/>
              </a:rPr>
              <a:t>396 </a:t>
            </a:r>
            <a:r>
              <a:rPr lang="ru-RU" sz="1600" b="1" dirty="0">
                <a:latin typeface="Trebuchet MS" panose="020B0603020202020204" pitchFamily="34" charset="0"/>
              </a:rPr>
              <a:t>чел</a:t>
            </a:r>
            <a:r>
              <a:rPr lang="ru-RU" sz="1600" b="1" dirty="0" smtClean="0">
                <a:latin typeface="Trebuchet MS" panose="020B0603020202020204" pitchFamily="34" charset="0"/>
              </a:rPr>
              <a:t>.           -  </a:t>
            </a:r>
            <a:r>
              <a:rPr lang="ru-RU" sz="1600" dirty="0">
                <a:latin typeface="Trebuchet MS" panose="020B0603020202020204" pitchFamily="34" charset="0"/>
              </a:rPr>
              <a:t>получили поддержку в рамках госпрограмм на организацию </a:t>
            </a:r>
            <a:r>
              <a:rPr lang="ru-RU" sz="1600" dirty="0" smtClean="0">
                <a:latin typeface="Trebuchet MS" panose="020B0603020202020204" pitchFamily="34" charset="0"/>
              </a:rPr>
              <a:t>    предпринимательской </a:t>
            </a:r>
            <a:r>
              <a:rPr lang="ru-RU" sz="1600" dirty="0">
                <a:latin typeface="Trebuchet MS" panose="020B0603020202020204" pitchFamily="34" charset="0"/>
              </a:rPr>
              <a:t>деятельности</a:t>
            </a:r>
          </a:p>
        </p:txBody>
      </p:sp>
      <p:sp>
        <p:nvSpPr>
          <p:cNvPr id="22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15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50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091754"/>
              </p:ext>
            </p:extLst>
          </p:nvPr>
        </p:nvGraphicFramePr>
        <p:xfrm>
          <a:off x="4932040" y="860166"/>
          <a:ext cx="4032448" cy="4231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2084338"/>
              </p:ext>
            </p:extLst>
          </p:nvPr>
        </p:nvGraphicFramePr>
        <p:xfrm>
          <a:off x="35568" y="953783"/>
          <a:ext cx="4572000" cy="4138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559234"/>
              </p:ext>
            </p:extLst>
          </p:nvPr>
        </p:nvGraphicFramePr>
        <p:xfrm>
          <a:off x="4140024" y="1087946"/>
          <a:ext cx="648000" cy="38262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00"/>
              </a:tblGrid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51%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49%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1">
                <a:tc>
                  <a:txBody>
                    <a:bodyPr/>
                    <a:lstStyle/>
                    <a:p>
                      <a:pPr algn="r" fontAlgn="b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337161"/>
              </p:ext>
            </p:extLst>
          </p:nvPr>
        </p:nvGraphicFramePr>
        <p:xfrm>
          <a:off x="1619816" y="1097800"/>
          <a:ext cx="648000" cy="3833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00"/>
              </a:tblGrid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3 729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23 335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1 211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983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929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795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1258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1 707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8764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51 543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2216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3 355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718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4 139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1 934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18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982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394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1 139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394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3 639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4838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2 993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5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3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776744"/>
              </p:ext>
            </p:extLst>
          </p:nvPr>
        </p:nvGraphicFramePr>
        <p:xfrm>
          <a:off x="8028384" y="964830"/>
          <a:ext cx="648000" cy="3983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00"/>
              </a:tblGrid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86%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72%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56%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51%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42%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88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ru-RU" sz="1300" b="0" i="0" u="none" strike="noStrike" kern="1200" baseline="0" dirty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41%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Содействие в активных мерах занятости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3" name="Straight Connector 69"/>
          <p:cNvCxnSpPr/>
          <p:nvPr/>
        </p:nvCxnSpPr>
        <p:spPr>
          <a:xfrm>
            <a:off x="406339" y="483518"/>
            <a:ext cx="6469917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932040" y="500068"/>
            <a:ext cx="0" cy="447568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Номер слайда 4"/>
          <p:cNvSpPr txBox="1">
            <a:spLocks/>
          </p:cNvSpPr>
          <p:nvPr/>
        </p:nvSpPr>
        <p:spPr>
          <a:xfrm>
            <a:off x="87484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16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5076056" y="599776"/>
            <a:ext cx="3929648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algn="ctr" defTabSz="844083">
              <a:defRPr/>
            </a:pPr>
            <a:r>
              <a:rPr lang="ru-RU" sz="1400" dirty="0" smtClean="0">
                <a:solidFill>
                  <a:schemeClr val="tx1"/>
                </a:solidFill>
                <a:latin typeface="Trebuchet MS"/>
                <a:sym typeface="Helvetica Light"/>
              </a:rPr>
              <a:t>Доля трудоустроенных на постоянные рабочие места из числа вовлеченных в меры занятости</a:t>
            </a:r>
            <a:endParaRPr lang="ru-RU" sz="1400" dirty="0">
              <a:solidFill>
                <a:schemeClr val="tx1"/>
              </a:solidFill>
              <a:latin typeface="Trebuchet MS"/>
              <a:sym typeface="Helvetica Light"/>
            </a:endParaRP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689094" y="599776"/>
            <a:ext cx="3685929" cy="3877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algn="ctr" defTabSz="844083">
              <a:defRPr/>
            </a:pPr>
            <a:r>
              <a:rPr lang="ru-RU" sz="1400" dirty="0" smtClean="0">
                <a:solidFill>
                  <a:schemeClr val="tx1"/>
                </a:solidFill>
                <a:latin typeface="Trebuchet MS"/>
                <a:sym typeface="Helvetica Light"/>
              </a:rPr>
              <a:t>Доля трудоустроенных из числа трудоспособных получателей АСП</a:t>
            </a:r>
            <a:endParaRPr lang="ru-RU" sz="1400" dirty="0">
              <a:solidFill>
                <a:schemeClr val="tx1"/>
              </a:solidFill>
              <a:latin typeface="Trebuchet MS"/>
              <a:sym typeface="Helvetica Ligh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88224" y="4542402"/>
            <a:ext cx="306000" cy="16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516216" y="4762746"/>
            <a:ext cx="306000" cy="162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859638"/>
              </p:ext>
            </p:extLst>
          </p:nvPr>
        </p:nvGraphicFramePr>
        <p:xfrm>
          <a:off x="6516288" y="987574"/>
          <a:ext cx="648000" cy="3967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00"/>
              </a:tblGrid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20 053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2 900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2 323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7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532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3754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712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8836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37 214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1075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537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4511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621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873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2 396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683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5945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614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1296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906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9967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983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405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1 613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1 759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449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defRPr lang="ru-RU" sz="1300" b="0" i="0" u="none" strike="noStrike" kern="1200" baseline="0">
                          <a:solidFill>
                            <a:prstClr val="black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r>
                        <a:rPr lang="ru-RU" sz="1200" b="0" i="0" u="none" strike="noStrike" kern="1200" baseline="0" dirty="0">
                          <a:solidFill>
                            <a:schemeClr val="bg1"/>
                          </a:solidFill>
                          <a:latin typeface="Trebuchet MS" panose="020B0603020202020204" pitchFamily="34" charset="0"/>
                          <a:ea typeface="+mn-ea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59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108029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Результаты </a:t>
            </a: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оказания </a:t>
            </a: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АСП нового формата </a:t>
            </a:r>
            <a:endParaRPr lang="ru-RU" sz="2600" dirty="0" smtClean="0">
              <a:solidFill>
                <a:srgbClr val="004992"/>
              </a:solidFill>
              <a:latin typeface="Trebuchet MS"/>
              <a:sym typeface="Helvetica Light"/>
            </a:endParaRPr>
          </a:p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за </a:t>
            </a: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9 месяцев 2018 года</a:t>
            </a:r>
          </a:p>
          <a:p>
            <a:pPr defTabSz="844083">
              <a:defRPr/>
            </a:pP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915566"/>
            <a:ext cx="6613933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4019517" y="1242979"/>
            <a:ext cx="1430218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800" b="1" dirty="0">
                <a:solidFill>
                  <a:srgbClr val="004992"/>
                </a:solidFill>
                <a:latin typeface="Trebuchet MS" panose="020B0603020202020204" pitchFamily="34" charset="0"/>
              </a:rPr>
              <a:t>или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4788024" y="1094859"/>
            <a:ext cx="2880320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более</a:t>
            </a:r>
            <a:r>
              <a:rPr lang="ru-RU" sz="1500" dirty="0"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 </a:t>
            </a:r>
            <a:r>
              <a:rPr lang="ru-RU" sz="4000" b="1" dirty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50</a:t>
            </a:r>
            <a:r>
              <a:rPr lang="ru-RU" sz="4000" dirty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%</a:t>
            </a:r>
            <a:r>
              <a:rPr lang="ru-RU" sz="1500" dirty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 </a:t>
            </a: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тыс. чел.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ea typeface="Helvetica Neue"/>
              <a:cs typeface="Helvetica Neue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874675" y="1166867"/>
            <a:ext cx="2069334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4000" b="1" dirty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40</a:t>
            </a:r>
            <a:r>
              <a:rPr lang="ru-RU" sz="2700" b="1" dirty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 </a:t>
            </a:r>
            <a:endParaRPr lang="ru-RU" b="1" dirty="0">
              <a:latin typeface="Arial" panose="020B0604020202020204" pitchFamily="34" charset="0"/>
              <a:ea typeface="Helvetica Neue"/>
              <a:cs typeface="Helvetica Neue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74924" y="1101350"/>
            <a:ext cx="2274224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 smtClean="0">
                <a:latin typeface="Trebuchet MS" panose="020B0603020202020204" pitchFamily="34" charset="0"/>
              </a:rPr>
              <a:t>ПОЛУЧИЛИ </a:t>
            </a:r>
            <a:r>
              <a:rPr lang="ru-RU" sz="15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ЕДИНОВРЕМЕННУЮ ВЫПЛАТУ </a:t>
            </a:r>
            <a:r>
              <a:rPr lang="ru-RU" sz="1500" b="1" dirty="0" smtClean="0">
                <a:latin typeface="Trebuchet MS" panose="020B0603020202020204" pitchFamily="34" charset="0"/>
              </a:rPr>
              <a:t>за 3 месяца</a:t>
            </a:r>
            <a:endParaRPr lang="ru-RU" sz="1500" b="1" dirty="0">
              <a:latin typeface="Trebuchet MS" panose="020B0603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31699" y="2528771"/>
            <a:ext cx="3440537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4800" b="1" dirty="0" smtClean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</a:rPr>
              <a:t>37</a:t>
            </a:r>
            <a:r>
              <a:rPr lang="ru-RU" sz="21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 </a:t>
            </a:r>
            <a:r>
              <a:rPr lang="ru-RU" sz="2100" b="1" dirty="0" smtClean="0">
                <a:latin typeface="Trebuchet MS" panose="020B0603020202020204" pitchFamily="34" charset="0"/>
              </a:rPr>
              <a:t>тысяч семей </a:t>
            </a:r>
            <a:endParaRPr lang="ru-RU" sz="2100" dirty="0">
              <a:latin typeface="Trebuchet MS" panose="020B0603020202020204" pitchFamily="34" charset="0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 rot="10800000">
            <a:off x="1821768" y="2435685"/>
            <a:ext cx="2277253" cy="93085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379091" y="2413783"/>
            <a:ext cx="315198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251520" y="3507854"/>
            <a:ext cx="2611524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4800" b="1" dirty="0">
                <a:solidFill>
                  <a:srgbClr val="920000"/>
                </a:solidFill>
                <a:latin typeface="Arial" panose="020B0604020202020204" pitchFamily="34" charset="0"/>
                <a:ea typeface="Helvetica Neue"/>
                <a:cs typeface="Helvetica Neue"/>
              </a:rPr>
              <a:t>3</a:t>
            </a:r>
            <a:r>
              <a:rPr lang="ru-RU" sz="2100" b="1" dirty="0">
                <a:solidFill>
                  <a:srgbClr val="004992"/>
                </a:solidFill>
                <a:latin typeface="Trebuchet MS" panose="020B0603020202020204" pitchFamily="34" charset="0"/>
              </a:rPr>
              <a:t> </a:t>
            </a:r>
            <a:r>
              <a:rPr lang="ru-RU" sz="2100" b="1" dirty="0" smtClean="0">
                <a:latin typeface="Trebuchet MS" panose="020B0603020202020204" pitchFamily="34" charset="0"/>
              </a:rPr>
              <a:t>тысяч семей </a:t>
            </a:r>
            <a:endParaRPr lang="ru-RU" sz="2100" dirty="0">
              <a:latin typeface="Trebuchet MS" panose="020B0603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811999" y="1735607"/>
            <a:ext cx="3384449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600" dirty="0">
                <a:latin typeface="Trebuchet MS" panose="020B0603020202020204" pitchFamily="34" charset="0"/>
              </a:rPr>
              <a:t>от общего числа получателей обусловленной денежной помощи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04082" y="1208927"/>
            <a:ext cx="907621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тысяч </a:t>
            </a:r>
          </a:p>
          <a:p>
            <a:pPr lvl="0" algn="ctr">
              <a:lnSpc>
                <a:spcPct val="90000"/>
              </a:lnSpc>
            </a:pP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ea typeface="Helvetica Neue"/>
                <a:cs typeface="Helvetica Neue"/>
                <a:sym typeface="Helvetica Neue"/>
              </a:rPr>
              <a:t>семей </a:t>
            </a:r>
            <a:endParaRPr lang="ru-RU" b="1" dirty="0">
              <a:solidFill>
                <a:prstClr val="black"/>
              </a:solidFill>
              <a:latin typeface="Arial" panose="020B0604020202020204" pitchFamily="34" charset="0"/>
              <a:ea typeface="Helvetica Neue"/>
              <a:cs typeface="Helvetica Neue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3651870"/>
            <a:ext cx="54726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100" dirty="0">
                <a:solidFill>
                  <a:prstClr val="black"/>
                </a:solidFill>
                <a:latin typeface="Trebuchet MS" panose="020B0603020202020204" pitchFamily="34" charset="0"/>
              </a:rPr>
              <a:t>НА ОТКРЫТИЕ ИЛИ РАСШИРЕНИЕ СОБСТВЕННОГО ДЕЛА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55597" y="2865411"/>
            <a:ext cx="55624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100" dirty="0">
                <a:solidFill>
                  <a:prstClr val="black"/>
                </a:solidFill>
                <a:latin typeface="Trebuchet MS" panose="020B0603020202020204" pitchFamily="34" charset="0"/>
              </a:rPr>
              <a:t>НА РАЗВИТИЕ СОБСТВЕННОГО ХОЗЯЙСТВА</a:t>
            </a:r>
          </a:p>
        </p:txBody>
      </p:sp>
      <p:sp>
        <p:nvSpPr>
          <p:cNvPr id="18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17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182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58"/>
          <p:cNvSpPr/>
          <p:nvPr/>
        </p:nvSpPr>
        <p:spPr>
          <a:xfrm>
            <a:off x="155411" y="4343350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155413" y="4011910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155413" y="3680048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55413" y="3377629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155413" y="3075806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55412" y="2787774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55413" y="2434791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155413" y="1851670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55413" y="1544040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55413" y="1210493"/>
            <a:ext cx="600163" cy="216024"/>
          </a:xfrm>
          <a:prstGeom prst="rect">
            <a:avLst/>
          </a:prstGeom>
          <a:solidFill>
            <a:srgbClr val="FFE89F"/>
          </a:solidFill>
          <a:ln>
            <a:solidFill>
              <a:srgbClr val="FFE8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4458" y="67464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Меры социальной адаптации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6" name="Straight Connector 69"/>
          <p:cNvCxnSpPr/>
          <p:nvPr/>
        </p:nvCxnSpPr>
        <p:spPr>
          <a:xfrm>
            <a:off x="406339" y="483518"/>
            <a:ext cx="6685941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39552" y="569317"/>
            <a:ext cx="6088572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Мерами социальной адаптации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 </a:t>
            </a:r>
            <a:r>
              <a:rPr lang="ru-RU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ОХВАЧЕНО </a:t>
            </a:r>
            <a:endParaRPr lang="ru-RU" b="1" dirty="0">
              <a:solidFill>
                <a:srgbClr val="004992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08104" y="483518"/>
            <a:ext cx="2307887" cy="5124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32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89,7</a:t>
            </a:r>
            <a:r>
              <a:rPr lang="ru-RU" sz="25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 </a:t>
            </a: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</a:t>
            </a:r>
            <a:r>
              <a:rPr lang="ru-RU" dirty="0">
                <a:latin typeface="Trebuchet MS" pitchFamily="34" charset="0"/>
                <a:ea typeface="Helvetica Neue"/>
                <a:cs typeface="Helvetica Neue"/>
                <a:sym typeface="Helvetica Neue"/>
              </a:rPr>
              <a:t>. чел.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339" y="1059582"/>
            <a:ext cx="5101765" cy="5924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endParaRPr lang="ru-RU" sz="1700" dirty="0" smtClean="0">
              <a:latin typeface="Trebuchet MS" pitchFamily="34" charset="0"/>
            </a:endParaRPr>
          </a:p>
          <a:p>
            <a:endParaRPr lang="ru-RU" sz="1700" dirty="0">
              <a:latin typeface="Trebuchet MS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32639" y="1145381"/>
            <a:ext cx="4160041" cy="3462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20,3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70740" y="2081485"/>
            <a:ext cx="1385636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2,8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569773" y="2355726"/>
            <a:ext cx="1026563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130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569773" y="2715766"/>
            <a:ext cx="1026563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582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564074" y="3017589"/>
            <a:ext cx="1536318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26,4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564074" y="3305621"/>
            <a:ext cx="1536318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11,4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588224" y="3593653"/>
            <a:ext cx="1536318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16,9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80846" y="1140048"/>
            <a:ext cx="6683442" cy="380796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>
                <a:latin typeface="Trebuchet MS" pitchFamily="34" charset="0"/>
              </a:rPr>
              <a:t>Соц. помощь по решению МИО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Оказание </a:t>
            </a:r>
            <a:r>
              <a:rPr lang="ru-RU" sz="1700" dirty="0">
                <a:latin typeface="Trebuchet MS" pitchFamily="34" charset="0"/>
              </a:rPr>
              <a:t>спец</a:t>
            </a:r>
            <a:r>
              <a:rPr lang="ru-RU" sz="1700" dirty="0" smtClean="0">
                <a:latin typeface="Trebuchet MS" pitchFamily="34" charset="0"/>
              </a:rPr>
              <a:t>. соц</a:t>
            </a:r>
            <a:r>
              <a:rPr lang="ru-RU" sz="1700" dirty="0">
                <a:latin typeface="Trebuchet MS" pitchFamily="34" charset="0"/>
              </a:rPr>
              <a:t>. услуг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Жилищная </a:t>
            </a:r>
            <a:r>
              <a:rPr lang="ru-RU" sz="1700" dirty="0">
                <a:latin typeface="Trebuchet MS" pitchFamily="34" charset="0"/>
              </a:rPr>
              <a:t>помощь на компенсацию расходов по оплате жилищно-коммунальных услуг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Постановка </a:t>
            </a:r>
            <a:r>
              <a:rPr lang="ru-RU" sz="1700" dirty="0">
                <a:latin typeface="Trebuchet MS" pitchFamily="34" charset="0"/>
              </a:rPr>
              <a:t>на учет в женских консультациях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Постановка </a:t>
            </a:r>
            <a:r>
              <a:rPr lang="ru-RU" sz="1700" dirty="0">
                <a:latin typeface="Trebuchet MS" pitchFamily="34" charset="0"/>
              </a:rPr>
              <a:t>на очередь предоставления жилья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Иные </a:t>
            </a:r>
            <a:r>
              <a:rPr lang="ru-RU" sz="1700" dirty="0">
                <a:latin typeface="Trebuchet MS" pitchFamily="34" charset="0"/>
              </a:rPr>
              <a:t>меры соц. поддержки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Секции</a:t>
            </a:r>
            <a:r>
              <a:rPr lang="ru-RU" sz="1700" dirty="0">
                <a:latin typeface="Trebuchet MS" pitchFamily="34" charset="0"/>
              </a:rPr>
              <a:t>, кружки, факультативные занятия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Постановка </a:t>
            </a:r>
            <a:r>
              <a:rPr lang="ru-RU" sz="1700" dirty="0">
                <a:latin typeface="Trebuchet MS" pitchFamily="34" charset="0"/>
              </a:rPr>
              <a:t>на очередь в детские сады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 smtClean="0">
                <a:latin typeface="Trebuchet MS" pitchFamily="34" charset="0"/>
              </a:rPr>
              <a:t>Материальная </a:t>
            </a:r>
            <a:r>
              <a:rPr lang="ru-RU" sz="1700" dirty="0">
                <a:latin typeface="Trebuchet MS" pitchFamily="34" charset="0"/>
              </a:rPr>
              <a:t>помощь </a:t>
            </a:r>
            <a:r>
              <a:rPr lang="ru-RU" sz="1700" dirty="0" smtClean="0">
                <a:latin typeface="Trebuchet MS" pitchFamily="34" charset="0"/>
              </a:rPr>
              <a:t>по </a:t>
            </a:r>
            <a:r>
              <a:rPr lang="ru-RU" sz="1700" dirty="0">
                <a:latin typeface="Trebuchet MS" pitchFamily="34" charset="0"/>
              </a:rPr>
              <a:t>линии </a:t>
            </a:r>
            <a:r>
              <a:rPr lang="ru-RU" sz="1700" dirty="0" smtClean="0">
                <a:latin typeface="Trebuchet MS" pitchFamily="34" charset="0"/>
              </a:rPr>
              <a:t>всеобуча</a:t>
            </a: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1700" dirty="0">
                <a:latin typeface="Trebuchet MS" pitchFamily="34" charset="0"/>
              </a:rPr>
              <a:t>Оказание социальной и медико-педагогической коррекционной </a:t>
            </a:r>
            <a:r>
              <a:rPr lang="ru-RU" sz="1700" dirty="0" smtClean="0">
                <a:latin typeface="Trebuchet MS" pitchFamily="34" charset="0"/>
              </a:rPr>
              <a:t>поддержки</a:t>
            </a:r>
            <a:endParaRPr lang="ru-RU" sz="1700" dirty="0">
              <a:latin typeface="Trebuchet MS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660232" y="3953693"/>
            <a:ext cx="1385636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2,9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660232" y="4601765"/>
            <a:ext cx="1000915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36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детей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570740" y="1577429"/>
            <a:ext cx="1385636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8,2 </a:t>
            </a:r>
            <a:r>
              <a:rPr lang="ru-RU" sz="1400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чел.</a:t>
            </a:r>
            <a:endParaRPr lang="ru-RU" sz="1400" dirty="0">
              <a:latin typeface="Trebuchet MS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 rot="15386645" flipH="1">
            <a:off x="7549226" y="811914"/>
            <a:ext cx="198945" cy="207901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7735011" y="303598"/>
            <a:ext cx="900000" cy="900000"/>
          </a:xfrm>
          <a:prstGeom prst="ellipse">
            <a:avLst/>
          </a:prstGeom>
          <a:solidFill>
            <a:srgbClr val="004992"/>
          </a:solidFill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7773069" y="335851"/>
            <a:ext cx="828000" cy="828000"/>
          </a:xfrm>
          <a:prstGeom prst="ellipse">
            <a:avLst/>
          </a:prstGeom>
          <a:solidFill>
            <a:srgbClr val="004992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7773069" y="545227"/>
            <a:ext cx="8370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000" dirty="0" smtClean="0">
                <a:solidFill>
                  <a:schemeClr val="bg1"/>
                </a:solidFill>
                <a:latin typeface="Trebuchet MS"/>
              </a:rPr>
              <a:t>17,8%</a:t>
            </a:r>
            <a:endParaRPr lang="ru-RU" sz="2000" dirty="0">
              <a:solidFill>
                <a:schemeClr val="bg1"/>
              </a:solidFill>
              <a:latin typeface="Trebuchet MS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3634081" y="4876006"/>
            <a:ext cx="3080675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038438" y="4227934"/>
            <a:ext cx="1676318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788524" y="3867894"/>
            <a:ext cx="1871708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099077" y="3579862"/>
            <a:ext cx="1561155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749309" y="3291830"/>
            <a:ext cx="2910923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634081" y="2945581"/>
            <a:ext cx="2929993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508104" y="2643758"/>
            <a:ext cx="1055970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923928" y="2355726"/>
            <a:ext cx="2645845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469553" y="1779662"/>
            <a:ext cx="3094521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925751" y="1419622"/>
            <a:ext cx="2734481" cy="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18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214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до 01.01.2018"/>
          <p:cNvSpPr/>
          <p:nvPr/>
        </p:nvSpPr>
        <p:spPr>
          <a:xfrm>
            <a:off x="898674" y="726378"/>
            <a:ext cx="2300111" cy="310618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90389" tIns="31887" rIns="90389" bIns="31887" anchor="ctr">
            <a:spAutoFit/>
          </a:bodyPr>
          <a:lstStyle>
            <a:lvl1pPr>
              <a:defRPr sz="2000"/>
            </a:lvl1pPr>
          </a:lstStyle>
          <a:p>
            <a:r>
              <a:rPr lang="ru-RU" sz="1600" dirty="0">
                <a:latin typeface="Trebuchet MS" pitchFamily="34" charset="0"/>
              </a:rPr>
              <a:t>Д</a:t>
            </a:r>
            <a:r>
              <a:rPr lang="ru-RU" sz="1600" dirty="0" smtClean="0">
                <a:latin typeface="Trebuchet MS" pitchFamily="34" charset="0"/>
              </a:rPr>
              <a:t>о </a:t>
            </a:r>
            <a:r>
              <a:rPr sz="1600" dirty="0">
                <a:latin typeface="Trebuchet MS" pitchFamily="34" charset="0"/>
              </a:rPr>
              <a:t>1</a:t>
            </a:r>
            <a:r>
              <a:rPr lang="ru-RU" sz="1600" dirty="0">
                <a:latin typeface="Trebuchet MS" pitchFamily="34" charset="0"/>
              </a:rPr>
              <a:t> января </a:t>
            </a:r>
            <a:r>
              <a:rPr sz="1600" dirty="0">
                <a:latin typeface="Trebuchet MS" pitchFamily="34" charset="0"/>
              </a:rPr>
              <a:t>2018</a:t>
            </a:r>
            <a:r>
              <a:rPr lang="ru-RU" sz="1600" dirty="0">
                <a:latin typeface="Trebuchet MS" pitchFamily="34" charset="0"/>
              </a:rPr>
              <a:t> года</a:t>
            </a:r>
            <a:endParaRPr sz="1600" dirty="0">
              <a:latin typeface="Trebuchet MS" pitchFamily="34" charset="0"/>
            </a:endParaRPr>
          </a:p>
        </p:txBody>
      </p:sp>
      <p:graphicFrame>
        <p:nvGraphicFramePr>
          <p:cNvPr id="200" name="Table"/>
          <p:cNvGraphicFramePr/>
          <p:nvPr>
            <p:extLst>
              <p:ext uri="{D42A27DB-BD31-4B8C-83A1-F6EECF244321}">
                <p14:modId xmlns:p14="http://schemas.microsoft.com/office/powerpoint/2010/main" val="1121623782"/>
              </p:ext>
            </p:extLst>
          </p:nvPr>
        </p:nvGraphicFramePr>
        <p:xfrm>
          <a:off x="683568" y="1563638"/>
          <a:ext cx="3672408" cy="2562224"/>
        </p:xfrm>
        <a:graphic>
          <a:graphicData uri="http://schemas.openxmlformats.org/drawingml/2006/table">
            <a:tbl>
              <a:tblPr bandRow="1"/>
              <a:tblGrid>
                <a:gridCol w="2979500"/>
                <a:gridCol w="692908"/>
              </a:tblGrid>
              <a:tr h="176296">
                <a:tc>
                  <a:txBody>
                    <a:bodyPr/>
                    <a:lstStyle/>
                    <a:p>
                      <a:pPr algn="l" defTabSz="914400">
                        <a:spcAft>
                          <a:spcPts val="3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Государственное детское пособие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2000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11 </a:t>
                      </a: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915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207">
                <a:tc>
                  <a:txBody>
                    <a:bodyPr/>
                    <a:lstStyle/>
                    <a:p>
                      <a:pPr algn="l" defTabSz="914400">
                        <a:spcAft>
                          <a:spcPts val="300"/>
                        </a:spcAft>
                      </a:pPr>
                      <a:r>
                        <a:rPr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С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пециальное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 государственное пособие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2000"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9 440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6296">
                <a:tc>
                  <a:txBody>
                    <a:bodyPr/>
                    <a:lstStyle/>
                    <a:p>
                      <a:pPr algn="l" defTabSz="914400">
                        <a:spcAft>
                          <a:spcPts val="3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Адресная социальная помощь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2000"/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33 858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6296">
                <a:tc>
                  <a:txBody>
                    <a:bodyPr/>
                    <a:lstStyle/>
                    <a:p>
                      <a:pPr algn="r" defTabSz="914400"/>
                      <a:r>
                        <a:rPr sz="1400" kern="1200" dirty="0" err="1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из</a:t>
                      </a:r>
                      <a:r>
                        <a:rPr sz="140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sz="140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них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 на</a:t>
                      </a:r>
                      <a:r>
                        <a:rPr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: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>
                        <a:defRPr sz="1500">
                          <a:latin typeface="Helvetica Neue"/>
                          <a:ea typeface="Helvetica Neue"/>
                          <a:cs typeface="Helvetica Neue"/>
                          <a:sym typeface="Helvetica Neue"/>
                        </a:defRPr>
                      </a:pP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6296">
                <a:tc>
                  <a:txBody>
                    <a:bodyPr/>
                    <a:lstStyle/>
                    <a:p>
                      <a:pPr algn="r" defTabSz="91440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Пятерых д</a:t>
                      </a:r>
                      <a:r>
                        <a:rPr sz="140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ет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ей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2000"/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28 211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6296">
                <a:tc>
                  <a:txBody>
                    <a:bodyPr/>
                    <a:lstStyle/>
                    <a:p>
                      <a:pPr algn="r" defTabSz="914400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М</a:t>
                      </a:r>
                      <a:r>
                        <a:rPr sz="140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ать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2000"/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5 642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6296">
                <a:tc>
                  <a:txBody>
                    <a:bodyPr/>
                    <a:lstStyle/>
                    <a:p>
                      <a: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О</a:t>
                      </a:r>
                      <a:r>
                        <a:rPr sz="140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тц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а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2000"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0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72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kk-KZ" sz="14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ИТОГО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/>
                      </a:pPr>
                      <a:r>
                        <a:rPr lang="kk-KZ" sz="14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ПО ВСЕМ ВЫПЛАТАМ:</a:t>
                      </a:r>
                      <a:endParaRPr sz="140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kk-KZ" sz="1400" b="1" kern="1200" dirty="0" smtClean="0">
                          <a:solidFill>
                            <a:srgbClr val="920000"/>
                          </a:solidFill>
                          <a:latin typeface="Trebuchet MS" pitchFamily="34" charset="0"/>
                          <a:ea typeface="Helvetica Neue"/>
                          <a:cs typeface="Helvetica Neue"/>
                          <a:sym typeface="Georgia"/>
                        </a:rPr>
                        <a:t>55 213</a:t>
                      </a:r>
                      <a:endParaRPr sz="140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до 01.01.2018"/>
          <p:cNvSpPr/>
          <p:nvPr/>
        </p:nvSpPr>
        <p:spPr>
          <a:xfrm>
            <a:off x="5420578" y="748964"/>
            <a:ext cx="2619108" cy="310618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90389" tIns="31887" rIns="90389" bIns="31887" anchor="ctr">
            <a:spAutoFit/>
          </a:bodyPr>
          <a:lstStyle>
            <a:lvl1pPr>
              <a:defRPr sz="2000"/>
            </a:lvl1pPr>
          </a:lstStyle>
          <a:p>
            <a:r>
              <a:rPr lang="ru-RU" sz="1600" dirty="0">
                <a:latin typeface="Trebuchet MS" pitchFamily="34" charset="0"/>
              </a:rPr>
              <a:t>П</a:t>
            </a:r>
            <a:r>
              <a:rPr lang="ru-RU" sz="1600" dirty="0" smtClean="0">
                <a:latin typeface="Trebuchet MS" pitchFamily="34" charset="0"/>
              </a:rPr>
              <a:t>осле </a:t>
            </a:r>
            <a:r>
              <a:rPr sz="1600" dirty="0">
                <a:latin typeface="Trebuchet MS" pitchFamily="34" charset="0"/>
              </a:rPr>
              <a:t>1</a:t>
            </a:r>
            <a:r>
              <a:rPr lang="ru-RU" sz="1600" dirty="0">
                <a:latin typeface="Trebuchet MS" pitchFamily="34" charset="0"/>
              </a:rPr>
              <a:t> января </a:t>
            </a:r>
            <a:r>
              <a:rPr sz="1600" dirty="0">
                <a:latin typeface="Trebuchet MS" pitchFamily="34" charset="0"/>
              </a:rPr>
              <a:t>2018</a:t>
            </a:r>
            <a:r>
              <a:rPr lang="ru-RU" sz="1600" dirty="0">
                <a:latin typeface="Trebuchet MS" pitchFamily="34" charset="0"/>
              </a:rPr>
              <a:t> года</a:t>
            </a:r>
            <a:endParaRPr sz="1600" dirty="0">
              <a:latin typeface="Trebuchet MS" pitchFamily="34" charset="0"/>
            </a:endParaRPr>
          </a:p>
        </p:txBody>
      </p:sp>
      <p:graphicFrame>
        <p:nvGraphicFramePr>
          <p:cNvPr id="20" name="Table"/>
          <p:cNvGraphicFramePr/>
          <p:nvPr>
            <p:extLst>
              <p:ext uri="{D42A27DB-BD31-4B8C-83A1-F6EECF244321}">
                <p14:modId xmlns:p14="http://schemas.microsoft.com/office/powerpoint/2010/main" val="2264574173"/>
              </p:ext>
            </p:extLst>
          </p:nvPr>
        </p:nvGraphicFramePr>
        <p:xfrm>
          <a:off x="4716016" y="1563638"/>
          <a:ext cx="3677947" cy="2592289"/>
        </p:xfrm>
        <a:graphic>
          <a:graphicData uri="http://schemas.openxmlformats.org/drawingml/2006/table">
            <a:tbl>
              <a:tblPr bandRow="1"/>
              <a:tblGrid>
                <a:gridCol w="2957867"/>
                <a:gridCol w="720080"/>
              </a:tblGrid>
              <a:tr h="7115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Специальное государственное пособие</a:t>
                      </a: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10 00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endParaRPr lang="ru-RU" sz="1400" b="0" kern="1200" dirty="0" smtClean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5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Адресная социальная помощь</a:t>
                      </a: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81 921</a:t>
                      </a:r>
                      <a:endParaRPr lang="ru-RU" sz="1400" b="0" kern="1200" dirty="0" smtClean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56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sz="1400" b="0" kern="1200" dirty="0" err="1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из</a:t>
                      </a:r>
                      <a:r>
                        <a:rPr sz="1400" b="0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sz="1400" b="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них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 на</a:t>
                      </a:r>
                      <a:r>
                        <a:rPr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:</a:t>
                      </a:r>
                      <a:endParaRPr sz="14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endParaRPr sz="14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56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Пятерых д</a:t>
                      </a:r>
                      <a:r>
                        <a:rPr sz="1400" b="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ет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ей</a:t>
                      </a:r>
                      <a:endParaRPr sz="14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65 661</a:t>
                      </a:r>
                      <a:endParaRPr sz="14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565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М</a:t>
                      </a:r>
                      <a:r>
                        <a:rPr sz="1400" b="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ать</a:t>
                      </a:r>
                      <a:endParaRPr sz="14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13 132</a:t>
                      </a:r>
                      <a:endParaRPr lang="ru-RU" sz="1400" b="0" kern="1200" dirty="0" smtClean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470">
                <a:tc>
                  <a:txBody>
                    <a:bodyPr/>
                    <a:lstStyle/>
                    <a:p>
                      <a:pPr marL="0" marR="0" indent="0" algn="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О</a:t>
                      </a:r>
                      <a:r>
                        <a:rPr sz="1400" b="0" kern="1200" dirty="0" err="1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тц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а</a:t>
                      </a:r>
                      <a:endParaRPr sz="1400" b="0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kk-KZ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1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Georgia"/>
                        </a:rPr>
                        <a:t>3 132</a:t>
                      </a:r>
                      <a:endParaRPr lang="ru-RU" sz="1400" b="0" kern="1200" dirty="0" smtClean="0">
                        <a:solidFill>
                          <a:schemeClr val="tx1"/>
                        </a:solidFill>
                        <a:latin typeface="Trebuchet MS" pitchFamily="34" charset="0"/>
                        <a:ea typeface="+mn-ea"/>
                        <a:cs typeface="+mn-cs"/>
                        <a:sym typeface="Georgia"/>
                      </a:endParaRP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40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kk-KZ" sz="1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ИТОГО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7800" algn="l"/>
                        </a:tabLst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kk-KZ" sz="1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rebuchet MS" pitchFamily="34" charset="0"/>
                          <a:ea typeface="+mn-ea"/>
                          <a:cs typeface="+mn-cs"/>
                          <a:sym typeface="Helvetica Neue"/>
                        </a:rPr>
                        <a:t>ПО ВСЕМ ВЫПЛАТАМ:</a:t>
                      </a:r>
                      <a:endParaRPr sz="1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rebuchet MS" pitchFamily="34" charset="0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 marL="35719" marR="75938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 sz="2000" b="1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  <a:r>
                        <a:rPr lang="ru-RU" sz="1400" b="1" kern="1200" dirty="0" smtClean="0">
                          <a:solidFill>
                            <a:srgbClr val="920000"/>
                          </a:solidFill>
                          <a:latin typeface="Trebuchet MS" pitchFamily="34" charset="0"/>
                          <a:ea typeface="Helvetica Neue"/>
                          <a:cs typeface="Helvetica Neue"/>
                          <a:sym typeface="Georgia"/>
                        </a:rPr>
                        <a:t>91 926</a:t>
                      </a:r>
                    </a:p>
                  </a:txBody>
                  <a:tcPr marL="35719" marR="35719" marT="26789" marB="2678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6" name="Заявленный доход: ₸24 459"/>
          <p:cNvSpPr/>
          <p:nvPr/>
        </p:nvSpPr>
        <p:spPr>
          <a:xfrm>
            <a:off x="971600" y="1029888"/>
            <a:ext cx="8280920" cy="389734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1887" tIns="31887" rIns="31887" bIns="31887" anchor="ctr">
            <a:noAutofit/>
          </a:bodyPr>
          <a:lstStyle/>
          <a:p>
            <a:pPr indent="-1745822">
              <a:lnSpc>
                <a:spcPct val="90000"/>
              </a:lnSpc>
              <a:defRPr sz="2000"/>
            </a:pP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rebuchet MS" pitchFamily="34" charset="0"/>
              </a:rPr>
              <a:t>Размер </a:t>
            </a:r>
            <a:r>
              <a:rPr lang="kk-KZ" dirty="0" err="1">
                <a:solidFill>
                  <a:schemeClr val="tx2">
                    <a:lumMod val="75000"/>
                  </a:schemeClr>
                </a:solidFill>
                <a:latin typeface="Trebuchet MS" pitchFamily="34" charset="0"/>
              </a:rPr>
              <a:t>месячного</a:t>
            </a: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rebuchet MS" pitchFamily="34" charset="0"/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rebuchet MS" pitchFamily="34" charset="0"/>
              </a:rPr>
              <a:t>дохода до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rebuchet MS" pitchFamily="34" charset="0"/>
              </a:rPr>
              <a:t>получения АСП - </a:t>
            </a:r>
            <a:r>
              <a:rPr lang="en-US" sz="25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Georgia"/>
              </a:rPr>
              <a:t>7 </a:t>
            </a:r>
            <a:r>
              <a:rPr lang="en-US" sz="25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Georgia"/>
              </a:rPr>
              <a:t>075</a:t>
            </a:r>
            <a:r>
              <a:rPr lang="ru-RU" sz="25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Georgia"/>
              </a:rPr>
              <a:t> </a:t>
            </a:r>
            <a:r>
              <a:rPr lang="ru-RU" dirty="0">
                <a:latin typeface="Trebuchet MS" pitchFamily="34" charset="0"/>
                <a:ea typeface="Helvetica Neue"/>
                <a:cs typeface="Helvetica Neue"/>
                <a:sym typeface="Georgia"/>
              </a:rPr>
              <a:t>тенге</a:t>
            </a:r>
            <a:endParaRPr dirty="0">
              <a:latin typeface="Trebuchet MS" pitchFamily="34" charset="0"/>
              <a:ea typeface="Helvetica Neue"/>
              <a:cs typeface="Helvetica Neue"/>
              <a:sym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6016" y="4155926"/>
            <a:ext cx="4125554" cy="9992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1887" tIns="31887" rIns="31887" bIns="31887" numCol="1" spcCol="23915" rtlCol="0" anchor="ctr">
            <a:spAutoFit/>
          </a:bodyPr>
          <a:lstStyle/>
          <a:p>
            <a:pPr algn="just" defTabSz="366702" hangingPunct="0">
              <a:lnSpc>
                <a:spcPct val="90000"/>
              </a:lnSpc>
            </a:pPr>
            <a:r>
              <a:rPr lang="ru-RU" sz="1350" dirty="0">
                <a:solidFill>
                  <a:srgbClr val="C00000"/>
                </a:solidFill>
                <a:latin typeface="Trebuchet MS" pitchFamily="34" charset="0"/>
                <a:sym typeface="Helvetica Light"/>
              </a:rPr>
              <a:t>Государственная поддержка: </a:t>
            </a:r>
          </a:p>
          <a:p>
            <a:pPr marL="394604" indent="-215238" algn="just" defTabSz="366702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1350" dirty="0" smtClean="0">
                <a:latin typeface="Trebuchet MS" pitchFamily="34" charset="0"/>
                <a:sym typeface="Helvetica Light"/>
              </a:rPr>
              <a:t>Трудоустроена в </a:t>
            </a:r>
            <a:r>
              <a:rPr lang="ru-RU" sz="1350" dirty="0" smtClean="0">
                <a:latin typeface="Trebuchet MS" pitchFamily="34" charset="0"/>
                <a:sym typeface="Helvetica Light"/>
              </a:rPr>
              <a:t>КХ «Т</a:t>
            </a:r>
            <a:r>
              <a:rPr lang="kk-KZ" sz="1350" dirty="0" smtClean="0">
                <a:latin typeface="Trebuchet MS" pitchFamily="34" charset="0"/>
                <a:sym typeface="Helvetica Light"/>
              </a:rPr>
              <a:t>өрт сарай</a:t>
            </a:r>
            <a:r>
              <a:rPr lang="ru-RU" sz="1350" dirty="0" smtClean="0">
                <a:latin typeface="Trebuchet MS" pitchFamily="34" charset="0"/>
                <a:sym typeface="Helvetica Light"/>
              </a:rPr>
              <a:t>» подсобным рабочим;</a:t>
            </a:r>
            <a:endParaRPr lang="ru-RU" sz="1350" dirty="0">
              <a:latin typeface="Trebuchet MS" pitchFamily="34" charset="0"/>
              <a:sym typeface="Helvetica Light"/>
            </a:endParaRPr>
          </a:p>
          <a:p>
            <a:pPr marL="394604" indent="-215238" algn="just" defTabSz="366702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1350" dirty="0" smtClean="0">
                <a:latin typeface="Trebuchet MS" pitchFamily="34" charset="0"/>
                <a:sym typeface="Helvetica Light"/>
              </a:rPr>
              <a:t>Социальная адаптация - </a:t>
            </a:r>
            <a:r>
              <a:rPr lang="kk-KZ" sz="1350" dirty="0" err="1" smtClean="0">
                <a:latin typeface="Trebuchet MS" pitchFamily="34" charset="0"/>
              </a:rPr>
              <a:t>обеспечени</a:t>
            </a:r>
            <a:r>
              <a:rPr lang="ru-RU" sz="1350" dirty="0">
                <a:latin typeface="Trebuchet MS" pitchFamily="34" charset="0"/>
              </a:rPr>
              <a:t>е</a:t>
            </a:r>
            <a:r>
              <a:rPr lang="kk-KZ" sz="1350" dirty="0" smtClean="0">
                <a:latin typeface="Trebuchet MS" pitchFamily="34" charset="0"/>
              </a:rPr>
              <a:t> </a:t>
            </a:r>
            <a:r>
              <a:rPr lang="kk-KZ" sz="1350" dirty="0">
                <a:latin typeface="Trebuchet MS" pitchFamily="34" charset="0"/>
              </a:rPr>
              <a:t>детей </a:t>
            </a:r>
            <a:r>
              <a:rPr lang="kk-KZ" sz="1350" dirty="0" err="1">
                <a:latin typeface="Trebuchet MS" pitchFamily="34" charset="0"/>
              </a:rPr>
              <a:t>школьным</a:t>
            </a:r>
            <a:r>
              <a:rPr lang="kk-KZ" sz="1350" dirty="0">
                <a:latin typeface="Trebuchet MS" pitchFamily="34" charset="0"/>
              </a:rPr>
              <a:t> </a:t>
            </a:r>
            <a:r>
              <a:rPr lang="kk-KZ" sz="1350" dirty="0" err="1" smtClean="0">
                <a:latin typeface="Trebuchet MS" pitchFamily="34" charset="0"/>
              </a:rPr>
              <a:t>питанием</a:t>
            </a:r>
            <a:r>
              <a:rPr lang="kk-KZ" sz="1350" dirty="0" smtClean="0">
                <a:latin typeface="Trebuchet MS" pitchFamily="34" charset="0"/>
              </a:rPr>
              <a:t> </a:t>
            </a:r>
            <a:endParaRPr lang="ru-RU" sz="1350" dirty="0">
              <a:latin typeface="Trebuchet MS" pitchFamily="34" charset="0"/>
            </a:endParaRPr>
          </a:p>
        </p:txBody>
      </p:sp>
      <p:sp>
        <p:nvSpPr>
          <p:cNvPr id="30" name="Title 3"/>
          <p:cNvSpPr txBox="1">
            <a:spLocks/>
          </p:cNvSpPr>
          <p:nvPr/>
        </p:nvSpPr>
        <p:spPr>
          <a:xfrm>
            <a:off x="384458" y="34745"/>
            <a:ext cx="8652038" cy="6093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dirty="0" smtClean="0">
                <a:solidFill>
                  <a:srgbClr val="004992"/>
                </a:solidFill>
                <a:latin typeface="Trebuchet MS"/>
                <a:sym typeface="Helvetica Light"/>
              </a:rPr>
              <a:t>Эффект внедрения АСП нового формата на примере малообеспеченной </a:t>
            </a:r>
            <a:r>
              <a:rPr lang="ru-RU" dirty="0" smtClean="0">
                <a:solidFill>
                  <a:srgbClr val="004992"/>
                </a:solidFill>
                <a:latin typeface="Trebuchet MS"/>
                <a:sym typeface="Helvetica Light"/>
              </a:rPr>
              <a:t>семьи </a:t>
            </a:r>
            <a:r>
              <a:rPr lang="ru-RU" dirty="0" err="1" smtClean="0">
                <a:solidFill>
                  <a:srgbClr val="004992"/>
                </a:solidFill>
                <a:latin typeface="Trebuchet MS"/>
                <a:sym typeface="Helvetica Light"/>
              </a:rPr>
              <a:t>Аманбаевых</a:t>
            </a:r>
            <a:r>
              <a:rPr lang="ru-RU" dirty="0" smtClean="0">
                <a:solidFill>
                  <a:srgbClr val="004992"/>
                </a:solidFill>
                <a:latin typeface="Trebuchet MS"/>
                <a:sym typeface="Helvetica Light"/>
              </a:rPr>
              <a:t> в </a:t>
            </a:r>
            <a:r>
              <a:rPr lang="ru-RU" dirty="0" err="1" smtClean="0">
                <a:solidFill>
                  <a:srgbClr val="004992"/>
                </a:solidFill>
                <a:latin typeface="Trebuchet MS"/>
                <a:sym typeface="Helvetica Light"/>
              </a:rPr>
              <a:t>Жамбылской</a:t>
            </a:r>
            <a:r>
              <a:rPr lang="ru-RU" dirty="0" smtClean="0">
                <a:solidFill>
                  <a:srgbClr val="004992"/>
                </a:solidFill>
                <a:latin typeface="Trebuchet MS"/>
                <a:sym typeface="Helvetica Light"/>
              </a:rPr>
              <a:t> области</a:t>
            </a:r>
            <a:endParaRPr lang="ru-RU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31" name="Straight Connector 69"/>
          <p:cNvCxnSpPr/>
          <p:nvPr/>
        </p:nvCxnSpPr>
        <p:spPr>
          <a:xfrm>
            <a:off x="406339" y="699542"/>
            <a:ext cx="6685941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69"/>
          <p:cNvCxnSpPr/>
          <p:nvPr/>
        </p:nvCxnSpPr>
        <p:spPr>
          <a:xfrm flipV="1">
            <a:off x="4572000" y="1491630"/>
            <a:ext cx="0" cy="3384376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98674" y="1029945"/>
            <a:ext cx="23001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420578" y="1029945"/>
            <a:ext cx="25656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3737717" y="1347614"/>
            <a:ext cx="1914403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тенге</a:t>
            </a:r>
            <a:endParaRPr lang="ru-RU" sz="1200" b="1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7884368" y="1305106"/>
            <a:ext cx="1914403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1200" b="1" dirty="0" smtClean="0">
                <a:solidFill>
                  <a:prstClr val="black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тенге</a:t>
            </a:r>
            <a:endParaRPr lang="ru-RU" sz="1200" b="1" dirty="0"/>
          </a:p>
        </p:txBody>
      </p:sp>
      <p:sp>
        <p:nvSpPr>
          <p:cNvPr id="45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19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313822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267494"/>
            <a:ext cx="7311582" cy="7201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Развитие социальной помощи реализуется </a:t>
            </a:r>
          </a:p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в соответствии с </a:t>
            </a: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видением </a:t>
            </a: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Главы Государства</a:t>
            </a: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1131590"/>
            <a:ext cx="8280000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3779911" y="1419622"/>
            <a:ext cx="4968553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Рост благосостояния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казахстанцев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: 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повышение доходов и качества жизни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26" name="«...социальная помощь будет предоставляться только тем гражданам, кто в ней действительно нуждается. Государственная адресная социальная помощь трудоспособным гражданам с низкими доходами будет предоставляться только при условии их активного участия в программах содействия занятости и социальной адаптации...»"/>
          <p:cNvSpPr/>
          <p:nvPr/>
        </p:nvSpPr>
        <p:spPr>
          <a:xfrm>
            <a:off x="3131840" y="2449158"/>
            <a:ext cx="5616624" cy="1922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169" tIns="35169" rIns="35169" bIns="35169" anchor="ctr">
            <a:noAutofit/>
          </a:bodyPr>
          <a:lstStyle>
            <a:lvl1pPr algn="l">
              <a:defRPr sz="2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indent="180975" algn="just">
              <a:lnSpc>
                <a:spcPct val="130000"/>
              </a:lnSpc>
            </a:pPr>
            <a:r>
              <a:rPr lang="ru-RU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«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Устойчивое развитие нашей страны вселяет большую надежду на дальнейшее повышение уровня жизни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.</a:t>
            </a:r>
          </a:p>
          <a:p>
            <a:pPr indent="180975" algn="just">
              <a:lnSpc>
                <a:spcPct val="130000"/>
              </a:lnSpc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Благополучие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казахстанцев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 зависит в первую очередь от стабильного роста доходов и качества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жизни»</a:t>
            </a:r>
            <a:endParaRPr sz="1600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013938" y="2104425"/>
            <a:ext cx="4734526" cy="56169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Послание Президента Республики Казахстан </a:t>
            </a:r>
          </a:p>
          <a:p>
            <a:pPr algn="r"/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от 5 октября 2018 года</a:t>
            </a:r>
          </a:p>
        </p:txBody>
      </p:sp>
      <p:pic>
        <p:nvPicPr>
          <p:cNvPr id="28" name="Picture 2" descr="C:\Users\админ\Desktop\президент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563638"/>
            <a:ext cx="2482101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2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575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Результаты внедрения АСП нового формата</a:t>
            </a: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671355"/>
            <a:ext cx="6685941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555776" y="1475402"/>
            <a:ext cx="1202893" cy="66479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504 </a:t>
            </a:r>
            <a:endParaRPr lang="ru-RU" sz="2500" b="1" dirty="0" smtClean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</a:t>
            </a:r>
            <a:r>
              <a:rPr lang="ru-RU" dirty="0">
                <a:latin typeface="Trebuchet MS" pitchFamily="34" charset="0"/>
                <a:ea typeface="Helvetica Neue"/>
                <a:cs typeface="Helvetica Neue"/>
                <a:sym typeface="Helvetica Neue"/>
              </a:rPr>
              <a:t>. чел.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13538" y="1475402"/>
            <a:ext cx="2070230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>
                <a:solidFill>
                  <a:srgbClr val="004992"/>
                </a:solidFill>
                <a:latin typeface="Trebuchet MS" pitchFamily="34" charset="0"/>
              </a:rPr>
              <a:t>ВСЕГО получатели АСП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225431" y="2859782"/>
            <a:ext cx="1432338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5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РОСТ</a:t>
            </a:r>
          </a:p>
          <a:p>
            <a:r>
              <a:rPr lang="ru-RU" sz="1500" b="1" dirty="0" smtClean="0">
                <a:solidFill>
                  <a:srgbClr val="004992"/>
                </a:solidFill>
                <a:latin typeface="Trebuchet MS" pitchFamily="34" charset="0"/>
              </a:rPr>
              <a:t>в </a:t>
            </a:r>
            <a:r>
              <a:rPr lang="ru-RU" sz="21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1,8</a:t>
            </a:r>
            <a:r>
              <a:rPr lang="ru-RU" sz="15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 </a:t>
            </a:r>
            <a:r>
              <a:rPr lang="ru-RU" sz="1500" b="1" dirty="0">
                <a:solidFill>
                  <a:srgbClr val="004992"/>
                </a:solidFill>
                <a:latin typeface="Trebuchet MS" panose="020B0603020202020204" pitchFamily="34" charset="0"/>
              </a:rPr>
              <a:t>раза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355976" y="3018023"/>
            <a:ext cx="1326325" cy="66479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12,8 </a:t>
            </a:r>
            <a:endParaRPr lang="ru-RU" sz="2500" b="1" dirty="0" smtClean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</a:t>
            </a:r>
            <a:r>
              <a:rPr lang="ru-RU" dirty="0">
                <a:latin typeface="Trebuchet MS" pitchFamily="34" charset="0"/>
                <a:ea typeface="Helvetica Neue"/>
                <a:cs typeface="Helvetica Neue"/>
                <a:sym typeface="Helvetica Neue"/>
              </a:rPr>
              <a:t>. </a:t>
            </a: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тенге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13538" y="2607608"/>
            <a:ext cx="1782198" cy="900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>
                <a:solidFill>
                  <a:srgbClr val="004992"/>
                </a:solidFill>
                <a:latin typeface="Trebuchet MS" pitchFamily="34" charset="0"/>
              </a:rPr>
              <a:t>Доходы получателей АСП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555776" y="2760481"/>
            <a:ext cx="1257395" cy="66479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7,3 </a:t>
            </a:r>
            <a:endParaRPr lang="ru-RU" sz="2500" b="1" dirty="0" smtClean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  <a:sym typeface="Helvetica Neue"/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тыс. тенге</a:t>
            </a:r>
            <a:endParaRPr lang="ru-RU" sz="800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30" name="Равнобедренный треугольник 29"/>
          <p:cNvSpPr/>
          <p:nvPr/>
        </p:nvSpPr>
        <p:spPr>
          <a:xfrm rot="5400000">
            <a:off x="6564969" y="3249126"/>
            <a:ext cx="789431" cy="121175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84382" y="3865949"/>
            <a:ext cx="1782198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>
                <a:solidFill>
                  <a:srgbClr val="004992"/>
                </a:solidFill>
                <a:latin typeface="Trebuchet MS" pitchFamily="34" charset="0"/>
              </a:rPr>
              <a:t>Средний размер АСП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225431" y="3850731"/>
            <a:ext cx="1530002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УВЕЛИЧЕНИЕ </a:t>
            </a:r>
            <a:endParaRPr lang="ru-RU" sz="1500" b="1" dirty="0" smtClean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</a:endParaRPr>
          </a:p>
          <a:p>
            <a:r>
              <a:rPr lang="ru-RU" sz="1500" b="1" dirty="0">
                <a:solidFill>
                  <a:srgbClr val="004992"/>
                </a:solidFill>
                <a:latin typeface="Trebuchet MS" pitchFamily="34" charset="0"/>
              </a:rPr>
              <a:t>п</a:t>
            </a:r>
            <a:r>
              <a:rPr lang="ru-RU" sz="1500" b="1" dirty="0" smtClean="0">
                <a:solidFill>
                  <a:srgbClr val="004992"/>
                </a:solidFill>
                <a:latin typeface="Trebuchet MS" pitchFamily="34" charset="0"/>
              </a:rPr>
              <a:t>очти в </a:t>
            </a:r>
            <a:r>
              <a:rPr lang="ru-RU" sz="21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2</a:t>
            </a:r>
            <a:r>
              <a:rPr lang="ru-RU" sz="15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 </a:t>
            </a:r>
            <a:r>
              <a:rPr lang="ru-RU" sz="1500" b="1" dirty="0">
                <a:solidFill>
                  <a:srgbClr val="004992"/>
                </a:solidFill>
                <a:latin typeface="Trebuchet MS" panose="020B0603020202020204" pitchFamily="34" charset="0"/>
              </a:rPr>
              <a:t>раза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355976" y="4134004"/>
            <a:ext cx="1709442" cy="45397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sz="25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4 870</a:t>
            </a: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 тенге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3766852"/>
            <a:ext cx="1161749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600" b="1" dirty="0">
                <a:latin typeface="Trebuchet MS" pitchFamily="34" charset="0"/>
              </a:rPr>
              <a:t>2018г.</a:t>
            </a:r>
            <a:endParaRPr lang="ru-RU" sz="1000" b="1" dirty="0">
              <a:latin typeface="Trebuchet MS" panose="020B0603020202020204" pitchFamily="34" charset="0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 rot="5400000">
            <a:off x="6564969" y="4129961"/>
            <a:ext cx="789431" cy="121175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13537" y="915566"/>
            <a:ext cx="5284801" cy="31547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1600" dirty="0">
                <a:latin typeface="Trebuchet MS" pitchFamily="34" charset="0"/>
              </a:rPr>
              <a:t>За 9 месяцев 2018 года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2555776" y="4091030"/>
            <a:ext cx="1709442" cy="453970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sz="25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2 692</a:t>
            </a: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 тенге 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55776" y="3723878"/>
            <a:ext cx="1161749" cy="31547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600" b="1" dirty="0" smtClean="0">
                <a:latin typeface="Trebuchet MS" pitchFamily="34" charset="0"/>
              </a:rPr>
              <a:t>2017г</a:t>
            </a:r>
            <a:r>
              <a:rPr lang="ru-RU" sz="1600" b="1" dirty="0">
                <a:latin typeface="Trebuchet MS" pitchFamily="34" charset="0"/>
              </a:rPr>
              <a:t>.</a:t>
            </a:r>
            <a:endParaRPr lang="ru-RU" sz="1000" b="1" dirty="0">
              <a:latin typeface="Trebuchet MS" panose="020B0603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 flipV="1">
            <a:off x="4211960" y="1131590"/>
            <a:ext cx="36004" cy="333219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20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830444" y="1186873"/>
            <a:ext cx="1364797" cy="66479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75 972  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тенге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83968" y="1131590"/>
            <a:ext cx="2615129" cy="900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 smtClean="0">
                <a:solidFill>
                  <a:srgbClr val="004992"/>
                </a:solidFill>
                <a:latin typeface="Trebuchet MS" pitchFamily="34" charset="0"/>
              </a:rPr>
              <a:t>Средний размер выплаты на семью за квартал</a:t>
            </a:r>
            <a:endParaRPr lang="ru-RU" b="1" dirty="0">
              <a:solidFill>
                <a:srgbClr val="004992"/>
              </a:solidFill>
              <a:latin typeface="Trebuchet MS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902452" y="2050969"/>
            <a:ext cx="1065035" cy="66479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44,4</a:t>
            </a:r>
          </a:p>
          <a:p>
            <a:pPr>
              <a:lnSpc>
                <a:spcPct val="90000"/>
              </a:lnSpc>
            </a:pPr>
            <a:r>
              <a:rPr lang="ru-RU" dirty="0" err="1">
                <a:latin typeface="Trebuchet MS" pitchFamily="34" charset="0"/>
                <a:ea typeface="Helvetica Neue"/>
                <a:cs typeface="Helvetica Neue"/>
                <a:sym typeface="Helvetica Neue"/>
              </a:rPr>
              <a:t>т</a:t>
            </a:r>
            <a:r>
              <a:rPr lang="ru-RU" dirty="0" err="1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ыс.чел</a:t>
            </a:r>
            <a:r>
              <a:rPr lang="ru-RU" dirty="0" smtClean="0">
                <a:latin typeface="Trebuchet MS" pitchFamily="34" charset="0"/>
                <a:ea typeface="Helvetica Neue"/>
                <a:cs typeface="Helvetica Neue"/>
                <a:sym typeface="Helvetica Neue"/>
              </a:rPr>
              <a:t>.</a:t>
            </a:r>
            <a:endParaRPr lang="ru-RU" sz="1400" b="1" dirty="0"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283968" y="2067694"/>
            <a:ext cx="2615129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 smtClean="0">
                <a:solidFill>
                  <a:srgbClr val="004992"/>
                </a:solidFill>
                <a:latin typeface="Trebuchet MS" pitchFamily="34" charset="0"/>
              </a:rPr>
              <a:t>Вышли из состояния бедности</a:t>
            </a:r>
            <a:endParaRPr lang="ru-RU" b="1" dirty="0">
              <a:solidFill>
                <a:srgbClr val="004992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69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Институциональная база нового формата АСП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55526"/>
            <a:ext cx="7045981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732821" y="1618615"/>
            <a:ext cx="8231667" cy="6601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ea typeface="Open Sans Light" panose="020B0604020202020204" charset="0"/>
                <a:cs typeface="Open Sans Light" panose="020B0604020202020204" charset="0"/>
              </a:rPr>
              <a:t>АВТОМАТИЗАЦИЯ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процессов приема и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обработки документов на базе Центров занятости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населения. Каждый этап продвижения получателя АСП осуществляется  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в цифровом формате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Open Sans Light" panose="020B0604020202020204" charset="0"/>
              <a:cs typeface="Open Sans Light" panose="020B0604020202020204" charset="0"/>
            </a:endParaRPr>
          </a:p>
        </p:txBody>
      </p:sp>
      <p:sp>
        <p:nvSpPr>
          <p:cNvPr id="33" name="Rectangle 41"/>
          <p:cNvSpPr/>
          <p:nvPr/>
        </p:nvSpPr>
        <p:spPr>
          <a:xfrm>
            <a:off x="592376" y="993648"/>
            <a:ext cx="35558" cy="443198"/>
          </a:xfrm>
          <a:prstGeom prst="rect">
            <a:avLst/>
          </a:prstGeom>
          <a:solidFill>
            <a:srgbClr val="FFC000"/>
          </a:solidFill>
          <a:ln w="9525" cap="rnd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8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3528" y="993648"/>
            <a:ext cx="192045" cy="24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8580" tIns="0" rIns="68580" bIns="0" rtlCol="0" anchor="ctr" anchorCtr="0">
            <a:noAutofit/>
          </a:bodyPr>
          <a:lstStyle/>
          <a:p>
            <a:pPr algn="ctr" fontAlgn="base">
              <a:spcAft>
                <a:spcPts val="225"/>
              </a:spcAft>
              <a:buClr>
                <a:srgbClr val="000000"/>
              </a:buClr>
              <a:buSzPct val="100000"/>
              <a:buFont typeface=""/>
            </a:pPr>
            <a:r>
              <a:rPr lang="ru-RU" sz="24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0" name="Rectangle 41"/>
          <p:cNvSpPr/>
          <p:nvPr/>
        </p:nvSpPr>
        <p:spPr>
          <a:xfrm flipH="1">
            <a:off x="593645" y="1640817"/>
            <a:ext cx="34289" cy="596942"/>
          </a:xfrm>
          <a:prstGeom prst="rect">
            <a:avLst/>
          </a:prstGeom>
          <a:solidFill>
            <a:srgbClr val="FFC000"/>
          </a:solidFill>
          <a:ln w="9525" cap="rnd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8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3528" y="1613301"/>
            <a:ext cx="192045" cy="24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8580" tIns="0" rIns="68580" bIns="0" rtlCol="0" anchor="ctr" anchorCtr="0">
            <a:noAutofit/>
          </a:bodyPr>
          <a:lstStyle/>
          <a:p>
            <a:pPr algn="ctr" fontAlgn="base">
              <a:spcAft>
                <a:spcPts val="225"/>
              </a:spcAft>
              <a:buClr>
                <a:srgbClr val="000000"/>
              </a:buClr>
              <a:buSzPct val="100000"/>
              <a:buFont typeface=""/>
            </a:pPr>
            <a:r>
              <a:rPr lang="ru-RU" sz="24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755578" y="993648"/>
            <a:ext cx="8352926" cy="4632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ea typeface="Open Sans Light" panose="020B0604020202020204" charset="0"/>
                <a:cs typeface="Open Sans Light" panose="020B0604020202020204" charset="0"/>
              </a:rPr>
              <a:t>УСИЛЕНИЕ КАДРОВОГО ПОТЕНЦИАЛА </a:t>
            </a:r>
            <a:r>
              <a:rPr lang="ru-RU" sz="1600" dirty="0" smtClean="0">
                <a:solidFill>
                  <a:srgbClr val="004992"/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центров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занятости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Open Sans Light" panose="020B0604020202020204" charset="0"/>
              <a:cs typeface="Open Sans Light" panose="020B0604020202020204" charset="0"/>
            </a:endParaRPr>
          </a:p>
          <a:p>
            <a:pPr algn="just"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Введены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1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34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7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ассистента и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2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48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консультанта по социальной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работе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Open Sans Light" panose="020B0604020202020204" charset="0"/>
              <a:cs typeface="Open Sans Light" panose="020B060402020202020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55577" y="2440559"/>
            <a:ext cx="8208911" cy="6601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ea typeface="Open Sans Light" panose="020B0604020202020204" charset="0"/>
                <a:cs typeface="Open Sans Light" panose="020B0604020202020204" charset="0"/>
              </a:rPr>
              <a:t>ОБУЧЕНИЕ СОТРУДНИКОВ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Центров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занятости и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Акиматов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всех уровней по навыкам работы с малообеспеченными гражданами, а также по работе в информационной системе «Социальная помощь»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в количестве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5 000 человек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Open Sans Light" panose="020B0604020202020204" charset="0"/>
              <a:cs typeface="Open Sans Light" panose="020B0604020202020204" charset="0"/>
            </a:endParaRPr>
          </a:p>
        </p:txBody>
      </p:sp>
      <p:sp>
        <p:nvSpPr>
          <p:cNvPr id="52" name="Rectangle 41"/>
          <p:cNvSpPr/>
          <p:nvPr/>
        </p:nvSpPr>
        <p:spPr>
          <a:xfrm>
            <a:off x="601066" y="2462761"/>
            <a:ext cx="34289" cy="584486"/>
          </a:xfrm>
          <a:prstGeom prst="rect">
            <a:avLst/>
          </a:prstGeom>
          <a:solidFill>
            <a:srgbClr val="FFC000"/>
          </a:solidFill>
          <a:ln w="9525" cap="rnd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8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23528" y="2462761"/>
            <a:ext cx="192045" cy="24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8580" tIns="0" rIns="68580" bIns="0" rtlCol="0" anchor="ctr" anchorCtr="0">
            <a:noAutofit/>
          </a:bodyPr>
          <a:lstStyle/>
          <a:p>
            <a:pPr algn="ctr" fontAlgn="base">
              <a:spcAft>
                <a:spcPts val="225"/>
              </a:spcAft>
              <a:buClr>
                <a:srgbClr val="000000"/>
              </a:buClr>
              <a:buSzPct val="100000"/>
              <a:buFont typeface=""/>
            </a:pPr>
            <a:r>
              <a:rPr lang="ru-RU" sz="24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755577" y="3317815"/>
            <a:ext cx="8208911" cy="105413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ea typeface="Open Sans Light" panose="020B0604020202020204" charset="0"/>
                <a:cs typeface="Open Sans Light" panose="020B0604020202020204" charset="0"/>
              </a:rPr>
              <a:t>ИНФОРМАЦИОННО-РАЗЪЯСНИТЕЛЬНАЯ РАБОТА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с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населением, а также с работниками местных исполнительных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органов. В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СМИ и социальных сетях опубликовано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988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материалов, в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т.ч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. в эфире республиканских и региональных телеканалов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329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сюжетов, в республиканских и региональных печатных изданиях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538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материалов, на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интернет – ресурсах </a:t>
            </a:r>
            <a:r>
              <a:rPr lang="ru-RU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121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Open Sans Light" panose="020B0604020202020204" charset="0"/>
                <a:cs typeface="Open Sans Light" panose="020B0604020202020204" charset="0"/>
              </a:rPr>
              <a:t> публикация</a:t>
            </a: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ea typeface="Open Sans Light" panose="020B0604020202020204" charset="0"/>
              <a:cs typeface="Open Sans Light" panose="020B060402020202020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23528" y="3284705"/>
            <a:ext cx="192045" cy="24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8580" tIns="0" rIns="68580" bIns="0" rtlCol="0" anchor="ctr" anchorCtr="0">
            <a:noAutofit/>
          </a:bodyPr>
          <a:lstStyle/>
          <a:p>
            <a:pPr algn="ctr" fontAlgn="base">
              <a:spcAft>
                <a:spcPts val="225"/>
              </a:spcAft>
              <a:buClr>
                <a:srgbClr val="000000"/>
              </a:buClr>
              <a:buSzPct val="100000"/>
              <a:buFont typeface=""/>
            </a:pPr>
            <a:r>
              <a:rPr lang="ru-RU" sz="24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Rectangle 41"/>
          <p:cNvSpPr/>
          <p:nvPr/>
        </p:nvSpPr>
        <p:spPr>
          <a:xfrm>
            <a:off x="592448" y="3284705"/>
            <a:ext cx="34289" cy="1008000"/>
          </a:xfrm>
          <a:prstGeom prst="rect">
            <a:avLst/>
          </a:prstGeom>
          <a:solidFill>
            <a:srgbClr val="FFC000"/>
          </a:solidFill>
          <a:ln w="9525" cap="rnd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8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18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21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988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7" y="139969"/>
            <a:ext cx="8524633" cy="7201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Социологическое исследование на тему «Социальное самочувствие многодетной семьи в Казахстане»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915566"/>
            <a:ext cx="8342125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680520" y="1971744"/>
            <a:ext cx="3696927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000" dirty="0">
                <a:latin typeface="Trebuchet MS" pitchFamily="34" charset="0"/>
              </a:rPr>
              <a:t>Увеличение размера АСП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090965" y="1995686"/>
            <a:ext cx="2013491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000" b="1" dirty="0">
                <a:latin typeface="Trebuchet MS" pitchFamily="34" charset="0"/>
              </a:rPr>
              <a:t>респондентов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90650" y="1879412"/>
            <a:ext cx="925574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sz="36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84</a:t>
            </a:r>
            <a:r>
              <a:rPr lang="ru-RU" sz="28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%</a:t>
            </a:r>
            <a:endParaRPr lang="ru-RU" sz="2800" b="1" dirty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32039" y="1351374"/>
            <a:ext cx="4474191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indent="87313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Рекомендации: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295207" y="1341080"/>
            <a:ext cx="3564825" cy="4385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indent="87313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rebuchet MS" pitchFamily="34" charset="0"/>
              </a:rPr>
              <a:t>Результат опроса: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rebuchet MS" pitchFamily="34" charset="0"/>
            </a:endParaRPr>
          </a:p>
        </p:txBody>
      </p:sp>
      <p:sp>
        <p:nvSpPr>
          <p:cNvPr id="3" name="Стрелка вправо с вырезом 2"/>
          <p:cNvSpPr/>
          <p:nvPr/>
        </p:nvSpPr>
        <p:spPr>
          <a:xfrm>
            <a:off x="4248472" y="1879412"/>
            <a:ext cx="198276" cy="2276514"/>
          </a:xfrm>
          <a:prstGeom prst="notchedRightArrow">
            <a:avLst>
              <a:gd name="adj1" fmla="val 18204"/>
              <a:gd name="adj2" fmla="val 100000"/>
            </a:avLst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5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22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80520" y="344804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atin typeface="Trebuchet MS" pitchFamily="34" charset="0"/>
              </a:rPr>
              <a:t>Частичную </a:t>
            </a:r>
            <a:r>
              <a:rPr lang="ru-RU" sz="2000" dirty="0">
                <a:latin typeface="Trebuchet MS" pitchFamily="34" charset="0"/>
              </a:rPr>
              <a:t>или полную оплату коммунальных </a:t>
            </a:r>
            <a:r>
              <a:rPr lang="ru-RU" sz="2000" dirty="0" smtClean="0">
                <a:latin typeface="Trebuchet MS" pitchFamily="34" charset="0"/>
              </a:rPr>
              <a:t>услуг</a:t>
            </a:r>
            <a:endParaRPr lang="ru-RU" sz="2000" dirty="0">
              <a:latin typeface="Trebuchet MS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80120" y="2643758"/>
            <a:ext cx="996107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sz="36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33</a:t>
            </a:r>
            <a:r>
              <a:rPr lang="ru-RU" sz="36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%</a:t>
            </a:r>
            <a:endParaRPr lang="ru-RU" sz="2800" b="1" dirty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04372" y="2607027"/>
            <a:ext cx="3696927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000" dirty="0" smtClean="0">
                <a:latin typeface="Trebuchet MS" pitchFamily="34" charset="0"/>
              </a:rPr>
              <a:t>Улучшение жилищных условий</a:t>
            </a:r>
            <a:endParaRPr lang="ru-RU" sz="2000" dirty="0">
              <a:latin typeface="Trebuchet MS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80120" y="3460670"/>
            <a:ext cx="996107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ru-RU" sz="3600" b="1" dirty="0" smtClean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  <a:sym typeface="Helvetica Neue"/>
              </a:rPr>
              <a:t>30%</a:t>
            </a:r>
            <a:endParaRPr lang="ru-RU" sz="2800" b="1" dirty="0">
              <a:solidFill>
                <a:srgbClr val="920000"/>
              </a:solidFill>
              <a:latin typeface="Trebuchet MS" pitchFamily="34" charset="0"/>
              <a:ea typeface="Helvetica Neue"/>
              <a:cs typeface="Helvetica Neue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88232" y="2715766"/>
            <a:ext cx="2013491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000" b="1" dirty="0">
                <a:latin typeface="Trebuchet MS" pitchFamily="34" charset="0"/>
              </a:rPr>
              <a:t>респондентов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088232" y="3562876"/>
            <a:ext cx="2013491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000" b="1" dirty="0">
                <a:latin typeface="Trebuchet MS" pitchFamily="34" charset="0"/>
              </a:rPr>
              <a:t>респондентов</a:t>
            </a:r>
          </a:p>
        </p:txBody>
      </p:sp>
    </p:spTree>
    <p:extLst>
      <p:ext uri="{BB962C8B-B14F-4D97-AF65-F5344CB8AC3E}">
        <p14:creationId xmlns:p14="http://schemas.microsoft.com/office/powerpoint/2010/main" val="280287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001489" y="1347614"/>
            <a:ext cx="0" cy="2883177"/>
          </a:xfrm>
          <a:prstGeom prst="line">
            <a:avLst/>
          </a:prstGeom>
          <a:ln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987502" y="1587964"/>
            <a:ext cx="59346" cy="64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987502" y="2727871"/>
            <a:ext cx="59346" cy="504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987502" y="3644464"/>
            <a:ext cx="59346" cy="504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7201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Дальнейшее совершенствование </a:t>
            </a:r>
          </a:p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АСП нового формата 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915566"/>
            <a:ext cx="5292000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1259632" y="1497253"/>
            <a:ext cx="7848872" cy="5124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latin typeface="Trebuchet MS" panose="020B0603020202020204" pitchFamily="34" charset="0"/>
              </a:rPr>
              <a:t>Совершенствование</a:t>
            </a:r>
            <a:r>
              <a:rPr lang="ru-RU" dirty="0" smtClean="0">
                <a:latin typeface="Trebuchet MS" panose="020B0603020202020204" pitchFamily="34" charset="0"/>
              </a:rPr>
              <a:t> </a:t>
            </a:r>
            <a:r>
              <a:rPr lang="ru-RU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порядка исчисления среднедушевого дохода претендентов на АСП</a:t>
            </a:r>
            <a:endParaRPr lang="ru-RU" dirty="0">
              <a:solidFill>
                <a:srgbClr val="004992"/>
              </a:solidFill>
              <a:latin typeface="Trebuchet MS" panose="020B0603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259632" y="2662438"/>
            <a:ext cx="7607742" cy="3185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>
                <a:latin typeface="Trebuchet MS" panose="020B0603020202020204" pitchFamily="34" charset="0"/>
              </a:rPr>
              <a:t>Проработка</a:t>
            </a:r>
            <a:r>
              <a:rPr lang="ru-RU" dirty="0">
                <a:latin typeface="Trebuchet MS" panose="020B0603020202020204" pitchFamily="34" charset="0"/>
              </a:rPr>
              <a:t> </a:t>
            </a:r>
            <a:r>
              <a:rPr lang="ru-RU" dirty="0">
                <a:solidFill>
                  <a:srgbClr val="004992"/>
                </a:solidFill>
                <a:latin typeface="Trebuchet MS" panose="020B0603020202020204" pitchFamily="34" charset="0"/>
              </a:rPr>
              <a:t>вопроса ранжирования критерия оказания помощи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259632" y="3578324"/>
            <a:ext cx="7704856" cy="3185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 smtClean="0">
                <a:latin typeface="Trebuchet MS" panose="020B0603020202020204" pitchFamily="34" charset="0"/>
              </a:rPr>
              <a:t>Развитие</a:t>
            </a:r>
            <a:r>
              <a:rPr lang="ru-RU" dirty="0" smtClean="0">
                <a:latin typeface="Trebuchet MS" panose="020B0603020202020204" pitchFamily="34" charset="0"/>
              </a:rPr>
              <a:t> </a:t>
            </a:r>
            <a:r>
              <a:rPr lang="ru-RU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интегрированной модели предоставления социальных услуг</a:t>
            </a:r>
            <a:endParaRPr lang="ru-RU" dirty="0">
              <a:solidFill>
                <a:srgbClr val="004992"/>
              </a:solidFill>
              <a:latin typeface="Trebuchet MS" panose="020B0603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259632" y="2004126"/>
            <a:ext cx="7590277" cy="2908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dirty="0">
                <a:latin typeface="Trebuchet MS" panose="020B0603020202020204" pitchFamily="34" charset="0"/>
              </a:rPr>
              <a:t>пересмотр  нормативов дохода от личного подсобного хозяйства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1259632" y="3876334"/>
            <a:ext cx="4964578" cy="2908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dirty="0">
                <a:latin typeface="Trebuchet MS" panose="020B0603020202020204" pitchFamily="34" charset="0"/>
              </a:rPr>
              <a:t>профилактика социального неблагополучия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1259632" y="2940230"/>
            <a:ext cx="7571941" cy="2908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600" dirty="0">
                <a:latin typeface="Trebuchet MS" panose="020B0603020202020204" pitchFamily="34" charset="0"/>
              </a:rPr>
              <a:t>на основе дифференцированного подхода по определению нуждаемости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1816" y="1547704"/>
            <a:ext cx="59346" cy="648000"/>
          </a:xfrm>
          <a:prstGeom prst="rect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971816" y="2687611"/>
            <a:ext cx="59346" cy="504000"/>
          </a:xfrm>
          <a:prstGeom prst="rect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971816" y="3604204"/>
            <a:ext cx="59346" cy="504000"/>
          </a:xfrm>
          <a:prstGeom prst="rect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23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3491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3796100832"/>
              </p:ext>
            </p:extLst>
          </p:nvPr>
        </p:nvGraphicFramePr>
        <p:xfrm>
          <a:off x="2407655" y="578760"/>
          <a:ext cx="6528449" cy="1136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715934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Уровень </a:t>
            </a: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жизни </a:t>
            </a: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населения Республики Казахстан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7622045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8388424" y="1509646"/>
            <a:ext cx="396000" cy="20564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200"/>
          </a:p>
        </p:txBody>
      </p:sp>
      <p:sp>
        <p:nvSpPr>
          <p:cNvPr id="59" name="Прямоугольник 58"/>
          <p:cNvSpPr/>
          <p:nvPr/>
        </p:nvSpPr>
        <p:spPr>
          <a:xfrm>
            <a:off x="250274" y="729505"/>
            <a:ext cx="2157381" cy="278538"/>
          </a:xfrm>
          <a:prstGeom prst="rect">
            <a:avLst/>
          </a:prstGeom>
          <a:noFill/>
        </p:spPr>
        <p:txBody>
          <a:bodyPr wrap="square" lIns="68580" tIns="34290" rIns="68580" bIns="3429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700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Уровень бедности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683568" y="1012398"/>
            <a:ext cx="1166025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4,7%</a:t>
            </a:r>
            <a:endParaRPr lang="ru-RU" sz="36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 flipH="1">
            <a:off x="7884368" y="627534"/>
            <a:ext cx="947183" cy="239729"/>
          </a:xfrm>
          <a:prstGeom prst="rect">
            <a:avLst/>
          </a:prstGeom>
          <a:solidFill>
            <a:srgbClr val="D5EDFF"/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ru-RU" sz="1100" dirty="0"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в процентах </a:t>
            </a: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1536797534"/>
              </p:ext>
            </p:extLst>
          </p:nvPr>
        </p:nvGraphicFramePr>
        <p:xfrm>
          <a:off x="2524540" y="1909134"/>
          <a:ext cx="6408712" cy="131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1196833809"/>
              </p:ext>
            </p:extLst>
          </p:nvPr>
        </p:nvGraphicFramePr>
        <p:xfrm>
          <a:off x="2575481" y="3336399"/>
          <a:ext cx="6359028" cy="130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8408736" y="3003822"/>
            <a:ext cx="396000" cy="2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200"/>
          </a:p>
        </p:txBody>
      </p:sp>
      <p:sp>
        <p:nvSpPr>
          <p:cNvPr id="24" name="Прямоугольник 23"/>
          <p:cNvSpPr/>
          <p:nvPr/>
        </p:nvSpPr>
        <p:spPr>
          <a:xfrm>
            <a:off x="-36512" y="1948502"/>
            <a:ext cx="2730952" cy="623248"/>
          </a:xfrm>
          <a:prstGeom prst="rect">
            <a:avLst/>
          </a:prstGeom>
          <a:noFill/>
        </p:spPr>
        <p:txBody>
          <a:bodyPr wrap="square" lIns="68580" tIns="34290" rIns="68580" bIns="34290" anchor="ctr">
            <a:spAutoFit/>
          </a:bodyPr>
          <a:lstStyle/>
          <a:p>
            <a:pPr algn="ctr"/>
            <a:r>
              <a:rPr lang="ru-RU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Среднедушевые денежные доходы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79512" y="2499742"/>
            <a:ext cx="1969129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83 </a:t>
            </a:r>
            <a:r>
              <a:rPr lang="ru-RU" sz="2400" b="1" dirty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тыс</a:t>
            </a:r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.</a:t>
            </a:r>
            <a:r>
              <a:rPr lang="en-US" sz="24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тг</a:t>
            </a:r>
            <a:r>
              <a:rPr lang="ru-RU" sz="2400" b="1" dirty="0" smtClean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.</a:t>
            </a:r>
            <a:endParaRPr lang="ru-RU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-108520" y="3579862"/>
            <a:ext cx="3168352" cy="315471"/>
          </a:xfrm>
          <a:prstGeom prst="rect">
            <a:avLst/>
          </a:prstGeom>
          <a:noFill/>
        </p:spPr>
        <p:txBody>
          <a:bodyPr wrap="square" lIns="68580" tIns="34290" rIns="68580" bIns="3429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000" b="1" dirty="0" smtClean="0">
                <a:latin typeface="Trebuchet MS" panose="020B0603020202020204" pitchFamily="34" charset="0"/>
                <a:ea typeface="Roboto Condensed" panose="02000000000000000000" pitchFamily="2" charset="0"/>
              </a:rPr>
              <a:t>Индекс Джини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59672" y="3867894"/>
            <a:ext cx="1392048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0,287</a:t>
            </a:r>
            <a:endParaRPr lang="ru-RU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cxnSp>
        <p:nvCxnSpPr>
          <p:cNvPr id="29" name="Straight Connector 69"/>
          <p:cNvCxnSpPr/>
          <p:nvPr/>
        </p:nvCxnSpPr>
        <p:spPr>
          <a:xfrm>
            <a:off x="467544" y="1779662"/>
            <a:ext cx="8280000" cy="0"/>
          </a:xfrm>
          <a:prstGeom prst="line">
            <a:avLst/>
          </a:prstGeom>
          <a:ln w="9525" cap="rnd">
            <a:solidFill>
              <a:srgbClr val="004992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69"/>
          <p:cNvCxnSpPr/>
          <p:nvPr/>
        </p:nvCxnSpPr>
        <p:spPr>
          <a:xfrm>
            <a:off x="467544" y="3291830"/>
            <a:ext cx="8280000" cy="0"/>
          </a:xfrm>
          <a:prstGeom prst="line">
            <a:avLst/>
          </a:prstGeom>
          <a:ln w="9525" cap="rnd">
            <a:solidFill>
              <a:srgbClr val="004992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flipH="1">
            <a:off x="7884368" y="1827965"/>
            <a:ext cx="947183" cy="239729"/>
          </a:xfrm>
          <a:prstGeom prst="rect">
            <a:avLst/>
          </a:prstGeom>
          <a:solidFill>
            <a:srgbClr val="D5EDFF"/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100" dirty="0" err="1" smtClean="0"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t>тыс.тенге</a:t>
            </a:r>
            <a:endParaRPr lang="ru-RU" sz="1100" dirty="0"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20295" y="4678071"/>
            <a:ext cx="8714214" cy="413959"/>
          </a:xfrm>
          <a:prstGeom prst="rect">
            <a:avLst/>
          </a:prstGeom>
          <a:noFill/>
        </p:spPr>
        <p:txBody>
          <a:bodyPr wrap="square" lIns="68580" tIns="34290" rIns="68580" bIns="34290" anchor="ctr">
            <a:spAutoFit/>
          </a:bodyPr>
          <a:lstStyle/>
          <a:p>
            <a:pPr marL="87313" indent="-87313">
              <a:lnSpc>
                <a:spcPct val="80000"/>
              </a:lnSpc>
            </a:pPr>
            <a:r>
              <a:rPr lang="ru-RU" sz="1400" i="1" dirty="0" smtClean="0">
                <a:latin typeface="Trebuchet MS" panose="020B0603020202020204" pitchFamily="34" charset="0"/>
                <a:ea typeface="Roboto Condensed" panose="02000000000000000000" pitchFamily="2" charset="0"/>
              </a:rPr>
              <a:t>* </a:t>
            </a:r>
            <a:r>
              <a:rPr lang="ru-RU" sz="1400" dirty="0" smtClean="0">
                <a:latin typeface="Trebuchet MS" panose="020B0603020202020204" pitchFamily="34" charset="0"/>
                <a:ea typeface="Roboto Condensed" panose="02000000000000000000" pitchFamily="2" charset="0"/>
              </a:rPr>
              <a:t>или «индекс справедливости» — показатель, отражающий степень неравенства в распределении доходов внутри различных групп населения</a:t>
            </a:r>
            <a:endParaRPr lang="ru-RU" sz="1400" dirty="0"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28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3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402847" y="4454338"/>
            <a:ext cx="396000" cy="20564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0286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8003966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Уровень </a:t>
            </a: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жизни </a:t>
            </a: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населения Республики Казахстан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7550037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657214421"/>
              </p:ext>
            </p:extLst>
          </p:nvPr>
        </p:nvGraphicFramePr>
        <p:xfrm>
          <a:off x="2555776" y="915566"/>
          <a:ext cx="6420437" cy="155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2486040540"/>
              </p:ext>
            </p:extLst>
          </p:nvPr>
        </p:nvGraphicFramePr>
        <p:xfrm>
          <a:off x="2544051" y="2938355"/>
          <a:ext cx="6420437" cy="1289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245041" y="1347614"/>
            <a:ext cx="2214246" cy="290849"/>
          </a:xfrm>
          <a:prstGeom prst="rect">
            <a:avLst/>
          </a:prstGeom>
          <a:noFill/>
        </p:spPr>
        <p:txBody>
          <a:bodyPr wrap="square" lIns="68580" tIns="34290" rIns="68580" bIns="3429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Глубина</a:t>
            </a:r>
            <a:r>
              <a:rPr lang="en-US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 </a:t>
            </a:r>
            <a:r>
              <a:rPr lang="ru-RU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бедности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41679" y="1563638"/>
            <a:ext cx="1166025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0,4%</a:t>
            </a:r>
            <a:endParaRPr lang="ru-RU" sz="36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40856" y="3211591"/>
            <a:ext cx="2170904" cy="290849"/>
          </a:xfrm>
          <a:prstGeom prst="rect">
            <a:avLst/>
          </a:prstGeom>
          <a:noFill/>
        </p:spPr>
        <p:txBody>
          <a:bodyPr wrap="square" lIns="68580" tIns="34290" rIns="68580" bIns="3429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Острота</a:t>
            </a:r>
            <a:r>
              <a:rPr lang="en-US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 </a:t>
            </a:r>
            <a:r>
              <a:rPr lang="ru-RU" b="1" dirty="0">
                <a:latin typeface="Trebuchet MS" panose="020B0603020202020204" pitchFamily="34" charset="0"/>
                <a:ea typeface="Roboto Condensed" panose="02000000000000000000" pitchFamily="2" charset="0"/>
              </a:rPr>
              <a:t>бедности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741679" y="3435846"/>
            <a:ext cx="1166025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C00000"/>
                </a:solidFill>
                <a:latin typeface="Trebuchet MS" panose="020B0603020202020204" pitchFamily="34" charset="0"/>
                <a:ea typeface="Roboto Condensed" panose="02000000000000000000" pitchFamily="2" charset="0"/>
              </a:rPr>
              <a:t>0,1%</a:t>
            </a:r>
            <a:endParaRPr lang="ru-RU" sz="3600" b="1" dirty="0">
              <a:solidFill>
                <a:srgbClr val="004992"/>
              </a:solidFill>
              <a:latin typeface="Trebuchet MS" panose="020B0603020202020204" pitchFamily="34" charset="0"/>
              <a:ea typeface="Roboto Condensed" panose="02000000000000000000" pitchFamily="2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478026" y="2198370"/>
            <a:ext cx="360000" cy="2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200"/>
          </a:p>
        </p:txBody>
      </p:sp>
      <p:sp>
        <p:nvSpPr>
          <p:cNvPr id="34" name="Прямоугольник 33"/>
          <p:cNvSpPr/>
          <p:nvPr/>
        </p:nvSpPr>
        <p:spPr>
          <a:xfrm>
            <a:off x="8460472" y="3960643"/>
            <a:ext cx="360000" cy="2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200"/>
          </a:p>
        </p:txBody>
      </p:sp>
      <p:sp>
        <p:nvSpPr>
          <p:cNvPr id="13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4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351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Модернизация системы социальной помощи</a:t>
            </a: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6901965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334960" y="627534"/>
            <a:ext cx="7265118" cy="6232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20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«План </a:t>
            </a:r>
            <a:r>
              <a:rPr lang="ru-RU" sz="2000" b="1" dirty="0">
                <a:solidFill>
                  <a:srgbClr val="004992"/>
                </a:solidFill>
                <a:latin typeface="Trebuchet MS" panose="020B0603020202020204" pitchFamily="34" charset="0"/>
              </a:rPr>
              <a:t>нации - 100 конкретных </a:t>
            </a:r>
            <a:r>
              <a:rPr lang="ru-RU" sz="2000" b="1" dirty="0" smtClean="0">
                <a:solidFill>
                  <a:srgbClr val="004992"/>
                </a:solidFill>
                <a:latin typeface="Trebuchet MS" panose="020B0603020202020204" pitchFamily="34" charset="0"/>
              </a:rPr>
              <a:t>шагов»</a:t>
            </a:r>
            <a:endParaRPr lang="ru-RU" sz="2000" b="1" dirty="0">
              <a:solidFill>
                <a:srgbClr val="004992"/>
              </a:solidFill>
              <a:latin typeface="Trebuchet MS" panose="020B0603020202020204" pitchFamily="34" charset="0"/>
            </a:endParaRPr>
          </a:p>
          <a:p>
            <a:r>
              <a:rPr lang="ru-RU" sz="1600" dirty="0">
                <a:latin typeface="Trebuchet MS" panose="020B0603020202020204" pitchFamily="34" charset="0"/>
              </a:rPr>
              <a:t>Программа Президента Республики Казахстан от 20 мая 2015 года</a:t>
            </a:r>
            <a:r>
              <a:rPr lang="ru-RU" sz="1400" dirty="0">
                <a:latin typeface="Trebuchet MS" panose="020B0603020202020204" pitchFamily="34" charset="0"/>
              </a:rPr>
              <a:t> </a:t>
            </a:r>
          </a:p>
        </p:txBody>
      </p:sp>
      <p:sp>
        <p:nvSpPr>
          <p:cNvPr id="31" name="84. ОПТИМИЗАЦИЯ СОЦИАЛЬНОЙ ПОМОЩИ ЧЕРЕЗ УСИЛЕНИЕ ЕЁ АДРЕСНОГО ХАРАКТЕРА"/>
          <p:cNvSpPr/>
          <p:nvPr/>
        </p:nvSpPr>
        <p:spPr>
          <a:xfrm>
            <a:off x="330460" y="1234375"/>
            <a:ext cx="7269618" cy="625023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169" tIns="35169" rIns="35169" bIns="35169" anchor="ctr">
            <a:spAutoFit/>
          </a:bodyPr>
          <a:lstStyle>
            <a:lvl1pPr algn="l">
              <a:defRPr sz="3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marL="269875">
              <a:tabLst>
                <a:tab pos="684719" algn="l"/>
              </a:tabLst>
            </a:pPr>
            <a:r>
              <a:rPr sz="1600" b="1" dirty="0">
                <a:latin typeface="Trebuchet MS" panose="020B0603020202020204" pitchFamily="34" charset="0"/>
                <a:ea typeface="+mn-ea"/>
                <a:cs typeface="+mn-cs"/>
              </a:rPr>
              <a:t>84</a:t>
            </a:r>
            <a:r>
              <a:rPr lang="ru-RU" sz="1600" b="1" dirty="0">
                <a:latin typeface="Trebuchet MS" panose="020B0603020202020204" pitchFamily="34" charset="0"/>
                <a:ea typeface="+mn-ea"/>
                <a:cs typeface="+mn-cs"/>
              </a:rPr>
              <a:t> ШАГ</a:t>
            </a:r>
            <a:r>
              <a:rPr sz="1600" b="1" dirty="0" smtClean="0">
                <a:latin typeface="Trebuchet MS" panose="020B0603020202020204" pitchFamily="34" charset="0"/>
                <a:ea typeface="+mn-ea"/>
                <a:cs typeface="+mn-cs"/>
              </a:rPr>
              <a:t>.</a:t>
            </a:r>
            <a:r>
              <a:rPr lang="ru-RU" sz="1600" b="1" dirty="0" smtClean="0"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lang="ru-RU" sz="1800" dirty="0" smtClean="0">
                <a:latin typeface="Trebuchet MS" panose="020B0603020202020204" pitchFamily="34" charset="0"/>
                <a:ea typeface="+mn-ea"/>
                <a:cs typeface="+mn-cs"/>
              </a:rPr>
              <a:t>Оптимизация </a:t>
            </a:r>
            <a:r>
              <a:rPr lang="ru-RU" sz="1800" dirty="0">
                <a:latin typeface="Trebuchet MS" panose="020B0603020202020204" pitchFamily="34" charset="0"/>
                <a:ea typeface="+mn-ea"/>
                <a:cs typeface="+mn-cs"/>
              </a:rPr>
              <a:t>социальной  помощи </a:t>
            </a:r>
            <a:r>
              <a:rPr lang="ru-RU" sz="1800" dirty="0" smtClean="0">
                <a:latin typeface="Trebuchet MS" panose="020B0603020202020204" pitchFamily="34" charset="0"/>
                <a:ea typeface="+mn-ea"/>
                <a:cs typeface="+mn-cs"/>
              </a:rPr>
              <a:t>через усиление её   адресного характера</a:t>
            </a:r>
            <a:endParaRPr lang="ru-RU" sz="1800" dirty="0"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32" name="«...социальная помощь будет предоставляться только тем гражданам, кто в ней действительно нуждается. Государственная адресная социальная помощь трудоспособным гражданам с низкими доходами будет предоставляться только при условии их активного участия в программах содействия занятости и социальной адаптации...»"/>
          <p:cNvSpPr/>
          <p:nvPr/>
        </p:nvSpPr>
        <p:spPr>
          <a:xfrm>
            <a:off x="377746" y="1707654"/>
            <a:ext cx="8498345" cy="14093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5169" tIns="35169" rIns="35169" bIns="35169" anchor="ctr">
            <a:noAutofit/>
          </a:bodyPr>
          <a:lstStyle>
            <a:lvl1pPr algn="l">
              <a:defRPr sz="2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algn="just">
              <a:lnSpc>
                <a:spcPct val="90000"/>
              </a:lnSpc>
            </a:pPr>
            <a:r>
              <a:rPr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«</a:t>
            </a:r>
            <a:r>
              <a:rPr lang="en-US" sz="16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C</a:t>
            </a:r>
            <a:r>
              <a:rPr sz="16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оциальная</a:t>
            </a:r>
            <a:r>
              <a:rPr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помощь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будет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предоставляться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только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тем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гражданам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,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кто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в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ней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действительно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нуждается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.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Государственная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адресная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социальная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помощь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трудоспособным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гражданам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с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низкими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доходами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будет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предоставляться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только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при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условии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их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активного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участия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в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программах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содействия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занятости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и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социальной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sz="16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адаптации</a:t>
            </a:r>
            <a:r>
              <a:rPr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rPr>
              <a:t>...»</a:t>
            </a:r>
          </a:p>
        </p:txBody>
      </p:sp>
      <p:sp>
        <p:nvSpPr>
          <p:cNvPr id="33" name="84. ОПТИМИЗАЦИЯ СОЦИАЛЬНОЙ ПОМОЩИ ЧЕРЕЗ УСИЛЕНИЕ ЕЁ АДРЕСНОГО ХАРАКТЕРА"/>
          <p:cNvSpPr/>
          <p:nvPr/>
        </p:nvSpPr>
        <p:spPr>
          <a:xfrm>
            <a:off x="377745" y="3172209"/>
            <a:ext cx="8498345" cy="623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5169" tIns="35169" rIns="35169" bIns="35169" anchor="ctr">
            <a:spAutoFit/>
          </a:bodyPr>
          <a:lstStyle>
            <a:lvl1pPr algn="l">
              <a:defRPr sz="3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algn="just">
              <a:lnSpc>
                <a:spcPct val="114000"/>
              </a:lnSpc>
              <a:tabLst>
                <a:tab pos="684719" algn="l"/>
              </a:tabLst>
            </a:pPr>
            <a:r>
              <a:rPr lang="ru-RU" sz="1800" b="1" dirty="0">
                <a:solidFill>
                  <a:srgbClr val="004992"/>
                </a:solidFill>
                <a:latin typeface="Trebuchet MS" panose="020B0603020202020204" pitchFamily="34" charset="0"/>
                <a:ea typeface="+mn-ea"/>
                <a:cs typeface="+mn-cs"/>
              </a:rPr>
              <a:t>Концепция социального развития Республики </a:t>
            </a:r>
            <a:r>
              <a:rPr lang="ru-RU" sz="18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+mn-ea"/>
                <a:cs typeface="+mn-cs"/>
              </a:rPr>
              <a:t>Казахстан до </a:t>
            </a:r>
            <a:r>
              <a:rPr lang="ru-RU" sz="1800" b="1" dirty="0">
                <a:solidFill>
                  <a:srgbClr val="004992"/>
                </a:solidFill>
                <a:latin typeface="Trebuchet MS" panose="020B0603020202020204" pitchFamily="34" charset="0"/>
                <a:ea typeface="+mn-ea"/>
                <a:cs typeface="+mn-cs"/>
              </a:rPr>
              <a:t>2030 </a:t>
            </a:r>
            <a:r>
              <a:rPr lang="ru-RU" sz="1800" b="1" dirty="0" smtClean="0">
                <a:solidFill>
                  <a:srgbClr val="004992"/>
                </a:solidFill>
                <a:latin typeface="Trebuchet MS" panose="020B0603020202020204" pitchFamily="34" charset="0"/>
                <a:ea typeface="+mn-ea"/>
                <a:cs typeface="+mn-cs"/>
              </a:rPr>
              <a:t>года, </a:t>
            </a:r>
            <a:r>
              <a:rPr lang="ru-RU" sz="1350" i="1" dirty="0" smtClean="0">
                <a:latin typeface="Trebuchet MS" panose="020B0603020202020204" pitchFamily="34" charset="0"/>
                <a:ea typeface="+mn-ea"/>
                <a:cs typeface="+mn-cs"/>
              </a:rPr>
              <a:t>утвержденная постановлением Правительства Республики Казахстан от 24 апреля 2014 года № 396</a:t>
            </a:r>
            <a:endParaRPr lang="ru-RU" sz="1350" i="1" dirty="0">
              <a:latin typeface="Trebuchet MS" panose="020B0603020202020204" pitchFamily="34" charset="0"/>
              <a:ea typeface="+mn-ea"/>
              <a:cs typeface="+mn-cs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06895" y="3075806"/>
            <a:ext cx="84691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7443393" y="728159"/>
            <a:ext cx="1277000" cy="922548"/>
            <a:chOff x="98492" y="915566"/>
            <a:chExt cx="1297195" cy="927961"/>
          </a:xfrm>
        </p:grpSpPr>
        <p:pic>
          <p:nvPicPr>
            <p:cNvPr id="30" name="Picture 4" descr="http://morgoth.ru/images/2015/09/02/ac2c57525388a7602ce88e970ec16d00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875" y="1019996"/>
              <a:ext cx="1109624" cy="6979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2" name="Прямая соединительная линия 41"/>
            <p:cNvCxnSpPr/>
            <p:nvPr/>
          </p:nvCxnSpPr>
          <p:spPr>
            <a:xfrm flipV="1">
              <a:off x="98492" y="915566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99687" y="1843527"/>
              <a:ext cx="1296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323528" y="3795886"/>
            <a:ext cx="84880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sym typeface="Helvetica Neue Light"/>
              </a:rPr>
              <a:t>«Система </a:t>
            </a:r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sym typeface="Helvetica Neue Light"/>
              </a:rPr>
              <a:t>социальной защиты будет ориентирована на защиту доходов и оказание социальных услуг для уязвимых категорий населения.</a:t>
            </a:r>
          </a:p>
          <a:p>
            <a:r>
              <a:rPr lang="ru-RU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sym typeface="Helvetica Neue Light"/>
              </a:rPr>
              <a:t>Сокращение бедности через эффективную систему обусловленной социальной </a:t>
            </a:r>
            <a:r>
              <a:rPr lang="ru-RU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sym typeface="Helvetica Neue Light"/>
              </a:rPr>
              <a:t>поддержки»</a:t>
            </a:r>
            <a:endParaRPr lang="ru-RU" sz="1600" i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  <a:sym typeface="Helvetica Neue Light"/>
            </a:endParaRPr>
          </a:p>
        </p:txBody>
      </p:sp>
      <p:sp>
        <p:nvSpPr>
          <p:cNvPr id="19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5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3600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Модернизация системы социальной помощи</a:t>
            </a: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6840000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hape 311"/>
          <p:cNvSpPr/>
          <p:nvPr/>
        </p:nvSpPr>
        <p:spPr>
          <a:xfrm>
            <a:off x="546663" y="2153048"/>
            <a:ext cx="3787066" cy="2596945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/>
          </a:extLst>
        </p:spPr>
        <p:txBody>
          <a:bodyPr lIns="33762" tIns="33762" rIns="33762" bIns="33762" anchor="ctr"/>
          <a:lstStyle/>
          <a:p>
            <a:pPr marL="311036" defTabSz="632910">
              <a:defRPr sz="1800"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Специальное государственное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пособие (многодетным семьям)</a:t>
            </a:r>
          </a:p>
          <a:p>
            <a:pPr defTabSz="632910">
              <a:lnSpc>
                <a:spcPct val="150000"/>
              </a:lnSpc>
              <a:defRPr sz="1800"/>
            </a:pPr>
            <a:r>
              <a:rPr lang="ru-RU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                  </a:t>
            </a:r>
            <a:r>
              <a:rPr lang="ru-RU" sz="2400" b="1" dirty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9 439 </a:t>
            </a:r>
            <a:r>
              <a:rPr lang="ru-RU" sz="2000" b="1" dirty="0" smtClean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тенге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  <a:cs typeface="Arial" panose="020B0604020202020204" pitchFamily="34" charset="0"/>
            </a:endParaRPr>
          </a:p>
          <a:p>
            <a:pPr defTabSz="632910">
              <a:buClr>
                <a:srgbClr val="004992"/>
              </a:buClr>
              <a:defRPr sz="1800"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     </a:t>
            </a:r>
            <a:r>
              <a:rPr lang="ru-RU" sz="1600" b="1" dirty="0" smtClean="0">
                <a:latin typeface="Trebuchet MS" pitchFamily="34" charset="0"/>
                <a:cs typeface="Arial" panose="020B0604020202020204" pitchFamily="34" charset="0"/>
              </a:rPr>
              <a:t>Адресная </a:t>
            </a:r>
            <a:r>
              <a:rPr lang="ru-RU" sz="1600" b="1" dirty="0">
                <a:latin typeface="Trebuchet MS" pitchFamily="34" charset="0"/>
                <a:cs typeface="Arial" panose="020B0604020202020204" pitchFamily="34" charset="0"/>
              </a:rPr>
              <a:t>социальная</a:t>
            </a: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 помощь      </a:t>
            </a:r>
          </a:p>
          <a:p>
            <a:pPr defTabSz="632910">
              <a:lnSpc>
                <a:spcPct val="150000"/>
              </a:lnSpc>
              <a:buClr>
                <a:srgbClr val="004992"/>
              </a:buClr>
              <a:defRPr sz="1800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                  </a:t>
            </a: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  </a:t>
            </a:r>
            <a:r>
              <a:rPr lang="ru-RU" sz="2400" b="1" dirty="0" smtClean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2 </a:t>
            </a:r>
            <a:r>
              <a:rPr lang="ru-RU" sz="2400" b="1" dirty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692 </a:t>
            </a:r>
            <a:r>
              <a:rPr lang="ru-RU" sz="2400" b="1" dirty="0" smtClean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тенге</a:t>
            </a:r>
            <a:endParaRPr lang="ru-RU" sz="2400" b="1" dirty="0">
              <a:solidFill>
                <a:srgbClr val="920000"/>
              </a:solidFill>
              <a:latin typeface="Trebuchet MS" pitchFamily="34" charset="0"/>
              <a:cs typeface="Arial" panose="020B0604020202020204" pitchFamily="34" charset="0"/>
            </a:endParaRPr>
          </a:p>
          <a:p>
            <a:pPr marL="311036" defTabSz="632910">
              <a:tabLst>
                <a:tab pos="311036" algn="l"/>
              </a:tabLst>
              <a:defRPr sz="1800"/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Государственное 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детское пособие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(м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алообеспеченным семьям, имеющим детей до 18 лет)</a:t>
            </a:r>
          </a:p>
          <a:p>
            <a:pPr defTabSz="632910">
              <a:tabLst>
                <a:tab pos="311036" algn="l"/>
              </a:tabLst>
              <a:defRPr sz="1800"/>
            </a:pPr>
            <a:r>
              <a:rPr lang="ru-RU" sz="1600" dirty="0">
                <a:solidFill>
                  <a:srgbClr val="C00000"/>
                </a:solidFill>
                <a:latin typeface="Trebuchet MS" pitchFamily="34" charset="0"/>
                <a:cs typeface="Arial" panose="020B0604020202020204" pitchFamily="34" charset="0"/>
              </a:rPr>
              <a:t>           </a:t>
            </a:r>
            <a:r>
              <a:rPr lang="ru-RU" sz="1600" dirty="0" smtClean="0">
                <a:solidFill>
                  <a:srgbClr val="C00000"/>
                </a:solidFill>
                <a:latin typeface="Trebuchet MS" pitchFamily="34" charset="0"/>
                <a:cs typeface="Arial" panose="020B0604020202020204" pitchFamily="34" charset="0"/>
              </a:rPr>
              <a:t>         </a:t>
            </a:r>
            <a:r>
              <a:rPr lang="ru-RU" sz="2400" b="1" dirty="0" smtClean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2 </a:t>
            </a:r>
            <a:r>
              <a:rPr lang="ru-RU" sz="2400" b="1" dirty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383 </a:t>
            </a:r>
            <a:r>
              <a:rPr lang="ru-RU" sz="2400" b="1" dirty="0" smtClean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тенге</a:t>
            </a:r>
            <a:endParaRPr lang="ru-RU" sz="2400" b="1" dirty="0">
              <a:solidFill>
                <a:srgbClr val="920000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94058" y="3965347"/>
            <a:ext cx="3970180" cy="550619"/>
          </a:xfrm>
          <a:prstGeom prst="rect">
            <a:avLst/>
          </a:prstGeom>
          <a:solidFill>
            <a:sysClr val="window" lastClr="FFFFFF"/>
          </a:solidFill>
        </p:spPr>
        <p:txBody>
          <a:bodyPr lIns="68580" tIns="34290" rIns="68580" bIns="34290" anchor="ctr"/>
          <a:lstStyle/>
          <a:p>
            <a:pPr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anose="020B0603020202020204" pitchFamily="34" charset="0"/>
              </a:rPr>
              <a:t>ЕДИНЫЙ ПОРОГ БЕДНОСТИ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–</a:t>
            </a:r>
            <a:r>
              <a:rPr lang="ru-RU" sz="1600" dirty="0">
                <a:solidFill>
                  <a:prstClr val="black"/>
                </a:solidFill>
                <a:latin typeface="Trebuchet MS" pitchFamily="34" charset="0"/>
              </a:rPr>
              <a:t> </a:t>
            </a:r>
          </a:p>
          <a:p>
            <a:pPr indent="-197832">
              <a:lnSpc>
                <a:spcPct val="90000"/>
              </a:lnSpc>
              <a:defRPr/>
            </a:pPr>
            <a:r>
              <a:rPr lang="ru-RU" sz="1600" b="1" dirty="0">
                <a:solidFill>
                  <a:srgbClr val="920000"/>
                </a:solidFill>
                <a:latin typeface="Trebuchet MS" pitchFamily="34" charset="0"/>
                <a:ea typeface="Helvetica Neue"/>
                <a:cs typeface="Helvetica Neue"/>
              </a:rPr>
              <a:t>   </a:t>
            </a:r>
            <a:r>
              <a:rPr lang="ru-RU" sz="3200" b="1" dirty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50%</a:t>
            </a:r>
            <a:r>
              <a:rPr lang="ru-RU" sz="2400" b="1" dirty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 от ПМ</a:t>
            </a:r>
            <a:r>
              <a:rPr lang="en-US" sz="2400" b="1" dirty="0">
                <a:solidFill>
                  <a:srgbClr val="920000"/>
                </a:solidFill>
                <a:latin typeface="Trebuchet MS" pitchFamily="34" charset="0"/>
                <a:cs typeface="Arial" panose="020B0604020202020204" pitchFamily="34" charset="0"/>
              </a:rPr>
              <a:t> </a:t>
            </a:r>
          </a:p>
          <a:p>
            <a:pPr indent="-197832">
              <a:lnSpc>
                <a:spcPct val="90000"/>
              </a:lnSpc>
              <a:defRPr/>
            </a:pP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  <a:cs typeface="Aharoni" panose="02010803020104030203" pitchFamily="2" charset="-79"/>
              </a:rPr>
              <a:t>   14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  <a:cs typeface="Aharoni" panose="02010803020104030203" pitchFamily="2" charset="-79"/>
              </a:rPr>
              <a:t>142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  <a:cs typeface="Aharoni" panose="02010803020104030203" pitchFamily="2" charset="-79"/>
              </a:rPr>
              <a:t>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  <a:cs typeface="Aharoni" panose="02010803020104030203" pitchFamily="2" charset="-79"/>
              </a:rPr>
              <a:t>тенге - 2018 год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022050" y="2600291"/>
            <a:ext cx="4374486" cy="4755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197832" indent="-197832" fontAlgn="ctr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4992"/>
                </a:solidFill>
                <a:latin typeface="Trebuchet MS" panose="020B0603020202020204" pitchFamily="34" charset="0"/>
              </a:rPr>
              <a:t>БЕЗУСЛОВНАЯ ПОМОЩЬ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семьям без трудоспособных </a:t>
            </a: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лиц</a:t>
            </a:r>
            <a:endParaRPr lang="ru-RU" altLang="ru-RU" sz="1600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04048" y="3176355"/>
            <a:ext cx="4640981" cy="4755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197832" indent="-197832" fontAlgn="ctr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</a:rPr>
              <a:t>ОБУСЛОВЛЕННАЯ ПОМОЩЬ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семьям с трудоспособными лицами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043147" y="2045749"/>
            <a:ext cx="3289257" cy="31547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ru-RU" sz="1600" b="1" dirty="0">
                <a:latin typeface="Trebuchet MS" pitchFamily="34" charset="0"/>
                <a:cs typeface="Arial" panose="020B0604020202020204" pitchFamily="34" charset="0"/>
              </a:rPr>
              <a:t>АСП - как единое пособие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21846" y="602475"/>
            <a:ext cx="8254610" cy="8171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sym typeface="Helvetica Neue Light"/>
              </a:rPr>
              <a:t>Закон РК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  <a:sym typeface="Helvetica Neue Light"/>
              </a:rPr>
              <a:t>«О внесении изменений и дополнений в некоторые законодательные акты Республики Казахстан по вопросам социальной защиты населения» от 28 октября 2015 года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220508" y="1491630"/>
            <a:ext cx="2651228" cy="34624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ru-RU" b="1" dirty="0">
                <a:latin typeface="Trebuchet MS" pitchFamily="34" charset="0"/>
                <a:cs typeface="Arial" panose="020B0604020202020204" pitchFamily="34" charset="0"/>
              </a:rPr>
              <a:t>До 1 января 2018 года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089124" y="1496334"/>
            <a:ext cx="2651228" cy="34624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С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1 января 2018 года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83341" y="1803907"/>
            <a:ext cx="0" cy="2916000"/>
          </a:xfrm>
          <a:prstGeom prst="line">
            <a:avLst/>
          </a:prstGeom>
          <a:ln w="95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Равнобедренный треугольник 42"/>
          <p:cNvSpPr/>
          <p:nvPr/>
        </p:nvSpPr>
        <p:spPr>
          <a:xfrm rot="5400000">
            <a:off x="3892813" y="3324686"/>
            <a:ext cx="1587619" cy="362892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600">
              <a:latin typeface="Trebuchet MS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0877" y="2124854"/>
            <a:ext cx="210460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lnSpc>
                <a:spcPct val="80000"/>
              </a:lnSpc>
              <a:buClr>
                <a:srgbClr val="000000"/>
              </a:buClr>
              <a:buSzPct val="100000"/>
              <a:buFont typeface=""/>
            </a:pPr>
            <a:r>
              <a:rPr lang="ru-RU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0" name="Rectangle 41"/>
          <p:cNvSpPr/>
          <p:nvPr/>
        </p:nvSpPr>
        <p:spPr>
          <a:xfrm>
            <a:off x="751169" y="2067694"/>
            <a:ext cx="45719" cy="34178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>
              <a:lnSpc>
                <a:spcPct val="80000"/>
              </a:lnSpc>
            </a:pPr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9525" y="3034446"/>
            <a:ext cx="210460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lnSpc>
                <a:spcPct val="80000"/>
              </a:lnSpc>
              <a:buClr>
                <a:srgbClr val="000000"/>
              </a:buClr>
              <a:buSzPct val="100000"/>
              <a:buFont typeface=""/>
            </a:pPr>
            <a:r>
              <a:rPr lang="en-US" b="1" dirty="0" smtClean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2</a:t>
            </a:r>
            <a:endParaRPr lang="ru-RU" b="1" dirty="0">
              <a:solidFill>
                <a:srgbClr val="004992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41"/>
          <p:cNvSpPr/>
          <p:nvPr/>
        </p:nvSpPr>
        <p:spPr>
          <a:xfrm>
            <a:off x="749817" y="2977286"/>
            <a:ext cx="45719" cy="34178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>
              <a:lnSpc>
                <a:spcPct val="80000"/>
              </a:lnSpc>
            </a:pPr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336" y="4109363"/>
            <a:ext cx="210460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lnSpc>
                <a:spcPct val="80000"/>
              </a:lnSpc>
              <a:buClr>
                <a:srgbClr val="000000"/>
              </a:buClr>
              <a:buSzPct val="100000"/>
              <a:buFont typeface=""/>
            </a:pPr>
            <a:r>
              <a:rPr lang="en-US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3</a:t>
            </a:r>
            <a:endParaRPr lang="ru-RU" b="1" dirty="0">
              <a:solidFill>
                <a:srgbClr val="004992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41"/>
          <p:cNvSpPr/>
          <p:nvPr/>
        </p:nvSpPr>
        <p:spPr>
          <a:xfrm>
            <a:off x="740628" y="4052203"/>
            <a:ext cx="45719" cy="34178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>
              <a:lnSpc>
                <a:spcPct val="80000"/>
              </a:lnSpc>
            </a:pPr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175834" y="1837879"/>
            <a:ext cx="27480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022050" y="1842583"/>
            <a:ext cx="27480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6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821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2555776" y="3192383"/>
            <a:ext cx="4248472" cy="335946"/>
          </a:xfrm>
          <a:prstGeom prst="rect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138662" y="652906"/>
            <a:ext cx="3099169" cy="335946"/>
          </a:xfrm>
          <a:prstGeom prst="rect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 smtClean="0">
                <a:solidFill>
                  <a:srgbClr val="004992"/>
                </a:solidFill>
                <a:latin typeface="Trebuchet MS"/>
                <a:sym typeface="Helvetica Light"/>
              </a:rPr>
              <a:t>Новый формат АСП</a:t>
            </a:r>
            <a:endParaRPr lang="ru-RU" sz="2600" dirty="0">
              <a:solidFill>
                <a:srgbClr val="004992"/>
              </a:solidFill>
              <a:latin typeface="Trebuchet MS"/>
              <a:sym typeface="Helvetica Light"/>
            </a:endParaRP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2941525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Заголовок 1"/>
          <p:cNvSpPr txBox="1">
            <a:spLocks/>
          </p:cNvSpPr>
          <p:nvPr/>
        </p:nvSpPr>
        <p:spPr>
          <a:xfrm>
            <a:off x="735392" y="1051631"/>
            <a:ext cx="8416154" cy="432048"/>
          </a:xfrm>
          <a:prstGeom prst="rect">
            <a:avLst/>
          </a:prstGeom>
          <a:ln w="28575">
            <a:noFill/>
          </a:ln>
        </p:spPr>
        <p:txBody>
          <a:bodyPr lIns="60234" tIns="30118" rIns="60234" bIns="30118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соглашение 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определяющее права и обязанности сторон,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об 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участии в активных мерах содействия занятости, а также об оказании АСП</a:t>
            </a: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440897" y="1563638"/>
            <a:ext cx="3091669" cy="360000"/>
          </a:xfrm>
          <a:prstGeom prst="rect">
            <a:avLst/>
          </a:prstGeom>
          <a:noFill/>
          <a:ln>
            <a:noFill/>
          </a:ln>
        </p:spPr>
        <p:txBody>
          <a:bodyPr lIns="60234" tIns="30118" rIns="60234" bIns="30118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>
              <a:spcAft>
                <a:spcPts val="831"/>
              </a:spcAft>
            </a:pPr>
            <a:r>
              <a:rPr lang="ru-RU" sz="1800" b="1" kern="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raditional Arabic" pitchFamily="18" charset="-78"/>
              </a:rPr>
              <a:t>ОБЯЗАТЕЛЬСТВА МИО </a:t>
            </a:r>
            <a:endParaRPr lang="ru-RU" sz="1800" b="1" kern="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Traditional Arabic" pitchFamily="18" charset="-78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4499992" y="1563638"/>
            <a:ext cx="4094808" cy="360000"/>
          </a:xfrm>
          <a:prstGeom prst="rect">
            <a:avLst/>
          </a:prstGeom>
          <a:noFill/>
          <a:ln>
            <a:noFill/>
          </a:ln>
        </p:spPr>
        <p:txBody>
          <a:bodyPr lIns="60234" tIns="30118" rIns="60234" bIns="30118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>
              <a:spcAft>
                <a:spcPts val="416"/>
              </a:spcAft>
            </a:pPr>
            <a:r>
              <a:rPr lang="ru-RU" sz="1800" b="1" kern="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raditional Arabic" pitchFamily="18" charset="-78"/>
              </a:rPr>
              <a:t>ОБЯЗАТЕЛЬСТВА ПОЛУЧАТЕЛЯ АСП </a:t>
            </a:r>
            <a:endParaRPr lang="ru-RU" sz="1800" b="1" kern="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Traditional Arabic" pitchFamily="18" charset="-78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440897" y="1940478"/>
            <a:ext cx="3860736" cy="1224136"/>
          </a:xfrm>
          <a:prstGeom prst="rect">
            <a:avLst/>
          </a:prstGeom>
        </p:spPr>
        <p:txBody>
          <a:bodyPr lIns="60234" tIns="30118" rIns="60234" bIns="30118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предоставление денежной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помощи 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Traditional Arabic" pitchFamily="18" charset="-78"/>
            </a:endParaRPr>
          </a:p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трудоустройство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Traditional Arabic" pitchFamily="18" charset="-78"/>
            </a:endParaRPr>
          </a:p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вовлечение 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в </a:t>
            </a:r>
            <a:r>
              <a:rPr lang="ru-RU" sz="1600" kern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ППЗиМП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 (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обучение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,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 МП, СРМ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,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микрокредитование 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и др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.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Traditional Arabic" pitchFamily="18" charset="-78"/>
            </a:endParaRPr>
          </a:p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специальные социальные услуги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  <a:cs typeface="Traditional Arabic" pitchFamily="18" charset="-78"/>
            </a:endParaRP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4499992" y="1940478"/>
            <a:ext cx="4418388" cy="1020173"/>
          </a:xfrm>
          <a:prstGeom prst="rect">
            <a:avLst/>
          </a:prstGeom>
        </p:spPr>
        <p:txBody>
          <a:bodyPr lIns="60234" tIns="30118" rIns="60234" bIns="30118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целевое использование АСП, полученной в виде единовременных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выплат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Traditional Arabic" pitchFamily="18" charset="-78"/>
            </a:endParaRPr>
          </a:p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добросовестное участие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в предложенных </a:t>
            </a: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мерах содействия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занятости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Traditional Arabic" pitchFamily="18" charset="-78"/>
            </a:endParaRPr>
          </a:p>
          <a:p>
            <a:pPr marL="182563" indent="-182563" algn="l">
              <a:lnSpc>
                <a:spcPct val="80000"/>
              </a:lnSpc>
              <a:spcBef>
                <a:spcPts val="400"/>
              </a:spcBef>
              <a:buClr>
                <a:srgbClr val="004992"/>
              </a:buClr>
              <a:buFont typeface="Wingdings" pitchFamily="2" charset="2"/>
              <a:buChar char="§"/>
            </a:pPr>
            <a:r>
              <a:rPr lang="ru-RU" sz="1600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выполнение мероприятий по социальной </a:t>
            </a:r>
            <a:r>
              <a:rPr lang="ru-RU" sz="1600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  <a:cs typeface="Traditional Arabic" pitchFamily="18" charset="-78"/>
              </a:rPr>
              <a:t>адаптации</a:t>
            </a:r>
            <a:endParaRPr lang="ru-RU" sz="1600" kern="0" dirty="0">
              <a:solidFill>
                <a:schemeClr val="tx1">
                  <a:lumMod val="95000"/>
                  <a:lumOff val="5000"/>
                </a:schemeClr>
              </a:solidFill>
              <a:latin typeface="Century Gothic" pitchFamily="34" charset="0"/>
              <a:cs typeface="Traditional Arabic" pitchFamily="18" charset="-78"/>
            </a:endParaRPr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395536" y="3633031"/>
            <a:ext cx="2732143" cy="448896"/>
          </a:xfrm>
          <a:prstGeom prst="rect">
            <a:avLst/>
          </a:prstGeom>
          <a:ln>
            <a:noFill/>
          </a:ln>
        </p:spPr>
        <p:txBody>
          <a:bodyPr lIns="60234" tIns="30118" rIns="60234" bIns="30118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При отказе </a:t>
            </a:r>
          </a:p>
          <a:p>
            <a:pPr>
              <a:lnSpc>
                <a:spcPct val="80000"/>
              </a:lnSpc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от подписания</a:t>
            </a:r>
          </a:p>
        </p:txBody>
      </p:sp>
      <p:sp>
        <p:nvSpPr>
          <p:cNvPr id="42" name="Заголовок 1"/>
          <p:cNvSpPr txBox="1">
            <a:spLocks/>
          </p:cNvSpPr>
          <p:nvPr/>
        </p:nvSpPr>
        <p:spPr>
          <a:xfrm>
            <a:off x="3059832" y="3633031"/>
            <a:ext cx="3153744" cy="468653"/>
          </a:xfrm>
          <a:prstGeom prst="rect">
            <a:avLst/>
          </a:prstGeom>
          <a:ln>
            <a:noFill/>
          </a:ln>
        </p:spPr>
        <p:txBody>
          <a:bodyPr lIns="60234" tIns="30118" rIns="60234" bIns="30118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При первичном</a:t>
            </a:r>
          </a:p>
          <a:p>
            <a:pPr>
              <a:lnSpc>
                <a:spcPct val="80000"/>
              </a:lnSpc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 невыполнении</a:t>
            </a: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6407332" y="3633031"/>
            <a:ext cx="2278772" cy="468653"/>
          </a:xfrm>
          <a:prstGeom prst="rect">
            <a:avLst/>
          </a:prstGeom>
          <a:ln>
            <a:noFill/>
          </a:ln>
        </p:spPr>
        <p:txBody>
          <a:bodyPr lIns="60234" tIns="30118" rIns="60234" bIns="30118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При повторным </a:t>
            </a:r>
          </a:p>
          <a:p>
            <a:pPr>
              <a:lnSpc>
                <a:spcPct val="80000"/>
              </a:lnSpc>
            </a:pPr>
            <a:r>
              <a:rPr lang="ru-RU" sz="16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невыполнении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13643" y="4068893"/>
            <a:ext cx="2695928" cy="848732"/>
          </a:xfrm>
          <a:prstGeom prst="rect">
            <a:avLst/>
          </a:prstGeom>
          <a:noFill/>
          <a:ln>
            <a:noFill/>
          </a:ln>
        </p:spPr>
        <p:txBody>
          <a:bodyPr wrap="square" lIns="60234" tIns="30118" rIns="60234" bIns="30118" anchor="ctr">
            <a:spAutoFit/>
          </a:bodyPr>
          <a:lstStyle/>
          <a:p>
            <a:pPr algn="ctr" defTabSz="384840" hangingPunct="0">
              <a:lnSpc>
                <a:spcPct val="80000"/>
              </a:lnSpc>
            </a:pPr>
            <a:r>
              <a:rPr lang="ru-RU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АСП </a:t>
            </a:r>
            <a:r>
              <a:rPr lang="ru-RU" sz="1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назначается только </a:t>
            </a:r>
            <a:r>
              <a:rPr lang="ru-RU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детям,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и матерям, осуществляющим уход за детьми до 7 лет</a:t>
            </a:r>
          </a:p>
          <a:p>
            <a:pPr algn="ctr" defTabSz="384840" hangingPunct="0">
              <a:lnSpc>
                <a:spcPct val="80000"/>
              </a:lnSpc>
            </a:pPr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  <a:cs typeface="Traditional Arabic" pitchFamily="18" charset="-78"/>
              <a:sym typeface="Helvetica Ligh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283462" y="4068893"/>
            <a:ext cx="2706485" cy="848732"/>
          </a:xfrm>
          <a:prstGeom prst="rect">
            <a:avLst/>
          </a:prstGeom>
          <a:noFill/>
          <a:ln>
            <a:noFill/>
          </a:ln>
        </p:spPr>
        <p:txBody>
          <a:bodyPr wrap="square" lIns="60234" tIns="30118" rIns="60234" bIns="30118" anchor="ctr">
            <a:spAutoFit/>
          </a:bodyPr>
          <a:lstStyle/>
          <a:p>
            <a:pPr algn="ctr" defTabSz="384840" hangingPunct="0"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АСП </a:t>
            </a:r>
            <a:r>
              <a:rPr lang="ru-RU" sz="16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сокращается на 50% 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всем членам семьи, кроме детей и матерей, осуществляющих уход за детьми до 7 лет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237832" y="4068893"/>
            <a:ext cx="2510632" cy="848732"/>
          </a:xfrm>
          <a:prstGeom prst="rect">
            <a:avLst/>
          </a:prstGeom>
          <a:noFill/>
          <a:ln>
            <a:noFill/>
          </a:ln>
        </p:spPr>
        <p:txBody>
          <a:bodyPr wrap="square" lIns="60234" tIns="30118" rIns="60234" bIns="30118" anchor="ctr">
            <a:spAutoFit/>
          </a:bodyPr>
          <a:lstStyle/>
          <a:p>
            <a:pPr algn="ctr" defTabSz="384840" hangingPunct="0">
              <a:lnSpc>
                <a:spcPct val="80000"/>
              </a:lnSpc>
            </a:pPr>
            <a:r>
              <a:rPr lang="ru-RU" sz="1600" dirty="0"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АСП </a:t>
            </a:r>
            <a:r>
              <a:rPr lang="ru-RU" sz="1600" u="sng" dirty="0"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прекращается всем </a:t>
            </a:r>
            <a:r>
              <a:rPr lang="ru-RU" sz="1600" dirty="0">
                <a:latin typeface="Arial Narrow" panose="020B0506020202030204" pitchFamily="34" charset="0"/>
                <a:cs typeface="Traditional Arabic" pitchFamily="18" charset="-78"/>
                <a:sym typeface="Helvetica Light"/>
              </a:rPr>
              <a:t>членам семьи, кроме детей и матерей, осуществляющих уход за детьми до 7 лет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440897" y="3192383"/>
            <a:ext cx="8523591" cy="31547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6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Traditional Arabic" pitchFamily="18" charset="-78"/>
                <a:sym typeface="Helvetica Light"/>
              </a:rPr>
              <a:t>УСЛОВИЯ СОЦИАЛЬНОГО КОНТРАКТА</a:t>
            </a:r>
            <a:endParaRPr lang="ru-RU" sz="1600" b="1" kern="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Traditional Arabic" pitchFamily="18" charset="-78"/>
              <a:sym typeface="Helvetica Ligh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0897" y="699542"/>
            <a:ext cx="8523591" cy="2893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ru-RU" sz="16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Traditional Arabic" pitchFamily="18" charset="-78"/>
              </a:rPr>
              <a:t>СОЦИАЛЬНЫЙ КОНТРАКТ </a:t>
            </a:r>
          </a:p>
        </p:txBody>
      </p:sp>
      <p:sp>
        <p:nvSpPr>
          <p:cNvPr id="18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7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137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424407" y="652906"/>
            <a:ext cx="8415770" cy="550692"/>
          </a:xfrm>
          <a:prstGeom prst="rect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Новый формат АСП </a:t>
            </a: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19522"/>
            <a:ext cx="2941525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95536" y="635750"/>
            <a:ext cx="8640960" cy="5678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90000"/>
              </a:lnSpc>
            </a:pPr>
            <a:r>
              <a:rPr lang="ru-RU" b="1" dirty="0">
                <a:latin typeface="Trebuchet MS" pitchFamily="34" charset="0"/>
                <a:cs typeface="Arial" panose="020B0604020202020204" pitchFamily="34" charset="0"/>
              </a:rPr>
              <a:t>Комплексное оказание социальной помощи </a:t>
            </a: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малообеспеченным гражданам или семьям включает в себя </a:t>
            </a:r>
            <a:r>
              <a:rPr lang="ru-RU" b="1" dirty="0">
                <a:latin typeface="Trebuchet MS" pitchFamily="34" charset="0"/>
                <a:cs typeface="Arial" panose="020B0604020202020204" pitchFamily="34" charset="0"/>
              </a:rPr>
              <a:t>3 вида государственной поддержки</a:t>
            </a:r>
            <a:r>
              <a:rPr lang="ru-RU" sz="1600" b="1" dirty="0">
                <a:latin typeface="Trebuchet MS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11378" y="1232797"/>
            <a:ext cx="8128799" cy="4632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ДЕНЕЖНАЯ ВЫПЛАТА</a:t>
            </a:r>
            <a:r>
              <a:rPr lang="ru-RU" sz="1600" b="1" dirty="0">
                <a:latin typeface="Trebuchet MS" pitchFamily="34" charset="0"/>
                <a:cs typeface="Arial" panose="020B0604020202020204" pitchFamily="34" charset="0"/>
              </a:rPr>
              <a:t> – </a:t>
            </a: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на ежемесячной основе или в виде единовременной выплаты при обусловленном оказании помощи на 6 месяцев</a:t>
            </a:r>
            <a:endParaRPr lang="ru-RU" sz="1600" b="1" dirty="0"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11378" y="1769589"/>
            <a:ext cx="4648152" cy="26622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МЕРЫ ПО СОДЕЙСТВИЮ ЗАНЯТОСТИ: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88163" y="3363815"/>
            <a:ext cx="6617724" cy="26622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ГАРАНТИРОВАННЫЙ ОБЪЕМ СПЕЦИАЛЬНЫХ СОЦИАЛЬНЫХ УСЛУГ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5536" y="1301866"/>
            <a:ext cx="210460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lnSpc>
                <a:spcPct val="80000"/>
              </a:lnSpc>
              <a:buClr>
                <a:srgbClr val="000000"/>
              </a:buClr>
              <a:buSzPct val="100000"/>
              <a:buFont typeface="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5" name="Rectangle 41"/>
          <p:cNvSpPr/>
          <p:nvPr/>
        </p:nvSpPr>
        <p:spPr>
          <a:xfrm>
            <a:off x="635828" y="1244706"/>
            <a:ext cx="45719" cy="34178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>
              <a:lnSpc>
                <a:spcPct val="80000"/>
              </a:lnSpc>
            </a:pPr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5536" y="1780642"/>
            <a:ext cx="210460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lnSpc>
                <a:spcPct val="80000"/>
              </a:lnSpc>
              <a:buClr>
                <a:srgbClr val="000000"/>
              </a:buClr>
              <a:buSzPct val="100000"/>
              <a:buFont typeface="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7" name="Rectangle 41"/>
          <p:cNvSpPr/>
          <p:nvPr/>
        </p:nvSpPr>
        <p:spPr>
          <a:xfrm>
            <a:off x="614656" y="1760058"/>
            <a:ext cx="45719" cy="34178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>
              <a:lnSpc>
                <a:spcPct val="80000"/>
              </a:lnSpc>
            </a:pPr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5536" y="3362285"/>
            <a:ext cx="210460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lnSpc>
                <a:spcPct val="80000"/>
              </a:lnSpc>
              <a:buClr>
                <a:srgbClr val="000000"/>
              </a:buClr>
              <a:buSzPct val="100000"/>
              <a:buFont typeface="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0" name="Rectangle 41"/>
          <p:cNvSpPr/>
          <p:nvPr/>
        </p:nvSpPr>
        <p:spPr>
          <a:xfrm>
            <a:off x="614656" y="3341701"/>
            <a:ext cx="45719" cy="34178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>
              <a:lnSpc>
                <a:spcPct val="80000"/>
              </a:lnSpc>
            </a:pPr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99592" y="2058720"/>
            <a:ext cx="6670135" cy="125111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Трудоустройство на постоянные рабочие места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Общественная работа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Социальные рабочие места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Переподготовка, повышение квалификации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Молодежная практика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Содействие предпринимательской инициативе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99592" y="3624894"/>
            <a:ext cx="8372198" cy="125111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Меры социальной реабилитации инвалидов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Оказание государственной юридической помощи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Прикрепление к медицинской организации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Прохождение скрининг осмотров лечения при социально значимых заболеваниях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 smtClean="0">
                <a:latin typeface="Trebuchet MS" pitchFamily="34" charset="0"/>
                <a:cs typeface="Arial" panose="020B0604020202020204" pitchFamily="34" charset="0"/>
              </a:rPr>
              <a:t>Постановка </a:t>
            </a: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на учет при беременности</a:t>
            </a:r>
          </a:p>
          <a:p>
            <a:pPr marL="257175" indent="-257175">
              <a:lnSpc>
                <a:spcPct val="80000"/>
              </a:lnSpc>
              <a:buFont typeface="+mj-lt"/>
              <a:buAutoNum type="arabicPeriod"/>
            </a:pP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Постановка </a:t>
            </a:r>
            <a:r>
              <a:rPr lang="ru-RU" sz="1600" dirty="0" smtClean="0">
                <a:latin typeface="Trebuchet MS" pitchFamily="34" charset="0"/>
                <a:cs typeface="Arial" panose="020B0604020202020204" pitchFamily="34" charset="0"/>
              </a:rPr>
              <a:t>детей на учет </a:t>
            </a:r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в </a:t>
            </a:r>
            <a:r>
              <a:rPr lang="ru-RU" sz="1600" dirty="0" smtClean="0">
                <a:latin typeface="Trebuchet MS" pitchFamily="34" charset="0"/>
                <a:cs typeface="Arial" panose="020B0604020202020204" pitchFamily="34" charset="0"/>
              </a:rPr>
              <a:t>дошкольные организации</a:t>
            </a:r>
            <a:endParaRPr lang="ru-RU" sz="1600" dirty="0"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3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8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7878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5366238" y="723037"/>
            <a:ext cx="3050854" cy="335946"/>
          </a:xfrm>
          <a:prstGeom prst="rect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1184800" y="738610"/>
            <a:ext cx="2687196" cy="335946"/>
          </a:xfrm>
          <a:prstGeom prst="rect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itle 3"/>
          <p:cNvSpPr txBox="1">
            <a:spLocks/>
          </p:cNvSpPr>
          <p:nvPr/>
        </p:nvSpPr>
        <p:spPr>
          <a:xfrm>
            <a:off x="384458" y="139969"/>
            <a:ext cx="7311582" cy="3600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kern="1200">
                <a:solidFill>
                  <a:schemeClr val="tx2"/>
                </a:solidFill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defTabSz="844083">
              <a:defRPr/>
            </a:pPr>
            <a:r>
              <a:rPr lang="ru-RU" sz="2600" dirty="0">
                <a:solidFill>
                  <a:srgbClr val="004992"/>
                </a:solidFill>
                <a:latin typeface="Trebuchet MS"/>
                <a:sym typeface="Helvetica Light"/>
              </a:rPr>
              <a:t>Центр занятости населения – единый оператор</a:t>
            </a:r>
          </a:p>
        </p:txBody>
      </p:sp>
      <p:cxnSp>
        <p:nvCxnSpPr>
          <p:cNvPr id="17" name="Straight Connector 69"/>
          <p:cNvCxnSpPr/>
          <p:nvPr/>
        </p:nvCxnSpPr>
        <p:spPr>
          <a:xfrm>
            <a:off x="406339" y="535424"/>
            <a:ext cx="7289701" cy="0"/>
          </a:xfrm>
          <a:prstGeom prst="line">
            <a:avLst/>
          </a:prstGeom>
          <a:ln w="9525" cap="rnd">
            <a:solidFill>
              <a:srgbClr val="FFC000"/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обес"/>
          <p:cNvSpPr/>
          <p:nvPr/>
        </p:nvSpPr>
        <p:spPr>
          <a:xfrm>
            <a:off x="2397961" y="2046520"/>
            <a:ext cx="1886007" cy="640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01" tIns="24701" rIns="24701" bIns="24701" anchor="ctr">
            <a:spAutoFit/>
          </a:bodyPr>
          <a:lstStyle>
            <a:lvl1pPr>
              <a:defRPr sz="2000"/>
            </a:lvl1pPr>
          </a:lstStyle>
          <a:p>
            <a:pPr defTabSz="632356"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Отдел занятости и социальных программ</a:t>
            </a:r>
            <a:endParaRPr sz="1600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4" name="до 01.01.2018"/>
          <p:cNvSpPr/>
          <p:nvPr/>
        </p:nvSpPr>
        <p:spPr>
          <a:xfrm>
            <a:off x="1196243" y="738610"/>
            <a:ext cx="2675752" cy="326883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0018" tIns="24701" rIns="70018" bIns="24701" anchor="ctr">
            <a:spAutoFit/>
          </a:bodyPr>
          <a:lstStyle>
            <a:lvl1pPr>
              <a:defRPr sz="2000"/>
            </a:lvl1pPr>
          </a:lstStyle>
          <a:p>
            <a:r>
              <a:rPr lang="ru-RU" sz="1800" b="1" dirty="0">
                <a:latin typeface="Trebuchet MS" pitchFamily="34" charset="0"/>
                <a:cs typeface="Arial" panose="020B0604020202020204" pitchFamily="34" charset="0"/>
              </a:rPr>
              <a:t>До </a:t>
            </a:r>
            <a:r>
              <a:rPr sz="1800" b="1" dirty="0">
                <a:latin typeface="Trebuchet MS" pitchFamily="34" charset="0"/>
                <a:cs typeface="Arial" panose="020B0604020202020204" pitchFamily="34" charset="0"/>
              </a:rPr>
              <a:t>1</a:t>
            </a:r>
            <a:r>
              <a:rPr lang="ru-RU" sz="1800" b="1" dirty="0">
                <a:latin typeface="Trebuchet MS" pitchFamily="34" charset="0"/>
                <a:cs typeface="Arial" panose="020B0604020202020204" pitchFamily="34" charset="0"/>
              </a:rPr>
              <a:t> января </a:t>
            </a:r>
            <a:r>
              <a:rPr sz="1800" b="1" dirty="0">
                <a:latin typeface="Trebuchet MS" pitchFamily="34" charset="0"/>
                <a:cs typeface="Arial" panose="020B0604020202020204" pitchFamily="34" charset="0"/>
              </a:rPr>
              <a:t>2018</a:t>
            </a:r>
            <a:r>
              <a:rPr lang="ru-RU" sz="1800" b="1" dirty="0">
                <a:latin typeface="Trebuchet MS" pitchFamily="34" charset="0"/>
                <a:cs typeface="Arial" panose="020B0604020202020204" pitchFamily="34" charset="0"/>
              </a:rPr>
              <a:t> года</a:t>
            </a:r>
            <a:endParaRPr sz="1800" b="1" dirty="0"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6" name="ЦЗ"/>
          <p:cNvSpPr/>
          <p:nvPr/>
        </p:nvSpPr>
        <p:spPr>
          <a:xfrm>
            <a:off x="4713673" y="1898467"/>
            <a:ext cx="4110266" cy="296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01" tIns="24701" rIns="24701" bIns="24701" anchor="ctr">
            <a:spAutoFit/>
          </a:bodyPr>
          <a:lstStyle/>
          <a:p>
            <a:pPr defTabSz="632356"/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в городах - </a:t>
            </a: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Центр </a:t>
            </a: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занятости населения</a:t>
            </a:r>
            <a:endParaRPr sz="1600" b="1" dirty="0">
              <a:solidFill>
                <a:srgbClr val="004992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7" name="до 01.01.2018"/>
          <p:cNvSpPr/>
          <p:nvPr/>
        </p:nvSpPr>
        <p:spPr>
          <a:xfrm>
            <a:off x="5366238" y="745282"/>
            <a:ext cx="3050854" cy="326883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0018" tIns="24701" rIns="70018" bIns="24701" anchor="ctr">
            <a:spAutoFit/>
          </a:bodyPr>
          <a:lstStyle>
            <a:lvl1pPr>
              <a:defRPr sz="2000"/>
            </a:lvl1pPr>
          </a:lstStyle>
          <a:p>
            <a:r>
              <a:rPr lang="ru-RU" sz="1800" b="1" dirty="0">
                <a:latin typeface="Trebuchet MS" pitchFamily="34" charset="0"/>
                <a:cs typeface="Arial" panose="020B0604020202020204" pitchFamily="34" charset="0"/>
              </a:rPr>
              <a:t>После </a:t>
            </a:r>
            <a:r>
              <a:rPr sz="1800" b="1" dirty="0">
                <a:latin typeface="Trebuchet MS" pitchFamily="34" charset="0"/>
                <a:cs typeface="Arial" panose="020B0604020202020204" pitchFamily="34" charset="0"/>
              </a:rPr>
              <a:t>1</a:t>
            </a:r>
            <a:r>
              <a:rPr lang="ru-RU" sz="1800" b="1" dirty="0">
                <a:latin typeface="Trebuchet MS" pitchFamily="34" charset="0"/>
                <a:cs typeface="Arial" panose="020B0604020202020204" pitchFamily="34" charset="0"/>
              </a:rPr>
              <a:t> января </a:t>
            </a:r>
            <a:r>
              <a:rPr sz="1800" b="1" dirty="0">
                <a:latin typeface="Trebuchet MS" pitchFamily="34" charset="0"/>
                <a:cs typeface="Arial" panose="020B0604020202020204" pitchFamily="34" charset="0"/>
              </a:rPr>
              <a:t>2018</a:t>
            </a:r>
            <a:r>
              <a:rPr lang="ru-RU" sz="1800" b="1" dirty="0">
                <a:latin typeface="Trebuchet MS" pitchFamily="34" charset="0"/>
                <a:cs typeface="Arial" panose="020B0604020202020204" pitchFamily="34" charset="0"/>
              </a:rPr>
              <a:t> года</a:t>
            </a:r>
            <a:endParaRPr sz="1800" b="1" dirty="0"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085170" y="4256426"/>
            <a:ext cx="4095342" cy="569991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defTabSz="632356">
              <a:lnSpc>
                <a:spcPct val="80000"/>
              </a:lnSpc>
            </a:pPr>
            <a:r>
              <a:rPr lang="ru-RU" sz="1600" dirty="0">
                <a:latin typeface="Trebuchet MS" pitchFamily="34" charset="0"/>
              </a:rPr>
              <a:t>Заключение социального контракта на </a:t>
            </a:r>
            <a:r>
              <a:rPr lang="ru-RU" sz="1600" dirty="0" smtClean="0">
                <a:latin typeface="Trebuchet MS" pitchFamily="34" charset="0"/>
              </a:rPr>
              <a:t>трудоустройство, меры социальной адаптации</a:t>
            </a:r>
            <a:endParaRPr lang="ru-RU" sz="1600" dirty="0">
              <a:latin typeface="Trebuchet MS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095049" y="3158252"/>
            <a:ext cx="3815433" cy="527419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defTabSz="632356">
              <a:lnSpc>
                <a:spcPct val="80000"/>
              </a:lnSpc>
            </a:pPr>
            <a:r>
              <a:rPr lang="ru-RU" sz="1600" dirty="0">
                <a:latin typeface="Trebuchet MS" pitchFamily="34" charset="0"/>
              </a:rPr>
              <a:t>Регистрация в качестве </a:t>
            </a:r>
            <a:r>
              <a:rPr lang="ru-RU" sz="1600" dirty="0" smtClean="0">
                <a:latin typeface="Trebuchet MS" pitchFamily="34" charset="0"/>
              </a:rPr>
              <a:t>лица, </a:t>
            </a:r>
            <a:r>
              <a:rPr lang="ru-RU" sz="1600" dirty="0">
                <a:latin typeface="Trebuchet MS" pitchFamily="34" charset="0"/>
              </a:rPr>
              <a:t>ищущего работу и безработным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5085170" y="3644529"/>
            <a:ext cx="3987330" cy="533816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defTabSz="632356">
              <a:lnSpc>
                <a:spcPct val="80000"/>
              </a:lnSpc>
            </a:pPr>
            <a:r>
              <a:rPr lang="ru-RU" sz="1600" dirty="0">
                <a:latin typeface="Trebuchet MS" pitchFamily="34" charset="0"/>
              </a:rPr>
              <a:t>Подача документов на назначение адресной социальной помощи</a:t>
            </a:r>
          </a:p>
        </p:txBody>
      </p:sp>
      <p:sp>
        <p:nvSpPr>
          <p:cNvPr id="42" name="Собес"/>
          <p:cNvSpPr/>
          <p:nvPr/>
        </p:nvSpPr>
        <p:spPr>
          <a:xfrm>
            <a:off x="2397961" y="2926771"/>
            <a:ext cx="1729240" cy="2468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01" tIns="24701" rIns="24701" bIns="24701" anchor="ctr">
            <a:spAutoFit/>
          </a:bodyPr>
          <a:lstStyle>
            <a:lvl1pPr>
              <a:defRPr sz="2000"/>
            </a:lvl1pPr>
          </a:lstStyle>
          <a:p>
            <a:pPr defTabSz="632356">
              <a:lnSpc>
                <a:spcPct val="80000"/>
              </a:lnSpc>
            </a:pP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Госкорпорация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23528" y="1998814"/>
            <a:ext cx="1770390" cy="315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234" tIns="30118" rIns="60234" bIns="30118" rtlCol="0" anchor="ctr"/>
          <a:lstStyle/>
          <a:p>
            <a:pPr marL="285750" indent="-285750">
              <a:buSzPct val="64000"/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chemeClr val="tx1"/>
                </a:solidFill>
                <a:latin typeface="Trebuchet MS" pitchFamily="34" charset="0"/>
                <a:cs typeface="Arial" panose="020B0604020202020204" pitchFamily="34" charset="0"/>
              </a:rPr>
              <a:t>АСП и ГДП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79512" y="1347614"/>
            <a:ext cx="2130430" cy="253889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algn="ctr" defTabSz="632356"/>
            <a:r>
              <a:rPr lang="ru-RU" b="1" dirty="0">
                <a:latin typeface="Trebuchet MS" pitchFamily="34" charset="0"/>
              </a:rPr>
              <a:t>Меры господдержки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68172" y="2891654"/>
            <a:ext cx="856039" cy="315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234" tIns="30118" rIns="60234" bIns="30118" rtlCol="0" anchor="ctr"/>
          <a:lstStyle/>
          <a:p>
            <a:pPr marL="285750" indent="-285750">
              <a:buSzPct val="64000"/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chemeClr val="tx1"/>
                </a:solidFill>
                <a:latin typeface="Trebuchet MS" pitchFamily="34" charset="0"/>
                <a:cs typeface="Arial" panose="020B0604020202020204" pitchFamily="34" charset="0"/>
              </a:rPr>
              <a:t>СГП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156625" y="1381757"/>
            <a:ext cx="1958237" cy="253889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algn="ctr" defTabSz="632356"/>
            <a:r>
              <a:rPr lang="ru-RU" b="1" dirty="0">
                <a:latin typeface="Trebuchet MS" pitchFamily="34" charset="0"/>
              </a:rPr>
              <a:t>Организации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95536" y="3699582"/>
            <a:ext cx="1842398" cy="315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234" tIns="30118" rIns="60234" bIns="30118" rtlCol="0" anchor="ctr"/>
          <a:lstStyle/>
          <a:p>
            <a:pPr marL="285750" indent="-285750">
              <a:buSzPct val="64000"/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chemeClr val="tx1"/>
                </a:solidFill>
                <a:latin typeface="Trebuchet MS" pitchFamily="34" charset="0"/>
                <a:cs typeface="Arial" panose="020B0604020202020204" pitchFamily="34" charset="0"/>
              </a:rPr>
              <a:t>ЛИР</a:t>
            </a:r>
          </a:p>
          <a:p>
            <a:pPr>
              <a:buSzPct val="64000"/>
            </a:pPr>
            <a:r>
              <a:rPr lang="ru-RU" sz="1600" dirty="0" smtClean="0">
                <a:solidFill>
                  <a:schemeClr val="tx1"/>
                </a:solidFill>
                <a:latin typeface="Trebuchet MS" pitchFamily="34" charset="0"/>
                <a:cs typeface="Arial" panose="020B0604020202020204" pitchFamily="34" charset="0"/>
              </a:rPr>
              <a:t>    РЕГИСТРАЦИЯ</a:t>
            </a:r>
            <a:endParaRPr lang="ru-RU" sz="1600" dirty="0">
              <a:solidFill>
                <a:schemeClr val="tx1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48" name="Собес"/>
          <p:cNvSpPr/>
          <p:nvPr/>
        </p:nvSpPr>
        <p:spPr>
          <a:xfrm>
            <a:off x="2397961" y="3640080"/>
            <a:ext cx="1846537" cy="4438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01" tIns="24701" rIns="24701" bIns="24701" anchor="ctr">
            <a:spAutoFit/>
          </a:bodyPr>
          <a:lstStyle>
            <a:lvl1pPr>
              <a:defRPr sz="2000"/>
            </a:lvl1pPr>
          </a:lstStyle>
          <a:p>
            <a:pPr defTabSz="632356">
              <a:lnSpc>
                <a:spcPct val="80000"/>
              </a:lnSpc>
            </a:pP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  <a:cs typeface="Arial" panose="020B0604020202020204" pitchFamily="34" charset="0"/>
              </a:rPr>
              <a:t>Центр занятости населения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4297991" y="1234153"/>
            <a:ext cx="0" cy="3626832"/>
          </a:xfrm>
          <a:prstGeom prst="line">
            <a:avLst/>
          </a:prstGeom>
          <a:ln w="95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Равнобедренный треугольник 49"/>
          <p:cNvSpPr/>
          <p:nvPr/>
        </p:nvSpPr>
        <p:spPr>
          <a:xfrm rot="5400000">
            <a:off x="3238704" y="3062278"/>
            <a:ext cx="2356374" cy="134459"/>
          </a:xfrm>
          <a:prstGeom prst="triangle">
            <a:avLst/>
          </a:prstGeom>
          <a:solidFill>
            <a:srgbClr val="004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600">
              <a:latin typeface="Trebuchet MS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297991" y="1347614"/>
            <a:ext cx="4594489" cy="253889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algn="ctr" defTabSz="632356"/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Принцип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«ОДНОГО ОКНА»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52" name="ЦЗ"/>
          <p:cNvSpPr/>
          <p:nvPr/>
        </p:nvSpPr>
        <p:spPr>
          <a:xfrm>
            <a:off x="4710206" y="2181182"/>
            <a:ext cx="3879920" cy="296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4701" tIns="24701" rIns="24701" bIns="24701" anchor="ctr">
            <a:spAutoFit/>
          </a:bodyPr>
          <a:lstStyle/>
          <a:p>
            <a:pPr defTabSz="632356"/>
            <a:r>
              <a:rPr lang="ru-RU" sz="1600" dirty="0">
                <a:latin typeface="Trebuchet MS" pitchFamily="34" charset="0"/>
                <a:cs typeface="Arial" panose="020B0604020202020204" pitchFamily="34" charset="0"/>
              </a:rPr>
              <a:t>в селах -  </a:t>
            </a:r>
            <a:r>
              <a:rPr lang="ru-RU" sz="1600" b="1" dirty="0" smtClean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Акимы </a:t>
            </a: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сельских округов</a:t>
            </a:r>
            <a:endParaRPr sz="1600" b="1" dirty="0">
              <a:solidFill>
                <a:srgbClr val="004992"/>
              </a:solidFill>
              <a:latin typeface="Trebuchet MS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710206" y="2715766"/>
            <a:ext cx="2611402" cy="251371"/>
          </a:xfrm>
          <a:prstGeom prst="rect">
            <a:avLst/>
          </a:prstGeom>
          <a:noFill/>
        </p:spPr>
        <p:txBody>
          <a:bodyPr wrap="square" lIns="44461" tIns="22231" rIns="44461" bIns="22231" anchor="ctr">
            <a:noAutofit/>
          </a:bodyPr>
          <a:lstStyle/>
          <a:p>
            <a:pPr indent="87313" defTabSz="632356"/>
            <a:r>
              <a:rPr lang="ru-RU" sz="1600" b="1" dirty="0">
                <a:latin typeface="Trebuchet MS" pitchFamily="34" charset="0"/>
              </a:rPr>
              <a:t>Механизм: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13673" y="3280393"/>
            <a:ext cx="177272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spcAft>
                <a:spcPts val="208"/>
              </a:spcAft>
              <a:buClr>
                <a:srgbClr val="000000"/>
              </a:buClr>
              <a:buSzPct val="100000"/>
              <a:buFont typeface="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5" name="Rectangle 41"/>
          <p:cNvSpPr/>
          <p:nvPr/>
        </p:nvSpPr>
        <p:spPr>
          <a:xfrm>
            <a:off x="4918728" y="3161868"/>
            <a:ext cx="45719" cy="417994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713673" y="3723878"/>
            <a:ext cx="177272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buClr>
                <a:srgbClr val="000000"/>
              </a:buClr>
              <a:buSzPct val="100000"/>
              <a:buFont typeface="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7" name="Rectangle 41"/>
          <p:cNvSpPr/>
          <p:nvPr/>
        </p:nvSpPr>
        <p:spPr>
          <a:xfrm>
            <a:off x="4918728" y="3651870"/>
            <a:ext cx="45719" cy="403496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720055" y="4307694"/>
            <a:ext cx="177272" cy="227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tx2"/>
                </a:solidFill>
              </a14:hiddenLine>
            </a:ext>
          </a:extLst>
        </p:spPr>
        <p:txBody>
          <a:bodyPr wrap="none" lIns="63305" tIns="0" rIns="63305" bIns="0" rtlCol="0" anchor="ctr" anchorCtr="0">
            <a:noAutofit/>
          </a:bodyPr>
          <a:lstStyle/>
          <a:p>
            <a:pPr algn="ctr" fontAlgn="base">
              <a:buClr>
                <a:srgbClr val="000000"/>
              </a:buClr>
              <a:buSzPct val="100000"/>
              <a:buFont typeface=""/>
            </a:pPr>
            <a:r>
              <a:rPr lang="ru-RU" sz="1600" b="1" dirty="0">
                <a:solidFill>
                  <a:srgbClr val="004992"/>
                </a:solidFill>
                <a:latin typeface="Trebuchet MS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9" name="Rectangle 41"/>
          <p:cNvSpPr/>
          <p:nvPr/>
        </p:nvSpPr>
        <p:spPr>
          <a:xfrm>
            <a:off x="4927314" y="4227090"/>
            <a:ext cx="45719" cy="455311"/>
          </a:xfrm>
          <a:prstGeom prst="rect">
            <a:avLst/>
          </a:prstGeom>
          <a:solidFill>
            <a:srgbClr val="FFC000"/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endParaRPr lang="en-US" sz="1600" dirty="0">
              <a:solidFill>
                <a:srgbClr val="295E7E"/>
              </a:solidFill>
              <a:latin typeface="Trebuchet MS" pitchFamily="34" charset="0"/>
            </a:endParaRPr>
          </a:p>
        </p:txBody>
      </p:sp>
      <p:sp>
        <p:nvSpPr>
          <p:cNvPr id="30" name="Номер слайда 4"/>
          <p:cNvSpPr txBox="1">
            <a:spLocks/>
          </p:cNvSpPr>
          <p:nvPr/>
        </p:nvSpPr>
        <p:spPr>
          <a:xfrm>
            <a:off x="8643664" y="4824222"/>
            <a:ext cx="530855" cy="30305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BBF8ECE3-E17C-4A78-94F8-6465C0C3621C}" type="slidenum">
              <a:rPr lang="ru-RU" altLang="ru-RU" sz="1600">
                <a:solidFill>
                  <a:schemeClr val="tx1"/>
                </a:solidFill>
                <a:latin typeface="Trebuchet MS" panose="020B0603020202020204" pitchFamily="34" charset="0"/>
                <a:ea typeface="Roboto Condensed" panose="02000000000000000000" pitchFamily="2" charset="0"/>
                <a:cs typeface="+mj-cs"/>
              </a:rPr>
              <a:pPr algn="ctr">
                <a:defRPr/>
              </a:pPr>
              <a:t>9</a:t>
            </a:fld>
            <a:endParaRPr lang="ru-RU" altLang="ru-RU" sz="1600" dirty="0">
              <a:solidFill>
                <a:schemeClr val="tx1"/>
              </a:solidFill>
              <a:latin typeface="Trebuchet MS" panose="020B0603020202020204" pitchFamily="34" charset="0"/>
              <a:ea typeface="Roboto Condensed" panose="0200000000000000000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548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4035</TotalTime>
  <Words>2175</Words>
  <Application>Microsoft Office PowerPoint</Application>
  <PresentationFormat>Экран (16:9)</PresentationFormat>
  <Paragraphs>614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Ерлан С.Аскаров</dc:creator>
  <cp:lastModifiedBy>Ерлан С.Аскаров</cp:lastModifiedBy>
  <cp:revision>472</cp:revision>
  <cp:lastPrinted>2018-11-04T20:01:01Z</cp:lastPrinted>
  <dcterms:created xsi:type="dcterms:W3CDTF">2018-10-22T08:35:26Z</dcterms:created>
  <dcterms:modified xsi:type="dcterms:W3CDTF">2018-11-05T04:36:20Z</dcterms:modified>
</cp:coreProperties>
</file>