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</p:sld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 dirty="0" err="1" smtClean="0">
                <a:effectLst/>
              </a:rPr>
              <a:t>Допингті</a:t>
            </a:r>
            <a:r>
              <a:rPr lang="ru-RU" sz="2400" b="1" i="0" baseline="0" dirty="0" smtClean="0">
                <a:effectLst/>
              </a:rPr>
              <a:t> </a:t>
            </a:r>
            <a:r>
              <a:rPr lang="ru-RU" sz="2400" b="1" i="0" baseline="0" dirty="0" err="1" smtClean="0">
                <a:effectLst/>
              </a:rPr>
              <a:t>қолдану</a:t>
            </a:r>
            <a:r>
              <a:rPr lang="ru-RU" sz="2400" b="1" i="0" baseline="0" dirty="0" smtClean="0">
                <a:effectLst/>
              </a:rPr>
              <a:t> </a:t>
            </a:r>
            <a:r>
              <a:rPr lang="ru-RU" sz="2400" b="1" i="0" baseline="0" dirty="0" err="1" smtClean="0">
                <a:effectLst/>
              </a:rPr>
              <a:t>анықталған</a:t>
            </a:r>
            <a:r>
              <a:rPr lang="ru-RU" sz="2400" b="1" i="0" baseline="0" dirty="0" smtClean="0">
                <a:effectLst/>
              </a:rPr>
              <a:t> </a:t>
            </a:r>
            <a:r>
              <a:rPr lang="ru-RU" sz="2400" b="1" i="0" baseline="0" dirty="0" err="1" smtClean="0">
                <a:effectLst/>
              </a:rPr>
              <a:t>жағдайлар</a:t>
            </a:r>
            <a:r>
              <a:rPr lang="ru-RU" sz="2400" b="1" i="0" baseline="0" dirty="0" smtClean="0">
                <a:effectLst/>
              </a:rPr>
              <a:t>, 2013-2018</a:t>
            </a:r>
            <a:endParaRPr lang="ru-RU" sz="2400" dirty="0">
              <a:effectLst/>
            </a:endParaRPr>
          </a:p>
        </c:rich>
      </c:tx>
      <c:layout>
        <c:manualLayout>
          <c:xMode val="edge"/>
          <c:yMode val="edge"/>
          <c:x val="0.18494290727378934"/>
          <c:y val="3.1963470319634701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006600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006600">
                  <a:alpha val="76000"/>
                </a:srgbClr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8.4541062801932378E-3"/>
                  <c:y val="-2.04304974699736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69565217391308E-2"/>
                  <c:y val="-3.5023709948526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618357487922701E-3"/>
                  <c:y val="-2.62677824613946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700483091787443E-2"/>
                  <c:y val="-1.7511854974263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30917874396135E-3"/>
                  <c:y val="-4.08609949399472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541062801932378E-3"/>
                  <c:y val="-2.04304974699736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Лист1!$B$30:$B$35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Лист1!$C$30:$C$35</c:f>
              <c:numCache>
                <c:formatCode>General</c:formatCode>
                <c:ptCount val="6"/>
                <c:pt idx="0">
                  <c:v>40</c:v>
                </c:pt>
                <c:pt idx="1">
                  <c:v>33</c:v>
                </c:pt>
                <c:pt idx="2">
                  <c:v>33</c:v>
                </c:pt>
                <c:pt idx="3">
                  <c:v>85</c:v>
                </c:pt>
                <c:pt idx="4">
                  <c:v>27</c:v>
                </c:pt>
                <c:pt idx="5">
                  <c:v>45</c:v>
                </c:pt>
              </c:numCache>
            </c:numRef>
          </c:val>
        </c:ser>
        <c:dLbls>
          <c:showVal val="1"/>
        </c:dLbls>
        <c:shape val="box"/>
        <c:axId val="133175168"/>
        <c:axId val="133176704"/>
        <c:axId val="0"/>
      </c:bar3DChart>
      <c:catAx>
        <c:axId val="133175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76704"/>
        <c:crosses val="autoZero"/>
        <c:auto val="1"/>
        <c:lblAlgn val="ctr"/>
        <c:lblOffset val="100"/>
      </c:catAx>
      <c:valAx>
        <c:axId val="133176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7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baseline="0">
                <a:effectLst/>
              </a:rPr>
              <a:t>Допингті санатқа бөлу, 2013-2018</a:t>
            </a:r>
            <a:endParaRPr lang="ru-RU" sz="3200">
              <a:effectLst/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744893062959661E-2"/>
          <c:y val="0.17158729056906177"/>
          <c:w val="0.90271837801106369"/>
          <c:h val="0.6616528305467788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733521186105923"/>
                  <c:y val="-0.1140551996217864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793432175493152E-2"/>
                  <c:y val="-0.2426703183841150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29300643439638"/>
                  <c:y val="3.960124549648685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Лист1!$B$49:$B$51</c:f>
              <c:strCache>
                <c:ptCount val="3"/>
                <c:pt idx="0">
                  <c:v>Анаболикалық стероидттар</c:v>
                </c:pt>
                <c:pt idx="1">
                  <c:v>Несеп шығаратын препараттар</c:v>
                </c:pt>
                <c:pt idx="2">
                  <c:v>Өзге препаттар</c:v>
                </c:pt>
              </c:strCache>
            </c:strRef>
          </c:cat>
          <c:val>
            <c:numRef>
              <c:f>Лист1!$C$49:$C$51</c:f>
              <c:numCache>
                <c:formatCode>General</c:formatCode>
                <c:ptCount val="3"/>
                <c:pt idx="0">
                  <c:v>131</c:v>
                </c:pt>
                <c:pt idx="1">
                  <c:v>31</c:v>
                </c:pt>
                <c:pt idx="2">
                  <c:v>101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03368182656105E-2"/>
          <c:y val="0.87611189905609632"/>
          <c:w val="0.92229654403567451"/>
          <c:h val="9.904338044700934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51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2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88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183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3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14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4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6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28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916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979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04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7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68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271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15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9568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122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9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5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56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83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8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9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57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61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1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7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1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ДОПИНГКЕ ҚАРСЫ БАҒДАРЛАМА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263" y="5267876"/>
            <a:ext cx="10779660" cy="1655762"/>
          </a:xfrm>
        </p:spPr>
        <p:txBody>
          <a:bodyPr>
            <a:normAutofit/>
          </a:bodyPr>
          <a:lstStyle/>
          <a:p>
            <a:pPr algn="l"/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Бакашева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М.К.</a:t>
            </a:r>
          </a:p>
          <a:p>
            <a:r>
              <a:rPr lang="kk-K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 Мәдениет және спорт министрлігі Спорт және дене шынықтыру істері комитетінің «Допингке қарсы </a:t>
            </a:r>
            <a:r>
              <a:rPr lang="kk-K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</a:t>
            </a:r>
            <a:r>
              <a:rPr lang="kk-K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орталық» </a:t>
            </a:r>
            <a:r>
              <a:rPr lang="kk-KZ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РМҚК </a:t>
            </a:r>
          </a:p>
          <a:p>
            <a:r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қ., 11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желтоқсан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2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80" y="78658"/>
            <a:ext cx="12012974" cy="6272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СПОРТШЫЛАРҒА, БАПКЕРЛЕРГЕ, ДӘРІГЕРЛЕРГЕ АРНАЛҒАН БІЛІМ БЕРУ БАҒДАРЛАМА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3673996"/>
              </p:ext>
            </p:extLst>
          </p:nvPr>
        </p:nvGraphicFramePr>
        <p:xfrm>
          <a:off x="1404553" y="1687154"/>
          <a:ext cx="9686235" cy="4870351"/>
        </p:xfrm>
        <a:graphic>
          <a:graphicData uri="http://schemas.openxmlformats.org/drawingml/2006/table">
            <a:tbl>
              <a:tblPr firstRow="1" firstCol="1" bandRow="1"/>
              <a:tblGrid>
                <a:gridCol w="3228745"/>
                <a:gridCol w="3228745"/>
                <a:gridCol w="3228745"/>
              </a:tblGrid>
              <a:tr h="1365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ЖЫЛДАРЫ 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kk-KZ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kk-KZ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ӨТКІЗІЛГЕН ШАРАЛАРДЫҢ САНЫ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АУҚЫМЫ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kk-KZ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АДАМДАР САНЫ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1345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3105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1245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1266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1873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1711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Барлығы 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10545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134780" y="6501702"/>
            <a:ext cx="12101465" cy="35629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19" y="57504"/>
            <a:ext cx="11965858" cy="6677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58" y="211003"/>
            <a:ext cx="4145639" cy="2755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014" y="603431"/>
            <a:ext cx="4067467" cy="270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19" y="3436199"/>
            <a:ext cx="4153094" cy="27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7540" y="3601055"/>
            <a:ext cx="4581525" cy="3054350"/>
          </a:xfrm>
          <a:prstGeom prst="rect">
            <a:avLst/>
          </a:prstGeom>
        </p:spPr>
      </p:pic>
      <p:pic>
        <p:nvPicPr>
          <p:cNvPr id="8" name="Picture 4" descr="C:\Users\user\Desktop\Новая папка\IMG-20150527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714" y="97313"/>
            <a:ext cx="4273990" cy="32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1926" y="3132661"/>
            <a:ext cx="4487501" cy="33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6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5" y="78659"/>
            <a:ext cx="12083845" cy="6266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19" y="78659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+mn-lt"/>
                <a:cs typeface="Arial" panose="020B0604020202020204" pitchFamily="34" charset="0"/>
              </a:rPr>
              <a:t>ДОПИНГ-БАҚЫЛАУ, статистика</a:t>
            </a:r>
            <a:endParaRPr lang="ru-RU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0535" y="6427960"/>
            <a:ext cx="12101465" cy="2806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7356" y="1111046"/>
            <a:ext cx="9360309" cy="51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7" y="68826"/>
            <a:ext cx="12101465" cy="63591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ДОПИНГ-БАҚЫЛАУ, статистика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6156291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90535" y="6427959"/>
            <a:ext cx="12101465" cy="2963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5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3" y="213972"/>
            <a:ext cx="12076908" cy="6213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3972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ДОПИНГ-БАҚЫЛАУ, статистика 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0535" y="6427959"/>
            <a:ext cx="12101465" cy="3169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5753412"/>
              </p:ext>
            </p:extLst>
          </p:nvPr>
        </p:nvGraphicFramePr>
        <p:xfrm>
          <a:off x="1052052" y="1327355"/>
          <a:ext cx="9458632" cy="46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337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48" y="231496"/>
            <a:ext cx="11724238" cy="5991854"/>
          </a:xfrm>
          <a:prstGeom prst="rect">
            <a:avLst/>
          </a:prstGeom>
          <a:ln>
            <a:solidFill>
              <a:schemeClr val="bg1">
                <a:alpha val="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ДОПИНГ-БАҚЫЛАУ, статистика,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2013-2018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191289"/>
              </p:ext>
            </p:extLst>
          </p:nvPr>
        </p:nvGraphicFramePr>
        <p:xfrm>
          <a:off x="1288025" y="1895300"/>
          <a:ext cx="9497961" cy="3551771"/>
        </p:xfrm>
        <a:graphic>
          <a:graphicData uri="http://schemas.openxmlformats.org/drawingml/2006/table">
            <a:tbl>
              <a:tblPr firstRow="1" firstCol="1" bandRow="1"/>
              <a:tblGrid>
                <a:gridCol w="4399057"/>
                <a:gridCol w="5098904"/>
              </a:tblGrid>
              <a:tr h="1027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Жас санаты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Допингке қатысты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істердің саны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3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3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14-16</a:t>
                      </a:r>
                      <a:r>
                        <a:rPr lang="ru-RU" sz="3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ж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16-24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ru-RU" sz="3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жоғары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90535" y="6427960"/>
            <a:ext cx="12101465" cy="3366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149</Words>
  <Application>Microsoft Office PowerPoint</Application>
  <PresentationFormat>Произвольный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Сектор</vt:lpstr>
      <vt:lpstr>ДОПИНГКЕ ҚАРСЫ БАҒДАРЛАМА</vt:lpstr>
      <vt:lpstr>СПОРТШЫЛАРҒА, БАПКЕРЛЕРГЕ, ДӘРІГЕРЛЕРГЕ АРНАЛҒАН БІЛІМ БЕРУ БАҒДАРЛАМА</vt:lpstr>
      <vt:lpstr>Слайд 3</vt:lpstr>
      <vt:lpstr>ДОПИНГ-БАҚЫЛАУ, статистика</vt:lpstr>
      <vt:lpstr>ДОПИНГ-БАҚЫЛАУ, статистика</vt:lpstr>
      <vt:lpstr>ДОПИНГ-БАҚЫЛАУ, статистика </vt:lpstr>
      <vt:lpstr>ДОПИНГ-БАҚЫЛАУ, статистика,  2013-2018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АНТИДОПИНГОВАЯ ПРОГРАММА В РЕСПУБЛИКЕ КАЗАХСТАН</dc:title>
  <dc:creator>1</dc:creator>
  <cp:lastModifiedBy>a.zeinelova</cp:lastModifiedBy>
  <cp:revision>23</cp:revision>
  <dcterms:created xsi:type="dcterms:W3CDTF">2018-11-28T15:25:42Z</dcterms:created>
  <dcterms:modified xsi:type="dcterms:W3CDTF">2018-12-07T09:01:08Z</dcterms:modified>
</cp:coreProperties>
</file>