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7563B-A01C-4CE9-9B2C-87D4C1216440}" type="datetimeFigureOut">
              <a:rPr lang="ru-RU" smtClean="0"/>
              <a:t>02.11.2019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83C2F-A5DD-4C0E-B508-0F6AD2764D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80314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7563B-A01C-4CE9-9B2C-87D4C1216440}" type="datetimeFigureOut">
              <a:rPr lang="ru-RU" smtClean="0"/>
              <a:t>02.11.2019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83C2F-A5DD-4C0E-B508-0F6AD2764D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6872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7563B-A01C-4CE9-9B2C-87D4C1216440}" type="datetimeFigureOut">
              <a:rPr lang="ru-RU" smtClean="0"/>
              <a:t>02.11.2019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83C2F-A5DD-4C0E-B508-0F6AD2764D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56032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7563B-A01C-4CE9-9B2C-87D4C1216440}" type="datetimeFigureOut">
              <a:rPr lang="ru-RU" smtClean="0"/>
              <a:t>02.11.2019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83C2F-A5DD-4C0E-B508-0F6AD2764D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2771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7563B-A01C-4CE9-9B2C-87D4C1216440}" type="datetimeFigureOut">
              <a:rPr lang="ru-RU" smtClean="0"/>
              <a:t>02.11.2019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83C2F-A5DD-4C0E-B508-0F6AD2764D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69652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7563B-A01C-4CE9-9B2C-87D4C1216440}" type="datetimeFigureOut">
              <a:rPr lang="ru-RU" smtClean="0"/>
              <a:t>02.11.2019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83C2F-A5DD-4C0E-B508-0F6AD2764D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81407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7563B-A01C-4CE9-9B2C-87D4C1216440}" type="datetimeFigureOut">
              <a:rPr lang="ru-RU" smtClean="0"/>
              <a:t>02.11.2019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83C2F-A5DD-4C0E-B508-0F6AD2764D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4619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7563B-A01C-4CE9-9B2C-87D4C1216440}" type="datetimeFigureOut">
              <a:rPr lang="ru-RU" smtClean="0"/>
              <a:t>02.11.2019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83C2F-A5DD-4C0E-B508-0F6AD2764D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90550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7563B-A01C-4CE9-9B2C-87D4C1216440}" type="datetimeFigureOut">
              <a:rPr lang="ru-RU" smtClean="0"/>
              <a:t>02.11.2019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83C2F-A5DD-4C0E-B508-0F6AD2764D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37094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7563B-A01C-4CE9-9B2C-87D4C1216440}" type="datetimeFigureOut">
              <a:rPr lang="ru-RU" smtClean="0"/>
              <a:t>02.11.2019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83C2F-A5DD-4C0E-B508-0F6AD2764D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37547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7563B-A01C-4CE9-9B2C-87D4C1216440}" type="datetimeFigureOut">
              <a:rPr lang="ru-RU" smtClean="0"/>
              <a:t>02.11.2019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83C2F-A5DD-4C0E-B508-0F6AD2764D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40852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87563B-A01C-4CE9-9B2C-87D4C1216440}" type="datetimeFigureOut">
              <a:rPr lang="ru-RU" smtClean="0"/>
              <a:t>02.11.2019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A83C2F-A5DD-4C0E-B508-0F6AD2764D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7309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2000" cy="685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770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2000" cy="685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064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2000" cy="685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718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2000" cy="685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119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2000" cy="685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644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2000" cy="685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386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2000" cy="685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19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2000" cy="685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65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2000" cy="685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452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2000" cy="685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044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2000" cy="685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325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2000" cy="685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050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2000" cy="685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456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2000" cy="685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42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2000" cy="685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594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2000" cy="685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79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0</Words>
  <Application>Microsoft Office PowerPoint</Application>
  <PresentationFormat>Широкоэкранный</PresentationFormat>
  <Paragraphs>0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User</cp:lastModifiedBy>
  <cp:revision>5</cp:revision>
  <dcterms:created xsi:type="dcterms:W3CDTF">2019-11-02T06:24:06Z</dcterms:created>
  <dcterms:modified xsi:type="dcterms:W3CDTF">2019-11-02T08:42:16Z</dcterms:modified>
</cp:coreProperties>
</file>