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73" r:id="rId3"/>
    <p:sldId id="574" r:id="rId4"/>
    <p:sldId id="590" r:id="rId5"/>
    <p:sldId id="582" r:id="rId6"/>
    <p:sldId id="585" r:id="rId7"/>
    <p:sldId id="577" r:id="rId8"/>
    <p:sldId id="579" r:id="rId9"/>
    <p:sldId id="589" r:id="rId10"/>
    <p:sldId id="588" r:id="rId11"/>
    <p:sldId id="287" r:id="rId12"/>
    <p:sldId id="262" r:id="rId13"/>
    <p:sldId id="581" r:id="rId14"/>
    <p:sldId id="260" r:id="rId15"/>
    <p:sldId id="542" r:id="rId16"/>
    <p:sldId id="569" r:id="rId17"/>
    <p:sldId id="570" r:id="rId18"/>
    <p:sldId id="576" r:id="rId19"/>
    <p:sldId id="556" r:id="rId20"/>
    <p:sldId id="559" r:id="rId21"/>
    <p:sldId id="564" r:id="rId22"/>
    <p:sldId id="566" r:id="rId23"/>
  </p:sldIdLst>
  <p:sldSz cx="9144000" cy="5143500" type="screen16x9"/>
  <p:notesSz cx="6761163" cy="9942513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24" userDrawn="1">
          <p15:clr>
            <a:srgbClr val="A4A3A4"/>
          </p15:clr>
        </p15:guide>
        <p15:guide id="4" orient="horz" pos="5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lan" initials="N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555"/>
    <a:srgbClr val="E05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4" d="100"/>
          <a:sy n="124" d="100"/>
        </p:scale>
        <p:origin x="-1176" y="-534"/>
      </p:cViewPr>
      <p:guideLst>
        <p:guide orient="horz" pos="1620"/>
        <p:guide orient="horz" pos="1824"/>
        <p:guide orient="horz" pos="5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42" y="-7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abekov\Downloads\&#1092;&#1080;&#1085;&#1072;&#1085;&#1089;%20&#1087;&#1088;&#1080;&#1088;&#1086;&#1076;%20&#1084;&#1077;&#1088;&#1086;&#108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природохранных мероприятий</a:t>
            </a:r>
          </a:p>
        </c:rich>
      </c:tx>
      <c:layout>
        <c:manualLayout>
          <c:xMode val="edge"/>
          <c:yMode val="edge"/>
          <c:x val="0.19910324479949673"/>
          <c:y val="3.07871746630819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312981103044567E-2"/>
          <c:y val="0.15012032989831356"/>
          <c:w val="0.92619178579694439"/>
          <c:h val="0.65059357823716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диаграмма!$A$2</c:f>
              <c:strCache>
                <c:ptCount val="1"/>
                <c:pt idx="0">
                  <c:v>плата эа эмиссии в бюджет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год*</c:v>
                </c:pt>
              </c:strCache>
            </c:strRef>
          </c:cat>
          <c:val>
            <c:numRef>
              <c:f>диаграмма!$B$2:$D$2</c:f>
              <c:numCache>
                <c:formatCode>General</c:formatCode>
                <c:ptCount val="3"/>
                <c:pt idx="0">
                  <c:v>74</c:v>
                </c:pt>
                <c:pt idx="1">
                  <c:v>85</c:v>
                </c:pt>
                <c:pt idx="2">
                  <c:v>96</c:v>
                </c:pt>
              </c:numCache>
            </c:numRef>
          </c:val>
        </c:ser>
        <c:ser>
          <c:idx val="1"/>
          <c:order val="1"/>
          <c:tx>
            <c:strRef>
              <c:f>диаграмма!$A$3</c:f>
              <c:strCache>
                <c:ptCount val="1"/>
                <c:pt idx="0">
                  <c:v>расходы на природохранные мероприятия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8.6623885229036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диаграмма!$B$1:$D$1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год*</c:v>
                </c:pt>
              </c:strCache>
            </c:strRef>
          </c:cat>
          <c:val>
            <c:numRef>
              <c:f>диаграмма!$B$3:$D$3</c:f>
              <c:numCache>
                <c:formatCode>General</c:formatCode>
                <c:ptCount val="3"/>
                <c:pt idx="0">
                  <c:v>118</c:v>
                </c:pt>
                <c:pt idx="1">
                  <c:v>133</c:v>
                </c:pt>
                <c:pt idx="2">
                  <c:v>145</c:v>
                </c:pt>
              </c:numCache>
            </c:numRef>
          </c:val>
        </c:ser>
        <c:ser>
          <c:idx val="2"/>
          <c:order val="2"/>
          <c:tx>
            <c:strRef>
              <c:f>диаграмма!$A$4</c:f>
              <c:strCache>
                <c:ptCount val="1"/>
              </c:strCache>
            </c:strRef>
          </c:tx>
          <c:invertIfNegative val="0"/>
          <c:cat>
            <c:strRef>
              <c:f>диаграмма!$B$1:$D$1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год*</c:v>
                </c:pt>
              </c:strCache>
            </c:strRef>
          </c:cat>
          <c:val>
            <c:numRef>
              <c:f>диаграмма!$B$4:$D$4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825280"/>
        <c:axId val="95847552"/>
      </c:barChart>
      <c:catAx>
        <c:axId val="958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847552"/>
        <c:crosses val="autoZero"/>
        <c:auto val="1"/>
        <c:lblAlgn val="ctr"/>
        <c:lblOffset val="100"/>
        <c:noMultiLvlLbl val="0"/>
      </c:catAx>
      <c:valAx>
        <c:axId val="9584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582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65316910414761"/>
          <c:w val="0.55928539262629218"/>
          <c:h val="6.9644453211132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Факт. выбросы</c:v>
                </c:pt>
              </c:strCache>
            </c:strRef>
          </c:tx>
          <c:spPr>
            <a:ln w="38100"/>
          </c:spPr>
          <c:marker>
            <c:symbol val="none"/>
          </c:marker>
          <c:dPt>
            <c:idx val="7"/>
            <c:bubble3D val="0"/>
            <c:spPr>
              <a:ln w="381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4A-4D85-ABA5-A8DD117EACEA}"/>
              </c:ext>
            </c:extLst>
          </c:dPt>
          <c:dPt>
            <c:idx val="8"/>
            <c:bubble3D val="0"/>
            <c:spPr>
              <a:ln w="381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4A-4D85-ABA5-A8DD117EACEA}"/>
              </c:ext>
            </c:extLst>
          </c:dPt>
          <c:cat>
            <c:numRef>
              <c:f>Лист1!$A$2:$A$10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385.9</c:v>
                </c:pt>
                <c:pt idx="1">
                  <c:v>236.5</c:v>
                </c:pt>
                <c:pt idx="2">
                  <c:v>212.8</c:v>
                </c:pt>
                <c:pt idx="3">
                  <c:v>238.3</c:v>
                </c:pt>
                <c:pt idx="4">
                  <c:v>304.3</c:v>
                </c:pt>
                <c:pt idx="5">
                  <c:v>331.4</c:v>
                </c:pt>
                <c:pt idx="6">
                  <c:v>334.1</c:v>
                </c:pt>
                <c:pt idx="7">
                  <c:v>354.3</c:v>
                </c:pt>
                <c:pt idx="8">
                  <c:v>372.8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B4A-4D85-ABA5-A8DD117EA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1990 год</c:v>
                </c:pt>
              </c:strCache>
            </c:strRef>
          </c:tx>
          <c:spPr>
            <a:ln w="28575"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385.9</c:v>
                </c:pt>
                <c:pt idx="1">
                  <c:v>385.9</c:v>
                </c:pt>
                <c:pt idx="2">
                  <c:v>385.9</c:v>
                </c:pt>
                <c:pt idx="3">
                  <c:v>385.9</c:v>
                </c:pt>
                <c:pt idx="4">
                  <c:v>385.9</c:v>
                </c:pt>
                <c:pt idx="5">
                  <c:v>385.9</c:v>
                </c:pt>
                <c:pt idx="6">
                  <c:v>385.9</c:v>
                </c:pt>
                <c:pt idx="7">
                  <c:v>385.9</c:v>
                </c:pt>
                <c:pt idx="8">
                  <c:v>385.9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B4A-4D85-ABA5-A8DD117EA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Парижское соглашение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328</c:v>
                </c:pt>
                <c:pt idx="1">
                  <c:v>328</c:v>
                </c:pt>
                <c:pt idx="2">
                  <c:v>328</c:v>
                </c:pt>
                <c:pt idx="3">
                  <c:v>328</c:v>
                </c:pt>
                <c:pt idx="4">
                  <c:v>328</c:v>
                </c:pt>
                <c:pt idx="5">
                  <c:v>328</c:v>
                </c:pt>
                <c:pt idx="6">
                  <c:v>328</c:v>
                </c:pt>
                <c:pt idx="7">
                  <c:v>328</c:v>
                </c:pt>
                <c:pt idx="8">
                  <c:v>328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B4A-4D85-ABA5-A8DD117EA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71904"/>
        <c:axId val="132977792"/>
      </c:lineChart>
      <c:catAx>
        <c:axId val="1329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2977792"/>
        <c:crosses val="autoZero"/>
        <c:auto val="1"/>
        <c:lblAlgn val="ctr"/>
        <c:lblOffset val="100"/>
        <c:noMultiLvlLbl val="0"/>
      </c:catAx>
      <c:valAx>
        <c:axId val="132977792"/>
        <c:scaling>
          <c:orientation val="minMax"/>
          <c:max val="4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132971904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3.7879358160619818E-2"/>
          <c:y val="0.90791161459837377"/>
          <c:w val="0.70336746072866185"/>
          <c:h val="6.277737117899003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  <a:latin typeface="Arial Narrow" panose="020B0606020202030204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C008C-4A77-4E76-AE05-A8354092810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7F896698-D444-4925-9F1F-3A575F35466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внедряет НДТ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, направленные на снижение выбросов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FD21D-9811-45D7-98A8-6465324CBCEF}" type="parTrans" cxnId="{89B74530-B727-46BF-8D4A-F21764627B49}">
      <dgm:prSet/>
      <dgm:spPr/>
      <dgm:t>
        <a:bodyPr/>
        <a:lstStyle/>
        <a:p>
          <a:endParaRPr lang="ru-RU"/>
        </a:p>
      </dgm:t>
    </dgm:pt>
    <dgm:pt modelId="{501CFC3C-CDBC-4395-9C2C-52F3798B47E9}" type="sibTrans" cxnId="{89B74530-B727-46BF-8D4A-F21764627B4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21BBA583-B189-4F1E-989D-C80996CDDFA9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компания освобождается от платы за эмиссии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BFE32-DF7B-4D25-B5E9-06850BB63792}" type="parTrans" cxnId="{77AE8808-F11F-43E0-B8FC-1DF29122A467}">
      <dgm:prSet/>
      <dgm:spPr/>
      <dgm:t>
        <a:bodyPr/>
        <a:lstStyle/>
        <a:p>
          <a:endParaRPr lang="ru-RU"/>
        </a:p>
      </dgm:t>
    </dgm:pt>
    <dgm:pt modelId="{95B59C82-9E7E-4853-B9E0-590ADB588441}" type="sibTrans" cxnId="{77AE8808-F11F-43E0-B8FC-1DF29122A467}">
      <dgm:prSet/>
      <dgm:spPr/>
      <dgm:t>
        <a:bodyPr/>
        <a:lstStyle/>
        <a:p>
          <a:endParaRPr lang="ru-RU"/>
        </a:p>
      </dgm:t>
    </dgm:pt>
    <dgm:pt modelId="{C19A55D3-FCE9-43F9-82EC-3FE02B50B69F}" type="pres">
      <dgm:prSet presAssocID="{2B2C008C-4A77-4E76-AE05-A83540928102}" presName="Name0" presStyleCnt="0">
        <dgm:presLayoutVars>
          <dgm:dir/>
          <dgm:resizeHandles val="exact"/>
        </dgm:presLayoutVars>
      </dgm:prSet>
      <dgm:spPr/>
    </dgm:pt>
    <dgm:pt modelId="{F77686E2-58F8-4FF9-B506-E4A7FD8B1000}" type="pres">
      <dgm:prSet presAssocID="{7F896698-D444-4925-9F1F-3A575F35466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D2332-E3CA-4FB8-992B-63C7325259FA}" type="pres">
      <dgm:prSet presAssocID="{501CFC3C-CDBC-4395-9C2C-52F3798B47E9}" presName="sibTrans" presStyleLbl="sibTrans2D1" presStyleIdx="0" presStyleCnt="1" custScaleX="89750" custScaleY="60000"/>
      <dgm:spPr/>
      <dgm:t>
        <a:bodyPr/>
        <a:lstStyle/>
        <a:p>
          <a:endParaRPr lang="ru-RU"/>
        </a:p>
      </dgm:t>
    </dgm:pt>
    <dgm:pt modelId="{99A13291-D407-4179-B5C9-080D0E3E7FFE}" type="pres">
      <dgm:prSet presAssocID="{501CFC3C-CDBC-4395-9C2C-52F3798B47E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FD83D40-9FB0-46CC-ADDC-FB47F6EF16F4}" type="pres">
      <dgm:prSet presAssocID="{21BBA583-B189-4F1E-989D-C80996CDDFA9}" presName="node" presStyleLbl="node1" presStyleIdx="1" presStyleCnt="2" custLinFactNeighborX="117" custLinFactNeighborY="4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74530-B727-46BF-8D4A-F21764627B49}" srcId="{2B2C008C-4A77-4E76-AE05-A83540928102}" destId="{7F896698-D444-4925-9F1F-3A575F354669}" srcOrd="0" destOrd="0" parTransId="{677FD21D-9811-45D7-98A8-6465324CBCEF}" sibTransId="{501CFC3C-CDBC-4395-9C2C-52F3798B47E9}"/>
    <dgm:cxn modelId="{54F78050-7477-41B8-BA05-207039438392}" type="presOf" srcId="{21BBA583-B189-4F1E-989D-C80996CDDFA9}" destId="{4FD83D40-9FB0-46CC-ADDC-FB47F6EF16F4}" srcOrd="0" destOrd="0" presId="urn:microsoft.com/office/officeart/2005/8/layout/process1"/>
    <dgm:cxn modelId="{75C138D4-03A1-4E8A-9142-43C023E6B07B}" type="presOf" srcId="{501CFC3C-CDBC-4395-9C2C-52F3798B47E9}" destId="{ABAD2332-E3CA-4FB8-992B-63C7325259FA}" srcOrd="0" destOrd="0" presId="urn:microsoft.com/office/officeart/2005/8/layout/process1"/>
    <dgm:cxn modelId="{77AE8808-F11F-43E0-B8FC-1DF29122A467}" srcId="{2B2C008C-4A77-4E76-AE05-A83540928102}" destId="{21BBA583-B189-4F1E-989D-C80996CDDFA9}" srcOrd="1" destOrd="0" parTransId="{F93BFE32-DF7B-4D25-B5E9-06850BB63792}" sibTransId="{95B59C82-9E7E-4853-B9E0-590ADB588441}"/>
    <dgm:cxn modelId="{EA36214C-5BF3-46CB-AA3B-DE0574B8E837}" type="presOf" srcId="{501CFC3C-CDBC-4395-9C2C-52F3798B47E9}" destId="{99A13291-D407-4179-B5C9-080D0E3E7FFE}" srcOrd="1" destOrd="0" presId="urn:microsoft.com/office/officeart/2005/8/layout/process1"/>
    <dgm:cxn modelId="{08A05462-785B-4185-842F-25C65E8C77C6}" type="presOf" srcId="{7F896698-D444-4925-9F1F-3A575F354669}" destId="{F77686E2-58F8-4FF9-B506-E4A7FD8B1000}" srcOrd="0" destOrd="0" presId="urn:microsoft.com/office/officeart/2005/8/layout/process1"/>
    <dgm:cxn modelId="{5046F34A-E26D-41A7-907A-CA777A1C7D86}" type="presOf" srcId="{2B2C008C-4A77-4E76-AE05-A83540928102}" destId="{C19A55D3-FCE9-43F9-82EC-3FE02B50B69F}" srcOrd="0" destOrd="0" presId="urn:microsoft.com/office/officeart/2005/8/layout/process1"/>
    <dgm:cxn modelId="{3F601EEB-7772-4838-8CFC-8DD7BF72F30D}" type="presParOf" srcId="{C19A55D3-FCE9-43F9-82EC-3FE02B50B69F}" destId="{F77686E2-58F8-4FF9-B506-E4A7FD8B1000}" srcOrd="0" destOrd="0" presId="urn:microsoft.com/office/officeart/2005/8/layout/process1"/>
    <dgm:cxn modelId="{4DBAD674-3CCA-435E-A88F-DAE3425BBEC9}" type="presParOf" srcId="{C19A55D3-FCE9-43F9-82EC-3FE02B50B69F}" destId="{ABAD2332-E3CA-4FB8-992B-63C7325259FA}" srcOrd="1" destOrd="0" presId="urn:microsoft.com/office/officeart/2005/8/layout/process1"/>
    <dgm:cxn modelId="{30115898-E4A3-4E8A-80B3-88C4632D20CD}" type="presParOf" srcId="{ABAD2332-E3CA-4FB8-992B-63C7325259FA}" destId="{99A13291-D407-4179-B5C9-080D0E3E7FFE}" srcOrd="0" destOrd="0" presId="urn:microsoft.com/office/officeart/2005/8/layout/process1"/>
    <dgm:cxn modelId="{490932B5-CD6F-408F-B8C1-81D87CE6EECE}" type="presParOf" srcId="{C19A55D3-FCE9-43F9-82EC-3FE02B50B69F}" destId="{4FD83D40-9FB0-46CC-ADDC-FB47F6EF16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C008C-4A77-4E76-AE05-A83540928102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F896698-D444-4925-9F1F-3A575F35466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не внедряет НДТ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FD21D-9811-45D7-98A8-6465324CBCEF}" type="parTrans" cxnId="{89B74530-B727-46BF-8D4A-F21764627B49}">
      <dgm:prSet/>
      <dgm:spPr/>
      <dgm:t>
        <a:bodyPr/>
        <a:lstStyle/>
        <a:p>
          <a:endParaRPr lang="ru-RU"/>
        </a:p>
      </dgm:t>
    </dgm:pt>
    <dgm:pt modelId="{501CFC3C-CDBC-4395-9C2C-52F3798B47E9}" type="sibTrans" cxnId="{89B74530-B727-46BF-8D4A-F21764627B4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21BBA583-B189-4F1E-989D-C80996CDDFA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ставки платы за эмиссии увеличиваются в 2,4,8 раз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BFE32-DF7B-4D25-B5E9-06850BB63792}" type="parTrans" cxnId="{77AE8808-F11F-43E0-B8FC-1DF29122A467}">
      <dgm:prSet/>
      <dgm:spPr/>
      <dgm:t>
        <a:bodyPr/>
        <a:lstStyle/>
        <a:p>
          <a:endParaRPr lang="ru-RU"/>
        </a:p>
      </dgm:t>
    </dgm:pt>
    <dgm:pt modelId="{95B59C82-9E7E-4853-B9E0-590ADB588441}" type="sibTrans" cxnId="{77AE8808-F11F-43E0-B8FC-1DF29122A467}">
      <dgm:prSet/>
      <dgm:spPr/>
      <dgm:t>
        <a:bodyPr/>
        <a:lstStyle/>
        <a:p>
          <a:endParaRPr lang="ru-RU"/>
        </a:p>
      </dgm:t>
    </dgm:pt>
    <dgm:pt modelId="{C19A55D3-FCE9-43F9-82EC-3FE02B50B69F}" type="pres">
      <dgm:prSet presAssocID="{2B2C008C-4A77-4E76-AE05-A83540928102}" presName="Name0" presStyleCnt="0">
        <dgm:presLayoutVars>
          <dgm:dir/>
          <dgm:resizeHandles val="exact"/>
        </dgm:presLayoutVars>
      </dgm:prSet>
      <dgm:spPr/>
    </dgm:pt>
    <dgm:pt modelId="{F77686E2-58F8-4FF9-B506-E4A7FD8B1000}" type="pres">
      <dgm:prSet presAssocID="{7F896698-D444-4925-9F1F-3A575F354669}" presName="node" presStyleLbl="node1" presStyleIdx="0" presStyleCnt="2" custLinFactNeighborX="698" custLinFactNeighborY="-3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D2332-E3CA-4FB8-992B-63C7325259FA}" type="pres">
      <dgm:prSet presAssocID="{501CFC3C-CDBC-4395-9C2C-52F3798B47E9}" presName="sibTrans" presStyleLbl="sibTrans2D1" presStyleIdx="0" presStyleCnt="1" custScaleX="95529" custScaleY="60000"/>
      <dgm:spPr/>
      <dgm:t>
        <a:bodyPr/>
        <a:lstStyle/>
        <a:p>
          <a:endParaRPr lang="ru-RU"/>
        </a:p>
      </dgm:t>
    </dgm:pt>
    <dgm:pt modelId="{99A13291-D407-4179-B5C9-080D0E3E7FFE}" type="pres">
      <dgm:prSet presAssocID="{501CFC3C-CDBC-4395-9C2C-52F3798B47E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FD83D40-9FB0-46CC-ADDC-FB47F6EF16F4}" type="pres">
      <dgm:prSet presAssocID="{21BBA583-B189-4F1E-989D-C80996CDDFA9}" presName="node" presStyleLbl="node1" presStyleIdx="1" presStyleCnt="2" custLinFactNeighborX="117" custLinFactNeighborY="4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A6956-D7D8-48A8-94F5-FFE712FC2399}" type="presOf" srcId="{501CFC3C-CDBC-4395-9C2C-52F3798B47E9}" destId="{99A13291-D407-4179-B5C9-080D0E3E7FFE}" srcOrd="1" destOrd="0" presId="urn:microsoft.com/office/officeart/2005/8/layout/process1"/>
    <dgm:cxn modelId="{89B74530-B727-46BF-8D4A-F21764627B49}" srcId="{2B2C008C-4A77-4E76-AE05-A83540928102}" destId="{7F896698-D444-4925-9F1F-3A575F354669}" srcOrd="0" destOrd="0" parTransId="{677FD21D-9811-45D7-98A8-6465324CBCEF}" sibTransId="{501CFC3C-CDBC-4395-9C2C-52F3798B47E9}"/>
    <dgm:cxn modelId="{CD054EE6-50BE-4EEF-973D-D53CC52076BF}" type="presOf" srcId="{7F896698-D444-4925-9F1F-3A575F354669}" destId="{F77686E2-58F8-4FF9-B506-E4A7FD8B1000}" srcOrd="0" destOrd="0" presId="urn:microsoft.com/office/officeart/2005/8/layout/process1"/>
    <dgm:cxn modelId="{0690851F-CC86-4AFA-BBFE-B786152EB451}" type="presOf" srcId="{21BBA583-B189-4F1E-989D-C80996CDDFA9}" destId="{4FD83D40-9FB0-46CC-ADDC-FB47F6EF16F4}" srcOrd="0" destOrd="0" presId="urn:microsoft.com/office/officeart/2005/8/layout/process1"/>
    <dgm:cxn modelId="{FD1F0B71-96B2-405F-82A4-E1258220ED6A}" type="presOf" srcId="{2B2C008C-4A77-4E76-AE05-A83540928102}" destId="{C19A55D3-FCE9-43F9-82EC-3FE02B50B69F}" srcOrd="0" destOrd="0" presId="urn:microsoft.com/office/officeart/2005/8/layout/process1"/>
    <dgm:cxn modelId="{77AE8808-F11F-43E0-B8FC-1DF29122A467}" srcId="{2B2C008C-4A77-4E76-AE05-A83540928102}" destId="{21BBA583-B189-4F1E-989D-C80996CDDFA9}" srcOrd="1" destOrd="0" parTransId="{F93BFE32-DF7B-4D25-B5E9-06850BB63792}" sibTransId="{95B59C82-9E7E-4853-B9E0-590ADB588441}"/>
    <dgm:cxn modelId="{CDE42C31-BDB6-471C-BDC0-7967AC64BB96}" type="presOf" srcId="{501CFC3C-CDBC-4395-9C2C-52F3798B47E9}" destId="{ABAD2332-E3CA-4FB8-992B-63C7325259FA}" srcOrd="0" destOrd="0" presId="urn:microsoft.com/office/officeart/2005/8/layout/process1"/>
    <dgm:cxn modelId="{7434B247-1C1C-4CD5-93FD-70CAB957875E}" type="presParOf" srcId="{C19A55D3-FCE9-43F9-82EC-3FE02B50B69F}" destId="{F77686E2-58F8-4FF9-B506-E4A7FD8B1000}" srcOrd="0" destOrd="0" presId="urn:microsoft.com/office/officeart/2005/8/layout/process1"/>
    <dgm:cxn modelId="{6604B905-FD9B-4188-AC2C-50C72EA55E9A}" type="presParOf" srcId="{C19A55D3-FCE9-43F9-82EC-3FE02B50B69F}" destId="{ABAD2332-E3CA-4FB8-992B-63C7325259FA}" srcOrd="1" destOrd="0" presId="urn:microsoft.com/office/officeart/2005/8/layout/process1"/>
    <dgm:cxn modelId="{60003066-06AB-499A-8E5C-D36E27AC2C82}" type="presParOf" srcId="{ABAD2332-E3CA-4FB8-992B-63C7325259FA}" destId="{99A13291-D407-4179-B5C9-080D0E3E7FFE}" srcOrd="0" destOrd="0" presId="urn:microsoft.com/office/officeart/2005/8/layout/process1"/>
    <dgm:cxn modelId="{D40F7ACD-D05C-4C35-AF12-122B76A908D1}" type="presParOf" srcId="{C19A55D3-FCE9-43F9-82EC-3FE02B50B69F}" destId="{4FD83D40-9FB0-46CC-ADDC-FB47F6EF16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86E2-58F8-4FF9-B506-E4A7FD8B1000}">
      <dsp:nvSpPr>
        <dsp:cNvPr id="0" name=""/>
        <dsp:cNvSpPr/>
      </dsp:nvSpPr>
      <dsp:spPr>
        <a:xfrm>
          <a:off x="6052" y="0"/>
          <a:ext cx="3684992" cy="7751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внедряет НДТ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направленные на снижение выбросов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5" y="22703"/>
        <a:ext cx="3639586" cy="729747"/>
      </dsp:txXfrm>
    </dsp:sp>
    <dsp:sp modelId="{ABAD2332-E3CA-4FB8-992B-63C7325259FA}">
      <dsp:nvSpPr>
        <dsp:cNvPr id="0" name=""/>
        <dsp:cNvSpPr/>
      </dsp:nvSpPr>
      <dsp:spPr>
        <a:xfrm>
          <a:off x="4100113" y="155030"/>
          <a:ext cx="702057" cy="46509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100113" y="248048"/>
        <a:ext cx="562529" cy="279056"/>
      </dsp:txXfrm>
    </dsp:sp>
    <dsp:sp modelId="{4FD83D40-9FB0-46CC-ADDC-FB47F6EF16F4}">
      <dsp:nvSpPr>
        <dsp:cNvPr id="0" name=""/>
        <dsp:cNvSpPr/>
      </dsp:nvSpPr>
      <dsp:spPr>
        <a:xfrm>
          <a:off x="5166962" y="0"/>
          <a:ext cx="3684992" cy="77515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компания освобождается от платы за эмиссии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9665" y="22703"/>
        <a:ext cx="3639586" cy="72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86E2-58F8-4FF9-B506-E4A7FD8B1000}">
      <dsp:nvSpPr>
        <dsp:cNvPr id="0" name=""/>
        <dsp:cNvSpPr/>
      </dsp:nvSpPr>
      <dsp:spPr>
        <a:xfrm>
          <a:off x="16822" y="0"/>
          <a:ext cx="3684992" cy="777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предприятие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внедряет НДТ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88" y="22766"/>
        <a:ext cx="3639460" cy="731740"/>
      </dsp:txXfrm>
    </dsp:sp>
    <dsp:sp modelId="{ABAD2332-E3CA-4FB8-992B-63C7325259FA}">
      <dsp:nvSpPr>
        <dsp:cNvPr id="0" name=""/>
        <dsp:cNvSpPr/>
      </dsp:nvSpPr>
      <dsp:spPr>
        <a:xfrm>
          <a:off x="4085430" y="155454"/>
          <a:ext cx="741751" cy="46636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085430" y="248727"/>
        <a:ext cx="601842" cy="279817"/>
      </dsp:txXfrm>
    </dsp:sp>
    <dsp:sp modelId="{4FD83D40-9FB0-46CC-ADDC-FB47F6EF16F4}">
      <dsp:nvSpPr>
        <dsp:cNvPr id="0" name=""/>
        <dsp:cNvSpPr/>
      </dsp:nvSpPr>
      <dsp:spPr>
        <a:xfrm>
          <a:off x="5166846" y="0"/>
          <a:ext cx="3684992" cy="77727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ставки платы за эмиссии увеличиваются в 2,4,8 раз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9612" y="22766"/>
        <a:ext cx="3639460" cy="73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0.60823</cdr:x>
      <cdr:y>0.16954</cdr:y>
    </cdr:from>
    <cdr:to>
      <cdr:x>0.61551</cdr:x>
      <cdr:y>0.1913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686337" y="495840"/>
          <a:ext cx="56091" cy="6364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68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1" y="1"/>
            <a:ext cx="2930574" cy="49768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41A710F-C99D-4435-BFC5-5E715419A846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2"/>
            <a:ext cx="2930574" cy="49768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1" y="9443242"/>
            <a:ext cx="2930574" cy="49768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260F0E4-0DA7-4087-AA85-C618CE6A8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350F215-4C7D-4AE4-A2CA-26B3E39CA4E8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1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1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01FAEFE-38E7-46F1-8539-AC64D03250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5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58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86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15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19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5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93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30425-725C-499B-BF90-8C09E69CAA4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705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53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93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09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57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68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0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0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23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1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1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6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FAEFE-38E7-46F1-8539-AC64D032505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71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9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04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3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6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2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60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65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56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13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FCA3-3C80-45C2-89AC-AA43C1F104BA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49AD-AD4A-432A-8B75-399CFAE313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0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450" y="1722313"/>
            <a:ext cx="8591550" cy="16875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1521" y="2119186"/>
            <a:ext cx="6791326" cy="95738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ПРОЕКТ ЭКОЛОГИЧЕСКОГО КОДЕКСА РК</a:t>
            </a:r>
            <a:r>
              <a:rPr lang="ru-RU" sz="2800" b="1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И СОПУТСТВУЮЩИЙ К НЕМУ ЗАКОНОПРОЕКТ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1056905" y="2636322"/>
            <a:ext cx="60667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1272" y="4714504"/>
            <a:ext cx="124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latin typeface="Arial Narrow" panose="020B0606020202030204" pitchFamily="34" charset="0"/>
              </a:rPr>
              <a:t>Нур</a:t>
            </a:r>
            <a:r>
              <a:rPr lang="ru-RU" sz="1100" dirty="0" smtClean="0">
                <a:latin typeface="Arial Narrow" panose="020B0606020202030204" pitchFamily="34" charset="0"/>
              </a:rPr>
              <a:t>-Султан</a:t>
            </a: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2020 </a:t>
            </a:r>
            <a:r>
              <a:rPr lang="ru-RU" sz="11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F0D21F5-A265-4935-992D-23940E888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3" y="167204"/>
            <a:ext cx="499357" cy="51505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E9247E-8371-451D-B114-9C6528829E33}"/>
              </a:ext>
            </a:extLst>
          </p:cNvPr>
          <p:cNvSpPr/>
          <p:nvPr/>
        </p:nvSpPr>
        <p:spPr>
          <a:xfrm>
            <a:off x="1341913" y="194523"/>
            <a:ext cx="7659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A6A6A"/>
                </a:solidFill>
                <a:latin typeface="Arial Narrow" panose="020B0606020202030204" pitchFamily="34" charset="0"/>
              </a:rPr>
              <a:t>МИНИСТЕРСТВО ЭКОЛОГИИ</a:t>
            </a:r>
            <a:r>
              <a:rPr lang="ru-RU" b="1" dirty="0">
                <a:solidFill>
                  <a:srgbClr val="545454"/>
                </a:solidFill>
                <a:latin typeface="Arial Narrow" panose="020B0606020202030204" pitchFamily="34" charset="0"/>
              </a:rPr>
              <a:t>, ГЕОЛОГИИ И ПРИРОДНЫХ РЕСУРСОВ </a:t>
            </a:r>
            <a:r>
              <a:rPr lang="ru-RU" b="1" dirty="0">
                <a:solidFill>
                  <a:srgbClr val="6A6A6A"/>
                </a:solidFill>
                <a:latin typeface="Arial Narrow" panose="020B0606020202030204" pitchFamily="34" charset="0"/>
              </a:rPr>
              <a:t>РЕСПУБЛИКИ КАЗАХСТАН</a:t>
            </a:r>
            <a:endParaRPr lang="x-none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92AB43-263B-4DB8-B516-DF384CA9F7D4}"/>
              </a:ext>
            </a:extLst>
          </p:cNvPr>
          <p:cNvSpPr/>
          <p:nvPr/>
        </p:nvSpPr>
        <p:spPr>
          <a:xfrm>
            <a:off x="504000" y="4148788"/>
            <a:ext cx="7998929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B4C701-7B34-4820-8E1C-48F6E5DF49DA}"/>
              </a:ext>
            </a:extLst>
          </p:cNvPr>
          <p:cNvSpPr/>
          <p:nvPr/>
        </p:nvSpPr>
        <p:spPr>
          <a:xfrm>
            <a:off x="504000" y="620472"/>
            <a:ext cx="7998929" cy="539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Прямоугольник 7"/>
          <p:cNvSpPr/>
          <p:nvPr/>
        </p:nvSpPr>
        <p:spPr>
          <a:xfrm>
            <a:off x="572534" y="620472"/>
            <a:ext cx="7861859" cy="577081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Недостатком действующего классификатора отходов является возможность интерпретации в кодировке одного и того же отхода по-разному. </a:t>
            </a:r>
            <a:endParaRPr lang="ru-RU" altLang="ru-RU" sz="105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Новый </a:t>
            </a: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классификатор отходов, основанный на европейском каталоге отходов, предлагает отойти от уровней опасности отходов, а также классифицировать не только опасные, но и неопасные отходы.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57F3856-FC41-456B-863F-F4E8C1369187}"/>
              </a:ext>
            </a:extLst>
          </p:cNvPr>
          <p:cNvSpPr/>
          <p:nvPr/>
        </p:nvSpPr>
        <p:spPr>
          <a:xfrm>
            <a:off x="641071" y="4167305"/>
            <a:ext cx="3837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Простота и удобство в классификации за счет маркировки опасных отходов «звездочкой»</a:t>
            </a:r>
          </a:p>
          <a:p>
            <a:pPr marL="228600" lvl="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Принципиальное деление отходов на «опасные» и «не опасные» (без уровней опасности)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3AEA5FC-7803-400C-A9A7-FB3D659293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87451"/>
              </p:ext>
            </p:extLst>
          </p:nvPr>
        </p:nvGraphicFramePr>
        <p:xfrm>
          <a:off x="1248630" y="1332171"/>
          <a:ext cx="6548970" cy="24218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75434">
                  <a:extLst>
                    <a:ext uri="{9D8B030D-6E8A-4147-A177-3AD203B41FA5}">
                      <a16:colId xmlns:a16="http://schemas.microsoft.com/office/drawing/2014/main" xmlns="" val="3196955122"/>
                    </a:ext>
                  </a:extLst>
                </a:gridCol>
                <a:gridCol w="4673536">
                  <a:extLst>
                    <a:ext uri="{9D8B030D-6E8A-4147-A177-3AD203B41FA5}">
                      <a16:colId xmlns:a16="http://schemas.microsoft.com/office/drawing/2014/main" xmlns="" val="3557269198"/>
                    </a:ext>
                  </a:extLst>
                </a:gridCol>
              </a:tblGrid>
              <a:tr h="426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Действующий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Классификатор отходов 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Европейский каталог отходов 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anchor="ctr" horzOverflow="overflow"/>
                </a:tc>
                <a:extLst>
                  <a:ext uri="{0D108BD9-81ED-4DB2-BD59-A6C34878D82A}">
                    <a16:rowId xmlns:a16="http://schemas.microsoft.com/office/drawing/2014/main" xmlns="" val="3011628920"/>
                  </a:ext>
                </a:extLst>
              </a:tr>
              <a:tr h="135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Подразделение на: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Зеленый - индекс G;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Янтарный - индекс А;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Красный - индекс R.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   Подразделение на: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«абсолютно» безопасные (бумага, стекло); 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«абсолютно» опасные (свинцовая аккумуляторная батарея);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«зеркальные»: </a:t>
                      </a:r>
                    </a:p>
                    <a:p>
                      <a:pPr marL="107315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безопасные отходы, не содержащие опасные вещества (19 12 06* - древесные отходы, содержащие опасные вещества);</a:t>
                      </a:r>
                    </a:p>
                    <a:p>
                      <a:pPr marL="107315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опасные отходы, содержащие опасные вещества </a:t>
                      </a:r>
                      <a:b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(19 12 07 - древесные отходы, кроме упомянутых в 19 12 06*)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453742"/>
                  </a:ext>
                </a:extLst>
              </a:tr>
              <a:tr h="3938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855</a:t>
                      </a:r>
                      <a:r>
                        <a:rPr kumimoji="0" lang="en-US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опасных отходов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839 видов отходов (как опасных, так и не опасных), из них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232 «абсолютно» опасных; 261 «абсолютно» безопасных; 346 «зеркальных» отходов.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731739"/>
                  </a:ext>
                </a:extLst>
              </a:tr>
              <a:tr h="24349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12 опасных свойств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14 опасных свойств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7" marB="3429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56632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B90309-343C-4435-B0B7-40DDAEF71433}"/>
              </a:ext>
            </a:extLst>
          </p:cNvPr>
          <p:cNvSpPr/>
          <p:nvPr/>
        </p:nvSpPr>
        <p:spPr>
          <a:xfrm>
            <a:off x="4824000" y="4162874"/>
            <a:ext cx="3678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Возможность оценки содержания опасных веществ в классифицируемых отходах</a:t>
            </a:r>
          </a:p>
          <a:p>
            <a:pPr marL="228600" indent="-228600" defTabSz="9144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Группирование отходов по признаку идентичности свойств, видов деятельности или процессов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7612DDA-3F06-4309-A725-AF48E7A2D0D4}"/>
              </a:ext>
            </a:extLst>
          </p:cNvPr>
          <p:cNvSpPr/>
          <p:nvPr/>
        </p:nvSpPr>
        <p:spPr>
          <a:xfrm>
            <a:off x="2695525" y="3876697"/>
            <a:ext cx="3860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 ЕВРОПЕЙСКОГО КАТАЛОГА ОТХОДОВ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КЛАССИФИКАТОР ОТХОДОВ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10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615FC90-2DE6-4F0C-A448-2284772FA99D}"/>
              </a:ext>
            </a:extLst>
          </p:cNvPr>
          <p:cNvSpPr/>
          <p:nvPr/>
        </p:nvSpPr>
        <p:spPr>
          <a:xfrm>
            <a:off x="3460156" y="367582"/>
            <a:ext cx="2223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ПРОБЛЕМЫ И ПУТИ РЕШЕНИЯ </a:t>
            </a:r>
            <a:endParaRPr lang="en-US" altLang="ru-RU" sz="12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7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977314" y="1016072"/>
            <a:ext cx="3463645" cy="1365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2375" y="1016072"/>
            <a:ext cx="3463645" cy="1365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A9814E9-C61C-4F73-8300-33E482021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87219"/>
              </p:ext>
            </p:extLst>
          </p:nvPr>
        </p:nvGraphicFramePr>
        <p:xfrm>
          <a:off x="336815" y="3073885"/>
          <a:ext cx="4128856" cy="163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914">
                  <a:extLst>
                    <a:ext uri="{9D8B030D-6E8A-4147-A177-3AD203B41FA5}">
                      <a16:colId xmlns="" xmlns:a16="http://schemas.microsoft.com/office/drawing/2014/main" val="3411651175"/>
                    </a:ext>
                  </a:extLst>
                </a:gridCol>
                <a:gridCol w="3753942">
                  <a:extLst>
                    <a:ext uri="{9D8B030D-6E8A-4147-A177-3AD203B41FA5}">
                      <a16:colId xmlns="" xmlns:a16="http://schemas.microsoft.com/office/drawing/2014/main" val="187121134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Превентивная функция </a:t>
                      </a:r>
                      <a:endParaRPr lang="ru-RU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52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Внедрение наилучших доступных технологий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929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Получение комплексного экологического разрешения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833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Экономическое стимулирование </a:t>
                      </a:r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предприятий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7216406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6694" y="1500956"/>
            <a:ext cx="308518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загрязнитель должен быть заинтересован в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снижении загрязнения, поскольку экологические штрафы очень высоки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РЕАЛИЗАЦИЯ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ЭКОЛОГИЧЕСКОГО ПРИНЦИПА «ЗАГРЯЗНИТЕЛЬ ПЛАТИТ И ИСПРАВЛЯЕТ»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11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68564" y="57589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«Загрязнитель платит»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89711" y="1154113"/>
            <a:ext cx="283885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ВОССТАНОВИТЕЛЬНАЯ ФУНКЦИЯ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05940" y="2617916"/>
            <a:ext cx="553212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Механизмы реализации принципа «загрязнитель платит»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6288" y="116996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ПРЕВЕНТИВНАЯ ФУНКЦИЯ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8584" y="1523486"/>
            <a:ext cx="310164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загрязнитель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должен нести затраты на очистку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от уже нанесенного ущерба.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123879" y="-369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="" xmlns:a16="http://schemas.microsoft.com/office/drawing/2014/main" id="{8A9814E9-C61C-4F73-8300-33E482021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29170"/>
              </p:ext>
            </p:extLst>
          </p:nvPr>
        </p:nvGraphicFramePr>
        <p:xfrm>
          <a:off x="4648534" y="3075017"/>
          <a:ext cx="4310657" cy="1629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1423">
                  <a:extLst>
                    <a:ext uri="{9D8B030D-6E8A-4147-A177-3AD203B41FA5}">
                      <a16:colId xmlns="" xmlns:a16="http://schemas.microsoft.com/office/drawing/2014/main" val="3411651175"/>
                    </a:ext>
                  </a:extLst>
                </a:gridCol>
                <a:gridCol w="3919234">
                  <a:extLst>
                    <a:ext uri="{9D8B030D-6E8A-4147-A177-3AD203B41FA5}">
                      <a16:colId xmlns="" xmlns:a16="http://schemas.microsoft.com/office/drawing/2014/main" val="1871211345"/>
                    </a:ext>
                  </a:extLst>
                </a:gridCol>
              </a:tblGrid>
              <a:tr h="40738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Восстановительная функция </a:t>
                      </a:r>
                      <a:endParaRPr lang="ru-RU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526418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Arial Narrow" panose="020B0606020202030204" pitchFamily="34" charset="0"/>
                        </a:rPr>
                        <a:t>Ремедиация</a:t>
                      </a:r>
                      <a:r>
                        <a:rPr lang="ru-RU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(восстановление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до первичного состояния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9291575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Увеличение размера административного штрафа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8331766"/>
                  </a:ext>
                </a:extLst>
              </a:tr>
              <a:tr h="40738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Создание ликвидационных фондов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7216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4423" y="925494"/>
            <a:ext cx="7770209" cy="3004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77000">
                <a:schemeClr val="bg1"/>
              </a:gs>
              <a:gs pos="24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E6D2B8-60C0-4217-8852-2318BFF93635}"/>
              </a:ext>
            </a:extLst>
          </p:cNvPr>
          <p:cNvSpPr txBox="1"/>
          <p:nvPr/>
        </p:nvSpPr>
        <p:spPr>
          <a:xfrm>
            <a:off x="634424" y="4024419"/>
            <a:ext cx="7964818" cy="82330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spcAft>
                <a:spcPts val="225"/>
              </a:spcAft>
              <a:buAutoNum type="arabicPeriod"/>
            </a:pP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Глобальный тренд развития стран направлен на сокращение выбросов до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нулевого уровня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 Narrow" panose="020B0606020202030204" pitchFamily="34" charset="0"/>
                <a:cs typeface="Arial" panose="020B0604020202020204" pitchFamily="34" charset="0"/>
              </a:rPr>
              <a:t>(в Норвегии, Швеции, Великобритании уже приняты законы о нулевых выбросах парниковых газов к 2050 г.)</a:t>
            </a:r>
          </a:p>
          <a:p>
            <a:pPr marL="257175" indent="-257175">
              <a:spcAft>
                <a:spcPts val="225"/>
              </a:spcAft>
              <a:buAutoNum type="arabicPeriod" startAt="2"/>
            </a:pP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2014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 выбросы парниковых газов в РК уже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превысили уровень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заложенный в Парижском соглашении.</a:t>
            </a:r>
          </a:p>
          <a:p>
            <a:pPr marL="257175" indent="-257175">
              <a:spcAft>
                <a:spcPts val="225"/>
              </a:spcAft>
              <a:buAutoNum type="arabicPeriod" startAt="2"/>
            </a:pP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Будет разработан </a:t>
            </a:r>
            <a:r>
              <a:rPr lang="ru-RU" sz="1100" u="sng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Сценарный план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реализации Соглашения для определения необходимых мер по выполнению принятых обязательств.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A44ED1B-6C97-4763-AD68-4C4B58093A9F}"/>
              </a:ext>
            </a:extLst>
          </p:cNvPr>
          <p:cNvSpPr txBox="1"/>
          <p:nvPr/>
        </p:nvSpPr>
        <p:spPr>
          <a:xfrm>
            <a:off x="962498" y="426177"/>
            <a:ext cx="730866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–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15%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снижения объема выбросов к 2030 году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уровня 1990 года.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569564325"/>
              </p:ext>
            </p:extLst>
          </p:nvPr>
        </p:nvGraphicFramePr>
        <p:xfrm>
          <a:off x="699776" y="995434"/>
          <a:ext cx="7704856" cy="292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F5CFFC0-03D4-408A-B92D-554C26CF940F}"/>
              </a:ext>
            </a:extLst>
          </p:cNvPr>
          <p:cNvGrpSpPr/>
          <p:nvPr/>
        </p:nvGrpSpPr>
        <p:grpSpPr>
          <a:xfrm>
            <a:off x="6548382" y="3634267"/>
            <a:ext cx="1382103" cy="246221"/>
            <a:chOff x="2418574" y="4952201"/>
            <a:chExt cx="1382103" cy="32829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418574" y="5106090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23138" y="4952201"/>
              <a:ext cx="1077539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itchFamily="34" charset="0"/>
                </a:rPr>
                <a:t>Прогноз. выбросы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08420" y="990837"/>
            <a:ext cx="572914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1990 год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22342" y="1544521"/>
            <a:ext cx="124457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Парижское соглашение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414159" y="1523095"/>
            <a:ext cx="0" cy="171208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00309" y="3027427"/>
            <a:ext cx="393377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52490" y="1037052"/>
            <a:ext cx="329658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386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52490" y="1190152"/>
            <a:ext cx="329658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54166" y="1361088"/>
            <a:ext cx="329658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328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РЕАЛИЗАЦИЯ ПАРИЖСКОГО СОГЛАШЕНИЯ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12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pic>
        <p:nvPicPr>
          <p:cNvPr id="2051" name="Picture 3" descr="C:\Users\shadiev_na\Desktop\Goa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93" y="482523"/>
            <a:ext cx="348077" cy="3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A208C2D-736F-4B10-8983-6758EF857930}"/>
              </a:ext>
            </a:extLst>
          </p:cNvPr>
          <p:cNvSpPr txBox="1"/>
          <p:nvPr/>
        </p:nvSpPr>
        <p:spPr>
          <a:xfrm>
            <a:off x="2494764" y="897018"/>
            <a:ext cx="411487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Прогноз выбросов парниковых газов </a:t>
            </a: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тонн СО</a:t>
            </a:r>
            <a:r>
              <a:rPr lang="en-US" sz="1200" baseline="-250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0180E116-1E87-4B6B-B1AF-63A70C0B138E}"/>
              </a:ext>
            </a:extLst>
          </p:cNvPr>
          <p:cNvSpPr/>
          <p:nvPr/>
        </p:nvSpPr>
        <p:spPr>
          <a:xfrm>
            <a:off x="699714" y="851761"/>
            <a:ext cx="25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85838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СЕЛЬСКОЕ ХОЗЯЙСТВО</a:t>
            </a:r>
          </a:p>
          <a:p>
            <a:pPr lvl="0" algn="just" defTabSz="985838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Риски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ожидается снижение урожайности яровой пшеницы к 2030 году на 13-37%, а к 2050 году - на 20-49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%.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 defTabSz="985838">
              <a:tabLst>
                <a:tab pos="0" algn="l"/>
              </a:tabLst>
            </a:pPr>
            <a:r>
              <a:rPr lang="ru-RU" sz="1200" b="1" dirty="0">
                <a:solidFill>
                  <a:srgbClr val="00B050"/>
                </a:solidFill>
                <a:latin typeface="Arial Narrow" panose="020B0606020202030204" pitchFamily="34" charset="0"/>
              </a:rPr>
              <a:t>Решение: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технологии орошения, системы страхования, </a:t>
            </a:r>
            <a:r>
              <a:rPr lang="ru-RU" sz="12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обеспечение, учет 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погодных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условий.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05A8FE01-35DE-44E7-B427-497A611D8B67}"/>
              </a:ext>
            </a:extLst>
          </p:cNvPr>
          <p:cNvSpPr/>
          <p:nvPr/>
        </p:nvSpPr>
        <p:spPr>
          <a:xfrm>
            <a:off x="699715" y="2791846"/>
            <a:ext cx="2591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85838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ЛЕСНОЕ ХОЗЯЙСТВО</a:t>
            </a:r>
          </a:p>
          <a:p>
            <a:pPr algn="just" defTabSz="985838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Риски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пожары, деградация леса, болезни леса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низкий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уровень воспроизводства и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устойчивости.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defTabSz="985838"/>
            <a:r>
              <a:rPr lang="ru-RU" sz="1200" b="1" dirty="0">
                <a:solidFill>
                  <a:srgbClr val="00B050"/>
                </a:solidFill>
                <a:latin typeface="Arial Narrow" panose="020B0606020202030204" pitchFamily="34" charset="0"/>
              </a:rPr>
              <a:t>Решение: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внедрить систему мониторинга за лесами, </a:t>
            </a:r>
            <a:r>
              <a:rPr lang="ru-RU" sz="12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лесовосстановление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95BADA0-5B79-442F-913F-D9C06D7981A4}"/>
              </a:ext>
            </a:extLst>
          </p:cNvPr>
          <p:cNvSpPr/>
          <p:nvPr/>
        </p:nvSpPr>
        <p:spPr>
          <a:xfrm>
            <a:off x="5993059" y="851761"/>
            <a:ext cx="263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85838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ВОДНОЕ ХОЗЯЙСТВО</a:t>
            </a:r>
          </a:p>
          <a:p>
            <a:pPr algn="just" defTabSz="985838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Риски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  доступность воды в Казахстане и среднегодовой объем водных ресурсов к 2030 году может снизиться еще на 30% </a:t>
            </a:r>
          </a:p>
          <a:p>
            <a:pPr algn="just" defTabSz="985838"/>
            <a:r>
              <a:rPr lang="ru-RU" sz="1200" b="1" dirty="0">
                <a:solidFill>
                  <a:srgbClr val="00B050"/>
                </a:solidFill>
                <a:latin typeface="Arial Narrow" panose="020B0606020202030204" pitchFamily="34" charset="0"/>
              </a:rPr>
              <a:t>Решение: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 улучшение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состояния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поливной инфраструктуры, внедрение современных 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водосберегающих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технологий.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7E91B038-CE18-41D8-B77D-ABCB3D915416}"/>
              </a:ext>
            </a:extLst>
          </p:cNvPr>
          <p:cNvSpPr/>
          <p:nvPr/>
        </p:nvSpPr>
        <p:spPr>
          <a:xfrm>
            <a:off x="5993059" y="2791846"/>
            <a:ext cx="2632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ГРАЖДАНСКАЯ ЗАЩИТА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Риски: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паводки, наводнения, сели и т.д.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Решение: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ранняя система оповещений, предупреждений, применение защитных технологий, обучение населения</a:t>
            </a:r>
            <a:endParaRPr lang="x-none" sz="1000" dirty="0">
              <a:latin typeface="Arial Narrow" panose="020B060602020203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4938A598-6414-4AE8-BCC8-8445FA9A798C}"/>
              </a:ext>
            </a:extLst>
          </p:cNvPr>
          <p:cNvSpPr/>
          <p:nvPr/>
        </p:nvSpPr>
        <p:spPr>
          <a:xfrm>
            <a:off x="1886564" y="4425820"/>
            <a:ext cx="5422623" cy="424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рисков для уязвимых отраслей экономики РК повысит эффективность процессов диверсификации экономики и достижения целей устойчивого развития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АДАПТАЦИЯ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 ИЗМЕНЕНИЮ КЛИМАТА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8" name="Прямая соединительная линия 67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13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-123879" y="1311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0EEC2DE4-CE9B-408E-A44B-05D0BF80A7E8}"/>
              </a:ext>
            </a:extLst>
          </p:cNvPr>
          <p:cNvSpPr/>
          <p:nvPr/>
        </p:nvSpPr>
        <p:spPr>
          <a:xfrm>
            <a:off x="2390308" y="476127"/>
            <a:ext cx="4358225" cy="258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ПРИОРИТЕТНЫЕ УЯЗВИМЫЕ СФЕРЫ</a:t>
            </a:r>
            <a:endParaRPr lang="ru-RU" sz="1200" b="1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" name="Овал 1"/>
          <p:cNvSpPr>
            <a:spLocks noChangeAspect="1"/>
          </p:cNvSpPr>
          <p:nvPr/>
        </p:nvSpPr>
        <p:spPr>
          <a:xfrm>
            <a:off x="3376528" y="1587754"/>
            <a:ext cx="2442696" cy="23107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ПРИЧИНЫ: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Повышение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температуры воздуха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endParaRPr lang="ru-RU" sz="1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пожары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, засуха,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экстремальные погодные явления, стихийные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бедствия</a:t>
            </a:r>
          </a:p>
        </p:txBody>
      </p:sp>
    </p:spTree>
    <p:extLst>
      <p:ext uri="{BB962C8B-B14F-4D97-AF65-F5344CB8AC3E}">
        <p14:creationId xmlns:p14="http://schemas.microsoft.com/office/powerpoint/2010/main" val="245969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207" y="525714"/>
            <a:ext cx="9144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056349"/>
            <a:ext cx="9144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64327BB3-A030-4318-AA53-3B7D12BCF4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9" y="2479750"/>
            <a:ext cx="2643044" cy="21729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DA52CF40-9C40-4FB1-8557-5B6532B0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28" y="2490890"/>
            <a:ext cx="2220339" cy="21490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>
            <a:extLst>
              <a:ext uri="{FF2B5EF4-FFF2-40B4-BE49-F238E27FC236}">
                <a16:creationId xmlns="" xmlns:a16="http://schemas.microsoft.com/office/drawing/2014/main" id="{3141AAD9-7F49-4724-BEE2-C69AD008223E}"/>
              </a:ext>
            </a:extLst>
          </p:cNvPr>
          <p:cNvSpPr/>
          <p:nvPr/>
        </p:nvSpPr>
        <p:spPr>
          <a:xfrm>
            <a:off x="1256661" y="4646123"/>
            <a:ext cx="1986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1"/>
              </a:buClr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Альтернатива 1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45720D37-C282-4E5A-9FC3-06EE3DDFC339}"/>
              </a:ext>
            </a:extLst>
          </p:cNvPr>
          <p:cNvSpPr/>
          <p:nvPr/>
        </p:nvSpPr>
        <p:spPr>
          <a:xfrm>
            <a:off x="5200980" y="4635490"/>
            <a:ext cx="1986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1"/>
              </a:buClr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Альтернатива 2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="" xmlns:a16="http://schemas.microsoft.com/office/drawing/2014/main" id="{25147AB7-C555-4BDE-A2BF-9CAAE9B37AEF}"/>
              </a:ext>
            </a:extLst>
          </p:cNvPr>
          <p:cNvSpPr txBox="1">
            <a:spLocks/>
          </p:cNvSpPr>
          <p:nvPr/>
        </p:nvSpPr>
        <p:spPr>
          <a:xfrm>
            <a:off x="186894" y="936399"/>
            <a:ext cx="4313762" cy="92980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Обеспечивает высокую степень защиты окружающей среды и здоровья населения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Улучшает качество планирования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Способствует определению новых возможностей развития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FFDD7B7-E459-4B18-B834-012C59AD837B}"/>
              </a:ext>
            </a:extLst>
          </p:cNvPr>
          <p:cNvSpPr/>
          <p:nvPr/>
        </p:nvSpPr>
        <p:spPr>
          <a:xfrm>
            <a:off x="498932" y="2052846"/>
            <a:ext cx="814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6693" algn="l"/>
              </a:tabLs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СЭО НА ПРИМЕРЕ ПРОГРАММЫ ТРАНСПОРТНОЙ ИНФРАСТРУКТУРЫ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СТРАТЕГИЧЕСКАЯ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ЭКОЛОГИЧЕСКАЯ ОЦЕНКА (СЭО)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14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63574" y="93639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Помогает избежать дорогостоящих ошибок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Повышает эффективность принятия решений и укрепляет государственное управлении</a:t>
            </a:r>
            <a:endParaRPr lang="ru-RU" sz="2215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6767" y="514893"/>
            <a:ext cx="182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 СЭО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23879" y="-369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24881" y="3540868"/>
            <a:ext cx="408562" cy="402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496090" y="2617131"/>
            <a:ext cx="282103" cy="2425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Image result for no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1" y="3579978"/>
            <a:ext cx="431635" cy="4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галочка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09" y="3557555"/>
            <a:ext cx="473972" cy="4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/>
          <p:cNvSpPr/>
          <p:nvPr/>
        </p:nvSpPr>
        <p:spPr>
          <a:xfrm>
            <a:off x="486998" y="1186604"/>
            <a:ext cx="1071634" cy="10716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827938" y="1213191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27938" y="750692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8632" y="1593143"/>
            <a:ext cx="2464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ОВОС охвачены объекты 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IV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категории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~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предприятий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7718" y="2228793"/>
            <a:ext cx="3771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10,7 тыс. предприятий </a:t>
            </a:r>
            <a:r>
              <a:rPr lang="ru-RU" sz="11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(объекты общественного питания и т.д.)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освобождается  от ОВОС</a:t>
            </a:r>
            <a:endParaRPr lang="kk-KZ" sz="11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1530425" y="3514555"/>
            <a:ext cx="431448" cy="24566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5382024" y="3432367"/>
            <a:ext cx="1604262" cy="292813"/>
            <a:chOff x="6656989" y="3847111"/>
            <a:chExt cx="2852021" cy="3904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Пятиугольник 25"/>
            <p:cNvSpPr/>
            <p:nvPr/>
          </p:nvSpPr>
          <p:spPr>
            <a:xfrm>
              <a:off x="8668050" y="3909982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4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7" name="Пятиугольник 26"/>
            <p:cNvSpPr/>
            <p:nvPr/>
          </p:nvSpPr>
          <p:spPr>
            <a:xfrm>
              <a:off x="8000950" y="3909982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3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8" name="Пятиугольник 27"/>
            <p:cNvSpPr/>
            <p:nvPr/>
          </p:nvSpPr>
          <p:spPr>
            <a:xfrm>
              <a:off x="7337293" y="3909982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2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6656989" y="3909980"/>
              <a:ext cx="829671" cy="327546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  <a:endPara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6656989" y="3847111"/>
              <a:ext cx="2852021" cy="0"/>
            </a:xfrm>
            <a:prstGeom prst="straightConnector1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87719" y="3110165"/>
            <a:ext cx="3209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Участие общественности 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каждой из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стадий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1356" y="3083668"/>
            <a:ext cx="3025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Участиях общественности осуществляется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единожды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51356" y="4275744"/>
            <a:ext cx="3025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Заключение выдается уполномоченным органом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87719" y="3870909"/>
            <a:ext cx="30003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Институт коллегиального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рассмотрения ОВОС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87719" y="4530161"/>
            <a:ext cx="2137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Стадия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послепроектного анализа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563338" y="535768"/>
            <a:ext cx="1" cy="42215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324" y="642924"/>
            <a:ext cx="90622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3324" y="2922041"/>
            <a:ext cx="9062250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НОВЫЕ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ПОДХОДЫ ОЦЕНКИ ВОЗДЕЙСТВИЯ НА ОКРУЖАЮЩУЮ СРЕДУ (ОВОС)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15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42370" y="733632"/>
            <a:ext cx="14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827938" y="1733721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827642" y="2241362"/>
            <a:ext cx="365990" cy="3659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87718" y="802882"/>
            <a:ext cx="4486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ОВОС охвачены объекты 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категории </a:t>
            </a:r>
            <a:r>
              <a:rPr lang="en-US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~ </a:t>
            </a:r>
            <a:r>
              <a:rPr lang="en-US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2,6 </a:t>
            </a:r>
            <a:r>
              <a:rPr lang="kk-KZ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 предприятий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87718" y="1195939"/>
            <a:ext cx="3948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2,2 тыс. предприятий </a:t>
            </a:r>
            <a:r>
              <a:rPr lang="ru-RU" sz="11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(объекты производства металлургии, строит. мат. и др. малой мощности)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СКРИНИНГ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7718" y="1701272"/>
            <a:ext cx="37712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3,5 тыс. предприятий </a:t>
            </a:r>
            <a:r>
              <a:rPr lang="ru-RU" sz="11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(объекты производства бытовой химии, полиуретана и т.д.)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 Уведомительный порядок</a:t>
            </a:r>
          </a:p>
        </p:txBody>
      </p:sp>
      <p:pic>
        <p:nvPicPr>
          <p:cNvPr id="19" name="Picture 2" descr="C:\Users\shadiev_na\Desktop\199533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99" y="3009030"/>
            <a:ext cx="477476" cy="4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4731659" y="2978240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731659" y="3742856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731659" y="4402108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hadiev_na\Desktop\5422873-arrow-increase-profit-chart-graph-analytics-svg-png-icon-free-graph-png-980_722_preview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67" y="4538113"/>
            <a:ext cx="344300" cy="2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pic>
        <p:nvPicPr>
          <p:cNvPr id="7170" name="Picture 2" descr="C:\Users\shadiev_na\Desktop\icon-manufacturing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0" y="1286318"/>
            <a:ext cx="786494" cy="7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hadiev_na\Desktop\public-match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8" y="3186739"/>
            <a:ext cx="350305" cy="3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803704" y="3119669"/>
            <a:ext cx="517716" cy="5177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23204" y="4109318"/>
            <a:ext cx="517716" cy="517716"/>
            <a:chOff x="544294" y="3894927"/>
            <a:chExt cx="517716" cy="51771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6" y="3972731"/>
              <a:ext cx="404286" cy="423359"/>
            </a:xfrm>
            <a:prstGeom prst="rect">
              <a:avLst/>
            </a:prstGeom>
            <a:ln>
              <a:noFill/>
            </a:ln>
          </p:spPr>
        </p:pic>
        <p:sp>
          <p:nvSpPr>
            <p:cNvPr id="69" name="Овал 68"/>
            <p:cNvSpPr/>
            <p:nvPr/>
          </p:nvSpPr>
          <p:spPr>
            <a:xfrm>
              <a:off x="544294" y="3894927"/>
              <a:ext cx="517716" cy="517716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2" name="Picture 4" descr="C:\Users\shadiev_na\Desktop\university-clipart-black-and-white-5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66" y="3818642"/>
            <a:ext cx="343703" cy="34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-121067" y="-527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349" y="389008"/>
            <a:ext cx="3269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ДЕЙСТВУЮЩАЯ РЕДАКЦИЯ ЭК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9091" y="375032"/>
            <a:ext cx="32754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НОВАЯ РЕДАКЦИЯ ЭК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5562" y="1199543"/>
            <a:ext cx="3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II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27112" y="1719883"/>
            <a:ext cx="382179" cy="4462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III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37096" y="2227714"/>
            <a:ext cx="38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IV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836430" y="2089052"/>
            <a:ext cx="19129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определение необходимости проведения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СЭО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03006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2599" y="903005"/>
            <a:ext cx="2618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СЭО (НА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КАЖДОЙ ИЗ 4 СТАДИЙ)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51236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2599" y="2751235"/>
            <a:ext cx="2789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ОВОС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КАЖДОЙ ИЗ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СТАДИЙ)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УЧАСТИЕ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ОБЩЕСТВЕННОСТИ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16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123879" y="-369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Соединительная линия уступом 3"/>
          <p:cNvCxnSpPr>
            <a:cxnSpLocks/>
          </p:cNvCxnSpPr>
          <p:nvPr/>
        </p:nvCxnSpPr>
        <p:spPr>
          <a:xfrm flipV="1">
            <a:off x="597080" y="2282411"/>
            <a:ext cx="4123778" cy="249913"/>
          </a:xfrm>
          <a:prstGeom prst="bentConnector3">
            <a:avLst>
              <a:gd name="adj1" fmla="val 51967"/>
            </a:avLst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flipV="1">
            <a:off x="2779621" y="2006305"/>
            <a:ext cx="3884428" cy="275468"/>
          </a:xfrm>
          <a:prstGeom prst="bentConnector3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3063686" y="1838641"/>
            <a:ext cx="15170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определение сферы охвата отчета по СЭО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5164417" y="1551169"/>
            <a:ext cx="11812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подготовка отчета по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СЭО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4714747" y="1739884"/>
            <a:ext cx="4015210" cy="268307"/>
          </a:xfrm>
          <a:prstGeom prst="bentConnector3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7056548" y="1266580"/>
            <a:ext cx="12910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оценка качества отчета по СЭО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1039761" y="4148538"/>
            <a:ext cx="1691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намерениях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flipV="1">
            <a:off x="699537" y="4171477"/>
            <a:ext cx="4015210" cy="268307"/>
          </a:xfrm>
          <a:prstGeom prst="bentConnector3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2773510" y="3895372"/>
            <a:ext cx="3884428" cy="275468"/>
          </a:xfrm>
          <a:prstGeom prst="bentConnector3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3227194" y="3863021"/>
            <a:ext cx="14814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сфера охвата ОВОС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5249002" y="3536575"/>
            <a:ext cx="1012043" cy="334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отчет ОВОС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flipV="1">
            <a:off x="4708636" y="3628951"/>
            <a:ext cx="4015210" cy="268307"/>
          </a:xfrm>
          <a:prstGeom prst="bentConnector3">
            <a:avLst/>
          </a:prstGeom>
          <a:ln w="158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F969C94-DD22-4B7C-944E-C54E7327464E}"/>
              </a:ext>
            </a:extLst>
          </p:cNvPr>
          <p:cNvSpPr txBox="1"/>
          <p:nvPr/>
        </p:nvSpPr>
        <p:spPr>
          <a:xfrm>
            <a:off x="7370565" y="3167286"/>
            <a:ext cx="15072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заключение о результатах ОВОС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0BFE44-F5BF-42FB-BF10-C2CBF826DD72}"/>
              </a:ext>
            </a:extLst>
          </p:cNvPr>
          <p:cNvSpPr txBox="1"/>
          <p:nvPr/>
        </p:nvSpPr>
        <p:spPr>
          <a:xfrm>
            <a:off x="530714" y="1977141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7B3644-AB63-4E56-AD9E-1D2804D82130}"/>
              </a:ext>
            </a:extLst>
          </p:cNvPr>
          <p:cNvSpPr txBox="1"/>
          <p:nvPr/>
        </p:nvSpPr>
        <p:spPr>
          <a:xfrm>
            <a:off x="2730784" y="1723976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AB2F18-AE27-43D8-B0F3-4A90EFA9BF4B}"/>
              </a:ext>
            </a:extLst>
          </p:cNvPr>
          <p:cNvSpPr txBox="1"/>
          <p:nvPr/>
        </p:nvSpPr>
        <p:spPr>
          <a:xfrm>
            <a:off x="4845999" y="1442721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3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CFC80A8-C35A-4543-B8ED-DF9B6BA28AF3}"/>
              </a:ext>
            </a:extLst>
          </p:cNvPr>
          <p:cNvSpPr txBox="1"/>
          <p:nvPr/>
        </p:nvSpPr>
        <p:spPr>
          <a:xfrm>
            <a:off x="6730812" y="1160458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4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F0E89CD-2190-4CE4-B8B1-565A105EF892}"/>
              </a:ext>
            </a:extLst>
          </p:cNvPr>
          <p:cNvSpPr txBox="1"/>
          <p:nvPr/>
        </p:nvSpPr>
        <p:spPr>
          <a:xfrm>
            <a:off x="739782" y="3847674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F57259-A3C3-4527-8FFC-094036722553}"/>
              </a:ext>
            </a:extLst>
          </p:cNvPr>
          <p:cNvSpPr txBox="1"/>
          <p:nvPr/>
        </p:nvSpPr>
        <p:spPr>
          <a:xfrm>
            <a:off x="2884972" y="3581758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4034523-509F-4993-BCAA-23DDD50FF33A}"/>
              </a:ext>
            </a:extLst>
          </p:cNvPr>
          <p:cNvSpPr txBox="1"/>
          <p:nvPr/>
        </p:nvSpPr>
        <p:spPr>
          <a:xfrm>
            <a:off x="4918700" y="3305785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3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81D3BB9-5A51-4E52-87BD-565ABF1E007A}"/>
              </a:ext>
            </a:extLst>
          </p:cNvPr>
          <p:cNvSpPr txBox="1"/>
          <p:nvPr/>
        </p:nvSpPr>
        <p:spPr>
          <a:xfrm>
            <a:off x="6952428" y="3039232"/>
            <a:ext cx="4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4</a:t>
            </a:r>
            <a:endParaRPr lang="x-none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71785" y="617636"/>
            <a:ext cx="425695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324" y="617636"/>
            <a:ext cx="425155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91240"/>
            <a:ext cx="4324882" cy="3854305"/>
          </a:xfrm>
        </p:spPr>
        <p:txBody>
          <a:bodyPr>
            <a:normAutofit/>
          </a:bodyPr>
          <a:lstStyle/>
          <a:p>
            <a:pPr marL="176213" indent="-1762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Основным критерием нормативов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качества окружающей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среды является воздействие на здоровье человека 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санитарно-гигиеническими нормативами (СЭС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),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 не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учитывают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воздействие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растительность 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экосистемы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нормируемых параметров значительно превышает количество параметров, используемых в странах ОЭСР. 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76213" indent="-176213" algn="just">
              <a:lnSpc>
                <a:spcPct val="120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Система нормирования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определяет параметры загрязнения вредных веществ на источниках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выбросов, сбросов, размещения отходов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 на границе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(радиусе) санитарно-защитной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зоны по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качественному и количественному составу.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 примеру для объектов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категории размер СЗЗ составляет 0,5-7 км., в зависимости от санитарной классификации производственных объектов, и не приводит к существенному улучшению состояния окружающей среды.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НОРМАТИВЫ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КАЧЕСТВА ОКРУЖАЮЩЕЙ СРЕДЫ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17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123879" y="-369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519" y="522053"/>
            <a:ext cx="3030141" cy="479822"/>
          </a:xfrm>
        </p:spPr>
        <p:txBody>
          <a:bodyPr anchor="ctr">
            <a:normAutofit/>
          </a:bodyPr>
          <a:lstStyle/>
          <a:p>
            <a:pPr algn="ctr"/>
            <a:r>
              <a:rPr lang="ru-RU" sz="165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Действующая редакция</a:t>
            </a:r>
            <a:endParaRPr lang="en-US" sz="165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8893" y="627481"/>
            <a:ext cx="3122738" cy="297932"/>
          </a:xfrm>
        </p:spPr>
        <p:txBody>
          <a:bodyPr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165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Проект Экологического </a:t>
            </a:r>
            <a:r>
              <a:rPr lang="ru-RU" sz="165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кодекса</a:t>
            </a:r>
            <a:endParaRPr lang="en-US" sz="165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4733365" y="983556"/>
            <a:ext cx="4333796" cy="3861991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Основными критериями экологических нормативов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качества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является воздействие не только на здоровье человека, но и на экосистемы в целом, для оздоровления.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Учтены: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химические,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физические показатели состояния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окружающей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среды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индикаторы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качества природной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среды</a:t>
            </a:r>
          </a:p>
          <a:p>
            <a:pPr marL="268288" lvl="1" indent="-268288" algn="just">
              <a:lnSpc>
                <a:spcPct val="120000"/>
              </a:lnSpc>
              <a:spcBef>
                <a:spcPts val="600"/>
              </a:spcBef>
            </a:pPr>
            <a:endParaRPr lang="ru-RU" sz="8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68288" lvl="1" indent="-268288" algn="just">
              <a:lnSpc>
                <a:spcPct val="12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Система нормирования основана на определении параметров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загрязнения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границе области воздействия и в районе активного загрязнения по качественному составу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 переходом на удельный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норматив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загрязнения на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единицу выпускаемой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продукции.</a:t>
            </a:r>
          </a:p>
          <a:p>
            <a:pPr marL="3175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 примеру: для объектов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категории область воздействия будет определятся индивидуально в зависимости от уровня загрязнения. При этом, уровень загрязнения на границе воздействия будет сопоставлен с состоянием близлежащей территорией не подвергшейся антропогенному загрязнению, что будет стимулировать к внедрению НДТ.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175" lvl="1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3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58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ПЛАТА ЗА ЭМИССИИ И ЦЕЛЕВОЕ РАСХОДОВАНИЕ СРЕДСТВ НА ПРИРОДООХРАННЫЕ МЕРОПРИЯТИЯ</a:t>
              </a:r>
              <a:endPara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18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-122543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A641FD-7CD5-4BC8-A100-2F3FA6E5F167}"/>
              </a:ext>
            </a:extLst>
          </p:cNvPr>
          <p:cNvSpPr txBox="1"/>
          <p:nvPr/>
        </p:nvSpPr>
        <p:spPr>
          <a:xfrm>
            <a:off x="155273" y="487830"/>
            <a:ext cx="5822832" cy="284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ДЕЙСТВУЮЩАЯ ПРАКТИКА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4A641FD-7CD5-4BC8-A100-2F3FA6E5F167}"/>
              </a:ext>
            </a:extLst>
          </p:cNvPr>
          <p:cNvSpPr txBox="1"/>
          <p:nvPr/>
        </p:nvSpPr>
        <p:spPr>
          <a:xfrm>
            <a:off x="6349041" y="487830"/>
            <a:ext cx="2453896" cy="284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РЕФОРМА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9041" y="1018218"/>
            <a:ext cx="2453896" cy="15773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dirty="0">
                <a:solidFill>
                  <a:srgbClr val="002060"/>
                </a:solidFill>
              </a:rPr>
              <a:t>Законопроектом предусмотрено </a:t>
            </a:r>
            <a:r>
              <a:rPr lang="ru-RU" b="1" dirty="0">
                <a:solidFill>
                  <a:srgbClr val="002060"/>
                </a:solidFill>
              </a:rPr>
              <a:t>расходование</a:t>
            </a:r>
            <a:r>
              <a:rPr lang="ru-RU" dirty="0">
                <a:solidFill>
                  <a:srgbClr val="002060"/>
                </a:solidFill>
              </a:rPr>
              <a:t> поступающей платы за эмиссии в окружающую среду на </a:t>
            </a:r>
            <a:r>
              <a:rPr lang="ru-RU" b="1" dirty="0">
                <a:solidFill>
                  <a:srgbClr val="002060"/>
                </a:solidFill>
              </a:rPr>
              <a:t>природоохранные мероприятия </a:t>
            </a:r>
            <a:r>
              <a:rPr lang="ru-RU" dirty="0">
                <a:solidFill>
                  <a:srgbClr val="002060"/>
                </a:solidFill>
              </a:rPr>
              <a:t>в размере </a:t>
            </a:r>
            <a:r>
              <a:rPr lang="ru-RU" b="1" dirty="0">
                <a:solidFill>
                  <a:srgbClr val="002060"/>
                </a:solidFill>
              </a:rPr>
              <a:t>100% от поступлений платы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30599"/>
              </p:ext>
            </p:extLst>
          </p:nvPr>
        </p:nvGraphicFramePr>
        <p:xfrm>
          <a:off x="155273" y="851006"/>
          <a:ext cx="5828306" cy="40757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6004"/>
                <a:gridCol w="1912066"/>
                <a:gridCol w="1359673"/>
                <a:gridCol w="1598212"/>
                <a:gridCol w="632351"/>
              </a:tblGrid>
              <a:tr h="8088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№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Наименование региона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Объем фактических поступлений платежей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за 2018 г. (млн. тенге)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Объем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средств, направленных на мероприятия по охране окружающей среды за 2018 г.  (млн. тенге)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Доля %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</a:t>
                      </a:r>
                      <a:r>
                        <a:rPr lang="ru-RU" sz="110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Нур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-Султан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321%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Алматы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571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417%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Шымкент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Туркестанская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СКО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Павлодарская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Мангистауская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Костанайская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Кызылординская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Карагандинская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ЗКО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Жамбылская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ВКО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x-none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Атырауская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Алматинская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Актюбинская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Акмолинская область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859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285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x-none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52069">
                <a:tc>
                  <a:txBody>
                    <a:bodyPr/>
                    <a:lstStyle/>
                    <a:p>
                      <a:pPr algn="l" fontAlgn="ctr"/>
                      <a:r>
                        <a:rPr lang="x-none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x-none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effectLst/>
                          <a:latin typeface="+mn-lt"/>
                        </a:rPr>
                        <a:t>87 </a:t>
                      </a:r>
                      <a:r>
                        <a:rPr lang="x-none" sz="1100" u="none" strike="noStrike" smtClean="0">
                          <a:effectLst/>
                          <a:latin typeface="+mn-lt"/>
                        </a:rPr>
                        <a:t>12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x-none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>
                          <a:effectLst/>
                          <a:latin typeface="+mn-lt"/>
                        </a:rPr>
                        <a:t>39 </a:t>
                      </a:r>
                      <a:r>
                        <a:rPr lang="x-none" sz="1100" u="none" strike="noStrike" smtClean="0">
                          <a:effectLst/>
                          <a:latin typeface="+mn-lt"/>
                        </a:rPr>
                        <a:t>08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x-none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1100" u="none" strike="noStrike" dirty="0">
                          <a:effectLst/>
                          <a:latin typeface="+mn-lt"/>
                        </a:rPr>
                        <a:t>45%</a:t>
                      </a:r>
                      <a:endParaRPr lang="x-none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A4D98A0-53D6-4F8D-BEF7-0DA29C2F89F7}"/>
              </a:ext>
            </a:extLst>
          </p:cNvPr>
          <p:cNvSpPr/>
          <p:nvPr/>
        </p:nvSpPr>
        <p:spPr>
          <a:xfrm>
            <a:off x="5979001" y="2652684"/>
            <a:ext cx="2512463" cy="2071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ОЖИДАЕМЫЙ ЭФФЕКТ: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kk-KZ" sz="12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kk-KZ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Обеспечение </a:t>
            </a:r>
            <a:r>
              <a:rPr lang="kk-KZ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достоверной и своевременной информации о </a:t>
            </a:r>
            <a:r>
              <a:rPr lang="kk-KZ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выбросах;</a:t>
            </a:r>
            <a:endParaRPr lang="kk-KZ" sz="12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4313" indent="-214313" algn="ctr">
              <a:buFont typeface="Wingdings" panose="05000000000000000000" pitchFamily="2" charset="2"/>
              <a:buChar char="§"/>
            </a:pPr>
            <a:endParaRPr lang="kk-KZ" sz="5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kk-KZ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Своевременное реагирование на нарушения</a:t>
            </a:r>
            <a:r>
              <a:rPr lang="kk-KZ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kk-KZ" sz="5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kk-KZ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Информирование населения о качестве атмосферного воздуха в онлайн режиме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kk-KZ" sz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420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АСМ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отслеживает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показатели эмиссий в окружающую среду на основных стационарных источниках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эмиссий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имеющая онлайн-связь с информационной системой уполномоченного органа.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A0A58FBD-D0FA-4B17-8532-F96C81654A06}"/>
              </a:ext>
            </a:extLst>
          </p:cNvPr>
          <p:cNvGrpSpPr/>
          <p:nvPr/>
        </p:nvGrpSpPr>
        <p:grpSpPr>
          <a:xfrm>
            <a:off x="1535776" y="1021916"/>
            <a:ext cx="6407310" cy="1630768"/>
            <a:chOff x="2551274" y="1250015"/>
            <a:chExt cx="3684488" cy="2220934"/>
          </a:xfrm>
        </p:grpSpPr>
        <p:sp>
          <p:nvSpPr>
            <p:cNvPr id="19" name="Скругленный прямоугольник 39">
              <a:extLst>
                <a:ext uri="{FF2B5EF4-FFF2-40B4-BE49-F238E27FC236}">
                  <a16:creationId xmlns="" xmlns:a16="http://schemas.microsoft.com/office/drawing/2014/main" id="{4225F291-2476-43E3-890F-B9329019696A}"/>
                </a:ext>
              </a:extLst>
            </p:cNvPr>
            <p:cNvSpPr/>
            <p:nvPr/>
          </p:nvSpPr>
          <p:spPr>
            <a:xfrm>
              <a:off x="5343037" y="1250018"/>
              <a:ext cx="892724" cy="2018875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Скругленный прямоугольник 39">
              <a:extLst>
                <a:ext uri="{FF2B5EF4-FFF2-40B4-BE49-F238E27FC236}">
                  <a16:creationId xmlns="" xmlns:a16="http://schemas.microsoft.com/office/drawing/2014/main" id="{63802316-6750-F84D-835A-B629E3A524E4}"/>
                </a:ext>
              </a:extLst>
            </p:cNvPr>
            <p:cNvSpPr/>
            <p:nvPr/>
          </p:nvSpPr>
          <p:spPr>
            <a:xfrm>
              <a:off x="2605700" y="1250015"/>
              <a:ext cx="892724" cy="2018878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693" y="1351770"/>
              <a:ext cx="545414" cy="107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092" y="1365069"/>
              <a:ext cx="585940" cy="113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Стрелка вправо 51">
              <a:extLst>
                <a:ext uri="{FF2B5EF4-FFF2-40B4-BE49-F238E27FC236}">
                  <a16:creationId xmlns="" xmlns:a16="http://schemas.microsoft.com/office/drawing/2014/main" id="{DF1C88FA-F7D6-C348-9496-B78801AF7816}"/>
                </a:ext>
              </a:extLst>
            </p:cNvPr>
            <p:cNvSpPr/>
            <p:nvPr/>
          </p:nvSpPr>
          <p:spPr>
            <a:xfrm>
              <a:off x="3980234" y="1750850"/>
              <a:ext cx="916866" cy="1189088"/>
            </a:xfrm>
            <a:prstGeom prst="rightArrow">
              <a:avLst>
                <a:gd name="adj1" fmla="val 50000"/>
                <a:gd name="adj2" fmla="val 3206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данные по выбросам </a:t>
              </a:r>
              <a:endPara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22F1E747-7532-4F3B-8723-792E35EFAE92}"/>
                </a:ext>
              </a:extLst>
            </p:cNvPr>
            <p:cNvSpPr/>
            <p:nvPr/>
          </p:nvSpPr>
          <p:spPr>
            <a:xfrm>
              <a:off x="2551274" y="2587397"/>
              <a:ext cx="942059" cy="657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Природопользователи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 категории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6B2B9E7D-317D-4D5D-8299-D87A1C1F42E5}"/>
                </a:ext>
              </a:extLst>
            </p:cNvPr>
            <p:cNvSpPr/>
            <p:nvPr/>
          </p:nvSpPr>
          <p:spPr>
            <a:xfrm>
              <a:off x="5343038" y="2443564"/>
              <a:ext cx="892724" cy="1027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Министерство экологии геологии </a:t>
              </a:r>
              <a:r>
                <a:rPr lang="ru-RU" sz="11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 природных </a:t>
              </a:r>
              <a:r>
                <a:rPr lang="ru-RU" sz="1100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ресурсов РК</a:t>
              </a:r>
              <a:endPara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АВТОМАТИЗИРОВАННАЯ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СИСТЕМА МОНИТОРИНГА </a:t>
              </a:r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ВЫБРОСОВ (АСМ</a:t>
              </a:r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19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23879" y="8995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трелка: пятиугольник 1">
            <a:extLst>
              <a:ext uri="{FF2B5EF4-FFF2-40B4-BE49-F238E27FC236}">
                <a16:creationId xmlns="" xmlns:a16="http://schemas.microsoft.com/office/drawing/2014/main" id="{50EF6D9B-75EB-4C83-AC8A-EEEA01EB0390}"/>
              </a:ext>
            </a:extLst>
          </p:cNvPr>
          <p:cNvSpPr/>
          <p:nvPr/>
        </p:nvSpPr>
        <p:spPr>
          <a:xfrm>
            <a:off x="1069731" y="2637212"/>
            <a:ext cx="2689706" cy="4038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нефтяные производство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9" y="2659154"/>
            <a:ext cx="360000" cy="36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6" y="3103052"/>
            <a:ext cx="360000" cy="36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0" y="3589927"/>
            <a:ext cx="360000" cy="36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5" y="4053990"/>
            <a:ext cx="360000" cy="36652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0" y="4524074"/>
            <a:ext cx="322369" cy="360000"/>
          </a:xfrm>
          <a:prstGeom prst="rect">
            <a:avLst/>
          </a:prstGeom>
        </p:spPr>
      </p:pic>
      <p:sp>
        <p:nvSpPr>
          <p:cNvPr id="37" name="Стрелка: пятиугольник 1">
            <a:extLst>
              <a:ext uri="{FF2B5EF4-FFF2-40B4-BE49-F238E27FC236}">
                <a16:creationId xmlns="" xmlns:a16="http://schemas.microsoft.com/office/drawing/2014/main" id="{50EF6D9B-75EB-4C83-AC8A-EEEA01EB0390}"/>
              </a:ext>
            </a:extLst>
          </p:cNvPr>
          <p:cNvSpPr/>
          <p:nvPr/>
        </p:nvSpPr>
        <p:spPr>
          <a:xfrm>
            <a:off x="1069731" y="3103052"/>
            <a:ext cx="2689706" cy="4038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производство электрической энергии</a:t>
            </a:r>
          </a:p>
        </p:txBody>
      </p:sp>
      <p:sp>
        <p:nvSpPr>
          <p:cNvPr id="38" name="Стрелка: пятиугольник 1">
            <a:extLst>
              <a:ext uri="{FF2B5EF4-FFF2-40B4-BE49-F238E27FC236}">
                <a16:creationId xmlns="" xmlns:a16="http://schemas.microsoft.com/office/drawing/2014/main" id="{50EF6D9B-75EB-4C83-AC8A-EEEA01EB0390}"/>
              </a:ext>
            </a:extLst>
          </p:cNvPr>
          <p:cNvSpPr/>
          <p:nvPr/>
        </p:nvSpPr>
        <p:spPr>
          <a:xfrm>
            <a:off x="1074447" y="3567985"/>
            <a:ext cx="2689706" cy="4038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металлургическое производство</a:t>
            </a:r>
          </a:p>
        </p:txBody>
      </p:sp>
      <p:sp>
        <p:nvSpPr>
          <p:cNvPr id="39" name="Стрелка: пятиугольник 1">
            <a:extLst>
              <a:ext uri="{FF2B5EF4-FFF2-40B4-BE49-F238E27FC236}">
                <a16:creationId xmlns="" xmlns:a16="http://schemas.microsoft.com/office/drawing/2014/main" id="{50EF6D9B-75EB-4C83-AC8A-EEEA01EB0390}"/>
              </a:ext>
            </a:extLst>
          </p:cNvPr>
          <p:cNvSpPr/>
          <p:nvPr/>
        </p:nvSpPr>
        <p:spPr>
          <a:xfrm>
            <a:off x="1078422" y="4035312"/>
            <a:ext cx="2689706" cy="4038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производство неорганических </a:t>
            </a:r>
            <a:endParaRPr lang="en-US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1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хим</a:t>
            </a:r>
            <a:r>
              <a:rPr lang="en-US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веществ 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хим. продуктов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трелка: пятиугольник 1">
            <a:extLst>
              <a:ext uri="{FF2B5EF4-FFF2-40B4-BE49-F238E27FC236}">
                <a16:creationId xmlns="" xmlns:a16="http://schemas.microsoft.com/office/drawing/2014/main" id="{50EF6D9B-75EB-4C83-AC8A-EEEA01EB0390}"/>
              </a:ext>
            </a:extLst>
          </p:cNvPr>
          <p:cNvSpPr/>
          <p:nvPr/>
        </p:nvSpPr>
        <p:spPr>
          <a:xfrm>
            <a:off x="1077682" y="4505903"/>
            <a:ext cx="2689706" cy="403884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производство неметаллической минеральной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7500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8426" y="586614"/>
            <a:ext cx="9144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7310" y="3649899"/>
            <a:ext cx="9144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8851" y="593137"/>
            <a:ext cx="3986542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СИСТЕМНЫЕ ЭКОЛОГИЧЕСКИЕ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ПРОБЛЕМЫ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ЭКОЛОГИЧЕСКИЕ ПРОБЛЕМЫ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2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6649" y="3941620"/>
            <a:ext cx="442535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ru-RU" sz="1250" b="1" dirty="0">
                <a:latin typeface="Arial Narrow" panose="020B0606020202030204" pitchFamily="34" charset="0"/>
                <a:cs typeface="Arial" pitchFamily="34" charset="0"/>
              </a:rPr>
              <a:t>Актобе</a:t>
            </a:r>
            <a:r>
              <a:rPr lang="ru-RU" sz="1250" b="1" i="1" dirty="0">
                <a:latin typeface="Arial Narrow" panose="020B0606020202030204" pitchFamily="34" charset="0"/>
                <a:cs typeface="Arial" pitchFamily="34" charset="0"/>
              </a:rPr>
              <a:t>: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 загрязнение подземных вод песчаного массива </a:t>
            </a:r>
            <a:r>
              <a:rPr lang="ru-RU" sz="1250" dirty="0" err="1">
                <a:latin typeface="Arial Narrow" panose="020B0606020202030204" pitchFamily="34" charset="0"/>
                <a:cs typeface="Arial" pitchFamily="34" charset="0"/>
              </a:rPr>
              <a:t>Кокжиде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50" b="1" dirty="0">
                <a:latin typeface="Arial Narrow" panose="020B0606020202030204" pitchFamily="34" charset="0"/>
                <a:cs typeface="Arial" pitchFamily="34" charset="0"/>
              </a:rPr>
              <a:t>Атырау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: поля испарения «Тухлая балка»;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50" b="1" dirty="0" err="1">
                <a:latin typeface="Arial Narrow" panose="020B0606020202030204" pitchFamily="34" charset="0"/>
                <a:cs typeface="Arial" pitchFamily="34" charset="0"/>
              </a:rPr>
              <a:t>Мангистау</a:t>
            </a:r>
            <a:r>
              <a:rPr lang="ru-RU" sz="1250" b="1" dirty="0">
                <a:latin typeface="Arial Narrow" panose="020B0606020202030204" pitchFamily="34" charset="0"/>
                <a:cs typeface="Arial" pitchFamily="34" charset="0"/>
              </a:rPr>
              <a:t>: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 хвостохранилище «</a:t>
            </a:r>
            <a:r>
              <a:rPr lang="ru-RU" sz="1250" dirty="0" err="1">
                <a:latin typeface="Arial Narrow" panose="020B0606020202030204" pitchFamily="34" charset="0"/>
                <a:cs typeface="Arial" pitchFamily="34" charset="0"/>
              </a:rPr>
              <a:t>Кошкар-Ата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» и загрязнение </a:t>
            </a:r>
            <a:r>
              <a:rPr lang="ru-RU" sz="1250" dirty="0" err="1">
                <a:latin typeface="Arial Narrow" panose="020B0606020202030204" pitchFamily="34" charset="0"/>
                <a:cs typeface="Arial" pitchFamily="34" charset="0"/>
              </a:rPr>
              <a:t>нефтешламами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59709"/>
            <a:ext cx="4431890" cy="26266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5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Уровень загрязнения атмосферного воздуха</a:t>
            </a:r>
          </a:p>
          <a:p>
            <a:pPr marL="627063"/>
            <a:r>
              <a:rPr lang="ru-RU" sz="1250" i="1" dirty="0">
                <a:latin typeface="Arial Narrow" panose="020B0606020202030204" pitchFamily="34" charset="0"/>
                <a:cs typeface="Arial" pitchFamily="34" charset="0"/>
              </a:rPr>
              <a:t>из </a:t>
            </a:r>
            <a:r>
              <a:rPr lang="ru-RU" sz="1250" b="1" i="1" dirty="0">
                <a:latin typeface="Arial Narrow" panose="020B0606020202030204" pitchFamily="34" charset="0"/>
                <a:cs typeface="Arial" pitchFamily="34" charset="0"/>
              </a:rPr>
              <a:t>45 </a:t>
            </a:r>
            <a:r>
              <a:rPr lang="ru-RU" sz="1250" i="1" dirty="0" smtClean="0">
                <a:latin typeface="Arial Narrow" panose="020B0606020202030204" pitchFamily="34" charset="0"/>
                <a:cs typeface="Arial" pitchFamily="34" charset="0"/>
              </a:rPr>
              <a:t>городов: </a:t>
            </a:r>
            <a:endParaRPr lang="ru-RU" sz="1250" i="1" dirty="0">
              <a:latin typeface="Arial Narrow" panose="020B0606020202030204" pitchFamily="34" charset="0"/>
              <a:cs typeface="Arial" pitchFamily="34" charset="0"/>
            </a:endParaRPr>
          </a:p>
          <a:p>
            <a:pPr marL="969963" lvl="1"/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7 –</a:t>
            </a:r>
            <a:r>
              <a:rPr lang="en-US" sz="125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очень высокий</a:t>
            </a:r>
          </a:p>
          <a:p>
            <a:pPr marL="969963" lvl="1"/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10 – высокий </a:t>
            </a:r>
          </a:p>
          <a:p>
            <a:pPr marL="969963" lvl="1"/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20 – повышенный</a:t>
            </a:r>
            <a:endParaRPr lang="en-US" sz="1250" dirty="0">
              <a:latin typeface="Arial Narrow" panose="020B0606020202030204" pitchFamily="34" charset="0"/>
              <a:cs typeface="Arial" pitchFamily="34" charset="0"/>
            </a:endParaRPr>
          </a:p>
          <a:p>
            <a:pPr marL="627063"/>
            <a:endParaRPr lang="ru-RU" sz="125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5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Загрязнение поверхностных вод</a:t>
            </a:r>
            <a:r>
              <a:rPr lang="en-US" sz="125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sz="1250" b="1" i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627063"/>
            <a:r>
              <a:rPr lang="ru-RU" sz="1250" i="1" dirty="0">
                <a:latin typeface="Arial Narrow" panose="020B0606020202030204" pitchFamily="34" charset="0"/>
                <a:cs typeface="Arial" pitchFamily="34" charset="0"/>
              </a:rPr>
              <a:t>вода из </a:t>
            </a:r>
            <a:r>
              <a:rPr lang="ru-RU" sz="1250" b="1" i="1" dirty="0">
                <a:latin typeface="Arial Narrow" panose="020B0606020202030204" pitchFamily="34" charset="0"/>
                <a:cs typeface="Arial" pitchFamily="34" charset="0"/>
              </a:rPr>
              <a:t>141</a:t>
            </a:r>
            <a:r>
              <a:rPr lang="ru-RU" sz="1250" i="1" dirty="0">
                <a:latin typeface="Arial Narrow" panose="020B0606020202030204" pitchFamily="34" charset="0"/>
                <a:cs typeface="Arial" pitchFamily="34" charset="0"/>
              </a:rPr>
              <a:t> водного объекта:</a:t>
            </a:r>
          </a:p>
          <a:p>
            <a:pPr marL="969963" lvl="1"/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55 - непригодна для всех видов водопользования</a:t>
            </a:r>
          </a:p>
          <a:p>
            <a:pPr marL="969963" lvl="1"/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14 – пригодна для некоторых видов промышленности </a:t>
            </a:r>
          </a:p>
          <a:p>
            <a:pPr marL="969963" lvl="1"/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33 – пригодна для орошения и промышленности</a:t>
            </a:r>
            <a:r>
              <a:rPr lang="ru-RU" sz="1250" i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6636" y="3649899"/>
            <a:ext cx="3473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ЛОКАЛЬНЫЕ ЭКОЛОГИЧЕСКИЕ ПРОБЛЕМЫ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3C2EDAE-14B1-4207-A386-6CC5C0F9A5BE}"/>
              </a:ext>
            </a:extLst>
          </p:cNvPr>
          <p:cNvSpPr/>
          <p:nvPr/>
        </p:nvSpPr>
        <p:spPr>
          <a:xfrm>
            <a:off x="4591828" y="395767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ru-RU" sz="1250" b="1" dirty="0">
                <a:latin typeface="Arial Narrow" panose="020B0606020202030204" pitchFamily="34" charset="0"/>
                <a:cs typeface="Arial" pitchFamily="34" charset="0"/>
              </a:rPr>
              <a:t>Караганда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: проблема вывоза и утилизации контейнеров с конденсаторами, содержащими </a:t>
            </a:r>
            <a:r>
              <a:rPr lang="ru-RU" sz="1250" dirty="0" err="1">
                <a:latin typeface="Arial Narrow" panose="020B0606020202030204" pitchFamily="34" charset="0"/>
                <a:cs typeface="Arial" pitchFamily="34" charset="0"/>
              </a:rPr>
              <a:t>полихлордифенил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 на территории радиолокационной станции «</a:t>
            </a:r>
            <a:r>
              <a:rPr lang="ru-RU" sz="1250" dirty="0" err="1">
                <a:latin typeface="Arial Narrow" panose="020B0606020202030204" pitchFamily="34" charset="0"/>
                <a:cs typeface="Arial" pitchFamily="34" charset="0"/>
              </a:rPr>
              <a:t>Дарьял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-У»;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250" b="1" dirty="0">
                <a:latin typeface="Arial Narrow" panose="020B0606020202030204" pitchFamily="34" charset="0"/>
                <a:cs typeface="Arial" pitchFamily="34" charset="0"/>
              </a:rPr>
              <a:t>ВКО</a:t>
            </a:r>
            <a:r>
              <a:rPr lang="ru-RU" sz="1250" dirty="0">
                <a:latin typeface="Arial Narrow" panose="020B0606020202030204" pitchFamily="34" charset="0"/>
                <a:cs typeface="Arial" pitchFamily="34" charset="0"/>
              </a:rPr>
              <a:t>: наличие локальных очагов радиоактивного загрязнения;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6" y="1495554"/>
            <a:ext cx="341070" cy="3410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7" y="2681799"/>
            <a:ext cx="341070" cy="3410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1B6EB72F-F29B-430B-889C-D6C1EC2953B8}"/>
              </a:ext>
            </a:extLst>
          </p:cNvPr>
          <p:cNvGrpSpPr/>
          <p:nvPr/>
        </p:nvGrpSpPr>
        <p:grpSpPr>
          <a:xfrm>
            <a:off x="4494027" y="962810"/>
            <a:ext cx="4642596" cy="2623537"/>
            <a:chOff x="4390791" y="1058097"/>
            <a:chExt cx="4642596" cy="23698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90791" y="1058097"/>
              <a:ext cx="4642596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§"/>
              </a:pPr>
              <a:r>
                <a:rPr lang="ru-RU" sz="125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itchFamily="34" charset="0"/>
                </a:rPr>
                <a:t>Износ или отсутствие канализационных очистных сооружений </a:t>
              </a:r>
              <a:r>
                <a:rPr lang="ru-RU" sz="1250" i="1" dirty="0">
                  <a:latin typeface="Arial Narrow" panose="020B0606020202030204" pitchFamily="34" charset="0"/>
                  <a:cs typeface="Arial" pitchFamily="34" charset="0"/>
                </a:rPr>
                <a:t>из </a:t>
              </a:r>
              <a:r>
                <a:rPr lang="ru-RU" sz="1250" b="1" i="1" dirty="0">
                  <a:latin typeface="Arial Narrow" panose="020B0606020202030204" pitchFamily="34" charset="0"/>
                  <a:cs typeface="Arial" pitchFamily="34" charset="0"/>
                </a:rPr>
                <a:t>86</a:t>
              </a:r>
              <a:r>
                <a:rPr lang="ru-RU" sz="1250" i="1" dirty="0">
                  <a:latin typeface="Arial Narrow" panose="020B0606020202030204" pitchFamily="34" charset="0"/>
                  <a:cs typeface="Arial" pitchFamily="34" charset="0"/>
                </a:rPr>
                <a:t> городов:</a:t>
              </a:r>
            </a:p>
            <a:p>
              <a:pPr marL="969963" lvl="1"/>
              <a:r>
                <a:rPr lang="ru-RU" sz="1250" dirty="0">
                  <a:latin typeface="Arial Narrow" panose="020B0606020202030204" pitchFamily="34" charset="0"/>
                  <a:cs typeface="Arial" pitchFamily="34" charset="0"/>
                </a:rPr>
                <a:t>в 27 - отсутствуют или полностью изношены КОС</a:t>
              </a:r>
            </a:p>
            <a:p>
              <a:pPr marL="969963" lvl="1"/>
              <a:r>
                <a:rPr lang="ru-RU" sz="1250" dirty="0">
                  <a:latin typeface="Arial Narrow" panose="020B0606020202030204" pitchFamily="34" charset="0"/>
                  <a:cs typeface="Arial" pitchFamily="34" charset="0"/>
                </a:rPr>
                <a:t>в 26 - требуется модернизация и реконструкция</a:t>
              </a:r>
              <a:endParaRPr lang="en-US" sz="1250" dirty="0">
                <a:latin typeface="Arial Narrow" panose="020B0606020202030204" pitchFamily="34" charset="0"/>
                <a:cs typeface="Arial" pitchFamily="34" charset="0"/>
              </a:endParaRPr>
            </a:p>
            <a:p>
              <a:pPr marL="627063"/>
              <a:endParaRPr lang="ru-RU" sz="1250" i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endParaRPr>
            </a:p>
            <a:p>
              <a:pPr marL="214313" indent="-214313">
                <a:buFont typeface="Wingdings" panose="05000000000000000000" pitchFamily="2" charset="2"/>
                <a:buChar char="§"/>
              </a:pPr>
              <a:r>
                <a:rPr lang="ru-RU" sz="125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itchFamily="34" charset="0"/>
                </a:rPr>
                <a:t>Отсутствие полигонов ТБО с сортировкой и переработкой отходов</a:t>
              </a:r>
              <a:r>
                <a:rPr lang="en-US" sz="125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itchFamily="34" charset="0"/>
                </a:rPr>
                <a:t> </a:t>
              </a:r>
              <a:endParaRPr lang="ru-RU" sz="125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endParaRPr>
            </a:p>
            <a:p>
              <a:pPr marL="969963" lvl="1"/>
              <a:r>
                <a:rPr lang="ru-RU" sz="1250" dirty="0">
                  <a:latin typeface="Arial Narrow" panose="020B0606020202030204" pitchFamily="34" charset="0"/>
                  <a:cs typeface="Arial" pitchFamily="34" charset="0"/>
                </a:rPr>
                <a:t>из </a:t>
              </a:r>
              <a:r>
                <a:rPr lang="ru-RU" sz="1250" b="1" dirty="0">
                  <a:latin typeface="Arial Narrow" panose="020B0606020202030204" pitchFamily="34" charset="0"/>
                  <a:cs typeface="Arial" pitchFamily="34" charset="0"/>
                </a:rPr>
                <a:t>3,2 тыс. полигонов 18,2% </a:t>
              </a:r>
              <a:r>
                <a:rPr lang="ru-RU" sz="1250" dirty="0" smtClean="0">
                  <a:latin typeface="Arial Narrow" panose="020B0606020202030204" pitchFamily="34" charset="0"/>
                  <a:cs typeface="Arial" pitchFamily="34" charset="0"/>
                </a:rPr>
                <a:t>соответствуют </a:t>
              </a:r>
              <a:r>
                <a:rPr lang="ru-RU" sz="1250" dirty="0">
                  <a:latin typeface="Arial Narrow" panose="020B0606020202030204" pitchFamily="34" charset="0"/>
                  <a:cs typeface="Arial" pitchFamily="34" charset="0"/>
                </a:rPr>
                <a:t>экологическим и санитарным требованиям </a:t>
              </a:r>
              <a:endParaRPr lang="en-US" sz="1250" dirty="0">
                <a:latin typeface="Arial Narrow" panose="020B0606020202030204" pitchFamily="34" charset="0"/>
                <a:cs typeface="Arial" pitchFamily="34" charset="0"/>
              </a:endParaRPr>
            </a:p>
            <a:p>
              <a:pPr marL="627063"/>
              <a:endParaRPr lang="ru-RU" sz="1250" i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endParaRPr>
            </a:p>
            <a:p>
              <a:pPr marL="214313" indent="-214313">
                <a:buFont typeface="Wingdings" panose="05000000000000000000" pitchFamily="2" charset="2"/>
                <a:buChar char="§"/>
              </a:pPr>
              <a:r>
                <a:rPr lang="ru-RU" sz="125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itchFamily="34" charset="0"/>
                </a:rPr>
                <a:t>Исторические загрязнения</a:t>
              </a:r>
              <a:r>
                <a:rPr lang="en-US" sz="125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itchFamily="34" charset="0"/>
                </a:rPr>
                <a:t> </a:t>
              </a:r>
              <a:endParaRPr lang="ru-RU" sz="125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endParaRPr>
            </a:p>
            <a:p>
              <a:pPr marL="969963" lvl="1"/>
              <a:r>
                <a:rPr lang="ru-RU" sz="1250" dirty="0">
                  <a:latin typeface="Arial Narrow" panose="020B0606020202030204" pitchFamily="34" charset="0"/>
                  <a:cs typeface="Arial" pitchFamily="34" charset="0"/>
                </a:rPr>
                <a:t>в республиканскую собственность передано </a:t>
              </a:r>
              <a:r>
                <a:rPr lang="ru-RU" sz="1250" b="1" dirty="0">
                  <a:latin typeface="Arial Narrow" panose="020B0606020202030204" pitchFamily="34" charset="0"/>
                  <a:cs typeface="Arial" pitchFamily="34" charset="0"/>
                </a:rPr>
                <a:t>16</a:t>
              </a:r>
              <a:r>
                <a:rPr lang="ru-RU" sz="1250" dirty="0">
                  <a:latin typeface="Arial Narrow" panose="020B0606020202030204" pitchFamily="34" charset="0"/>
                  <a:cs typeface="Arial" pitchFamily="34" charset="0"/>
                </a:rPr>
                <a:t> объектов размещения опасных отходов, </a:t>
              </a:r>
              <a:r>
                <a:rPr lang="ru-RU" sz="1250" b="1" dirty="0">
                  <a:latin typeface="Arial Narrow" panose="020B0606020202030204" pitchFamily="34" charset="0"/>
                  <a:cs typeface="Arial" pitchFamily="34" charset="0"/>
                </a:rPr>
                <a:t>5</a:t>
              </a:r>
              <a:r>
                <a:rPr lang="ru-RU" sz="1250" dirty="0">
                  <a:latin typeface="Arial Narrow" panose="020B0606020202030204" pitchFamily="34" charset="0"/>
                  <a:cs typeface="Arial" pitchFamily="34" charset="0"/>
                </a:rPr>
                <a:t> из них ликвидировано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997" y="1522845"/>
              <a:ext cx="341070" cy="34107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998" y="2356013"/>
              <a:ext cx="341070" cy="34107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933" y="3043999"/>
              <a:ext cx="341070" cy="341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9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D72EE06-30AC-43CA-94DF-2288B4A34813}"/>
              </a:ext>
            </a:extLst>
          </p:cNvPr>
          <p:cNvSpPr/>
          <p:nvPr/>
        </p:nvSpPr>
        <p:spPr>
          <a:xfrm>
            <a:off x="4824841" y="926445"/>
            <a:ext cx="4018947" cy="2165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69EEDDB5-3306-48E3-8D7D-7498E9405826}"/>
              </a:ext>
            </a:extLst>
          </p:cNvPr>
          <p:cNvSpPr/>
          <p:nvPr/>
        </p:nvSpPr>
        <p:spPr>
          <a:xfrm>
            <a:off x="300212" y="931958"/>
            <a:ext cx="4031104" cy="21600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C21A4D4-E4E0-4621-8357-79AC74810F50}"/>
              </a:ext>
            </a:extLst>
          </p:cNvPr>
          <p:cNvSpPr/>
          <p:nvPr/>
        </p:nvSpPr>
        <p:spPr>
          <a:xfrm>
            <a:off x="0" y="3924483"/>
            <a:ext cx="9144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04C2CC0F-0527-400C-8DC9-D7B0A0938EDD}"/>
              </a:ext>
            </a:extLst>
          </p:cNvPr>
          <p:cNvSpPr/>
          <p:nvPr/>
        </p:nvSpPr>
        <p:spPr>
          <a:xfrm>
            <a:off x="0" y="6327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42A5033F-2759-48AB-8F9B-25B2F1E6423D}"/>
              </a:ext>
            </a:extLst>
          </p:cNvPr>
          <p:cNvGrpSpPr/>
          <p:nvPr/>
        </p:nvGrpSpPr>
        <p:grpSpPr>
          <a:xfrm>
            <a:off x="453600" y="994350"/>
            <a:ext cx="3744000" cy="374564"/>
            <a:chOff x="648000" y="1036800"/>
            <a:chExt cx="3744000" cy="374564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0840B0B8-6B11-4D8E-8AC0-22BC550D1E47}"/>
                </a:ext>
              </a:extLst>
            </p:cNvPr>
            <p:cNvSpPr/>
            <p:nvPr/>
          </p:nvSpPr>
          <p:spPr>
            <a:xfrm>
              <a:off x="648000" y="1036800"/>
              <a:ext cx="712800" cy="3745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В тот же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1B71E80A-7DCB-4387-941A-975B5F42939A}"/>
                </a:ext>
              </a:extLst>
            </p:cNvPr>
            <p:cNvSpPr/>
            <p:nvPr/>
          </p:nvSpPr>
          <p:spPr>
            <a:xfrm>
              <a:off x="1360800" y="1036800"/>
              <a:ext cx="3031200" cy="374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8FD0F962-1050-4FA3-A67C-EE2A4F8EB66D}"/>
                </a:ext>
              </a:extLst>
            </p:cNvPr>
            <p:cNvSpPr/>
            <p:nvPr/>
          </p:nvSpPr>
          <p:spPr>
            <a:xfrm>
              <a:off x="1445549" y="1068550"/>
              <a:ext cx="6591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Жалоба</a:t>
              </a:r>
              <a:endParaRPr lang="x-none" sz="120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B1ACC078-BD07-43A3-A58A-DDD37F9F5F72}"/>
              </a:ext>
            </a:extLst>
          </p:cNvPr>
          <p:cNvGrpSpPr/>
          <p:nvPr/>
        </p:nvGrpSpPr>
        <p:grpSpPr>
          <a:xfrm>
            <a:off x="453600" y="1389397"/>
            <a:ext cx="3744000" cy="461665"/>
            <a:chOff x="648000" y="1487047"/>
            <a:chExt cx="3744000" cy="461665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9275E2B3-E434-41BC-8F6B-4FFE362D8185}"/>
                </a:ext>
              </a:extLst>
            </p:cNvPr>
            <p:cNvSpPr/>
            <p:nvPr/>
          </p:nvSpPr>
          <p:spPr>
            <a:xfrm>
              <a:off x="648000" y="1540115"/>
              <a:ext cx="712800" cy="3745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1-2 дня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78A5324-B248-44F3-B732-4C05A946C080}"/>
                </a:ext>
              </a:extLst>
            </p:cNvPr>
            <p:cNvSpPr/>
            <p:nvPr/>
          </p:nvSpPr>
          <p:spPr>
            <a:xfrm>
              <a:off x="1360800" y="1540115"/>
              <a:ext cx="3031200" cy="374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E42C9AC6-2F6B-42BE-99FD-D4BE0FA88990}"/>
                </a:ext>
              </a:extLst>
            </p:cNvPr>
            <p:cNvSpPr/>
            <p:nvPr/>
          </p:nvSpPr>
          <p:spPr>
            <a:xfrm>
              <a:off x="1445548" y="1487047"/>
              <a:ext cx="2946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Уведомление субъекта контроля за сутки до проверки 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32877744-9E01-48CD-88CC-AF7A03FAE400}"/>
              </a:ext>
            </a:extLst>
          </p:cNvPr>
          <p:cNvGrpSpPr/>
          <p:nvPr/>
        </p:nvGrpSpPr>
        <p:grpSpPr>
          <a:xfrm>
            <a:off x="453600" y="1876402"/>
            <a:ext cx="3743999" cy="355967"/>
            <a:chOff x="648000" y="2029252"/>
            <a:chExt cx="3844782" cy="35596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9990CF6-33CE-4C77-88C1-9C6510CEF60B}"/>
                </a:ext>
              </a:extLst>
            </p:cNvPr>
            <p:cNvSpPr/>
            <p:nvPr/>
          </p:nvSpPr>
          <p:spPr>
            <a:xfrm>
              <a:off x="648000" y="2029252"/>
              <a:ext cx="731988" cy="3559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1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D62DF033-46BE-445D-88FB-5C2BC0C81E98}"/>
                </a:ext>
              </a:extLst>
            </p:cNvPr>
            <p:cNvSpPr/>
            <p:nvPr/>
          </p:nvSpPr>
          <p:spPr>
            <a:xfrm>
              <a:off x="1360799" y="2029252"/>
              <a:ext cx="3131983" cy="3559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50AF3832-95D7-4EBD-9E32-8172516F8640}"/>
                </a:ext>
              </a:extLst>
            </p:cNvPr>
            <p:cNvSpPr/>
            <p:nvPr/>
          </p:nvSpPr>
          <p:spPr>
            <a:xfrm>
              <a:off x="1445547" y="2060208"/>
              <a:ext cx="30472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Регистрация акта о назначении в прокуратуре</a:t>
              </a:r>
              <a:endParaRPr lang="x-none" sz="1200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D43FB19-14A5-4612-88E2-2572C0184357}"/>
              </a:ext>
            </a:extLst>
          </p:cNvPr>
          <p:cNvGrpSpPr/>
          <p:nvPr/>
        </p:nvGrpSpPr>
        <p:grpSpPr>
          <a:xfrm>
            <a:off x="453600" y="2235083"/>
            <a:ext cx="3744000" cy="461665"/>
            <a:chOff x="648000" y="2443133"/>
            <a:chExt cx="3744000" cy="46166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E56E6C8C-6902-4356-B2EA-15A17668C9C7}"/>
                </a:ext>
              </a:extLst>
            </p:cNvPr>
            <p:cNvSpPr/>
            <p:nvPr/>
          </p:nvSpPr>
          <p:spPr>
            <a:xfrm>
              <a:off x="648000" y="2511300"/>
              <a:ext cx="712800" cy="348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1-3 дня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9F6545AB-86F1-4FD7-9AD7-4F45CED27577}"/>
                </a:ext>
              </a:extLst>
            </p:cNvPr>
            <p:cNvSpPr/>
            <p:nvPr/>
          </p:nvSpPr>
          <p:spPr>
            <a:xfrm>
              <a:off x="1360800" y="2511300"/>
              <a:ext cx="3031200" cy="348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A8FEE1E6-AD3B-4BA8-9193-E553FEA6459A}"/>
                </a:ext>
              </a:extLst>
            </p:cNvPr>
            <p:cNvSpPr/>
            <p:nvPr/>
          </p:nvSpPr>
          <p:spPr>
            <a:xfrm>
              <a:off x="1445548" y="2443133"/>
              <a:ext cx="2821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Вручение акта о назначении </a:t>
              </a:r>
              <a:r>
                <a:rPr lang="ru-RU" sz="1200" i="1" dirty="0">
                  <a:latin typeface="Arial Narrow" panose="020B0606020202030204" pitchFamily="34" charset="0"/>
                </a:rPr>
                <a:t>(руководителю или представителю)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664DF498-8363-42BC-A0A6-BFF0F73369E5}"/>
              </a:ext>
            </a:extLst>
          </p:cNvPr>
          <p:cNvGrpSpPr/>
          <p:nvPr/>
        </p:nvGrpSpPr>
        <p:grpSpPr>
          <a:xfrm>
            <a:off x="4946402" y="994350"/>
            <a:ext cx="3744000" cy="554400"/>
            <a:chOff x="4752002" y="1036800"/>
            <a:chExt cx="3744000" cy="5544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22611F9B-F35B-4E21-BA49-2F66AB069755}"/>
                </a:ext>
              </a:extLst>
            </p:cNvPr>
            <p:cNvSpPr/>
            <p:nvPr/>
          </p:nvSpPr>
          <p:spPr>
            <a:xfrm>
              <a:off x="4752002" y="1036800"/>
              <a:ext cx="712800" cy="55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В тот же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1418D842-4D2E-4332-9719-2EB30C94D1A8}"/>
                </a:ext>
              </a:extLst>
            </p:cNvPr>
            <p:cNvSpPr/>
            <p:nvPr/>
          </p:nvSpPr>
          <p:spPr>
            <a:xfrm>
              <a:off x="5464802" y="1036800"/>
              <a:ext cx="3031200" cy="55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5AE535D1-394C-49FF-9D10-09E3D8C5AE28}"/>
                </a:ext>
              </a:extLst>
            </p:cNvPr>
            <p:cNvSpPr/>
            <p:nvPr/>
          </p:nvSpPr>
          <p:spPr>
            <a:xfrm>
              <a:off x="5659200" y="1181963"/>
              <a:ext cx="159556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Жалоба через СМИ</a:t>
              </a:r>
              <a:endParaRPr lang="x-none" sz="1200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BB1FC94D-3224-440B-B16C-2C7835B90759}"/>
              </a:ext>
            </a:extLst>
          </p:cNvPr>
          <p:cNvGrpSpPr/>
          <p:nvPr/>
        </p:nvGrpSpPr>
        <p:grpSpPr>
          <a:xfrm>
            <a:off x="4946400" y="1609815"/>
            <a:ext cx="3744000" cy="554400"/>
            <a:chOff x="4752000" y="1726730"/>
            <a:chExt cx="3744000" cy="55440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263C4A47-B351-4793-9626-A7C26190C2D2}"/>
                </a:ext>
              </a:extLst>
            </p:cNvPr>
            <p:cNvSpPr/>
            <p:nvPr/>
          </p:nvSpPr>
          <p:spPr>
            <a:xfrm>
              <a:off x="4752000" y="1726730"/>
              <a:ext cx="712800" cy="55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>
                  <a:latin typeface="Arial Narrow" panose="020B0606020202030204" pitchFamily="34" charset="0"/>
                </a:rPr>
                <a:t>В тот же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8418104-4E7E-481F-A265-C0D9EA63E7CA}"/>
                </a:ext>
              </a:extLst>
            </p:cNvPr>
            <p:cNvSpPr/>
            <p:nvPr/>
          </p:nvSpPr>
          <p:spPr>
            <a:xfrm>
              <a:off x="5464800" y="1726730"/>
              <a:ext cx="3031200" cy="55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30F64351-AB02-479D-9E34-6EEAF7A37ED7}"/>
                </a:ext>
              </a:extLst>
            </p:cNvPr>
            <p:cNvSpPr/>
            <p:nvPr/>
          </p:nvSpPr>
          <p:spPr>
            <a:xfrm>
              <a:off x="5659200" y="1743401"/>
              <a:ext cx="2282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Проверка 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(отбор проб выброса, сброса)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F09E2097-BC4F-4152-8B88-4676277C4EB5}"/>
              </a:ext>
            </a:extLst>
          </p:cNvPr>
          <p:cNvGrpSpPr/>
          <p:nvPr/>
        </p:nvGrpSpPr>
        <p:grpSpPr>
          <a:xfrm>
            <a:off x="4946400" y="2232369"/>
            <a:ext cx="3744000" cy="554400"/>
            <a:chOff x="4752000" y="2440419"/>
            <a:chExt cx="3744000" cy="55440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C0B13930-E2E5-4E11-92F6-B2974B1E947A}"/>
                </a:ext>
              </a:extLst>
            </p:cNvPr>
            <p:cNvSpPr/>
            <p:nvPr/>
          </p:nvSpPr>
          <p:spPr>
            <a:xfrm>
              <a:off x="4752000" y="2440419"/>
              <a:ext cx="712800" cy="55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latin typeface="Arial Narrow" panose="020B0606020202030204" pitchFamily="34" charset="0"/>
                </a:rPr>
                <a:t>На следующий день</a:t>
              </a:r>
              <a:endParaRPr lang="x-none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7C3623B4-1502-4658-BAF8-2EC1DFD58B71}"/>
                </a:ext>
              </a:extLst>
            </p:cNvPr>
            <p:cNvSpPr/>
            <p:nvPr/>
          </p:nvSpPr>
          <p:spPr>
            <a:xfrm>
              <a:off x="5464800" y="2440419"/>
              <a:ext cx="3031200" cy="55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7B2ACA1E-5A19-46B9-9982-D98268AA4D52}"/>
                </a:ext>
              </a:extLst>
            </p:cNvPr>
            <p:cNvSpPr/>
            <p:nvPr/>
          </p:nvSpPr>
          <p:spPr>
            <a:xfrm>
              <a:off x="5659200" y="2563730"/>
              <a:ext cx="20425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dirty="0">
                  <a:latin typeface="Arial Narrow" panose="020B0606020202030204" pitchFamily="34" charset="0"/>
                </a:rPr>
                <a:t>Регистрация акта о назначении</a:t>
              </a: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C83ABE4-9914-41E4-85BB-C21E57400CE9}"/>
              </a:ext>
            </a:extLst>
          </p:cNvPr>
          <p:cNvSpPr/>
          <p:nvPr/>
        </p:nvSpPr>
        <p:spPr>
          <a:xfrm>
            <a:off x="752270" y="2814748"/>
            <a:ext cx="3126987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Проверка начинается </a:t>
            </a:r>
            <a:r>
              <a:rPr lang="ru-RU" sz="13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 истечении 3-6 дней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BF371F69-6853-4E2A-8176-BF08D91612FB}"/>
              </a:ext>
            </a:extLst>
          </p:cNvPr>
          <p:cNvSpPr/>
          <p:nvPr/>
        </p:nvSpPr>
        <p:spPr>
          <a:xfrm>
            <a:off x="5412831" y="2814749"/>
            <a:ext cx="2970516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Проверка начинается </a:t>
            </a:r>
            <a:r>
              <a:rPr lang="ru-RU" sz="1300" b="1" dirty="0">
                <a:solidFill>
                  <a:srgbClr val="00B050"/>
                </a:solidFill>
                <a:latin typeface="Arial Narrow" panose="020B0606020202030204" pitchFamily="34" charset="0"/>
              </a:rPr>
              <a:t>в тот же день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8E9B2E8-829C-4E4B-9CDC-B1751E48CC53}"/>
              </a:ext>
            </a:extLst>
          </p:cNvPr>
          <p:cNvSpPr/>
          <p:nvPr/>
        </p:nvSpPr>
        <p:spPr>
          <a:xfrm>
            <a:off x="265647" y="3353174"/>
            <a:ext cx="761415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Потеря времени и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неактуальность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проведения лабораторных исследований (3-5 дней);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Несвоевременное реагирование и пресечение экологических нарушений.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B027CD2-BC39-4200-AA42-C6A4DE310CE9}"/>
              </a:ext>
            </a:extLst>
          </p:cNvPr>
          <p:cNvSpPr txBox="1"/>
          <p:nvPr/>
        </p:nvSpPr>
        <p:spPr>
          <a:xfrm>
            <a:off x="2225841" y="381822"/>
            <a:ext cx="469231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НЕЗАМЕДЛИТЕЛЬНОЕ РЕАГИРОВАНИЕ НА НАРУШЕНИЯ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41BB38A-0533-4139-9225-DE5B8C96449F}"/>
              </a:ext>
            </a:extLst>
          </p:cNvPr>
          <p:cNvSpPr/>
          <p:nvPr/>
        </p:nvSpPr>
        <p:spPr>
          <a:xfrm>
            <a:off x="276937" y="4276571"/>
            <a:ext cx="8243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факту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загрязнения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оз. </a:t>
            </a:r>
            <a:r>
              <a:rPr lang="ru-RU" sz="12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Алаколь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проверка назначена по истечении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дней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факту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гибели рыб в р. </a:t>
            </a:r>
            <a:r>
              <a:rPr lang="ru-RU" sz="12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Жайык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отношении «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АтырауСуАрнасы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проверка назначена по истечении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 дней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85E47E4C-29E0-44C6-8501-3585954EF6FA}"/>
              </a:ext>
            </a:extLst>
          </p:cNvPr>
          <p:cNvSpPr/>
          <p:nvPr/>
        </p:nvSpPr>
        <p:spPr>
          <a:xfrm>
            <a:off x="146649" y="3113503"/>
            <a:ext cx="2683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Причина внедрения механизма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382549C-B543-4BC4-85A0-D2597E2F3AF8}"/>
              </a:ext>
            </a:extLst>
          </p:cNvPr>
          <p:cNvSpPr/>
          <p:nvPr/>
        </p:nvSpPr>
        <p:spPr>
          <a:xfrm>
            <a:off x="177702" y="3993504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Примеры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TextBox 13">
            <a:extLst>
              <a:ext uri="{FF2B5EF4-FFF2-40B4-BE49-F238E27FC236}">
                <a16:creationId xmlns="" xmlns:a16="http://schemas.microsoft.com/office/drawing/2014/main" id="{23F60F17-7A84-4610-B6E6-43AB4F45106F}"/>
              </a:ext>
            </a:extLst>
          </p:cNvPr>
          <p:cNvSpPr txBox="1"/>
          <p:nvPr/>
        </p:nvSpPr>
        <p:spPr>
          <a:xfrm>
            <a:off x="411386" y="664263"/>
            <a:ext cx="378621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ТЕКУЩИЙ МЕХАНИЗМ </a:t>
            </a:r>
          </a:p>
        </p:txBody>
      </p:sp>
      <p:sp>
        <p:nvSpPr>
          <p:cNvPr id="51" name="TextBox 14">
            <a:extLst>
              <a:ext uri="{FF2B5EF4-FFF2-40B4-BE49-F238E27FC236}">
                <a16:creationId xmlns="" xmlns:a16="http://schemas.microsoft.com/office/drawing/2014/main" id="{49CF71C5-28A9-4B49-A500-A79A05F887FF}"/>
              </a:ext>
            </a:extLst>
          </p:cNvPr>
          <p:cNvSpPr txBox="1"/>
          <p:nvPr/>
        </p:nvSpPr>
        <p:spPr>
          <a:xfrm>
            <a:off x="4946400" y="660869"/>
            <a:ext cx="37440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ПРЕДЛАГАЕМЫЙ МЕХАНИЗМ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СОВЕРШЕНСТВОВАНИЕ </a:t>
              </a:r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МЕХАНИЗМОВ ГОСУДАРСТВЕННОГО КОНТРОЛЯ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20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-123879" y="942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EEB0A48-4A01-4FA7-BC0D-0C45D3E859EF}"/>
              </a:ext>
            </a:extLst>
          </p:cNvPr>
          <p:cNvSpPr/>
          <p:nvPr/>
        </p:nvSpPr>
        <p:spPr>
          <a:xfrm>
            <a:off x="322218" y="3598161"/>
            <a:ext cx="6999287" cy="628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EEB0A48-4A01-4FA7-BC0D-0C45D3E859EF}"/>
              </a:ext>
            </a:extLst>
          </p:cNvPr>
          <p:cNvSpPr/>
          <p:nvPr/>
        </p:nvSpPr>
        <p:spPr>
          <a:xfrm>
            <a:off x="322219" y="2312667"/>
            <a:ext cx="6999286" cy="628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EEB0A48-4A01-4FA7-BC0D-0C45D3E859EF}"/>
              </a:ext>
            </a:extLst>
          </p:cNvPr>
          <p:cNvSpPr/>
          <p:nvPr/>
        </p:nvSpPr>
        <p:spPr>
          <a:xfrm>
            <a:off x="322218" y="1005533"/>
            <a:ext cx="6999287" cy="315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ПЛАНИРУЕМЫЕ РЕЗУЛЬТАТЫ К 2030 ГОДУ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21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6798" y="1009093"/>
            <a:ext cx="7695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ДОСТИЧЬ ПОКАЗАТЕЛЕЙ </a:t>
            </a:r>
            <a:r>
              <a:rPr lang="ru-RU" b="1" dirty="0">
                <a:latin typeface="Arial Narrow" panose="020B0606020202030204" pitchFamily="34" charset="0"/>
                <a:cs typeface="Arial" pitchFamily="34" charset="0"/>
              </a:rPr>
              <a:t>КОНЦЕПЦИИ ПО ПЕРЕХОДУ РК К ЗЕЛЕНОЙ ЭКОНОМИКЕ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799" y="2362394"/>
            <a:ext cx="736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РЕАЛИЗОВАТЬ </a:t>
            </a:r>
            <a:r>
              <a:rPr lang="ru-RU" b="1" dirty="0">
                <a:latin typeface="Arial Narrow" panose="020B0606020202030204" pitchFamily="34" charset="0"/>
                <a:cs typeface="Arial" pitchFamily="34" charset="0"/>
              </a:rPr>
              <a:t>ЦЕЛИ УСТОЙЧИВОГО РАЗВИТИЯ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 УЛУЧШЕНИЮ КАЧЕСТВА ПОВЕРХНОСТНЫХ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ВОД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799" y="3641496"/>
            <a:ext cx="7372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ВЫПОЛНИТЬ ПРИНЯТЫЕ </a:t>
            </a:r>
            <a:r>
              <a:rPr lang="ru-RU" b="1" dirty="0">
                <a:latin typeface="Arial Narrow" panose="020B0606020202030204" pitchFamily="34" charset="0"/>
                <a:cs typeface="Arial" pitchFamily="34" charset="0"/>
              </a:rPr>
              <a:t>ОБЯЗАТЕЛЬСТВА ПО ПАРИЖСКОМУ СОГЛАШЕНИЮ </a:t>
            </a:r>
            <a:endParaRPr lang="en-US" b="1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    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 СНИЖЕНИЮ ВЫБРОСОВ ПАРНИКОВЫХ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ГАЗОВ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340" y="1321520"/>
            <a:ext cx="6483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7194" indent="-135731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 улучшению качества атмосферного воздуха доведя до европейского уровня; </a:t>
            </a:r>
          </a:p>
          <a:p>
            <a:pPr marL="407194" indent="-135731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 увеличению доли переработки отходов к их образованию.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72" y="2213479"/>
            <a:ext cx="1140821" cy="756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02" y="3283041"/>
            <a:ext cx="819762" cy="1067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82" y="735961"/>
            <a:ext cx="957522" cy="10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37CE61-B59C-4EB0-9726-265E73E6E7E6}"/>
              </a:ext>
            </a:extLst>
          </p:cNvPr>
          <p:cNvSpPr txBox="1"/>
          <p:nvPr/>
        </p:nvSpPr>
        <p:spPr>
          <a:xfrm>
            <a:off x="1747666" y="2279362"/>
            <a:ext cx="564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СПАСИБО ЗА ВНИМАНИЕ !</a:t>
            </a:r>
            <a:endParaRPr lang="x-none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4486A90-4B4B-4E7E-951E-EAAE44C706DE}"/>
              </a:ext>
            </a:extLst>
          </p:cNvPr>
          <p:cNvSpPr/>
          <p:nvPr/>
        </p:nvSpPr>
        <p:spPr>
          <a:xfrm>
            <a:off x="-47576" y="1297132"/>
            <a:ext cx="9135574" cy="31944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  <a:alpha val="19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Freeform 3">
            <a:extLst>
              <a:ext uri="{FF2B5EF4-FFF2-40B4-BE49-F238E27FC236}">
                <a16:creationId xmlns="" xmlns:a16="http://schemas.microsoft.com/office/drawing/2014/main" id="{4E82A909-525A-4BBE-8406-3BEA45595344}"/>
              </a:ext>
            </a:extLst>
          </p:cNvPr>
          <p:cNvSpPr>
            <a:spLocks noEditPoints="1"/>
          </p:cNvSpPr>
          <p:nvPr/>
        </p:nvSpPr>
        <p:spPr bwMode="auto">
          <a:xfrm>
            <a:off x="2694234" y="1546603"/>
            <a:ext cx="1227020" cy="1547467"/>
          </a:xfrm>
          <a:custGeom>
            <a:avLst/>
            <a:gdLst/>
            <a:ahLst/>
            <a:cxnLst>
              <a:cxn ang="0">
                <a:pos x="119" y="6"/>
              </a:cxn>
              <a:cxn ang="0">
                <a:pos x="121" y="17"/>
              </a:cxn>
              <a:cxn ang="0">
                <a:pos x="118" y="22"/>
              </a:cxn>
              <a:cxn ang="0">
                <a:pos x="121" y="29"/>
              </a:cxn>
              <a:cxn ang="0">
                <a:pos x="118" y="33"/>
              </a:cxn>
              <a:cxn ang="0">
                <a:pos x="123" y="38"/>
              </a:cxn>
              <a:cxn ang="0">
                <a:pos x="117" y="48"/>
              </a:cxn>
              <a:cxn ang="0">
                <a:pos x="114" y="62"/>
              </a:cxn>
              <a:cxn ang="0">
                <a:pos x="110" y="79"/>
              </a:cxn>
              <a:cxn ang="0">
                <a:pos x="103" y="96"/>
              </a:cxn>
              <a:cxn ang="0">
                <a:pos x="109" y="107"/>
              </a:cxn>
              <a:cxn ang="0">
                <a:pos x="119" y="113"/>
              </a:cxn>
              <a:cxn ang="0">
                <a:pos x="134" y="121"/>
              </a:cxn>
              <a:cxn ang="0">
                <a:pos x="150" y="126"/>
              </a:cxn>
              <a:cxn ang="0">
                <a:pos x="149" y="135"/>
              </a:cxn>
              <a:cxn ang="0">
                <a:pos x="129" y="157"/>
              </a:cxn>
              <a:cxn ang="0">
                <a:pos x="120" y="169"/>
              </a:cxn>
              <a:cxn ang="0">
                <a:pos x="108" y="180"/>
              </a:cxn>
              <a:cxn ang="0">
                <a:pos x="90" y="182"/>
              </a:cxn>
              <a:cxn ang="0">
                <a:pos x="75" y="197"/>
              </a:cxn>
              <a:cxn ang="0">
                <a:pos x="68" y="194"/>
              </a:cxn>
              <a:cxn ang="0">
                <a:pos x="52" y="180"/>
              </a:cxn>
              <a:cxn ang="0">
                <a:pos x="46" y="173"/>
              </a:cxn>
              <a:cxn ang="0">
                <a:pos x="39" y="170"/>
              </a:cxn>
              <a:cxn ang="0">
                <a:pos x="42" y="158"/>
              </a:cxn>
              <a:cxn ang="0">
                <a:pos x="50" y="148"/>
              </a:cxn>
              <a:cxn ang="0">
                <a:pos x="46" y="122"/>
              </a:cxn>
              <a:cxn ang="0">
                <a:pos x="28" y="98"/>
              </a:cxn>
              <a:cxn ang="0">
                <a:pos x="14" y="90"/>
              </a:cxn>
              <a:cxn ang="0">
                <a:pos x="4" y="82"/>
              </a:cxn>
              <a:cxn ang="0">
                <a:pos x="0" y="78"/>
              </a:cxn>
              <a:cxn ang="0">
                <a:pos x="5" y="75"/>
              </a:cxn>
              <a:cxn ang="0">
                <a:pos x="9" y="73"/>
              </a:cxn>
              <a:cxn ang="0">
                <a:pos x="15" y="69"/>
              </a:cxn>
              <a:cxn ang="0">
                <a:pos x="17" y="63"/>
              </a:cxn>
              <a:cxn ang="0">
                <a:pos x="14" y="57"/>
              </a:cxn>
              <a:cxn ang="0">
                <a:pos x="18" y="50"/>
              </a:cxn>
              <a:cxn ang="0">
                <a:pos x="36" y="50"/>
              </a:cxn>
              <a:cxn ang="0">
                <a:pos x="39" y="47"/>
              </a:cxn>
              <a:cxn ang="0">
                <a:pos x="38" y="42"/>
              </a:cxn>
              <a:cxn ang="0">
                <a:pos x="34" y="40"/>
              </a:cxn>
              <a:cxn ang="0">
                <a:pos x="28" y="37"/>
              </a:cxn>
              <a:cxn ang="0">
                <a:pos x="23" y="35"/>
              </a:cxn>
              <a:cxn ang="0">
                <a:pos x="31" y="29"/>
              </a:cxn>
              <a:cxn ang="0">
                <a:pos x="28" y="28"/>
              </a:cxn>
              <a:cxn ang="0">
                <a:pos x="21" y="26"/>
              </a:cxn>
              <a:cxn ang="0">
                <a:pos x="23" y="23"/>
              </a:cxn>
              <a:cxn ang="0">
                <a:pos x="23" y="20"/>
              </a:cxn>
              <a:cxn ang="0">
                <a:pos x="22" y="17"/>
              </a:cxn>
              <a:cxn ang="0">
                <a:pos x="31" y="18"/>
              </a:cxn>
              <a:cxn ang="0">
                <a:pos x="54" y="18"/>
              </a:cxn>
              <a:cxn ang="0">
                <a:pos x="63" y="15"/>
              </a:cxn>
              <a:cxn ang="0">
                <a:pos x="69" y="13"/>
              </a:cxn>
              <a:cxn ang="0">
                <a:pos x="80" y="10"/>
              </a:cxn>
              <a:cxn ang="0">
                <a:pos x="88" y="12"/>
              </a:cxn>
              <a:cxn ang="0">
                <a:pos x="98" y="10"/>
              </a:cxn>
              <a:cxn ang="0">
                <a:pos x="100" y="5"/>
              </a:cxn>
              <a:cxn ang="0">
                <a:pos x="104" y="3"/>
              </a:cxn>
              <a:cxn ang="0">
                <a:pos x="109" y="1"/>
              </a:cxn>
              <a:cxn ang="0">
                <a:pos x="9" y="86"/>
              </a:cxn>
              <a:cxn ang="0">
                <a:pos x="11" y="85"/>
              </a:cxn>
            </a:cxnLst>
            <a:rect l="0" t="0" r="r" b="b"/>
            <a:pathLst>
              <a:path w="151" h="199">
                <a:moveTo>
                  <a:pt x="109" y="0"/>
                </a:moveTo>
                <a:lnTo>
                  <a:pt x="112" y="0"/>
                </a:lnTo>
                <a:lnTo>
                  <a:pt x="114" y="0"/>
                </a:lnTo>
                <a:lnTo>
                  <a:pt x="116" y="0"/>
                </a:lnTo>
                <a:lnTo>
                  <a:pt x="118" y="0"/>
                </a:lnTo>
                <a:lnTo>
                  <a:pt x="118" y="1"/>
                </a:lnTo>
                <a:lnTo>
                  <a:pt x="118" y="1"/>
                </a:lnTo>
                <a:lnTo>
                  <a:pt x="119" y="2"/>
                </a:lnTo>
                <a:lnTo>
                  <a:pt x="119" y="2"/>
                </a:lnTo>
                <a:lnTo>
                  <a:pt x="119" y="3"/>
                </a:lnTo>
                <a:lnTo>
                  <a:pt x="119" y="4"/>
                </a:lnTo>
                <a:lnTo>
                  <a:pt x="119" y="5"/>
                </a:lnTo>
                <a:lnTo>
                  <a:pt x="119" y="6"/>
                </a:lnTo>
                <a:lnTo>
                  <a:pt x="119" y="7"/>
                </a:lnTo>
                <a:lnTo>
                  <a:pt x="119" y="8"/>
                </a:lnTo>
                <a:lnTo>
                  <a:pt x="119" y="9"/>
                </a:lnTo>
                <a:lnTo>
                  <a:pt x="119" y="11"/>
                </a:lnTo>
                <a:lnTo>
                  <a:pt x="119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4"/>
                </a:lnTo>
                <a:lnTo>
                  <a:pt x="120" y="15"/>
                </a:lnTo>
                <a:lnTo>
                  <a:pt x="120" y="15"/>
                </a:lnTo>
                <a:lnTo>
                  <a:pt x="120" y="16"/>
                </a:lnTo>
                <a:lnTo>
                  <a:pt x="121" y="16"/>
                </a:lnTo>
                <a:lnTo>
                  <a:pt x="121" y="17"/>
                </a:lnTo>
                <a:lnTo>
                  <a:pt x="121" y="17"/>
                </a:lnTo>
                <a:lnTo>
                  <a:pt x="121" y="18"/>
                </a:lnTo>
                <a:lnTo>
                  <a:pt x="121" y="18"/>
                </a:lnTo>
                <a:lnTo>
                  <a:pt x="121" y="19"/>
                </a:lnTo>
                <a:lnTo>
                  <a:pt x="121" y="19"/>
                </a:lnTo>
                <a:lnTo>
                  <a:pt x="121" y="20"/>
                </a:lnTo>
                <a:lnTo>
                  <a:pt x="120" y="20"/>
                </a:lnTo>
                <a:lnTo>
                  <a:pt x="120" y="21"/>
                </a:lnTo>
                <a:lnTo>
                  <a:pt x="120" y="21"/>
                </a:lnTo>
                <a:lnTo>
                  <a:pt x="119" y="21"/>
                </a:lnTo>
                <a:lnTo>
                  <a:pt x="119" y="21"/>
                </a:lnTo>
                <a:lnTo>
                  <a:pt x="118" y="21"/>
                </a:lnTo>
                <a:lnTo>
                  <a:pt x="118" y="22"/>
                </a:lnTo>
                <a:lnTo>
                  <a:pt x="117" y="22"/>
                </a:lnTo>
                <a:lnTo>
                  <a:pt x="117" y="22"/>
                </a:lnTo>
                <a:lnTo>
                  <a:pt x="116" y="22"/>
                </a:lnTo>
                <a:lnTo>
                  <a:pt x="117" y="22"/>
                </a:lnTo>
                <a:lnTo>
                  <a:pt x="117" y="23"/>
                </a:lnTo>
                <a:lnTo>
                  <a:pt x="118" y="24"/>
                </a:lnTo>
                <a:lnTo>
                  <a:pt x="118" y="24"/>
                </a:lnTo>
                <a:lnTo>
                  <a:pt x="119" y="25"/>
                </a:lnTo>
                <a:lnTo>
                  <a:pt x="119" y="26"/>
                </a:lnTo>
                <a:lnTo>
                  <a:pt x="120" y="27"/>
                </a:lnTo>
                <a:lnTo>
                  <a:pt x="120" y="28"/>
                </a:lnTo>
                <a:lnTo>
                  <a:pt x="121" y="28"/>
                </a:lnTo>
                <a:lnTo>
                  <a:pt x="121" y="29"/>
                </a:lnTo>
                <a:lnTo>
                  <a:pt x="121" y="29"/>
                </a:lnTo>
                <a:lnTo>
                  <a:pt x="121" y="30"/>
                </a:lnTo>
                <a:lnTo>
                  <a:pt x="121" y="30"/>
                </a:lnTo>
                <a:lnTo>
                  <a:pt x="121" y="30"/>
                </a:lnTo>
                <a:lnTo>
                  <a:pt x="121" y="31"/>
                </a:lnTo>
                <a:lnTo>
                  <a:pt x="121" y="31"/>
                </a:lnTo>
                <a:lnTo>
                  <a:pt x="121" y="31"/>
                </a:lnTo>
                <a:lnTo>
                  <a:pt x="120" y="32"/>
                </a:lnTo>
                <a:lnTo>
                  <a:pt x="120" y="32"/>
                </a:lnTo>
                <a:lnTo>
                  <a:pt x="119" y="32"/>
                </a:lnTo>
                <a:lnTo>
                  <a:pt x="119" y="33"/>
                </a:lnTo>
                <a:lnTo>
                  <a:pt x="118" y="33"/>
                </a:lnTo>
                <a:lnTo>
                  <a:pt x="118" y="33"/>
                </a:lnTo>
                <a:lnTo>
                  <a:pt x="118" y="34"/>
                </a:lnTo>
                <a:lnTo>
                  <a:pt x="118" y="34"/>
                </a:lnTo>
                <a:lnTo>
                  <a:pt x="118" y="35"/>
                </a:lnTo>
                <a:lnTo>
                  <a:pt x="119" y="35"/>
                </a:lnTo>
                <a:lnTo>
                  <a:pt x="119" y="35"/>
                </a:lnTo>
                <a:lnTo>
                  <a:pt x="119" y="35"/>
                </a:lnTo>
                <a:lnTo>
                  <a:pt x="120" y="36"/>
                </a:lnTo>
                <a:lnTo>
                  <a:pt x="121" y="36"/>
                </a:lnTo>
                <a:lnTo>
                  <a:pt x="122" y="36"/>
                </a:lnTo>
                <a:lnTo>
                  <a:pt x="122" y="36"/>
                </a:lnTo>
                <a:lnTo>
                  <a:pt x="123" y="37"/>
                </a:lnTo>
                <a:lnTo>
                  <a:pt x="123" y="37"/>
                </a:lnTo>
                <a:lnTo>
                  <a:pt x="123" y="38"/>
                </a:lnTo>
                <a:lnTo>
                  <a:pt x="123" y="38"/>
                </a:lnTo>
                <a:lnTo>
                  <a:pt x="123" y="39"/>
                </a:lnTo>
                <a:lnTo>
                  <a:pt x="122" y="40"/>
                </a:lnTo>
                <a:lnTo>
                  <a:pt x="122" y="42"/>
                </a:lnTo>
                <a:lnTo>
                  <a:pt x="121" y="44"/>
                </a:lnTo>
                <a:lnTo>
                  <a:pt x="121" y="45"/>
                </a:lnTo>
                <a:lnTo>
                  <a:pt x="121" y="45"/>
                </a:lnTo>
                <a:lnTo>
                  <a:pt x="120" y="46"/>
                </a:lnTo>
                <a:lnTo>
                  <a:pt x="120" y="47"/>
                </a:lnTo>
                <a:lnTo>
                  <a:pt x="119" y="48"/>
                </a:lnTo>
                <a:lnTo>
                  <a:pt x="119" y="48"/>
                </a:lnTo>
                <a:lnTo>
                  <a:pt x="118" y="48"/>
                </a:lnTo>
                <a:lnTo>
                  <a:pt x="117" y="48"/>
                </a:lnTo>
                <a:lnTo>
                  <a:pt x="117" y="48"/>
                </a:lnTo>
                <a:lnTo>
                  <a:pt x="116" y="48"/>
                </a:lnTo>
                <a:lnTo>
                  <a:pt x="116" y="48"/>
                </a:lnTo>
                <a:lnTo>
                  <a:pt x="115" y="48"/>
                </a:lnTo>
                <a:lnTo>
                  <a:pt x="114" y="48"/>
                </a:lnTo>
                <a:lnTo>
                  <a:pt x="115" y="49"/>
                </a:lnTo>
                <a:lnTo>
                  <a:pt x="115" y="51"/>
                </a:lnTo>
                <a:lnTo>
                  <a:pt x="114" y="53"/>
                </a:lnTo>
                <a:lnTo>
                  <a:pt x="114" y="56"/>
                </a:lnTo>
                <a:lnTo>
                  <a:pt x="114" y="58"/>
                </a:lnTo>
                <a:lnTo>
                  <a:pt x="114" y="60"/>
                </a:lnTo>
                <a:lnTo>
                  <a:pt x="114" y="61"/>
                </a:lnTo>
                <a:lnTo>
                  <a:pt x="114" y="62"/>
                </a:lnTo>
                <a:lnTo>
                  <a:pt x="115" y="63"/>
                </a:lnTo>
                <a:lnTo>
                  <a:pt x="115" y="64"/>
                </a:lnTo>
                <a:lnTo>
                  <a:pt x="115" y="65"/>
                </a:lnTo>
                <a:lnTo>
                  <a:pt x="116" y="66"/>
                </a:lnTo>
                <a:lnTo>
                  <a:pt x="116" y="66"/>
                </a:lnTo>
                <a:lnTo>
                  <a:pt x="116" y="68"/>
                </a:lnTo>
                <a:lnTo>
                  <a:pt x="115" y="70"/>
                </a:lnTo>
                <a:lnTo>
                  <a:pt x="115" y="72"/>
                </a:lnTo>
                <a:lnTo>
                  <a:pt x="114" y="74"/>
                </a:lnTo>
                <a:lnTo>
                  <a:pt x="113" y="75"/>
                </a:lnTo>
                <a:lnTo>
                  <a:pt x="112" y="77"/>
                </a:lnTo>
                <a:lnTo>
                  <a:pt x="111" y="78"/>
                </a:lnTo>
                <a:lnTo>
                  <a:pt x="110" y="79"/>
                </a:lnTo>
                <a:lnTo>
                  <a:pt x="109" y="81"/>
                </a:lnTo>
                <a:lnTo>
                  <a:pt x="108" y="82"/>
                </a:lnTo>
                <a:lnTo>
                  <a:pt x="107" y="83"/>
                </a:lnTo>
                <a:lnTo>
                  <a:pt x="106" y="84"/>
                </a:lnTo>
                <a:lnTo>
                  <a:pt x="105" y="85"/>
                </a:lnTo>
                <a:lnTo>
                  <a:pt x="104" y="86"/>
                </a:lnTo>
                <a:lnTo>
                  <a:pt x="101" y="88"/>
                </a:lnTo>
                <a:lnTo>
                  <a:pt x="101" y="89"/>
                </a:lnTo>
                <a:lnTo>
                  <a:pt x="102" y="90"/>
                </a:lnTo>
                <a:lnTo>
                  <a:pt x="102" y="91"/>
                </a:lnTo>
                <a:lnTo>
                  <a:pt x="102" y="92"/>
                </a:lnTo>
                <a:lnTo>
                  <a:pt x="103" y="94"/>
                </a:lnTo>
                <a:lnTo>
                  <a:pt x="103" y="96"/>
                </a:lnTo>
                <a:lnTo>
                  <a:pt x="103" y="98"/>
                </a:lnTo>
                <a:lnTo>
                  <a:pt x="103" y="100"/>
                </a:lnTo>
                <a:lnTo>
                  <a:pt x="103" y="102"/>
                </a:lnTo>
                <a:lnTo>
                  <a:pt x="103" y="105"/>
                </a:lnTo>
                <a:lnTo>
                  <a:pt x="103" y="105"/>
                </a:lnTo>
                <a:lnTo>
                  <a:pt x="103" y="106"/>
                </a:lnTo>
                <a:lnTo>
                  <a:pt x="104" y="106"/>
                </a:lnTo>
                <a:lnTo>
                  <a:pt x="104" y="107"/>
                </a:lnTo>
                <a:lnTo>
                  <a:pt x="105" y="107"/>
                </a:lnTo>
                <a:lnTo>
                  <a:pt x="106" y="107"/>
                </a:lnTo>
                <a:lnTo>
                  <a:pt x="107" y="107"/>
                </a:lnTo>
                <a:lnTo>
                  <a:pt x="108" y="107"/>
                </a:lnTo>
                <a:lnTo>
                  <a:pt x="109" y="107"/>
                </a:lnTo>
                <a:lnTo>
                  <a:pt x="111" y="106"/>
                </a:lnTo>
                <a:lnTo>
                  <a:pt x="112" y="106"/>
                </a:lnTo>
                <a:lnTo>
                  <a:pt x="113" y="106"/>
                </a:lnTo>
                <a:lnTo>
                  <a:pt x="114" y="106"/>
                </a:lnTo>
                <a:lnTo>
                  <a:pt x="114" y="106"/>
                </a:lnTo>
                <a:lnTo>
                  <a:pt x="115" y="108"/>
                </a:lnTo>
                <a:lnTo>
                  <a:pt x="115" y="109"/>
                </a:lnTo>
                <a:lnTo>
                  <a:pt x="116" y="109"/>
                </a:lnTo>
                <a:lnTo>
                  <a:pt x="116" y="110"/>
                </a:lnTo>
                <a:lnTo>
                  <a:pt x="117" y="111"/>
                </a:lnTo>
                <a:lnTo>
                  <a:pt x="117" y="112"/>
                </a:lnTo>
                <a:lnTo>
                  <a:pt x="118" y="113"/>
                </a:lnTo>
                <a:lnTo>
                  <a:pt x="119" y="113"/>
                </a:lnTo>
                <a:lnTo>
                  <a:pt x="120" y="114"/>
                </a:lnTo>
                <a:lnTo>
                  <a:pt x="121" y="114"/>
                </a:lnTo>
                <a:lnTo>
                  <a:pt x="122" y="115"/>
                </a:lnTo>
                <a:lnTo>
                  <a:pt x="123" y="115"/>
                </a:lnTo>
                <a:lnTo>
                  <a:pt x="125" y="115"/>
                </a:lnTo>
                <a:lnTo>
                  <a:pt x="126" y="115"/>
                </a:lnTo>
                <a:lnTo>
                  <a:pt x="128" y="115"/>
                </a:lnTo>
                <a:lnTo>
                  <a:pt x="129" y="115"/>
                </a:lnTo>
                <a:lnTo>
                  <a:pt x="130" y="116"/>
                </a:lnTo>
                <a:lnTo>
                  <a:pt x="131" y="117"/>
                </a:lnTo>
                <a:lnTo>
                  <a:pt x="132" y="118"/>
                </a:lnTo>
                <a:lnTo>
                  <a:pt x="132" y="119"/>
                </a:lnTo>
                <a:lnTo>
                  <a:pt x="134" y="121"/>
                </a:lnTo>
                <a:lnTo>
                  <a:pt x="136" y="123"/>
                </a:lnTo>
                <a:lnTo>
                  <a:pt x="139" y="123"/>
                </a:lnTo>
                <a:lnTo>
                  <a:pt x="141" y="123"/>
                </a:lnTo>
                <a:lnTo>
                  <a:pt x="143" y="123"/>
                </a:lnTo>
                <a:lnTo>
                  <a:pt x="144" y="123"/>
                </a:lnTo>
                <a:lnTo>
                  <a:pt x="145" y="123"/>
                </a:lnTo>
                <a:lnTo>
                  <a:pt x="146" y="123"/>
                </a:lnTo>
                <a:lnTo>
                  <a:pt x="147" y="124"/>
                </a:lnTo>
                <a:lnTo>
                  <a:pt x="148" y="124"/>
                </a:lnTo>
                <a:lnTo>
                  <a:pt x="148" y="124"/>
                </a:lnTo>
                <a:lnTo>
                  <a:pt x="149" y="125"/>
                </a:lnTo>
                <a:lnTo>
                  <a:pt x="150" y="125"/>
                </a:lnTo>
                <a:lnTo>
                  <a:pt x="150" y="126"/>
                </a:lnTo>
                <a:lnTo>
                  <a:pt x="151" y="126"/>
                </a:lnTo>
                <a:lnTo>
                  <a:pt x="151" y="127"/>
                </a:lnTo>
                <a:lnTo>
                  <a:pt x="151" y="128"/>
                </a:lnTo>
                <a:lnTo>
                  <a:pt x="151" y="129"/>
                </a:lnTo>
                <a:lnTo>
                  <a:pt x="151" y="129"/>
                </a:lnTo>
                <a:lnTo>
                  <a:pt x="151" y="130"/>
                </a:lnTo>
                <a:lnTo>
                  <a:pt x="151" y="130"/>
                </a:lnTo>
                <a:lnTo>
                  <a:pt x="150" y="131"/>
                </a:lnTo>
                <a:lnTo>
                  <a:pt x="150" y="132"/>
                </a:lnTo>
                <a:lnTo>
                  <a:pt x="149" y="133"/>
                </a:lnTo>
                <a:lnTo>
                  <a:pt x="149" y="133"/>
                </a:lnTo>
                <a:lnTo>
                  <a:pt x="149" y="134"/>
                </a:lnTo>
                <a:lnTo>
                  <a:pt x="149" y="135"/>
                </a:lnTo>
                <a:lnTo>
                  <a:pt x="149" y="135"/>
                </a:lnTo>
                <a:lnTo>
                  <a:pt x="149" y="136"/>
                </a:lnTo>
                <a:lnTo>
                  <a:pt x="147" y="138"/>
                </a:lnTo>
                <a:lnTo>
                  <a:pt x="146" y="139"/>
                </a:lnTo>
                <a:lnTo>
                  <a:pt x="144" y="141"/>
                </a:lnTo>
                <a:lnTo>
                  <a:pt x="142" y="143"/>
                </a:lnTo>
                <a:lnTo>
                  <a:pt x="141" y="144"/>
                </a:lnTo>
                <a:lnTo>
                  <a:pt x="139" y="146"/>
                </a:lnTo>
                <a:lnTo>
                  <a:pt x="136" y="150"/>
                </a:lnTo>
                <a:lnTo>
                  <a:pt x="134" y="152"/>
                </a:lnTo>
                <a:lnTo>
                  <a:pt x="133" y="154"/>
                </a:lnTo>
                <a:lnTo>
                  <a:pt x="131" y="155"/>
                </a:lnTo>
                <a:lnTo>
                  <a:pt x="129" y="157"/>
                </a:lnTo>
                <a:lnTo>
                  <a:pt x="127" y="159"/>
                </a:lnTo>
                <a:lnTo>
                  <a:pt x="125" y="160"/>
                </a:lnTo>
                <a:lnTo>
                  <a:pt x="123" y="162"/>
                </a:lnTo>
                <a:lnTo>
                  <a:pt x="122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5"/>
                </a:lnTo>
                <a:lnTo>
                  <a:pt x="121" y="165"/>
                </a:lnTo>
                <a:lnTo>
                  <a:pt x="121" y="166"/>
                </a:lnTo>
                <a:lnTo>
                  <a:pt x="121" y="166"/>
                </a:lnTo>
                <a:lnTo>
                  <a:pt x="121" y="167"/>
                </a:lnTo>
                <a:lnTo>
                  <a:pt x="120" y="168"/>
                </a:lnTo>
                <a:lnTo>
                  <a:pt x="120" y="169"/>
                </a:lnTo>
                <a:lnTo>
                  <a:pt x="119" y="169"/>
                </a:lnTo>
                <a:lnTo>
                  <a:pt x="119" y="170"/>
                </a:lnTo>
                <a:lnTo>
                  <a:pt x="119" y="171"/>
                </a:lnTo>
                <a:lnTo>
                  <a:pt x="119" y="171"/>
                </a:lnTo>
                <a:lnTo>
                  <a:pt x="119" y="172"/>
                </a:lnTo>
                <a:lnTo>
                  <a:pt x="119" y="173"/>
                </a:lnTo>
                <a:lnTo>
                  <a:pt x="118" y="173"/>
                </a:lnTo>
                <a:lnTo>
                  <a:pt x="117" y="174"/>
                </a:lnTo>
                <a:lnTo>
                  <a:pt x="115" y="175"/>
                </a:lnTo>
                <a:lnTo>
                  <a:pt x="114" y="176"/>
                </a:lnTo>
                <a:lnTo>
                  <a:pt x="112" y="178"/>
                </a:lnTo>
                <a:lnTo>
                  <a:pt x="110" y="179"/>
                </a:lnTo>
                <a:lnTo>
                  <a:pt x="108" y="180"/>
                </a:lnTo>
                <a:lnTo>
                  <a:pt x="106" y="182"/>
                </a:lnTo>
                <a:lnTo>
                  <a:pt x="104" y="183"/>
                </a:lnTo>
                <a:lnTo>
                  <a:pt x="103" y="183"/>
                </a:lnTo>
                <a:lnTo>
                  <a:pt x="102" y="183"/>
                </a:lnTo>
                <a:lnTo>
                  <a:pt x="100" y="183"/>
                </a:lnTo>
                <a:lnTo>
                  <a:pt x="99" y="183"/>
                </a:lnTo>
                <a:lnTo>
                  <a:pt x="97" y="183"/>
                </a:lnTo>
                <a:lnTo>
                  <a:pt x="96" y="183"/>
                </a:lnTo>
                <a:lnTo>
                  <a:pt x="95" y="183"/>
                </a:lnTo>
                <a:lnTo>
                  <a:pt x="94" y="183"/>
                </a:lnTo>
                <a:lnTo>
                  <a:pt x="92" y="182"/>
                </a:lnTo>
                <a:lnTo>
                  <a:pt x="91" y="182"/>
                </a:lnTo>
                <a:lnTo>
                  <a:pt x="90" y="182"/>
                </a:lnTo>
                <a:lnTo>
                  <a:pt x="89" y="182"/>
                </a:lnTo>
                <a:lnTo>
                  <a:pt x="88" y="182"/>
                </a:lnTo>
                <a:lnTo>
                  <a:pt x="87" y="183"/>
                </a:lnTo>
                <a:lnTo>
                  <a:pt x="86" y="183"/>
                </a:lnTo>
                <a:lnTo>
                  <a:pt x="84" y="185"/>
                </a:lnTo>
                <a:lnTo>
                  <a:pt x="83" y="188"/>
                </a:lnTo>
                <a:lnTo>
                  <a:pt x="81" y="190"/>
                </a:lnTo>
                <a:lnTo>
                  <a:pt x="80" y="192"/>
                </a:lnTo>
                <a:lnTo>
                  <a:pt x="79" y="193"/>
                </a:lnTo>
                <a:lnTo>
                  <a:pt x="78" y="194"/>
                </a:lnTo>
                <a:lnTo>
                  <a:pt x="77" y="195"/>
                </a:lnTo>
                <a:lnTo>
                  <a:pt x="76" y="196"/>
                </a:lnTo>
                <a:lnTo>
                  <a:pt x="75" y="197"/>
                </a:lnTo>
                <a:lnTo>
                  <a:pt x="74" y="198"/>
                </a:lnTo>
                <a:lnTo>
                  <a:pt x="72" y="199"/>
                </a:lnTo>
                <a:lnTo>
                  <a:pt x="71" y="199"/>
                </a:lnTo>
                <a:lnTo>
                  <a:pt x="71" y="199"/>
                </a:lnTo>
                <a:lnTo>
                  <a:pt x="70" y="199"/>
                </a:lnTo>
                <a:lnTo>
                  <a:pt x="70" y="199"/>
                </a:lnTo>
                <a:lnTo>
                  <a:pt x="70" y="199"/>
                </a:lnTo>
                <a:lnTo>
                  <a:pt x="69" y="199"/>
                </a:lnTo>
                <a:lnTo>
                  <a:pt x="69" y="198"/>
                </a:lnTo>
                <a:lnTo>
                  <a:pt x="68" y="197"/>
                </a:lnTo>
                <a:lnTo>
                  <a:pt x="68" y="196"/>
                </a:lnTo>
                <a:lnTo>
                  <a:pt x="68" y="195"/>
                </a:lnTo>
                <a:lnTo>
                  <a:pt x="68" y="194"/>
                </a:lnTo>
                <a:lnTo>
                  <a:pt x="68" y="193"/>
                </a:lnTo>
                <a:lnTo>
                  <a:pt x="68" y="191"/>
                </a:lnTo>
                <a:lnTo>
                  <a:pt x="67" y="190"/>
                </a:lnTo>
                <a:lnTo>
                  <a:pt x="65" y="189"/>
                </a:lnTo>
                <a:lnTo>
                  <a:pt x="64" y="188"/>
                </a:lnTo>
                <a:lnTo>
                  <a:pt x="62" y="187"/>
                </a:lnTo>
                <a:lnTo>
                  <a:pt x="59" y="186"/>
                </a:lnTo>
                <a:lnTo>
                  <a:pt x="58" y="185"/>
                </a:lnTo>
                <a:lnTo>
                  <a:pt x="57" y="184"/>
                </a:lnTo>
                <a:lnTo>
                  <a:pt x="55" y="183"/>
                </a:lnTo>
                <a:lnTo>
                  <a:pt x="54" y="182"/>
                </a:lnTo>
                <a:lnTo>
                  <a:pt x="53" y="181"/>
                </a:lnTo>
                <a:lnTo>
                  <a:pt x="52" y="180"/>
                </a:lnTo>
                <a:lnTo>
                  <a:pt x="51" y="179"/>
                </a:lnTo>
                <a:lnTo>
                  <a:pt x="51" y="178"/>
                </a:lnTo>
                <a:lnTo>
                  <a:pt x="50" y="178"/>
                </a:lnTo>
                <a:lnTo>
                  <a:pt x="50" y="177"/>
                </a:lnTo>
                <a:lnTo>
                  <a:pt x="50" y="176"/>
                </a:lnTo>
                <a:lnTo>
                  <a:pt x="50" y="175"/>
                </a:lnTo>
                <a:lnTo>
                  <a:pt x="50" y="174"/>
                </a:lnTo>
                <a:lnTo>
                  <a:pt x="49" y="173"/>
                </a:lnTo>
                <a:lnTo>
                  <a:pt x="49" y="173"/>
                </a:lnTo>
                <a:lnTo>
                  <a:pt x="48" y="173"/>
                </a:lnTo>
                <a:lnTo>
                  <a:pt x="47" y="173"/>
                </a:lnTo>
                <a:lnTo>
                  <a:pt x="46" y="173"/>
                </a:lnTo>
                <a:lnTo>
                  <a:pt x="46" y="173"/>
                </a:lnTo>
                <a:lnTo>
                  <a:pt x="45" y="173"/>
                </a:lnTo>
                <a:lnTo>
                  <a:pt x="45" y="174"/>
                </a:lnTo>
                <a:lnTo>
                  <a:pt x="44" y="174"/>
                </a:lnTo>
                <a:lnTo>
                  <a:pt x="43" y="174"/>
                </a:lnTo>
                <a:lnTo>
                  <a:pt x="43" y="174"/>
                </a:lnTo>
                <a:lnTo>
                  <a:pt x="43" y="173"/>
                </a:lnTo>
                <a:lnTo>
                  <a:pt x="42" y="173"/>
                </a:lnTo>
                <a:lnTo>
                  <a:pt x="42" y="173"/>
                </a:lnTo>
                <a:lnTo>
                  <a:pt x="41" y="173"/>
                </a:lnTo>
                <a:lnTo>
                  <a:pt x="41" y="172"/>
                </a:lnTo>
                <a:lnTo>
                  <a:pt x="40" y="172"/>
                </a:lnTo>
                <a:lnTo>
                  <a:pt x="39" y="171"/>
                </a:lnTo>
                <a:lnTo>
                  <a:pt x="39" y="170"/>
                </a:lnTo>
                <a:lnTo>
                  <a:pt x="39" y="169"/>
                </a:lnTo>
                <a:lnTo>
                  <a:pt x="39" y="168"/>
                </a:lnTo>
                <a:lnTo>
                  <a:pt x="39" y="167"/>
                </a:lnTo>
                <a:lnTo>
                  <a:pt x="39" y="167"/>
                </a:lnTo>
                <a:lnTo>
                  <a:pt x="40" y="166"/>
                </a:lnTo>
                <a:lnTo>
                  <a:pt x="40" y="164"/>
                </a:lnTo>
                <a:lnTo>
                  <a:pt x="40" y="163"/>
                </a:lnTo>
                <a:lnTo>
                  <a:pt x="41" y="161"/>
                </a:lnTo>
                <a:lnTo>
                  <a:pt x="41" y="161"/>
                </a:lnTo>
                <a:lnTo>
                  <a:pt x="41" y="160"/>
                </a:lnTo>
                <a:lnTo>
                  <a:pt x="41" y="159"/>
                </a:lnTo>
                <a:lnTo>
                  <a:pt x="41" y="158"/>
                </a:lnTo>
                <a:lnTo>
                  <a:pt x="42" y="158"/>
                </a:lnTo>
                <a:lnTo>
                  <a:pt x="42" y="158"/>
                </a:lnTo>
                <a:lnTo>
                  <a:pt x="43" y="158"/>
                </a:lnTo>
                <a:lnTo>
                  <a:pt x="43" y="157"/>
                </a:lnTo>
                <a:lnTo>
                  <a:pt x="45" y="157"/>
                </a:lnTo>
                <a:lnTo>
                  <a:pt x="45" y="156"/>
                </a:lnTo>
                <a:lnTo>
                  <a:pt x="46" y="156"/>
                </a:lnTo>
                <a:lnTo>
                  <a:pt x="47" y="155"/>
                </a:lnTo>
                <a:lnTo>
                  <a:pt x="47" y="154"/>
                </a:lnTo>
                <a:lnTo>
                  <a:pt x="48" y="153"/>
                </a:lnTo>
                <a:lnTo>
                  <a:pt x="49" y="151"/>
                </a:lnTo>
                <a:lnTo>
                  <a:pt x="49" y="150"/>
                </a:lnTo>
                <a:lnTo>
                  <a:pt x="50" y="149"/>
                </a:lnTo>
                <a:lnTo>
                  <a:pt x="50" y="148"/>
                </a:lnTo>
                <a:lnTo>
                  <a:pt x="51" y="147"/>
                </a:lnTo>
                <a:lnTo>
                  <a:pt x="52" y="147"/>
                </a:lnTo>
                <a:lnTo>
                  <a:pt x="53" y="146"/>
                </a:lnTo>
                <a:lnTo>
                  <a:pt x="52" y="144"/>
                </a:lnTo>
                <a:lnTo>
                  <a:pt x="52" y="142"/>
                </a:lnTo>
                <a:lnTo>
                  <a:pt x="51" y="140"/>
                </a:lnTo>
                <a:lnTo>
                  <a:pt x="51" y="138"/>
                </a:lnTo>
                <a:lnTo>
                  <a:pt x="50" y="136"/>
                </a:lnTo>
                <a:lnTo>
                  <a:pt x="50" y="134"/>
                </a:lnTo>
                <a:lnTo>
                  <a:pt x="48" y="130"/>
                </a:lnTo>
                <a:lnTo>
                  <a:pt x="47" y="126"/>
                </a:lnTo>
                <a:lnTo>
                  <a:pt x="46" y="124"/>
                </a:lnTo>
                <a:lnTo>
                  <a:pt x="46" y="122"/>
                </a:lnTo>
                <a:lnTo>
                  <a:pt x="45" y="120"/>
                </a:lnTo>
                <a:lnTo>
                  <a:pt x="45" y="118"/>
                </a:lnTo>
                <a:lnTo>
                  <a:pt x="45" y="115"/>
                </a:lnTo>
                <a:lnTo>
                  <a:pt x="45" y="113"/>
                </a:lnTo>
                <a:lnTo>
                  <a:pt x="43" y="111"/>
                </a:lnTo>
                <a:lnTo>
                  <a:pt x="42" y="109"/>
                </a:lnTo>
                <a:lnTo>
                  <a:pt x="40" y="107"/>
                </a:lnTo>
                <a:lnTo>
                  <a:pt x="39" y="105"/>
                </a:lnTo>
                <a:lnTo>
                  <a:pt x="36" y="102"/>
                </a:lnTo>
                <a:lnTo>
                  <a:pt x="33" y="98"/>
                </a:lnTo>
                <a:lnTo>
                  <a:pt x="31" y="98"/>
                </a:lnTo>
                <a:lnTo>
                  <a:pt x="29" y="98"/>
                </a:lnTo>
                <a:lnTo>
                  <a:pt x="28" y="98"/>
                </a:lnTo>
                <a:lnTo>
                  <a:pt x="26" y="98"/>
                </a:lnTo>
                <a:lnTo>
                  <a:pt x="26" y="97"/>
                </a:lnTo>
                <a:lnTo>
                  <a:pt x="25" y="97"/>
                </a:lnTo>
                <a:lnTo>
                  <a:pt x="24" y="96"/>
                </a:lnTo>
                <a:lnTo>
                  <a:pt x="22" y="95"/>
                </a:lnTo>
                <a:lnTo>
                  <a:pt x="21" y="94"/>
                </a:lnTo>
                <a:lnTo>
                  <a:pt x="19" y="94"/>
                </a:lnTo>
                <a:lnTo>
                  <a:pt x="18" y="93"/>
                </a:lnTo>
                <a:lnTo>
                  <a:pt x="16" y="92"/>
                </a:lnTo>
                <a:lnTo>
                  <a:pt x="15" y="91"/>
                </a:lnTo>
                <a:lnTo>
                  <a:pt x="14" y="91"/>
                </a:lnTo>
                <a:lnTo>
                  <a:pt x="14" y="90"/>
                </a:lnTo>
                <a:lnTo>
                  <a:pt x="14" y="90"/>
                </a:lnTo>
                <a:lnTo>
                  <a:pt x="13" y="89"/>
                </a:lnTo>
                <a:lnTo>
                  <a:pt x="13" y="89"/>
                </a:lnTo>
                <a:lnTo>
                  <a:pt x="12" y="89"/>
                </a:lnTo>
                <a:lnTo>
                  <a:pt x="11" y="88"/>
                </a:lnTo>
                <a:lnTo>
                  <a:pt x="9" y="88"/>
                </a:lnTo>
                <a:lnTo>
                  <a:pt x="8" y="88"/>
                </a:lnTo>
                <a:lnTo>
                  <a:pt x="6" y="88"/>
                </a:lnTo>
                <a:lnTo>
                  <a:pt x="5" y="88"/>
                </a:lnTo>
                <a:lnTo>
                  <a:pt x="5" y="83"/>
                </a:lnTo>
                <a:lnTo>
                  <a:pt x="5" y="83"/>
                </a:lnTo>
                <a:lnTo>
                  <a:pt x="5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4" y="82"/>
                </a:lnTo>
                <a:lnTo>
                  <a:pt x="3" y="82"/>
                </a:lnTo>
                <a:lnTo>
                  <a:pt x="3" y="82"/>
                </a:lnTo>
                <a:lnTo>
                  <a:pt x="2" y="81"/>
                </a:lnTo>
                <a:lnTo>
                  <a:pt x="2" y="81"/>
                </a:lnTo>
                <a:lnTo>
                  <a:pt x="1" y="81"/>
                </a:lnTo>
                <a:lnTo>
                  <a:pt x="1" y="81"/>
                </a:lnTo>
                <a:lnTo>
                  <a:pt x="0" y="80"/>
                </a:lnTo>
                <a:lnTo>
                  <a:pt x="0" y="80"/>
                </a:lnTo>
                <a:lnTo>
                  <a:pt x="0" y="80"/>
                </a:lnTo>
                <a:lnTo>
                  <a:pt x="0" y="79"/>
                </a:lnTo>
                <a:lnTo>
                  <a:pt x="0" y="78"/>
                </a:lnTo>
                <a:lnTo>
                  <a:pt x="0" y="78"/>
                </a:lnTo>
                <a:lnTo>
                  <a:pt x="1" y="78"/>
                </a:lnTo>
                <a:lnTo>
                  <a:pt x="1" y="77"/>
                </a:lnTo>
                <a:lnTo>
                  <a:pt x="2" y="77"/>
                </a:lnTo>
                <a:lnTo>
                  <a:pt x="2" y="77"/>
                </a:lnTo>
                <a:lnTo>
                  <a:pt x="3" y="76"/>
                </a:lnTo>
                <a:lnTo>
                  <a:pt x="3" y="77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6" y="75"/>
                </a:lnTo>
                <a:lnTo>
                  <a:pt x="7" y="75"/>
                </a:lnTo>
                <a:lnTo>
                  <a:pt x="8" y="75"/>
                </a:lnTo>
                <a:lnTo>
                  <a:pt x="8" y="75"/>
                </a:lnTo>
                <a:lnTo>
                  <a:pt x="9" y="75"/>
                </a:lnTo>
                <a:lnTo>
                  <a:pt x="9" y="75"/>
                </a:lnTo>
                <a:lnTo>
                  <a:pt x="9" y="74"/>
                </a:lnTo>
                <a:lnTo>
                  <a:pt x="9" y="74"/>
                </a:lnTo>
                <a:lnTo>
                  <a:pt x="9" y="74"/>
                </a:lnTo>
                <a:lnTo>
                  <a:pt x="9" y="73"/>
                </a:lnTo>
                <a:lnTo>
                  <a:pt x="9" y="73"/>
                </a:lnTo>
                <a:lnTo>
                  <a:pt x="10" y="73"/>
                </a:lnTo>
                <a:lnTo>
                  <a:pt x="10" y="73"/>
                </a:lnTo>
                <a:lnTo>
                  <a:pt x="11" y="73"/>
                </a:lnTo>
                <a:lnTo>
                  <a:pt x="11" y="73"/>
                </a:lnTo>
                <a:lnTo>
                  <a:pt x="12" y="73"/>
                </a:lnTo>
                <a:lnTo>
                  <a:pt x="12" y="73"/>
                </a:lnTo>
                <a:lnTo>
                  <a:pt x="13" y="72"/>
                </a:lnTo>
                <a:lnTo>
                  <a:pt x="13" y="72"/>
                </a:lnTo>
                <a:lnTo>
                  <a:pt x="14" y="72"/>
                </a:lnTo>
                <a:lnTo>
                  <a:pt x="14" y="71"/>
                </a:lnTo>
                <a:lnTo>
                  <a:pt x="14" y="70"/>
                </a:lnTo>
                <a:lnTo>
                  <a:pt x="15" y="70"/>
                </a:lnTo>
                <a:lnTo>
                  <a:pt x="15" y="69"/>
                </a:lnTo>
                <a:lnTo>
                  <a:pt x="16" y="69"/>
                </a:lnTo>
                <a:lnTo>
                  <a:pt x="16" y="69"/>
                </a:lnTo>
                <a:lnTo>
                  <a:pt x="17" y="68"/>
                </a:lnTo>
                <a:lnTo>
                  <a:pt x="17" y="67"/>
                </a:lnTo>
                <a:lnTo>
                  <a:pt x="18" y="67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4"/>
                </a:lnTo>
                <a:lnTo>
                  <a:pt x="17" y="64"/>
                </a:lnTo>
                <a:lnTo>
                  <a:pt x="17" y="63"/>
                </a:lnTo>
                <a:lnTo>
                  <a:pt x="17" y="63"/>
                </a:lnTo>
                <a:lnTo>
                  <a:pt x="16" y="63"/>
                </a:lnTo>
                <a:lnTo>
                  <a:pt x="16" y="63"/>
                </a:lnTo>
                <a:lnTo>
                  <a:pt x="16" y="62"/>
                </a:lnTo>
                <a:lnTo>
                  <a:pt x="16" y="62"/>
                </a:lnTo>
                <a:lnTo>
                  <a:pt x="16" y="61"/>
                </a:lnTo>
                <a:lnTo>
                  <a:pt x="16" y="60"/>
                </a:lnTo>
                <a:lnTo>
                  <a:pt x="15" y="60"/>
                </a:lnTo>
                <a:lnTo>
                  <a:pt x="15" y="59"/>
                </a:lnTo>
                <a:lnTo>
                  <a:pt x="15" y="58"/>
                </a:lnTo>
                <a:lnTo>
                  <a:pt x="15" y="58"/>
                </a:lnTo>
                <a:lnTo>
                  <a:pt x="15" y="57"/>
                </a:lnTo>
                <a:lnTo>
                  <a:pt x="14" y="57"/>
                </a:lnTo>
                <a:lnTo>
                  <a:pt x="14" y="57"/>
                </a:lnTo>
                <a:lnTo>
                  <a:pt x="14" y="57"/>
                </a:lnTo>
                <a:lnTo>
                  <a:pt x="14" y="57"/>
                </a:lnTo>
                <a:lnTo>
                  <a:pt x="13" y="56"/>
                </a:lnTo>
                <a:lnTo>
                  <a:pt x="13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3"/>
                </a:lnTo>
                <a:lnTo>
                  <a:pt x="16" y="52"/>
                </a:lnTo>
                <a:lnTo>
                  <a:pt x="17" y="51"/>
                </a:lnTo>
                <a:lnTo>
                  <a:pt x="18" y="51"/>
                </a:lnTo>
                <a:lnTo>
                  <a:pt x="18" y="50"/>
                </a:lnTo>
                <a:lnTo>
                  <a:pt x="19" y="50"/>
                </a:lnTo>
                <a:lnTo>
                  <a:pt x="19" y="49"/>
                </a:lnTo>
                <a:lnTo>
                  <a:pt x="19" y="48"/>
                </a:lnTo>
                <a:lnTo>
                  <a:pt x="25" y="48"/>
                </a:lnTo>
                <a:lnTo>
                  <a:pt x="24" y="49"/>
                </a:lnTo>
                <a:lnTo>
                  <a:pt x="24" y="49"/>
                </a:lnTo>
                <a:lnTo>
                  <a:pt x="25" y="49"/>
                </a:lnTo>
                <a:lnTo>
                  <a:pt x="25" y="50"/>
                </a:lnTo>
                <a:lnTo>
                  <a:pt x="25" y="50"/>
                </a:lnTo>
                <a:lnTo>
                  <a:pt x="25" y="50"/>
                </a:lnTo>
                <a:lnTo>
                  <a:pt x="26" y="50"/>
                </a:lnTo>
                <a:lnTo>
                  <a:pt x="26" y="50"/>
                </a:lnTo>
                <a:lnTo>
                  <a:pt x="36" y="50"/>
                </a:lnTo>
                <a:lnTo>
                  <a:pt x="37" y="50"/>
                </a:lnTo>
                <a:lnTo>
                  <a:pt x="37" y="50"/>
                </a:lnTo>
                <a:lnTo>
                  <a:pt x="37" y="50"/>
                </a:lnTo>
                <a:lnTo>
                  <a:pt x="37" y="50"/>
                </a:lnTo>
                <a:lnTo>
                  <a:pt x="38" y="49"/>
                </a:lnTo>
                <a:lnTo>
                  <a:pt x="38" y="49"/>
                </a:lnTo>
                <a:lnTo>
                  <a:pt x="38" y="49"/>
                </a:lnTo>
                <a:lnTo>
                  <a:pt x="38" y="48"/>
                </a:lnTo>
                <a:lnTo>
                  <a:pt x="38" y="48"/>
                </a:lnTo>
                <a:lnTo>
                  <a:pt x="38" y="48"/>
                </a:lnTo>
                <a:lnTo>
                  <a:pt x="39" y="48"/>
                </a:lnTo>
                <a:lnTo>
                  <a:pt x="39" y="48"/>
                </a:lnTo>
                <a:lnTo>
                  <a:pt x="39" y="47"/>
                </a:lnTo>
                <a:lnTo>
                  <a:pt x="39" y="47"/>
                </a:lnTo>
                <a:lnTo>
                  <a:pt x="39" y="46"/>
                </a:lnTo>
                <a:lnTo>
                  <a:pt x="39" y="45"/>
                </a:lnTo>
                <a:lnTo>
                  <a:pt x="39" y="44"/>
                </a:lnTo>
                <a:lnTo>
                  <a:pt x="39" y="43"/>
                </a:lnTo>
                <a:lnTo>
                  <a:pt x="40" y="43"/>
                </a:lnTo>
                <a:lnTo>
                  <a:pt x="39" y="42"/>
                </a:lnTo>
                <a:lnTo>
                  <a:pt x="39" y="42"/>
                </a:lnTo>
                <a:lnTo>
                  <a:pt x="39" y="42"/>
                </a:lnTo>
                <a:lnTo>
                  <a:pt x="39" y="42"/>
                </a:lnTo>
                <a:lnTo>
                  <a:pt x="38" y="42"/>
                </a:lnTo>
                <a:lnTo>
                  <a:pt x="38" y="42"/>
                </a:lnTo>
                <a:lnTo>
                  <a:pt x="38" y="42"/>
                </a:lnTo>
                <a:lnTo>
                  <a:pt x="37" y="42"/>
                </a:lnTo>
                <a:lnTo>
                  <a:pt x="37" y="42"/>
                </a:lnTo>
                <a:lnTo>
                  <a:pt x="37" y="42"/>
                </a:lnTo>
                <a:lnTo>
                  <a:pt x="36" y="42"/>
                </a:lnTo>
                <a:lnTo>
                  <a:pt x="36" y="41"/>
                </a:lnTo>
                <a:lnTo>
                  <a:pt x="36" y="41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4" y="40"/>
                </a:lnTo>
                <a:lnTo>
                  <a:pt x="33" y="40"/>
                </a:lnTo>
                <a:lnTo>
                  <a:pt x="33" y="40"/>
                </a:lnTo>
                <a:lnTo>
                  <a:pt x="32" y="40"/>
                </a:lnTo>
                <a:lnTo>
                  <a:pt x="32" y="39"/>
                </a:lnTo>
                <a:lnTo>
                  <a:pt x="31" y="39"/>
                </a:lnTo>
                <a:lnTo>
                  <a:pt x="30" y="39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7"/>
                </a:lnTo>
                <a:lnTo>
                  <a:pt x="28" y="37"/>
                </a:lnTo>
                <a:lnTo>
                  <a:pt x="27" y="37"/>
                </a:lnTo>
                <a:lnTo>
                  <a:pt x="27" y="37"/>
                </a:lnTo>
                <a:lnTo>
                  <a:pt x="27" y="37"/>
                </a:lnTo>
                <a:lnTo>
                  <a:pt x="26" y="37"/>
                </a:lnTo>
                <a:lnTo>
                  <a:pt x="26" y="37"/>
                </a:lnTo>
                <a:lnTo>
                  <a:pt x="26" y="36"/>
                </a:lnTo>
                <a:lnTo>
                  <a:pt x="25" y="36"/>
                </a:lnTo>
                <a:lnTo>
                  <a:pt x="25" y="36"/>
                </a:lnTo>
                <a:lnTo>
                  <a:pt x="24" y="36"/>
                </a:lnTo>
                <a:lnTo>
                  <a:pt x="24" y="36"/>
                </a:lnTo>
                <a:lnTo>
                  <a:pt x="23" y="36"/>
                </a:lnTo>
                <a:lnTo>
                  <a:pt x="23" y="35"/>
                </a:lnTo>
                <a:lnTo>
                  <a:pt x="23" y="35"/>
                </a:lnTo>
                <a:lnTo>
                  <a:pt x="23" y="35"/>
                </a:lnTo>
                <a:lnTo>
                  <a:pt x="24" y="35"/>
                </a:lnTo>
                <a:lnTo>
                  <a:pt x="26" y="34"/>
                </a:lnTo>
                <a:lnTo>
                  <a:pt x="27" y="34"/>
                </a:lnTo>
                <a:lnTo>
                  <a:pt x="28" y="33"/>
                </a:lnTo>
                <a:lnTo>
                  <a:pt x="29" y="33"/>
                </a:lnTo>
                <a:lnTo>
                  <a:pt x="30" y="32"/>
                </a:lnTo>
                <a:lnTo>
                  <a:pt x="30" y="32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1" y="29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7" y="27"/>
                </a:lnTo>
                <a:lnTo>
                  <a:pt x="26" y="27"/>
                </a:lnTo>
                <a:lnTo>
                  <a:pt x="25" y="27"/>
                </a:lnTo>
                <a:lnTo>
                  <a:pt x="24" y="27"/>
                </a:lnTo>
                <a:lnTo>
                  <a:pt x="24" y="27"/>
                </a:lnTo>
                <a:lnTo>
                  <a:pt x="23" y="27"/>
                </a:lnTo>
                <a:lnTo>
                  <a:pt x="22" y="27"/>
                </a:lnTo>
                <a:lnTo>
                  <a:pt x="22" y="27"/>
                </a:lnTo>
                <a:lnTo>
                  <a:pt x="22" y="26"/>
                </a:lnTo>
                <a:lnTo>
                  <a:pt x="21" y="26"/>
                </a:lnTo>
                <a:lnTo>
                  <a:pt x="21" y="26"/>
                </a:lnTo>
                <a:lnTo>
                  <a:pt x="21" y="26"/>
                </a:lnTo>
                <a:lnTo>
                  <a:pt x="21" y="25"/>
                </a:lnTo>
                <a:lnTo>
                  <a:pt x="21" y="25"/>
                </a:lnTo>
                <a:lnTo>
                  <a:pt x="22" y="25"/>
                </a:lnTo>
                <a:lnTo>
                  <a:pt x="22" y="25"/>
                </a:lnTo>
                <a:lnTo>
                  <a:pt x="22" y="25"/>
                </a:lnTo>
                <a:lnTo>
                  <a:pt x="23" y="25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23" y="22"/>
                </a:lnTo>
                <a:lnTo>
                  <a:pt x="23" y="22"/>
                </a:lnTo>
                <a:lnTo>
                  <a:pt x="23" y="21"/>
                </a:lnTo>
                <a:lnTo>
                  <a:pt x="23" y="21"/>
                </a:lnTo>
                <a:lnTo>
                  <a:pt x="24" y="21"/>
                </a:lnTo>
                <a:lnTo>
                  <a:pt x="24" y="21"/>
                </a:lnTo>
                <a:lnTo>
                  <a:pt x="24" y="21"/>
                </a:lnTo>
                <a:lnTo>
                  <a:pt x="24" y="21"/>
                </a:lnTo>
                <a:lnTo>
                  <a:pt x="24" y="21"/>
                </a:lnTo>
                <a:lnTo>
                  <a:pt x="24" y="20"/>
                </a:lnTo>
                <a:lnTo>
                  <a:pt x="23" y="20"/>
                </a:lnTo>
                <a:lnTo>
                  <a:pt x="23" y="20"/>
                </a:lnTo>
                <a:lnTo>
                  <a:pt x="23" y="20"/>
                </a:lnTo>
                <a:lnTo>
                  <a:pt x="23" y="20"/>
                </a:lnTo>
                <a:lnTo>
                  <a:pt x="23" y="19"/>
                </a:lnTo>
                <a:lnTo>
                  <a:pt x="23" y="19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3" y="17"/>
                </a:lnTo>
                <a:lnTo>
                  <a:pt x="28" y="17"/>
                </a:lnTo>
                <a:lnTo>
                  <a:pt x="28" y="17"/>
                </a:lnTo>
                <a:lnTo>
                  <a:pt x="29" y="17"/>
                </a:lnTo>
                <a:lnTo>
                  <a:pt x="29" y="17"/>
                </a:lnTo>
                <a:lnTo>
                  <a:pt x="29" y="17"/>
                </a:lnTo>
                <a:lnTo>
                  <a:pt x="29" y="17"/>
                </a:lnTo>
                <a:lnTo>
                  <a:pt x="29" y="17"/>
                </a:lnTo>
                <a:lnTo>
                  <a:pt x="29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1" y="18"/>
                </a:lnTo>
                <a:lnTo>
                  <a:pt x="31" y="18"/>
                </a:lnTo>
                <a:lnTo>
                  <a:pt x="35" y="18"/>
                </a:lnTo>
                <a:lnTo>
                  <a:pt x="39" y="18"/>
                </a:lnTo>
                <a:lnTo>
                  <a:pt x="44" y="18"/>
                </a:lnTo>
                <a:lnTo>
                  <a:pt x="48" y="18"/>
                </a:lnTo>
                <a:lnTo>
                  <a:pt x="49" y="18"/>
                </a:lnTo>
                <a:lnTo>
                  <a:pt x="50" y="18"/>
                </a:lnTo>
                <a:lnTo>
                  <a:pt x="51" y="18"/>
                </a:lnTo>
                <a:lnTo>
                  <a:pt x="52" y="18"/>
                </a:lnTo>
                <a:lnTo>
                  <a:pt x="53" y="18"/>
                </a:lnTo>
                <a:lnTo>
                  <a:pt x="53" y="18"/>
                </a:lnTo>
                <a:lnTo>
                  <a:pt x="54" y="18"/>
                </a:lnTo>
                <a:lnTo>
                  <a:pt x="54" y="18"/>
                </a:lnTo>
                <a:lnTo>
                  <a:pt x="54" y="17"/>
                </a:lnTo>
                <a:lnTo>
                  <a:pt x="54" y="17"/>
                </a:lnTo>
                <a:lnTo>
                  <a:pt x="54" y="17"/>
                </a:lnTo>
                <a:lnTo>
                  <a:pt x="56" y="17"/>
                </a:lnTo>
                <a:lnTo>
                  <a:pt x="56" y="17"/>
                </a:lnTo>
                <a:lnTo>
                  <a:pt x="57" y="17"/>
                </a:lnTo>
                <a:lnTo>
                  <a:pt x="58" y="17"/>
                </a:lnTo>
                <a:lnTo>
                  <a:pt x="59" y="17"/>
                </a:lnTo>
                <a:lnTo>
                  <a:pt x="59" y="16"/>
                </a:lnTo>
                <a:lnTo>
                  <a:pt x="60" y="16"/>
                </a:lnTo>
                <a:lnTo>
                  <a:pt x="62" y="15"/>
                </a:lnTo>
                <a:lnTo>
                  <a:pt x="62" y="15"/>
                </a:lnTo>
                <a:lnTo>
                  <a:pt x="63" y="15"/>
                </a:lnTo>
                <a:lnTo>
                  <a:pt x="63" y="15"/>
                </a:lnTo>
                <a:lnTo>
                  <a:pt x="64" y="15"/>
                </a:lnTo>
                <a:lnTo>
                  <a:pt x="65" y="15"/>
                </a:lnTo>
                <a:lnTo>
                  <a:pt x="66" y="15"/>
                </a:lnTo>
                <a:lnTo>
                  <a:pt x="67" y="15"/>
                </a:lnTo>
                <a:lnTo>
                  <a:pt x="67" y="15"/>
                </a:lnTo>
                <a:lnTo>
                  <a:pt x="67" y="15"/>
                </a:lnTo>
                <a:lnTo>
                  <a:pt x="67" y="15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3"/>
                </a:lnTo>
                <a:lnTo>
                  <a:pt x="69" y="13"/>
                </a:lnTo>
                <a:lnTo>
                  <a:pt x="69" y="14"/>
                </a:lnTo>
                <a:lnTo>
                  <a:pt x="70" y="14"/>
                </a:lnTo>
                <a:lnTo>
                  <a:pt x="71" y="14"/>
                </a:lnTo>
                <a:lnTo>
                  <a:pt x="72" y="13"/>
                </a:lnTo>
                <a:lnTo>
                  <a:pt x="73" y="13"/>
                </a:lnTo>
                <a:lnTo>
                  <a:pt x="74" y="13"/>
                </a:lnTo>
                <a:lnTo>
                  <a:pt x="75" y="12"/>
                </a:lnTo>
                <a:lnTo>
                  <a:pt x="75" y="12"/>
                </a:lnTo>
                <a:lnTo>
                  <a:pt x="77" y="11"/>
                </a:lnTo>
                <a:lnTo>
                  <a:pt x="78" y="11"/>
                </a:lnTo>
                <a:lnTo>
                  <a:pt x="79" y="10"/>
                </a:lnTo>
                <a:lnTo>
                  <a:pt x="79" y="10"/>
                </a:lnTo>
                <a:lnTo>
                  <a:pt x="80" y="10"/>
                </a:lnTo>
                <a:lnTo>
                  <a:pt x="82" y="10"/>
                </a:lnTo>
                <a:lnTo>
                  <a:pt x="83" y="10"/>
                </a:lnTo>
                <a:lnTo>
                  <a:pt x="83" y="10"/>
                </a:lnTo>
                <a:lnTo>
                  <a:pt x="83" y="11"/>
                </a:lnTo>
                <a:lnTo>
                  <a:pt x="83" y="11"/>
                </a:lnTo>
                <a:lnTo>
                  <a:pt x="83" y="11"/>
                </a:lnTo>
                <a:lnTo>
                  <a:pt x="84" y="11"/>
                </a:lnTo>
                <a:lnTo>
                  <a:pt x="84" y="11"/>
                </a:lnTo>
                <a:lnTo>
                  <a:pt x="85" y="11"/>
                </a:lnTo>
                <a:lnTo>
                  <a:pt x="85" y="12"/>
                </a:lnTo>
                <a:lnTo>
                  <a:pt x="86" y="12"/>
                </a:lnTo>
                <a:lnTo>
                  <a:pt x="87" y="12"/>
                </a:lnTo>
                <a:lnTo>
                  <a:pt x="88" y="12"/>
                </a:lnTo>
                <a:lnTo>
                  <a:pt x="90" y="12"/>
                </a:lnTo>
                <a:lnTo>
                  <a:pt x="92" y="12"/>
                </a:lnTo>
                <a:lnTo>
                  <a:pt x="94" y="12"/>
                </a:lnTo>
                <a:lnTo>
                  <a:pt x="96" y="12"/>
                </a:lnTo>
                <a:lnTo>
                  <a:pt x="97" y="12"/>
                </a:lnTo>
                <a:lnTo>
                  <a:pt x="97" y="12"/>
                </a:lnTo>
                <a:lnTo>
                  <a:pt x="97" y="12"/>
                </a:lnTo>
                <a:lnTo>
                  <a:pt x="97" y="11"/>
                </a:lnTo>
                <a:lnTo>
                  <a:pt x="98" y="11"/>
                </a:lnTo>
                <a:lnTo>
                  <a:pt x="98" y="11"/>
                </a:lnTo>
                <a:lnTo>
                  <a:pt x="98" y="10"/>
                </a:lnTo>
                <a:lnTo>
                  <a:pt x="98" y="10"/>
                </a:lnTo>
                <a:lnTo>
                  <a:pt x="98" y="10"/>
                </a:lnTo>
                <a:lnTo>
                  <a:pt x="99" y="10"/>
                </a:lnTo>
                <a:lnTo>
                  <a:pt x="99" y="10"/>
                </a:lnTo>
                <a:lnTo>
                  <a:pt x="99" y="10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8"/>
                </a:lnTo>
                <a:lnTo>
                  <a:pt x="99" y="7"/>
                </a:lnTo>
                <a:lnTo>
                  <a:pt x="99" y="7"/>
                </a:lnTo>
                <a:lnTo>
                  <a:pt x="99" y="6"/>
                </a:lnTo>
                <a:lnTo>
                  <a:pt x="99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3"/>
                </a:lnTo>
                <a:lnTo>
                  <a:pt x="102" y="3"/>
                </a:lnTo>
                <a:lnTo>
                  <a:pt x="102" y="3"/>
                </a:lnTo>
                <a:lnTo>
                  <a:pt x="102" y="3"/>
                </a:lnTo>
                <a:lnTo>
                  <a:pt x="103" y="3"/>
                </a:lnTo>
                <a:lnTo>
                  <a:pt x="103" y="3"/>
                </a:lnTo>
                <a:lnTo>
                  <a:pt x="104" y="3"/>
                </a:lnTo>
                <a:lnTo>
                  <a:pt x="104" y="3"/>
                </a:lnTo>
                <a:lnTo>
                  <a:pt x="104" y="3"/>
                </a:lnTo>
                <a:lnTo>
                  <a:pt x="104" y="3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5" y="2"/>
                </a:lnTo>
                <a:lnTo>
                  <a:pt x="106" y="2"/>
                </a:lnTo>
                <a:lnTo>
                  <a:pt x="107" y="2"/>
                </a:lnTo>
                <a:lnTo>
                  <a:pt x="108" y="2"/>
                </a:lnTo>
                <a:lnTo>
                  <a:pt x="108" y="2"/>
                </a:lnTo>
                <a:lnTo>
                  <a:pt x="108" y="2"/>
                </a:lnTo>
                <a:lnTo>
                  <a:pt x="109" y="1"/>
                </a:lnTo>
                <a:lnTo>
                  <a:pt x="109" y="1"/>
                </a:lnTo>
                <a:lnTo>
                  <a:pt x="109" y="1"/>
                </a:lnTo>
                <a:lnTo>
                  <a:pt x="109" y="1"/>
                </a:lnTo>
                <a:lnTo>
                  <a:pt x="109" y="0"/>
                </a:lnTo>
                <a:lnTo>
                  <a:pt x="109" y="0"/>
                </a:lnTo>
                <a:lnTo>
                  <a:pt x="109" y="0"/>
                </a:lnTo>
                <a:moveTo>
                  <a:pt x="11" y="85"/>
                </a:moveTo>
                <a:lnTo>
                  <a:pt x="11" y="85"/>
                </a:lnTo>
                <a:lnTo>
                  <a:pt x="11" y="85"/>
                </a:lnTo>
                <a:lnTo>
                  <a:pt x="10" y="85"/>
                </a:lnTo>
                <a:lnTo>
                  <a:pt x="10" y="85"/>
                </a:lnTo>
                <a:lnTo>
                  <a:pt x="9" y="85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10" y="87"/>
                </a:lnTo>
                <a:lnTo>
                  <a:pt x="10" y="86"/>
                </a:lnTo>
                <a:lnTo>
                  <a:pt x="10" y="86"/>
                </a:lnTo>
                <a:lnTo>
                  <a:pt x="11" y="86"/>
                </a:lnTo>
                <a:lnTo>
                  <a:pt x="11" y="86"/>
                </a:lnTo>
                <a:lnTo>
                  <a:pt x="11" y="85"/>
                </a:lnTo>
                <a:lnTo>
                  <a:pt x="11" y="85"/>
                </a:lnTo>
                <a:lnTo>
                  <a:pt x="11" y="85"/>
                </a:lnTo>
                <a:lnTo>
                  <a:pt x="11" y="85"/>
                </a:lnTo>
                <a:lnTo>
                  <a:pt x="11" y="85"/>
                </a:lnTo>
                <a:lnTo>
                  <a:pt x="11" y="85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ln>
                <a:solidFill>
                  <a:schemeClr val="tx1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Freeform 4">
            <a:extLst>
              <a:ext uri="{FF2B5EF4-FFF2-40B4-BE49-F238E27FC236}">
                <a16:creationId xmlns="" xmlns:a16="http://schemas.microsoft.com/office/drawing/2014/main" id="{A818CFEA-BD14-45E7-BC67-8701A055DF61}"/>
              </a:ext>
            </a:extLst>
          </p:cNvPr>
          <p:cNvSpPr>
            <a:spLocks/>
          </p:cNvSpPr>
          <p:nvPr/>
        </p:nvSpPr>
        <p:spPr bwMode="auto">
          <a:xfrm>
            <a:off x="3514132" y="1749160"/>
            <a:ext cx="1349535" cy="874100"/>
          </a:xfrm>
          <a:custGeom>
            <a:avLst/>
            <a:gdLst/>
            <a:ahLst/>
            <a:cxnLst>
              <a:cxn ang="0">
                <a:pos x="81" y="1"/>
              </a:cxn>
              <a:cxn ang="0">
                <a:pos x="88" y="6"/>
              </a:cxn>
              <a:cxn ang="0">
                <a:pos x="92" y="10"/>
              </a:cxn>
              <a:cxn ang="0">
                <a:pos x="93" y="9"/>
              </a:cxn>
              <a:cxn ang="0">
                <a:pos x="113" y="11"/>
              </a:cxn>
              <a:cxn ang="0">
                <a:pos x="118" y="15"/>
              </a:cxn>
              <a:cxn ang="0">
                <a:pos x="123" y="21"/>
              </a:cxn>
              <a:cxn ang="0">
                <a:pos x="128" y="19"/>
              </a:cxn>
              <a:cxn ang="0">
                <a:pos x="136" y="19"/>
              </a:cxn>
              <a:cxn ang="0">
                <a:pos x="143" y="24"/>
              </a:cxn>
              <a:cxn ang="0">
                <a:pos x="152" y="25"/>
              </a:cxn>
              <a:cxn ang="0">
                <a:pos x="157" y="27"/>
              </a:cxn>
              <a:cxn ang="0">
                <a:pos x="163" y="33"/>
              </a:cxn>
              <a:cxn ang="0">
                <a:pos x="165" y="42"/>
              </a:cxn>
              <a:cxn ang="0">
                <a:pos x="163" y="52"/>
              </a:cxn>
              <a:cxn ang="0">
                <a:pos x="162" y="61"/>
              </a:cxn>
              <a:cxn ang="0">
                <a:pos x="160" y="66"/>
              </a:cxn>
              <a:cxn ang="0">
                <a:pos x="159" y="69"/>
              </a:cxn>
              <a:cxn ang="0">
                <a:pos x="162" y="74"/>
              </a:cxn>
              <a:cxn ang="0">
                <a:pos x="153" y="80"/>
              </a:cxn>
              <a:cxn ang="0">
                <a:pos x="142" y="89"/>
              </a:cxn>
              <a:cxn ang="0">
                <a:pos x="137" y="93"/>
              </a:cxn>
              <a:cxn ang="0">
                <a:pos x="132" y="96"/>
              </a:cxn>
              <a:cxn ang="0">
                <a:pos x="129" y="101"/>
              </a:cxn>
              <a:cxn ang="0">
                <a:pos x="122" y="102"/>
              </a:cxn>
              <a:cxn ang="0">
                <a:pos x="118" y="99"/>
              </a:cxn>
              <a:cxn ang="0">
                <a:pos x="116" y="95"/>
              </a:cxn>
              <a:cxn ang="0">
                <a:pos x="109" y="97"/>
              </a:cxn>
              <a:cxn ang="0">
                <a:pos x="104" y="103"/>
              </a:cxn>
              <a:cxn ang="0">
                <a:pos x="100" y="112"/>
              </a:cxn>
              <a:cxn ang="0">
                <a:pos x="87" y="111"/>
              </a:cxn>
              <a:cxn ang="0">
                <a:pos x="78" y="109"/>
              </a:cxn>
              <a:cxn ang="0">
                <a:pos x="75" y="104"/>
              </a:cxn>
              <a:cxn ang="0">
                <a:pos x="71" y="102"/>
              </a:cxn>
              <a:cxn ang="0">
                <a:pos x="64" y="98"/>
              </a:cxn>
              <a:cxn ang="0">
                <a:pos x="58" y="96"/>
              </a:cxn>
              <a:cxn ang="0">
                <a:pos x="52" y="100"/>
              </a:cxn>
              <a:cxn ang="0">
                <a:pos x="46" y="98"/>
              </a:cxn>
              <a:cxn ang="0">
                <a:pos x="33" y="95"/>
              </a:cxn>
              <a:cxn ang="0">
                <a:pos x="24" y="89"/>
              </a:cxn>
              <a:cxn ang="0">
                <a:pos x="16" y="85"/>
              </a:cxn>
              <a:cxn ang="0">
                <a:pos x="11" y="80"/>
              </a:cxn>
              <a:cxn ang="0">
                <a:pos x="3" y="80"/>
              </a:cxn>
              <a:cxn ang="0">
                <a:pos x="1" y="68"/>
              </a:cxn>
              <a:cxn ang="0">
                <a:pos x="5" y="58"/>
              </a:cxn>
              <a:cxn ang="0">
                <a:pos x="13" y="48"/>
              </a:cxn>
              <a:cxn ang="0">
                <a:pos x="19" y="41"/>
              </a:cxn>
              <a:cxn ang="0">
                <a:pos x="27" y="40"/>
              </a:cxn>
              <a:cxn ang="0">
                <a:pos x="35" y="37"/>
              </a:cxn>
              <a:cxn ang="0">
                <a:pos x="44" y="36"/>
              </a:cxn>
              <a:cxn ang="0">
                <a:pos x="56" y="27"/>
              </a:cxn>
              <a:cxn ang="0">
                <a:pos x="59" y="24"/>
              </a:cxn>
              <a:cxn ang="0">
                <a:pos x="58" y="21"/>
              </a:cxn>
              <a:cxn ang="0">
                <a:pos x="55" y="15"/>
              </a:cxn>
              <a:cxn ang="0">
                <a:pos x="55" y="11"/>
              </a:cxn>
              <a:cxn ang="0">
                <a:pos x="58" y="4"/>
              </a:cxn>
              <a:cxn ang="0">
                <a:pos x="67" y="2"/>
              </a:cxn>
              <a:cxn ang="0">
                <a:pos x="75" y="2"/>
              </a:cxn>
            </a:cxnLst>
            <a:rect l="0" t="0" r="r" b="b"/>
            <a:pathLst>
              <a:path w="166" h="112">
                <a:moveTo>
                  <a:pt x="75" y="1"/>
                </a:moveTo>
                <a:lnTo>
                  <a:pt x="76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9" y="0"/>
                </a:lnTo>
                <a:lnTo>
                  <a:pt x="80" y="0"/>
                </a:lnTo>
                <a:lnTo>
                  <a:pt x="81" y="1"/>
                </a:lnTo>
                <a:lnTo>
                  <a:pt x="82" y="1"/>
                </a:lnTo>
                <a:lnTo>
                  <a:pt x="83" y="2"/>
                </a:lnTo>
                <a:lnTo>
                  <a:pt x="84" y="2"/>
                </a:lnTo>
                <a:lnTo>
                  <a:pt x="85" y="3"/>
                </a:lnTo>
                <a:lnTo>
                  <a:pt x="85" y="4"/>
                </a:lnTo>
                <a:lnTo>
                  <a:pt x="86" y="5"/>
                </a:lnTo>
                <a:lnTo>
                  <a:pt x="87" y="6"/>
                </a:lnTo>
                <a:lnTo>
                  <a:pt x="88" y="6"/>
                </a:lnTo>
                <a:lnTo>
                  <a:pt x="89" y="7"/>
                </a:lnTo>
                <a:lnTo>
                  <a:pt x="90" y="8"/>
                </a:lnTo>
                <a:lnTo>
                  <a:pt x="91" y="8"/>
                </a:lnTo>
                <a:lnTo>
                  <a:pt x="92" y="9"/>
                </a:lnTo>
                <a:lnTo>
                  <a:pt x="92" y="9"/>
                </a:lnTo>
                <a:lnTo>
                  <a:pt x="92" y="9"/>
                </a:lnTo>
                <a:lnTo>
                  <a:pt x="92" y="10"/>
                </a:lnTo>
                <a:lnTo>
                  <a:pt x="92" y="10"/>
                </a:lnTo>
                <a:lnTo>
                  <a:pt x="92" y="10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3" y="10"/>
                </a:lnTo>
                <a:lnTo>
                  <a:pt x="93" y="10"/>
                </a:lnTo>
                <a:lnTo>
                  <a:pt x="93" y="9"/>
                </a:lnTo>
                <a:lnTo>
                  <a:pt x="93" y="9"/>
                </a:lnTo>
                <a:lnTo>
                  <a:pt x="95" y="9"/>
                </a:lnTo>
                <a:lnTo>
                  <a:pt x="98" y="9"/>
                </a:lnTo>
                <a:lnTo>
                  <a:pt x="102" y="10"/>
                </a:lnTo>
                <a:lnTo>
                  <a:pt x="104" y="10"/>
                </a:lnTo>
                <a:lnTo>
                  <a:pt x="107" y="10"/>
                </a:lnTo>
                <a:lnTo>
                  <a:pt x="109" y="10"/>
                </a:lnTo>
                <a:lnTo>
                  <a:pt x="111" y="11"/>
                </a:lnTo>
                <a:lnTo>
                  <a:pt x="113" y="11"/>
                </a:lnTo>
                <a:lnTo>
                  <a:pt x="114" y="11"/>
                </a:lnTo>
                <a:lnTo>
                  <a:pt x="114" y="12"/>
                </a:lnTo>
                <a:lnTo>
                  <a:pt x="115" y="12"/>
                </a:lnTo>
                <a:lnTo>
                  <a:pt x="116" y="13"/>
                </a:lnTo>
                <a:lnTo>
                  <a:pt x="117" y="13"/>
                </a:lnTo>
                <a:lnTo>
                  <a:pt x="117" y="14"/>
                </a:lnTo>
                <a:lnTo>
                  <a:pt x="118" y="14"/>
                </a:lnTo>
                <a:lnTo>
                  <a:pt x="118" y="15"/>
                </a:lnTo>
                <a:lnTo>
                  <a:pt x="119" y="16"/>
                </a:lnTo>
                <a:lnTo>
                  <a:pt x="119" y="16"/>
                </a:lnTo>
                <a:lnTo>
                  <a:pt x="119" y="17"/>
                </a:lnTo>
                <a:lnTo>
                  <a:pt x="120" y="18"/>
                </a:lnTo>
                <a:lnTo>
                  <a:pt x="120" y="19"/>
                </a:lnTo>
                <a:lnTo>
                  <a:pt x="120" y="21"/>
                </a:lnTo>
                <a:lnTo>
                  <a:pt x="122" y="21"/>
                </a:lnTo>
                <a:lnTo>
                  <a:pt x="123" y="21"/>
                </a:lnTo>
                <a:lnTo>
                  <a:pt x="125" y="21"/>
                </a:lnTo>
                <a:lnTo>
                  <a:pt x="127" y="21"/>
                </a:lnTo>
                <a:lnTo>
                  <a:pt x="127" y="21"/>
                </a:lnTo>
                <a:lnTo>
                  <a:pt x="127" y="21"/>
                </a:lnTo>
                <a:lnTo>
                  <a:pt x="128" y="20"/>
                </a:lnTo>
                <a:lnTo>
                  <a:pt x="128" y="20"/>
                </a:lnTo>
                <a:lnTo>
                  <a:pt x="128" y="20"/>
                </a:lnTo>
                <a:lnTo>
                  <a:pt x="128" y="19"/>
                </a:lnTo>
                <a:lnTo>
                  <a:pt x="128" y="19"/>
                </a:lnTo>
                <a:lnTo>
                  <a:pt x="128" y="19"/>
                </a:lnTo>
                <a:lnTo>
                  <a:pt x="130" y="19"/>
                </a:lnTo>
                <a:lnTo>
                  <a:pt x="132" y="19"/>
                </a:lnTo>
                <a:lnTo>
                  <a:pt x="133" y="19"/>
                </a:lnTo>
                <a:lnTo>
                  <a:pt x="135" y="19"/>
                </a:lnTo>
                <a:lnTo>
                  <a:pt x="135" y="19"/>
                </a:lnTo>
                <a:lnTo>
                  <a:pt x="136" y="19"/>
                </a:lnTo>
                <a:lnTo>
                  <a:pt x="136" y="19"/>
                </a:lnTo>
                <a:lnTo>
                  <a:pt x="137" y="19"/>
                </a:lnTo>
                <a:lnTo>
                  <a:pt x="138" y="19"/>
                </a:lnTo>
                <a:lnTo>
                  <a:pt x="138" y="20"/>
                </a:lnTo>
                <a:lnTo>
                  <a:pt x="140" y="21"/>
                </a:lnTo>
                <a:lnTo>
                  <a:pt x="141" y="22"/>
                </a:lnTo>
                <a:lnTo>
                  <a:pt x="142" y="23"/>
                </a:lnTo>
                <a:lnTo>
                  <a:pt x="143" y="24"/>
                </a:lnTo>
                <a:lnTo>
                  <a:pt x="144" y="24"/>
                </a:lnTo>
                <a:lnTo>
                  <a:pt x="145" y="25"/>
                </a:lnTo>
                <a:lnTo>
                  <a:pt x="146" y="25"/>
                </a:lnTo>
                <a:lnTo>
                  <a:pt x="147" y="25"/>
                </a:lnTo>
                <a:lnTo>
                  <a:pt x="148" y="26"/>
                </a:lnTo>
                <a:lnTo>
                  <a:pt x="149" y="26"/>
                </a:lnTo>
                <a:lnTo>
                  <a:pt x="150" y="26"/>
                </a:lnTo>
                <a:lnTo>
                  <a:pt x="152" y="25"/>
                </a:lnTo>
                <a:lnTo>
                  <a:pt x="152" y="25"/>
                </a:lnTo>
                <a:lnTo>
                  <a:pt x="152" y="25"/>
                </a:lnTo>
                <a:lnTo>
                  <a:pt x="153" y="25"/>
                </a:lnTo>
                <a:lnTo>
                  <a:pt x="153" y="25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7" y="27"/>
                </a:lnTo>
                <a:lnTo>
                  <a:pt x="158" y="27"/>
                </a:lnTo>
                <a:lnTo>
                  <a:pt x="159" y="28"/>
                </a:lnTo>
                <a:lnTo>
                  <a:pt x="159" y="28"/>
                </a:lnTo>
                <a:lnTo>
                  <a:pt x="160" y="29"/>
                </a:lnTo>
                <a:lnTo>
                  <a:pt x="161" y="30"/>
                </a:lnTo>
                <a:lnTo>
                  <a:pt x="161" y="31"/>
                </a:lnTo>
                <a:lnTo>
                  <a:pt x="162" y="32"/>
                </a:lnTo>
                <a:lnTo>
                  <a:pt x="163" y="33"/>
                </a:lnTo>
                <a:lnTo>
                  <a:pt x="163" y="33"/>
                </a:lnTo>
                <a:lnTo>
                  <a:pt x="164" y="33"/>
                </a:lnTo>
                <a:lnTo>
                  <a:pt x="165" y="34"/>
                </a:lnTo>
                <a:lnTo>
                  <a:pt x="165" y="36"/>
                </a:lnTo>
                <a:lnTo>
                  <a:pt x="165" y="37"/>
                </a:lnTo>
                <a:lnTo>
                  <a:pt x="166" y="39"/>
                </a:lnTo>
                <a:lnTo>
                  <a:pt x="165" y="41"/>
                </a:lnTo>
                <a:lnTo>
                  <a:pt x="165" y="42"/>
                </a:lnTo>
                <a:lnTo>
                  <a:pt x="165" y="44"/>
                </a:lnTo>
                <a:lnTo>
                  <a:pt x="165" y="45"/>
                </a:lnTo>
                <a:lnTo>
                  <a:pt x="165" y="47"/>
                </a:lnTo>
                <a:lnTo>
                  <a:pt x="164" y="48"/>
                </a:lnTo>
                <a:lnTo>
                  <a:pt x="164" y="49"/>
                </a:lnTo>
                <a:lnTo>
                  <a:pt x="163" y="50"/>
                </a:lnTo>
                <a:lnTo>
                  <a:pt x="163" y="51"/>
                </a:lnTo>
                <a:lnTo>
                  <a:pt x="163" y="52"/>
                </a:lnTo>
                <a:lnTo>
                  <a:pt x="162" y="53"/>
                </a:lnTo>
                <a:lnTo>
                  <a:pt x="162" y="54"/>
                </a:lnTo>
                <a:lnTo>
                  <a:pt x="162" y="56"/>
                </a:lnTo>
                <a:lnTo>
                  <a:pt x="161" y="56"/>
                </a:lnTo>
                <a:lnTo>
                  <a:pt x="161" y="57"/>
                </a:lnTo>
                <a:lnTo>
                  <a:pt x="161" y="58"/>
                </a:lnTo>
                <a:lnTo>
                  <a:pt x="161" y="59"/>
                </a:lnTo>
                <a:lnTo>
                  <a:pt x="162" y="61"/>
                </a:lnTo>
                <a:lnTo>
                  <a:pt x="162" y="62"/>
                </a:lnTo>
                <a:lnTo>
                  <a:pt x="162" y="63"/>
                </a:lnTo>
                <a:lnTo>
                  <a:pt x="162" y="63"/>
                </a:lnTo>
                <a:lnTo>
                  <a:pt x="161" y="64"/>
                </a:lnTo>
                <a:lnTo>
                  <a:pt x="161" y="65"/>
                </a:lnTo>
                <a:lnTo>
                  <a:pt x="161" y="65"/>
                </a:lnTo>
                <a:lnTo>
                  <a:pt x="161" y="66"/>
                </a:lnTo>
                <a:lnTo>
                  <a:pt x="160" y="66"/>
                </a:lnTo>
                <a:lnTo>
                  <a:pt x="160" y="67"/>
                </a:lnTo>
                <a:lnTo>
                  <a:pt x="159" y="67"/>
                </a:lnTo>
                <a:lnTo>
                  <a:pt x="159" y="67"/>
                </a:lnTo>
                <a:lnTo>
                  <a:pt x="158" y="67"/>
                </a:lnTo>
                <a:lnTo>
                  <a:pt x="159" y="68"/>
                </a:lnTo>
                <a:lnTo>
                  <a:pt x="159" y="68"/>
                </a:lnTo>
                <a:lnTo>
                  <a:pt x="159" y="69"/>
                </a:lnTo>
                <a:lnTo>
                  <a:pt x="159" y="69"/>
                </a:lnTo>
                <a:lnTo>
                  <a:pt x="160" y="70"/>
                </a:lnTo>
                <a:lnTo>
                  <a:pt x="161" y="70"/>
                </a:lnTo>
                <a:lnTo>
                  <a:pt x="161" y="71"/>
                </a:lnTo>
                <a:lnTo>
                  <a:pt x="161" y="71"/>
                </a:lnTo>
                <a:lnTo>
                  <a:pt x="162" y="72"/>
                </a:lnTo>
                <a:lnTo>
                  <a:pt x="162" y="72"/>
                </a:lnTo>
                <a:lnTo>
                  <a:pt x="162" y="73"/>
                </a:lnTo>
                <a:lnTo>
                  <a:pt x="162" y="74"/>
                </a:lnTo>
                <a:lnTo>
                  <a:pt x="162" y="74"/>
                </a:lnTo>
                <a:lnTo>
                  <a:pt x="162" y="75"/>
                </a:lnTo>
                <a:lnTo>
                  <a:pt x="160" y="76"/>
                </a:lnTo>
                <a:lnTo>
                  <a:pt x="159" y="76"/>
                </a:lnTo>
                <a:lnTo>
                  <a:pt x="157" y="77"/>
                </a:lnTo>
                <a:lnTo>
                  <a:pt x="156" y="78"/>
                </a:lnTo>
                <a:lnTo>
                  <a:pt x="154" y="78"/>
                </a:lnTo>
                <a:lnTo>
                  <a:pt x="153" y="80"/>
                </a:lnTo>
                <a:lnTo>
                  <a:pt x="152" y="80"/>
                </a:lnTo>
                <a:lnTo>
                  <a:pt x="151" y="81"/>
                </a:lnTo>
                <a:lnTo>
                  <a:pt x="149" y="83"/>
                </a:lnTo>
                <a:lnTo>
                  <a:pt x="146" y="85"/>
                </a:lnTo>
                <a:lnTo>
                  <a:pt x="145" y="86"/>
                </a:lnTo>
                <a:lnTo>
                  <a:pt x="144" y="87"/>
                </a:lnTo>
                <a:lnTo>
                  <a:pt x="143" y="88"/>
                </a:lnTo>
                <a:lnTo>
                  <a:pt x="142" y="89"/>
                </a:lnTo>
                <a:lnTo>
                  <a:pt x="141" y="89"/>
                </a:lnTo>
                <a:lnTo>
                  <a:pt x="140" y="89"/>
                </a:lnTo>
                <a:lnTo>
                  <a:pt x="140" y="90"/>
                </a:lnTo>
                <a:lnTo>
                  <a:pt x="139" y="90"/>
                </a:lnTo>
                <a:lnTo>
                  <a:pt x="139" y="91"/>
                </a:lnTo>
                <a:lnTo>
                  <a:pt x="138" y="91"/>
                </a:lnTo>
                <a:lnTo>
                  <a:pt x="137" y="93"/>
                </a:lnTo>
                <a:lnTo>
                  <a:pt x="137" y="93"/>
                </a:lnTo>
                <a:lnTo>
                  <a:pt x="136" y="94"/>
                </a:lnTo>
                <a:lnTo>
                  <a:pt x="136" y="94"/>
                </a:lnTo>
                <a:lnTo>
                  <a:pt x="135" y="95"/>
                </a:lnTo>
                <a:lnTo>
                  <a:pt x="134" y="95"/>
                </a:lnTo>
                <a:lnTo>
                  <a:pt x="134" y="95"/>
                </a:lnTo>
                <a:lnTo>
                  <a:pt x="133" y="95"/>
                </a:lnTo>
                <a:lnTo>
                  <a:pt x="132" y="95"/>
                </a:lnTo>
                <a:lnTo>
                  <a:pt x="132" y="96"/>
                </a:lnTo>
                <a:lnTo>
                  <a:pt x="131" y="97"/>
                </a:lnTo>
                <a:lnTo>
                  <a:pt x="131" y="98"/>
                </a:lnTo>
                <a:lnTo>
                  <a:pt x="131" y="98"/>
                </a:lnTo>
                <a:lnTo>
                  <a:pt x="131" y="99"/>
                </a:lnTo>
                <a:lnTo>
                  <a:pt x="130" y="100"/>
                </a:lnTo>
                <a:lnTo>
                  <a:pt x="130" y="100"/>
                </a:lnTo>
                <a:lnTo>
                  <a:pt x="129" y="101"/>
                </a:lnTo>
                <a:lnTo>
                  <a:pt x="129" y="101"/>
                </a:lnTo>
                <a:lnTo>
                  <a:pt x="128" y="101"/>
                </a:lnTo>
                <a:lnTo>
                  <a:pt x="128" y="102"/>
                </a:lnTo>
                <a:lnTo>
                  <a:pt x="127" y="102"/>
                </a:lnTo>
                <a:lnTo>
                  <a:pt x="126" y="102"/>
                </a:lnTo>
                <a:lnTo>
                  <a:pt x="125" y="102"/>
                </a:lnTo>
                <a:lnTo>
                  <a:pt x="124" y="102"/>
                </a:lnTo>
                <a:lnTo>
                  <a:pt x="123" y="102"/>
                </a:lnTo>
                <a:lnTo>
                  <a:pt x="122" y="102"/>
                </a:lnTo>
                <a:lnTo>
                  <a:pt x="122" y="102"/>
                </a:lnTo>
                <a:lnTo>
                  <a:pt x="121" y="102"/>
                </a:lnTo>
                <a:lnTo>
                  <a:pt x="120" y="102"/>
                </a:lnTo>
                <a:lnTo>
                  <a:pt x="120" y="101"/>
                </a:lnTo>
                <a:lnTo>
                  <a:pt x="119" y="101"/>
                </a:lnTo>
                <a:lnTo>
                  <a:pt x="119" y="100"/>
                </a:lnTo>
                <a:lnTo>
                  <a:pt x="119" y="100"/>
                </a:lnTo>
                <a:lnTo>
                  <a:pt x="118" y="99"/>
                </a:lnTo>
                <a:lnTo>
                  <a:pt x="118" y="99"/>
                </a:lnTo>
                <a:lnTo>
                  <a:pt x="118" y="98"/>
                </a:lnTo>
                <a:lnTo>
                  <a:pt x="118" y="97"/>
                </a:lnTo>
                <a:lnTo>
                  <a:pt x="118" y="95"/>
                </a:lnTo>
                <a:lnTo>
                  <a:pt x="118" y="94"/>
                </a:lnTo>
                <a:lnTo>
                  <a:pt x="118" y="94"/>
                </a:lnTo>
                <a:lnTo>
                  <a:pt x="117" y="94"/>
                </a:lnTo>
                <a:lnTo>
                  <a:pt x="116" y="95"/>
                </a:lnTo>
                <a:lnTo>
                  <a:pt x="115" y="95"/>
                </a:lnTo>
                <a:lnTo>
                  <a:pt x="114" y="96"/>
                </a:lnTo>
                <a:lnTo>
                  <a:pt x="113" y="97"/>
                </a:lnTo>
                <a:lnTo>
                  <a:pt x="112" y="97"/>
                </a:lnTo>
                <a:lnTo>
                  <a:pt x="112" y="97"/>
                </a:lnTo>
                <a:lnTo>
                  <a:pt x="111" y="97"/>
                </a:lnTo>
                <a:lnTo>
                  <a:pt x="110" y="97"/>
                </a:lnTo>
                <a:lnTo>
                  <a:pt x="109" y="97"/>
                </a:lnTo>
                <a:lnTo>
                  <a:pt x="108" y="97"/>
                </a:lnTo>
                <a:lnTo>
                  <a:pt x="107" y="98"/>
                </a:lnTo>
                <a:lnTo>
                  <a:pt x="107" y="98"/>
                </a:lnTo>
                <a:lnTo>
                  <a:pt x="106" y="99"/>
                </a:lnTo>
                <a:lnTo>
                  <a:pt x="105" y="100"/>
                </a:lnTo>
                <a:lnTo>
                  <a:pt x="105" y="101"/>
                </a:lnTo>
                <a:lnTo>
                  <a:pt x="105" y="102"/>
                </a:lnTo>
                <a:lnTo>
                  <a:pt x="104" y="103"/>
                </a:lnTo>
                <a:lnTo>
                  <a:pt x="104" y="104"/>
                </a:lnTo>
                <a:lnTo>
                  <a:pt x="103" y="106"/>
                </a:lnTo>
                <a:lnTo>
                  <a:pt x="103" y="107"/>
                </a:lnTo>
                <a:lnTo>
                  <a:pt x="102" y="109"/>
                </a:lnTo>
                <a:lnTo>
                  <a:pt x="102" y="109"/>
                </a:lnTo>
                <a:lnTo>
                  <a:pt x="101" y="110"/>
                </a:lnTo>
                <a:lnTo>
                  <a:pt x="101" y="111"/>
                </a:lnTo>
                <a:lnTo>
                  <a:pt x="100" y="112"/>
                </a:lnTo>
                <a:lnTo>
                  <a:pt x="98" y="112"/>
                </a:lnTo>
                <a:lnTo>
                  <a:pt x="97" y="112"/>
                </a:lnTo>
                <a:lnTo>
                  <a:pt x="95" y="112"/>
                </a:lnTo>
                <a:lnTo>
                  <a:pt x="94" y="112"/>
                </a:lnTo>
                <a:lnTo>
                  <a:pt x="93" y="112"/>
                </a:lnTo>
                <a:lnTo>
                  <a:pt x="91" y="112"/>
                </a:lnTo>
                <a:lnTo>
                  <a:pt x="89" y="111"/>
                </a:lnTo>
                <a:lnTo>
                  <a:pt x="87" y="111"/>
                </a:lnTo>
                <a:lnTo>
                  <a:pt x="85" y="111"/>
                </a:lnTo>
                <a:lnTo>
                  <a:pt x="84" y="110"/>
                </a:lnTo>
                <a:lnTo>
                  <a:pt x="83" y="110"/>
                </a:lnTo>
                <a:lnTo>
                  <a:pt x="81" y="110"/>
                </a:lnTo>
                <a:lnTo>
                  <a:pt x="80" y="110"/>
                </a:lnTo>
                <a:lnTo>
                  <a:pt x="78" y="110"/>
                </a:lnTo>
                <a:lnTo>
                  <a:pt x="78" y="110"/>
                </a:lnTo>
                <a:lnTo>
                  <a:pt x="78" y="109"/>
                </a:lnTo>
                <a:lnTo>
                  <a:pt x="78" y="108"/>
                </a:lnTo>
                <a:lnTo>
                  <a:pt x="77" y="107"/>
                </a:lnTo>
                <a:lnTo>
                  <a:pt x="76" y="107"/>
                </a:lnTo>
                <a:lnTo>
                  <a:pt x="76" y="106"/>
                </a:lnTo>
                <a:lnTo>
                  <a:pt x="75" y="105"/>
                </a:lnTo>
                <a:lnTo>
                  <a:pt x="75" y="105"/>
                </a:lnTo>
                <a:lnTo>
                  <a:pt x="75" y="104"/>
                </a:lnTo>
                <a:lnTo>
                  <a:pt x="75" y="104"/>
                </a:lnTo>
                <a:lnTo>
                  <a:pt x="75" y="103"/>
                </a:lnTo>
                <a:lnTo>
                  <a:pt x="75" y="102"/>
                </a:lnTo>
                <a:lnTo>
                  <a:pt x="74" y="102"/>
                </a:lnTo>
                <a:lnTo>
                  <a:pt x="73" y="102"/>
                </a:lnTo>
                <a:lnTo>
                  <a:pt x="73" y="102"/>
                </a:lnTo>
                <a:lnTo>
                  <a:pt x="72" y="102"/>
                </a:lnTo>
                <a:lnTo>
                  <a:pt x="71" y="103"/>
                </a:lnTo>
                <a:lnTo>
                  <a:pt x="71" y="102"/>
                </a:lnTo>
                <a:lnTo>
                  <a:pt x="70" y="102"/>
                </a:lnTo>
                <a:lnTo>
                  <a:pt x="69" y="102"/>
                </a:lnTo>
                <a:lnTo>
                  <a:pt x="68" y="102"/>
                </a:lnTo>
                <a:lnTo>
                  <a:pt x="67" y="101"/>
                </a:lnTo>
                <a:lnTo>
                  <a:pt x="67" y="101"/>
                </a:lnTo>
                <a:lnTo>
                  <a:pt x="66" y="100"/>
                </a:lnTo>
                <a:lnTo>
                  <a:pt x="65" y="99"/>
                </a:lnTo>
                <a:lnTo>
                  <a:pt x="64" y="98"/>
                </a:lnTo>
                <a:lnTo>
                  <a:pt x="64" y="97"/>
                </a:lnTo>
                <a:lnTo>
                  <a:pt x="63" y="96"/>
                </a:lnTo>
                <a:lnTo>
                  <a:pt x="62" y="96"/>
                </a:lnTo>
                <a:lnTo>
                  <a:pt x="62" y="95"/>
                </a:lnTo>
                <a:lnTo>
                  <a:pt x="61" y="95"/>
                </a:lnTo>
                <a:lnTo>
                  <a:pt x="60" y="96"/>
                </a:lnTo>
                <a:lnTo>
                  <a:pt x="59" y="96"/>
                </a:lnTo>
                <a:lnTo>
                  <a:pt x="58" y="96"/>
                </a:lnTo>
                <a:lnTo>
                  <a:pt x="58" y="97"/>
                </a:lnTo>
                <a:lnTo>
                  <a:pt x="57" y="97"/>
                </a:lnTo>
                <a:lnTo>
                  <a:pt x="56" y="98"/>
                </a:lnTo>
                <a:lnTo>
                  <a:pt x="55" y="99"/>
                </a:lnTo>
                <a:lnTo>
                  <a:pt x="54" y="99"/>
                </a:lnTo>
                <a:lnTo>
                  <a:pt x="53" y="100"/>
                </a:lnTo>
                <a:lnTo>
                  <a:pt x="53" y="100"/>
                </a:lnTo>
                <a:lnTo>
                  <a:pt x="52" y="100"/>
                </a:lnTo>
                <a:lnTo>
                  <a:pt x="51" y="100"/>
                </a:lnTo>
                <a:lnTo>
                  <a:pt x="50" y="100"/>
                </a:lnTo>
                <a:lnTo>
                  <a:pt x="49" y="100"/>
                </a:lnTo>
                <a:lnTo>
                  <a:pt x="49" y="99"/>
                </a:lnTo>
                <a:lnTo>
                  <a:pt x="48" y="99"/>
                </a:lnTo>
                <a:lnTo>
                  <a:pt x="47" y="98"/>
                </a:lnTo>
                <a:lnTo>
                  <a:pt x="47" y="98"/>
                </a:lnTo>
                <a:lnTo>
                  <a:pt x="46" y="98"/>
                </a:lnTo>
                <a:lnTo>
                  <a:pt x="45" y="97"/>
                </a:lnTo>
                <a:lnTo>
                  <a:pt x="44" y="97"/>
                </a:lnTo>
                <a:lnTo>
                  <a:pt x="43" y="97"/>
                </a:lnTo>
                <a:lnTo>
                  <a:pt x="42" y="97"/>
                </a:lnTo>
                <a:lnTo>
                  <a:pt x="40" y="97"/>
                </a:lnTo>
                <a:lnTo>
                  <a:pt x="37" y="97"/>
                </a:lnTo>
                <a:lnTo>
                  <a:pt x="35" y="97"/>
                </a:lnTo>
                <a:lnTo>
                  <a:pt x="33" y="95"/>
                </a:lnTo>
                <a:lnTo>
                  <a:pt x="31" y="93"/>
                </a:lnTo>
                <a:lnTo>
                  <a:pt x="30" y="92"/>
                </a:lnTo>
                <a:lnTo>
                  <a:pt x="30" y="91"/>
                </a:lnTo>
                <a:lnTo>
                  <a:pt x="29" y="90"/>
                </a:lnTo>
                <a:lnTo>
                  <a:pt x="28" y="89"/>
                </a:lnTo>
                <a:lnTo>
                  <a:pt x="27" y="89"/>
                </a:lnTo>
                <a:lnTo>
                  <a:pt x="25" y="89"/>
                </a:lnTo>
                <a:lnTo>
                  <a:pt x="24" y="89"/>
                </a:lnTo>
                <a:lnTo>
                  <a:pt x="22" y="89"/>
                </a:lnTo>
                <a:lnTo>
                  <a:pt x="21" y="89"/>
                </a:lnTo>
                <a:lnTo>
                  <a:pt x="20" y="88"/>
                </a:lnTo>
                <a:lnTo>
                  <a:pt x="19" y="88"/>
                </a:lnTo>
                <a:lnTo>
                  <a:pt x="18" y="87"/>
                </a:lnTo>
                <a:lnTo>
                  <a:pt x="17" y="87"/>
                </a:lnTo>
                <a:lnTo>
                  <a:pt x="16" y="86"/>
                </a:lnTo>
                <a:lnTo>
                  <a:pt x="16" y="85"/>
                </a:lnTo>
                <a:lnTo>
                  <a:pt x="15" y="84"/>
                </a:lnTo>
                <a:lnTo>
                  <a:pt x="15" y="83"/>
                </a:lnTo>
                <a:lnTo>
                  <a:pt x="14" y="83"/>
                </a:lnTo>
                <a:lnTo>
                  <a:pt x="14" y="82"/>
                </a:lnTo>
                <a:lnTo>
                  <a:pt x="13" y="80"/>
                </a:lnTo>
                <a:lnTo>
                  <a:pt x="13" y="80"/>
                </a:lnTo>
                <a:lnTo>
                  <a:pt x="12" y="80"/>
                </a:lnTo>
                <a:lnTo>
                  <a:pt x="11" y="80"/>
                </a:lnTo>
                <a:lnTo>
                  <a:pt x="10" y="80"/>
                </a:lnTo>
                <a:lnTo>
                  <a:pt x="8" y="81"/>
                </a:lnTo>
                <a:lnTo>
                  <a:pt x="7" y="81"/>
                </a:lnTo>
                <a:lnTo>
                  <a:pt x="6" y="81"/>
                </a:lnTo>
                <a:lnTo>
                  <a:pt x="5" y="81"/>
                </a:lnTo>
                <a:lnTo>
                  <a:pt x="4" y="81"/>
                </a:lnTo>
                <a:lnTo>
                  <a:pt x="3" y="81"/>
                </a:lnTo>
                <a:lnTo>
                  <a:pt x="3" y="80"/>
                </a:lnTo>
                <a:lnTo>
                  <a:pt x="2" y="80"/>
                </a:lnTo>
                <a:lnTo>
                  <a:pt x="2" y="79"/>
                </a:lnTo>
                <a:lnTo>
                  <a:pt x="2" y="79"/>
                </a:lnTo>
                <a:lnTo>
                  <a:pt x="2" y="76"/>
                </a:lnTo>
                <a:lnTo>
                  <a:pt x="2" y="74"/>
                </a:lnTo>
                <a:lnTo>
                  <a:pt x="2" y="72"/>
                </a:lnTo>
                <a:lnTo>
                  <a:pt x="2" y="70"/>
                </a:lnTo>
                <a:lnTo>
                  <a:pt x="1" y="68"/>
                </a:lnTo>
                <a:lnTo>
                  <a:pt x="1" y="65"/>
                </a:lnTo>
                <a:lnTo>
                  <a:pt x="1" y="65"/>
                </a:lnTo>
                <a:lnTo>
                  <a:pt x="1" y="64"/>
                </a:lnTo>
                <a:lnTo>
                  <a:pt x="0" y="63"/>
                </a:lnTo>
                <a:lnTo>
                  <a:pt x="0" y="62"/>
                </a:lnTo>
                <a:lnTo>
                  <a:pt x="3" y="60"/>
                </a:lnTo>
                <a:lnTo>
                  <a:pt x="4" y="59"/>
                </a:lnTo>
                <a:lnTo>
                  <a:pt x="5" y="58"/>
                </a:lnTo>
                <a:lnTo>
                  <a:pt x="6" y="57"/>
                </a:lnTo>
                <a:lnTo>
                  <a:pt x="7" y="56"/>
                </a:lnTo>
                <a:lnTo>
                  <a:pt x="8" y="54"/>
                </a:lnTo>
                <a:lnTo>
                  <a:pt x="9" y="53"/>
                </a:lnTo>
                <a:lnTo>
                  <a:pt x="10" y="52"/>
                </a:lnTo>
                <a:lnTo>
                  <a:pt x="11" y="51"/>
                </a:lnTo>
                <a:lnTo>
                  <a:pt x="12" y="49"/>
                </a:lnTo>
                <a:lnTo>
                  <a:pt x="13" y="48"/>
                </a:lnTo>
                <a:lnTo>
                  <a:pt x="14" y="46"/>
                </a:lnTo>
                <a:lnTo>
                  <a:pt x="14" y="44"/>
                </a:lnTo>
                <a:lnTo>
                  <a:pt x="15" y="42"/>
                </a:lnTo>
                <a:lnTo>
                  <a:pt x="15" y="40"/>
                </a:lnTo>
                <a:lnTo>
                  <a:pt x="16" y="41"/>
                </a:lnTo>
                <a:lnTo>
                  <a:pt x="17" y="41"/>
                </a:lnTo>
                <a:lnTo>
                  <a:pt x="18" y="41"/>
                </a:lnTo>
                <a:lnTo>
                  <a:pt x="19" y="41"/>
                </a:lnTo>
                <a:lnTo>
                  <a:pt x="19" y="41"/>
                </a:lnTo>
                <a:lnTo>
                  <a:pt x="20" y="41"/>
                </a:lnTo>
                <a:lnTo>
                  <a:pt x="22" y="41"/>
                </a:lnTo>
                <a:lnTo>
                  <a:pt x="23" y="41"/>
                </a:lnTo>
                <a:lnTo>
                  <a:pt x="24" y="41"/>
                </a:lnTo>
                <a:lnTo>
                  <a:pt x="25" y="41"/>
                </a:lnTo>
                <a:lnTo>
                  <a:pt x="26" y="41"/>
                </a:lnTo>
                <a:lnTo>
                  <a:pt x="27" y="40"/>
                </a:lnTo>
                <a:lnTo>
                  <a:pt x="28" y="40"/>
                </a:lnTo>
                <a:lnTo>
                  <a:pt x="29" y="40"/>
                </a:lnTo>
                <a:lnTo>
                  <a:pt x="30" y="39"/>
                </a:lnTo>
                <a:lnTo>
                  <a:pt x="31" y="39"/>
                </a:lnTo>
                <a:lnTo>
                  <a:pt x="32" y="38"/>
                </a:lnTo>
                <a:lnTo>
                  <a:pt x="34" y="38"/>
                </a:lnTo>
                <a:lnTo>
                  <a:pt x="34" y="37"/>
                </a:lnTo>
                <a:lnTo>
                  <a:pt x="35" y="37"/>
                </a:lnTo>
                <a:lnTo>
                  <a:pt x="35" y="37"/>
                </a:lnTo>
                <a:lnTo>
                  <a:pt x="36" y="37"/>
                </a:lnTo>
                <a:lnTo>
                  <a:pt x="36" y="37"/>
                </a:lnTo>
                <a:lnTo>
                  <a:pt x="37" y="37"/>
                </a:lnTo>
                <a:lnTo>
                  <a:pt x="39" y="37"/>
                </a:lnTo>
                <a:lnTo>
                  <a:pt x="40" y="36"/>
                </a:lnTo>
                <a:lnTo>
                  <a:pt x="42" y="36"/>
                </a:lnTo>
                <a:lnTo>
                  <a:pt x="44" y="36"/>
                </a:lnTo>
                <a:lnTo>
                  <a:pt x="45" y="35"/>
                </a:lnTo>
                <a:lnTo>
                  <a:pt x="46" y="34"/>
                </a:lnTo>
                <a:lnTo>
                  <a:pt x="48" y="34"/>
                </a:lnTo>
                <a:lnTo>
                  <a:pt x="49" y="33"/>
                </a:lnTo>
                <a:lnTo>
                  <a:pt x="50" y="32"/>
                </a:lnTo>
                <a:lnTo>
                  <a:pt x="52" y="31"/>
                </a:lnTo>
                <a:lnTo>
                  <a:pt x="54" y="29"/>
                </a:lnTo>
                <a:lnTo>
                  <a:pt x="56" y="27"/>
                </a:lnTo>
                <a:lnTo>
                  <a:pt x="58" y="25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5"/>
                </a:lnTo>
                <a:lnTo>
                  <a:pt x="59" y="24"/>
                </a:lnTo>
                <a:lnTo>
                  <a:pt x="59" y="24"/>
                </a:lnTo>
                <a:lnTo>
                  <a:pt x="59" y="24"/>
                </a:lnTo>
                <a:lnTo>
                  <a:pt x="59" y="24"/>
                </a:lnTo>
                <a:lnTo>
                  <a:pt x="58" y="24"/>
                </a:lnTo>
                <a:lnTo>
                  <a:pt x="58" y="23"/>
                </a:lnTo>
                <a:lnTo>
                  <a:pt x="58" y="22"/>
                </a:lnTo>
                <a:lnTo>
                  <a:pt x="58" y="22"/>
                </a:lnTo>
                <a:lnTo>
                  <a:pt x="58" y="21"/>
                </a:lnTo>
                <a:lnTo>
                  <a:pt x="57" y="20"/>
                </a:lnTo>
                <a:lnTo>
                  <a:pt x="57" y="20"/>
                </a:lnTo>
                <a:lnTo>
                  <a:pt x="56" y="19"/>
                </a:lnTo>
                <a:lnTo>
                  <a:pt x="56" y="18"/>
                </a:lnTo>
                <a:lnTo>
                  <a:pt x="55" y="18"/>
                </a:lnTo>
                <a:lnTo>
                  <a:pt x="55" y="17"/>
                </a:lnTo>
                <a:lnTo>
                  <a:pt x="55" y="16"/>
                </a:lnTo>
                <a:lnTo>
                  <a:pt x="55" y="15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1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9"/>
                </a:lnTo>
                <a:lnTo>
                  <a:pt x="55" y="8"/>
                </a:lnTo>
                <a:lnTo>
                  <a:pt x="55" y="7"/>
                </a:lnTo>
                <a:lnTo>
                  <a:pt x="56" y="6"/>
                </a:lnTo>
                <a:lnTo>
                  <a:pt x="56" y="6"/>
                </a:lnTo>
                <a:lnTo>
                  <a:pt x="57" y="5"/>
                </a:lnTo>
                <a:lnTo>
                  <a:pt x="58" y="4"/>
                </a:lnTo>
                <a:lnTo>
                  <a:pt x="59" y="4"/>
                </a:lnTo>
                <a:lnTo>
                  <a:pt x="60" y="3"/>
                </a:lnTo>
                <a:lnTo>
                  <a:pt x="61" y="3"/>
                </a:lnTo>
                <a:lnTo>
                  <a:pt x="62" y="3"/>
                </a:lnTo>
                <a:lnTo>
                  <a:pt x="63" y="2"/>
                </a:lnTo>
                <a:lnTo>
                  <a:pt x="65" y="2"/>
                </a:lnTo>
                <a:lnTo>
                  <a:pt x="66" y="2"/>
                </a:lnTo>
                <a:lnTo>
                  <a:pt x="67" y="2"/>
                </a:lnTo>
                <a:lnTo>
                  <a:pt x="69" y="2"/>
                </a:lnTo>
                <a:lnTo>
                  <a:pt x="70" y="2"/>
                </a:lnTo>
                <a:lnTo>
                  <a:pt x="72" y="2"/>
                </a:lnTo>
                <a:lnTo>
                  <a:pt x="73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5" y="2"/>
                </a:lnTo>
                <a:lnTo>
                  <a:pt x="75" y="2"/>
                </a:lnTo>
                <a:lnTo>
                  <a:pt x="75" y="1"/>
                </a:lnTo>
                <a:lnTo>
                  <a:pt x="75" y="1"/>
                </a:lnTo>
                <a:lnTo>
                  <a:pt x="75" y="1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/>
            <a:endParaRPr lang="en-US" sz="700" kern="0" dirty="0">
              <a:ln>
                <a:solidFill>
                  <a:schemeClr val="tx1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130DBFA2-B8DE-4AE0-B3F9-01DB83852011}"/>
              </a:ext>
            </a:extLst>
          </p:cNvPr>
          <p:cNvSpPr>
            <a:spLocks/>
          </p:cNvSpPr>
          <p:nvPr/>
        </p:nvSpPr>
        <p:spPr bwMode="auto">
          <a:xfrm>
            <a:off x="5391417" y="2097706"/>
            <a:ext cx="1626604" cy="1333959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5" y="28"/>
              </a:cxn>
              <a:cxn ang="0">
                <a:pos x="19" y="11"/>
              </a:cxn>
              <a:cxn ang="0">
                <a:pos x="33" y="2"/>
              </a:cxn>
              <a:cxn ang="0">
                <a:pos x="37" y="9"/>
              </a:cxn>
              <a:cxn ang="0">
                <a:pos x="42" y="15"/>
              </a:cxn>
              <a:cxn ang="0">
                <a:pos x="46" y="22"/>
              </a:cxn>
              <a:cxn ang="0">
                <a:pos x="51" y="28"/>
              </a:cxn>
              <a:cxn ang="0">
                <a:pos x="61" y="20"/>
              </a:cxn>
              <a:cxn ang="0">
                <a:pos x="61" y="13"/>
              </a:cxn>
              <a:cxn ang="0">
                <a:pos x="65" y="11"/>
              </a:cxn>
              <a:cxn ang="0">
                <a:pos x="70" y="13"/>
              </a:cxn>
              <a:cxn ang="0">
                <a:pos x="72" y="18"/>
              </a:cxn>
              <a:cxn ang="0">
                <a:pos x="77" y="21"/>
              </a:cxn>
              <a:cxn ang="0">
                <a:pos x="83" y="24"/>
              </a:cxn>
              <a:cxn ang="0">
                <a:pos x="92" y="21"/>
              </a:cxn>
              <a:cxn ang="0">
                <a:pos x="104" y="16"/>
              </a:cxn>
              <a:cxn ang="0">
                <a:pos x="111" y="14"/>
              </a:cxn>
              <a:cxn ang="0">
                <a:pos x="114" y="11"/>
              </a:cxn>
              <a:cxn ang="0">
                <a:pos x="124" y="12"/>
              </a:cxn>
              <a:cxn ang="0">
                <a:pos x="131" y="18"/>
              </a:cxn>
              <a:cxn ang="0">
                <a:pos x="134" y="23"/>
              </a:cxn>
              <a:cxn ang="0">
                <a:pos x="137" y="28"/>
              </a:cxn>
              <a:cxn ang="0">
                <a:pos x="146" y="30"/>
              </a:cxn>
              <a:cxn ang="0">
                <a:pos x="152" y="33"/>
              </a:cxn>
              <a:cxn ang="0">
                <a:pos x="155" y="38"/>
              </a:cxn>
              <a:cxn ang="0">
                <a:pos x="160" y="41"/>
              </a:cxn>
              <a:cxn ang="0">
                <a:pos x="176" y="43"/>
              </a:cxn>
              <a:cxn ang="0">
                <a:pos x="183" y="41"/>
              </a:cxn>
              <a:cxn ang="0">
                <a:pos x="189" y="34"/>
              </a:cxn>
              <a:cxn ang="0">
                <a:pos x="192" y="39"/>
              </a:cxn>
              <a:cxn ang="0">
                <a:pos x="200" y="46"/>
              </a:cxn>
              <a:cxn ang="0">
                <a:pos x="194" y="53"/>
              </a:cxn>
              <a:cxn ang="0">
                <a:pos x="193" y="68"/>
              </a:cxn>
              <a:cxn ang="0">
                <a:pos x="180" y="99"/>
              </a:cxn>
              <a:cxn ang="0">
                <a:pos x="183" y="103"/>
              </a:cxn>
              <a:cxn ang="0">
                <a:pos x="186" y="107"/>
              </a:cxn>
              <a:cxn ang="0">
                <a:pos x="179" y="119"/>
              </a:cxn>
              <a:cxn ang="0">
                <a:pos x="175" y="123"/>
              </a:cxn>
              <a:cxn ang="0">
                <a:pos x="169" y="124"/>
              </a:cxn>
              <a:cxn ang="0">
                <a:pos x="162" y="122"/>
              </a:cxn>
              <a:cxn ang="0">
                <a:pos x="157" y="125"/>
              </a:cxn>
              <a:cxn ang="0">
                <a:pos x="144" y="125"/>
              </a:cxn>
              <a:cxn ang="0">
                <a:pos x="132" y="124"/>
              </a:cxn>
              <a:cxn ang="0">
                <a:pos x="131" y="138"/>
              </a:cxn>
              <a:cxn ang="0">
                <a:pos x="129" y="159"/>
              </a:cxn>
              <a:cxn ang="0">
                <a:pos x="124" y="169"/>
              </a:cxn>
              <a:cxn ang="0">
                <a:pos x="110" y="150"/>
              </a:cxn>
              <a:cxn ang="0">
                <a:pos x="93" y="146"/>
              </a:cxn>
              <a:cxn ang="0">
                <a:pos x="70" y="140"/>
              </a:cxn>
              <a:cxn ang="0">
                <a:pos x="64" y="143"/>
              </a:cxn>
              <a:cxn ang="0">
                <a:pos x="39" y="138"/>
              </a:cxn>
              <a:cxn ang="0">
                <a:pos x="20" y="143"/>
              </a:cxn>
              <a:cxn ang="0">
                <a:pos x="9" y="147"/>
              </a:cxn>
              <a:cxn ang="0">
                <a:pos x="12" y="125"/>
              </a:cxn>
              <a:cxn ang="0">
                <a:pos x="8" y="114"/>
              </a:cxn>
              <a:cxn ang="0">
                <a:pos x="9" y="103"/>
              </a:cxn>
              <a:cxn ang="0">
                <a:pos x="9" y="97"/>
              </a:cxn>
              <a:cxn ang="0">
                <a:pos x="6" y="80"/>
              </a:cxn>
              <a:cxn ang="0">
                <a:pos x="0" y="67"/>
              </a:cxn>
              <a:cxn ang="0">
                <a:pos x="5" y="59"/>
              </a:cxn>
            </a:cxnLst>
            <a:rect l="0" t="0" r="r" b="b"/>
            <a:pathLst>
              <a:path w="200" h="172">
                <a:moveTo>
                  <a:pt x="11" y="52"/>
                </a:moveTo>
                <a:lnTo>
                  <a:pt x="12" y="52"/>
                </a:lnTo>
                <a:lnTo>
                  <a:pt x="14" y="52"/>
                </a:lnTo>
                <a:lnTo>
                  <a:pt x="15" y="52"/>
                </a:lnTo>
                <a:lnTo>
                  <a:pt x="16" y="52"/>
                </a:lnTo>
                <a:lnTo>
                  <a:pt x="18" y="52"/>
                </a:lnTo>
                <a:lnTo>
                  <a:pt x="19" y="51"/>
                </a:lnTo>
                <a:lnTo>
                  <a:pt x="20" y="51"/>
                </a:lnTo>
                <a:lnTo>
                  <a:pt x="21" y="50"/>
                </a:lnTo>
                <a:lnTo>
                  <a:pt x="21" y="50"/>
                </a:lnTo>
                <a:lnTo>
                  <a:pt x="22" y="49"/>
                </a:lnTo>
                <a:lnTo>
                  <a:pt x="23" y="48"/>
                </a:lnTo>
                <a:lnTo>
                  <a:pt x="24" y="48"/>
                </a:lnTo>
                <a:lnTo>
                  <a:pt x="24" y="47"/>
                </a:lnTo>
                <a:lnTo>
                  <a:pt x="25" y="46"/>
                </a:lnTo>
                <a:lnTo>
                  <a:pt x="25" y="45"/>
                </a:lnTo>
                <a:lnTo>
                  <a:pt x="26" y="44"/>
                </a:lnTo>
                <a:lnTo>
                  <a:pt x="26" y="43"/>
                </a:lnTo>
                <a:lnTo>
                  <a:pt x="25" y="42"/>
                </a:lnTo>
                <a:lnTo>
                  <a:pt x="25" y="40"/>
                </a:lnTo>
                <a:lnTo>
                  <a:pt x="25" y="39"/>
                </a:lnTo>
                <a:lnTo>
                  <a:pt x="24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1" y="33"/>
                </a:lnTo>
                <a:lnTo>
                  <a:pt x="19" y="31"/>
                </a:lnTo>
                <a:lnTo>
                  <a:pt x="17" y="30"/>
                </a:lnTo>
                <a:lnTo>
                  <a:pt x="16" y="29"/>
                </a:lnTo>
                <a:lnTo>
                  <a:pt x="15" y="28"/>
                </a:lnTo>
                <a:lnTo>
                  <a:pt x="15" y="27"/>
                </a:lnTo>
                <a:lnTo>
                  <a:pt x="14" y="25"/>
                </a:lnTo>
                <a:lnTo>
                  <a:pt x="14" y="24"/>
                </a:lnTo>
                <a:lnTo>
                  <a:pt x="14" y="23"/>
                </a:lnTo>
                <a:lnTo>
                  <a:pt x="14" y="22"/>
                </a:lnTo>
                <a:lnTo>
                  <a:pt x="14" y="21"/>
                </a:lnTo>
                <a:lnTo>
                  <a:pt x="14" y="19"/>
                </a:lnTo>
                <a:lnTo>
                  <a:pt x="14" y="18"/>
                </a:lnTo>
                <a:lnTo>
                  <a:pt x="15" y="17"/>
                </a:lnTo>
                <a:lnTo>
                  <a:pt x="15" y="17"/>
                </a:lnTo>
                <a:lnTo>
                  <a:pt x="15" y="16"/>
                </a:lnTo>
                <a:lnTo>
                  <a:pt x="16" y="15"/>
                </a:lnTo>
                <a:lnTo>
                  <a:pt x="17" y="13"/>
                </a:lnTo>
                <a:lnTo>
                  <a:pt x="18" y="12"/>
                </a:lnTo>
                <a:lnTo>
                  <a:pt x="19" y="11"/>
                </a:lnTo>
                <a:lnTo>
                  <a:pt x="20" y="9"/>
                </a:lnTo>
                <a:lnTo>
                  <a:pt x="21" y="8"/>
                </a:lnTo>
                <a:lnTo>
                  <a:pt x="22" y="7"/>
                </a:lnTo>
                <a:lnTo>
                  <a:pt x="24" y="5"/>
                </a:lnTo>
                <a:lnTo>
                  <a:pt x="25" y="4"/>
                </a:lnTo>
                <a:lnTo>
                  <a:pt x="26" y="3"/>
                </a:lnTo>
                <a:lnTo>
                  <a:pt x="28" y="2"/>
                </a:lnTo>
                <a:lnTo>
                  <a:pt x="29" y="1"/>
                </a:lnTo>
                <a:lnTo>
                  <a:pt x="30" y="0"/>
                </a:lnTo>
                <a:lnTo>
                  <a:pt x="31" y="0"/>
                </a:lnTo>
                <a:lnTo>
                  <a:pt x="31" y="1"/>
                </a:lnTo>
                <a:lnTo>
                  <a:pt x="32" y="1"/>
                </a:lnTo>
                <a:lnTo>
                  <a:pt x="32" y="1"/>
                </a:lnTo>
                <a:lnTo>
                  <a:pt x="33" y="2"/>
                </a:lnTo>
                <a:lnTo>
                  <a:pt x="33" y="2"/>
                </a:lnTo>
                <a:lnTo>
                  <a:pt x="33" y="3"/>
                </a:lnTo>
                <a:lnTo>
                  <a:pt x="34" y="4"/>
                </a:lnTo>
                <a:lnTo>
                  <a:pt x="34" y="5"/>
                </a:lnTo>
                <a:lnTo>
                  <a:pt x="35" y="6"/>
                </a:lnTo>
                <a:lnTo>
                  <a:pt x="35" y="7"/>
                </a:lnTo>
                <a:lnTo>
                  <a:pt x="36" y="7"/>
                </a:lnTo>
                <a:lnTo>
                  <a:pt x="36" y="7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9"/>
                </a:lnTo>
                <a:lnTo>
                  <a:pt x="36" y="9"/>
                </a:lnTo>
                <a:lnTo>
                  <a:pt x="37" y="9"/>
                </a:lnTo>
                <a:lnTo>
                  <a:pt x="37" y="9"/>
                </a:lnTo>
                <a:lnTo>
                  <a:pt x="37" y="9"/>
                </a:lnTo>
                <a:lnTo>
                  <a:pt x="38" y="10"/>
                </a:lnTo>
                <a:lnTo>
                  <a:pt x="38" y="10"/>
                </a:lnTo>
                <a:lnTo>
                  <a:pt x="38" y="11"/>
                </a:lnTo>
                <a:lnTo>
                  <a:pt x="39" y="11"/>
                </a:lnTo>
                <a:lnTo>
                  <a:pt x="39" y="12"/>
                </a:lnTo>
                <a:lnTo>
                  <a:pt x="40" y="13"/>
                </a:lnTo>
                <a:lnTo>
                  <a:pt x="40" y="13"/>
                </a:lnTo>
                <a:lnTo>
                  <a:pt x="41" y="14"/>
                </a:lnTo>
                <a:lnTo>
                  <a:pt x="40" y="14"/>
                </a:lnTo>
                <a:lnTo>
                  <a:pt x="40" y="15"/>
                </a:lnTo>
                <a:lnTo>
                  <a:pt x="41" y="15"/>
                </a:lnTo>
                <a:lnTo>
                  <a:pt x="41" y="15"/>
                </a:lnTo>
                <a:lnTo>
                  <a:pt x="41" y="15"/>
                </a:lnTo>
                <a:lnTo>
                  <a:pt x="41" y="15"/>
                </a:lnTo>
                <a:lnTo>
                  <a:pt x="42" y="15"/>
                </a:lnTo>
                <a:lnTo>
                  <a:pt x="42" y="15"/>
                </a:lnTo>
                <a:lnTo>
                  <a:pt x="42" y="16"/>
                </a:lnTo>
                <a:lnTo>
                  <a:pt x="42" y="16"/>
                </a:lnTo>
                <a:lnTo>
                  <a:pt x="43" y="17"/>
                </a:lnTo>
                <a:lnTo>
                  <a:pt x="43" y="18"/>
                </a:lnTo>
                <a:lnTo>
                  <a:pt x="44" y="18"/>
                </a:lnTo>
                <a:lnTo>
                  <a:pt x="44" y="19"/>
                </a:lnTo>
                <a:lnTo>
                  <a:pt x="45" y="19"/>
                </a:lnTo>
                <a:lnTo>
                  <a:pt x="45" y="20"/>
                </a:lnTo>
                <a:lnTo>
                  <a:pt x="46" y="20"/>
                </a:lnTo>
                <a:lnTo>
                  <a:pt x="45" y="21"/>
                </a:lnTo>
                <a:lnTo>
                  <a:pt x="45" y="21"/>
                </a:lnTo>
                <a:lnTo>
                  <a:pt x="46" y="21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7" y="22"/>
                </a:lnTo>
                <a:lnTo>
                  <a:pt x="47" y="22"/>
                </a:lnTo>
                <a:lnTo>
                  <a:pt x="47" y="23"/>
                </a:lnTo>
                <a:lnTo>
                  <a:pt x="48" y="23"/>
                </a:lnTo>
                <a:lnTo>
                  <a:pt x="48" y="24"/>
                </a:lnTo>
                <a:lnTo>
                  <a:pt x="48" y="24"/>
                </a:lnTo>
                <a:lnTo>
                  <a:pt x="49" y="25"/>
                </a:lnTo>
                <a:lnTo>
                  <a:pt x="49" y="25"/>
                </a:lnTo>
                <a:lnTo>
                  <a:pt x="50" y="26"/>
                </a:lnTo>
                <a:lnTo>
                  <a:pt x="50" y="26"/>
                </a:lnTo>
                <a:lnTo>
                  <a:pt x="51" y="27"/>
                </a:lnTo>
                <a:lnTo>
                  <a:pt x="50" y="28"/>
                </a:lnTo>
                <a:lnTo>
                  <a:pt x="50" y="28"/>
                </a:lnTo>
                <a:lnTo>
                  <a:pt x="51" y="28"/>
                </a:lnTo>
                <a:lnTo>
                  <a:pt x="51" y="28"/>
                </a:lnTo>
                <a:lnTo>
                  <a:pt x="51" y="29"/>
                </a:lnTo>
                <a:lnTo>
                  <a:pt x="51" y="29"/>
                </a:lnTo>
                <a:lnTo>
                  <a:pt x="52" y="29"/>
                </a:lnTo>
                <a:lnTo>
                  <a:pt x="52" y="29"/>
                </a:lnTo>
                <a:lnTo>
                  <a:pt x="53" y="28"/>
                </a:lnTo>
                <a:lnTo>
                  <a:pt x="55" y="27"/>
                </a:lnTo>
                <a:lnTo>
                  <a:pt x="56" y="26"/>
                </a:lnTo>
                <a:lnTo>
                  <a:pt x="57" y="25"/>
                </a:lnTo>
                <a:lnTo>
                  <a:pt x="58" y="24"/>
                </a:lnTo>
                <a:lnTo>
                  <a:pt x="59" y="23"/>
                </a:lnTo>
                <a:lnTo>
                  <a:pt x="60" y="22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2" y="20"/>
                </a:lnTo>
                <a:lnTo>
                  <a:pt x="62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8"/>
                </a:lnTo>
                <a:lnTo>
                  <a:pt x="61" y="17"/>
                </a:lnTo>
                <a:lnTo>
                  <a:pt x="60" y="16"/>
                </a:lnTo>
                <a:lnTo>
                  <a:pt x="60" y="15"/>
                </a:lnTo>
                <a:lnTo>
                  <a:pt x="61" y="14"/>
                </a:lnTo>
                <a:lnTo>
                  <a:pt x="61" y="13"/>
                </a:lnTo>
                <a:lnTo>
                  <a:pt x="61" y="13"/>
                </a:lnTo>
                <a:lnTo>
                  <a:pt x="61" y="13"/>
                </a:lnTo>
                <a:lnTo>
                  <a:pt x="61" y="12"/>
                </a:lnTo>
                <a:lnTo>
                  <a:pt x="62" y="12"/>
                </a:lnTo>
                <a:lnTo>
                  <a:pt x="62" y="12"/>
                </a:lnTo>
                <a:lnTo>
                  <a:pt x="63" y="12"/>
                </a:lnTo>
                <a:lnTo>
                  <a:pt x="63" y="12"/>
                </a:lnTo>
                <a:lnTo>
                  <a:pt x="63" y="12"/>
                </a:lnTo>
                <a:lnTo>
                  <a:pt x="64" y="12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5" y="11"/>
                </a:lnTo>
                <a:lnTo>
                  <a:pt x="65" y="11"/>
                </a:lnTo>
                <a:lnTo>
                  <a:pt x="66" y="11"/>
                </a:lnTo>
                <a:lnTo>
                  <a:pt x="65" y="11"/>
                </a:lnTo>
                <a:lnTo>
                  <a:pt x="65" y="11"/>
                </a:lnTo>
                <a:lnTo>
                  <a:pt x="66" y="12"/>
                </a:lnTo>
                <a:lnTo>
                  <a:pt x="66" y="12"/>
                </a:lnTo>
                <a:lnTo>
                  <a:pt x="66" y="12"/>
                </a:lnTo>
                <a:lnTo>
                  <a:pt x="66" y="12"/>
                </a:lnTo>
                <a:lnTo>
                  <a:pt x="67" y="12"/>
                </a:lnTo>
                <a:lnTo>
                  <a:pt x="67" y="12"/>
                </a:lnTo>
                <a:lnTo>
                  <a:pt x="68" y="12"/>
                </a:lnTo>
                <a:lnTo>
                  <a:pt x="69" y="12"/>
                </a:lnTo>
                <a:lnTo>
                  <a:pt x="69" y="12"/>
                </a:lnTo>
                <a:lnTo>
                  <a:pt x="70" y="13"/>
                </a:lnTo>
                <a:lnTo>
                  <a:pt x="70" y="13"/>
                </a:lnTo>
                <a:lnTo>
                  <a:pt x="70" y="13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71" y="15"/>
                </a:lnTo>
                <a:lnTo>
                  <a:pt x="71" y="15"/>
                </a:lnTo>
                <a:lnTo>
                  <a:pt x="71" y="16"/>
                </a:lnTo>
                <a:lnTo>
                  <a:pt x="71" y="16"/>
                </a:lnTo>
                <a:lnTo>
                  <a:pt x="71" y="16"/>
                </a:lnTo>
                <a:lnTo>
                  <a:pt x="71" y="17"/>
                </a:lnTo>
                <a:lnTo>
                  <a:pt x="71" y="17"/>
                </a:lnTo>
                <a:lnTo>
                  <a:pt x="71" y="17"/>
                </a:lnTo>
                <a:lnTo>
                  <a:pt x="72" y="17"/>
                </a:lnTo>
                <a:lnTo>
                  <a:pt x="72" y="17"/>
                </a:lnTo>
                <a:lnTo>
                  <a:pt x="72" y="18"/>
                </a:lnTo>
                <a:lnTo>
                  <a:pt x="72" y="18"/>
                </a:lnTo>
                <a:lnTo>
                  <a:pt x="73" y="18"/>
                </a:lnTo>
                <a:lnTo>
                  <a:pt x="73" y="18"/>
                </a:lnTo>
                <a:lnTo>
                  <a:pt x="73" y="19"/>
                </a:lnTo>
                <a:lnTo>
                  <a:pt x="74" y="19"/>
                </a:lnTo>
                <a:lnTo>
                  <a:pt x="75" y="19"/>
                </a:lnTo>
                <a:lnTo>
                  <a:pt x="75" y="19"/>
                </a:lnTo>
                <a:lnTo>
                  <a:pt x="76" y="19"/>
                </a:lnTo>
                <a:lnTo>
                  <a:pt x="76" y="19"/>
                </a:lnTo>
                <a:lnTo>
                  <a:pt x="77" y="19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7" y="21"/>
                </a:lnTo>
                <a:lnTo>
                  <a:pt x="77" y="21"/>
                </a:lnTo>
                <a:lnTo>
                  <a:pt x="77" y="21"/>
                </a:lnTo>
                <a:lnTo>
                  <a:pt x="77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9" y="22"/>
                </a:lnTo>
                <a:lnTo>
                  <a:pt x="79" y="22"/>
                </a:lnTo>
                <a:lnTo>
                  <a:pt x="79" y="23"/>
                </a:lnTo>
                <a:lnTo>
                  <a:pt x="79" y="23"/>
                </a:lnTo>
                <a:lnTo>
                  <a:pt x="79" y="23"/>
                </a:lnTo>
                <a:lnTo>
                  <a:pt x="80" y="24"/>
                </a:lnTo>
                <a:lnTo>
                  <a:pt x="81" y="24"/>
                </a:lnTo>
                <a:lnTo>
                  <a:pt x="82" y="24"/>
                </a:lnTo>
                <a:lnTo>
                  <a:pt x="83" y="24"/>
                </a:lnTo>
                <a:lnTo>
                  <a:pt x="83" y="24"/>
                </a:lnTo>
                <a:lnTo>
                  <a:pt x="84" y="24"/>
                </a:lnTo>
                <a:lnTo>
                  <a:pt x="85" y="24"/>
                </a:lnTo>
                <a:lnTo>
                  <a:pt x="86" y="24"/>
                </a:lnTo>
                <a:lnTo>
                  <a:pt x="87" y="24"/>
                </a:lnTo>
                <a:lnTo>
                  <a:pt x="88" y="23"/>
                </a:lnTo>
                <a:lnTo>
                  <a:pt x="89" y="23"/>
                </a:lnTo>
                <a:lnTo>
                  <a:pt x="90" y="23"/>
                </a:lnTo>
                <a:lnTo>
                  <a:pt x="90" y="22"/>
                </a:lnTo>
                <a:lnTo>
                  <a:pt x="90" y="22"/>
                </a:lnTo>
                <a:lnTo>
                  <a:pt x="90" y="22"/>
                </a:lnTo>
                <a:lnTo>
                  <a:pt x="91" y="22"/>
                </a:lnTo>
                <a:lnTo>
                  <a:pt x="91" y="22"/>
                </a:lnTo>
                <a:lnTo>
                  <a:pt x="92" y="22"/>
                </a:lnTo>
                <a:lnTo>
                  <a:pt x="92" y="22"/>
                </a:lnTo>
                <a:lnTo>
                  <a:pt x="92" y="21"/>
                </a:lnTo>
                <a:lnTo>
                  <a:pt x="92" y="21"/>
                </a:lnTo>
                <a:lnTo>
                  <a:pt x="92" y="21"/>
                </a:lnTo>
                <a:lnTo>
                  <a:pt x="92" y="20"/>
                </a:lnTo>
                <a:lnTo>
                  <a:pt x="94" y="21"/>
                </a:lnTo>
                <a:lnTo>
                  <a:pt x="95" y="21"/>
                </a:lnTo>
                <a:lnTo>
                  <a:pt x="96" y="21"/>
                </a:lnTo>
                <a:lnTo>
                  <a:pt x="97" y="21"/>
                </a:lnTo>
                <a:lnTo>
                  <a:pt x="98" y="20"/>
                </a:lnTo>
                <a:lnTo>
                  <a:pt x="99" y="20"/>
                </a:lnTo>
                <a:lnTo>
                  <a:pt x="100" y="20"/>
                </a:lnTo>
                <a:lnTo>
                  <a:pt x="100" y="19"/>
                </a:lnTo>
                <a:lnTo>
                  <a:pt x="101" y="19"/>
                </a:lnTo>
                <a:lnTo>
                  <a:pt x="102" y="18"/>
                </a:lnTo>
                <a:lnTo>
                  <a:pt x="103" y="17"/>
                </a:lnTo>
                <a:lnTo>
                  <a:pt x="104" y="16"/>
                </a:lnTo>
                <a:lnTo>
                  <a:pt x="105" y="16"/>
                </a:lnTo>
                <a:lnTo>
                  <a:pt x="106" y="15"/>
                </a:lnTo>
                <a:lnTo>
                  <a:pt x="106" y="16"/>
                </a:lnTo>
                <a:lnTo>
                  <a:pt x="107" y="16"/>
                </a:lnTo>
                <a:lnTo>
                  <a:pt x="107" y="15"/>
                </a:lnTo>
                <a:lnTo>
                  <a:pt x="108" y="15"/>
                </a:lnTo>
                <a:lnTo>
                  <a:pt x="108" y="15"/>
                </a:lnTo>
                <a:lnTo>
                  <a:pt x="108" y="15"/>
                </a:lnTo>
                <a:lnTo>
                  <a:pt x="109" y="14"/>
                </a:lnTo>
                <a:lnTo>
                  <a:pt x="109" y="14"/>
                </a:lnTo>
                <a:lnTo>
                  <a:pt x="109" y="14"/>
                </a:lnTo>
                <a:lnTo>
                  <a:pt x="110" y="14"/>
                </a:lnTo>
                <a:lnTo>
                  <a:pt x="110" y="14"/>
                </a:lnTo>
                <a:lnTo>
                  <a:pt x="111" y="14"/>
                </a:lnTo>
                <a:lnTo>
                  <a:pt x="111" y="14"/>
                </a:lnTo>
                <a:lnTo>
                  <a:pt x="111" y="14"/>
                </a:lnTo>
                <a:lnTo>
                  <a:pt x="112" y="14"/>
                </a:lnTo>
                <a:lnTo>
                  <a:pt x="112" y="13"/>
                </a:lnTo>
                <a:lnTo>
                  <a:pt x="112" y="13"/>
                </a:lnTo>
                <a:lnTo>
                  <a:pt x="112" y="13"/>
                </a:lnTo>
                <a:lnTo>
                  <a:pt x="112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3" y="11"/>
                </a:lnTo>
                <a:lnTo>
                  <a:pt x="113" y="10"/>
                </a:lnTo>
                <a:lnTo>
                  <a:pt x="113" y="10"/>
                </a:lnTo>
                <a:lnTo>
                  <a:pt x="114" y="11"/>
                </a:lnTo>
                <a:lnTo>
                  <a:pt x="116" y="11"/>
                </a:lnTo>
                <a:lnTo>
                  <a:pt x="119" y="11"/>
                </a:lnTo>
                <a:lnTo>
                  <a:pt x="119" y="11"/>
                </a:lnTo>
                <a:lnTo>
                  <a:pt x="120" y="11"/>
                </a:lnTo>
                <a:lnTo>
                  <a:pt x="120" y="11"/>
                </a:lnTo>
                <a:lnTo>
                  <a:pt x="121" y="11"/>
                </a:lnTo>
                <a:lnTo>
                  <a:pt x="122" y="11"/>
                </a:lnTo>
                <a:lnTo>
                  <a:pt x="122" y="11"/>
                </a:lnTo>
                <a:lnTo>
                  <a:pt x="122" y="11"/>
                </a:lnTo>
                <a:lnTo>
                  <a:pt x="122" y="12"/>
                </a:lnTo>
                <a:lnTo>
                  <a:pt x="122" y="12"/>
                </a:lnTo>
                <a:lnTo>
                  <a:pt x="123" y="12"/>
                </a:lnTo>
                <a:lnTo>
                  <a:pt x="123" y="12"/>
                </a:lnTo>
                <a:lnTo>
                  <a:pt x="123" y="12"/>
                </a:lnTo>
                <a:lnTo>
                  <a:pt x="124" y="12"/>
                </a:lnTo>
                <a:lnTo>
                  <a:pt x="125" y="12"/>
                </a:lnTo>
                <a:lnTo>
                  <a:pt x="125" y="12"/>
                </a:lnTo>
                <a:lnTo>
                  <a:pt x="126" y="12"/>
                </a:lnTo>
                <a:lnTo>
                  <a:pt x="126" y="12"/>
                </a:lnTo>
                <a:lnTo>
                  <a:pt x="127" y="13"/>
                </a:lnTo>
                <a:lnTo>
                  <a:pt x="127" y="13"/>
                </a:lnTo>
                <a:lnTo>
                  <a:pt x="128" y="13"/>
                </a:lnTo>
                <a:lnTo>
                  <a:pt x="128" y="14"/>
                </a:lnTo>
                <a:lnTo>
                  <a:pt x="129" y="14"/>
                </a:lnTo>
                <a:lnTo>
                  <a:pt x="129" y="15"/>
                </a:lnTo>
                <a:lnTo>
                  <a:pt x="130" y="16"/>
                </a:lnTo>
                <a:lnTo>
                  <a:pt x="131" y="17"/>
                </a:lnTo>
                <a:lnTo>
                  <a:pt x="130" y="18"/>
                </a:lnTo>
                <a:lnTo>
                  <a:pt x="130" y="18"/>
                </a:lnTo>
                <a:lnTo>
                  <a:pt x="131" y="18"/>
                </a:lnTo>
                <a:lnTo>
                  <a:pt x="131" y="18"/>
                </a:lnTo>
                <a:lnTo>
                  <a:pt x="131" y="19"/>
                </a:lnTo>
                <a:lnTo>
                  <a:pt x="131" y="19"/>
                </a:lnTo>
                <a:lnTo>
                  <a:pt x="132" y="19"/>
                </a:lnTo>
                <a:lnTo>
                  <a:pt x="132" y="19"/>
                </a:lnTo>
                <a:lnTo>
                  <a:pt x="132" y="19"/>
                </a:lnTo>
                <a:lnTo>
                  <a:pt x="132" y="20"/>
                </a:lnTo>
                <a:lnTo>
                  <a:pt x="133" y="20"/>
                </a:lnTo>
                <a:lnTo>
                  <a:pt x="133" y="20"/>
                </a:lnTo>
                <a:lnTo>
                  <a:pt x="133" y="21"/>
                </a:lnTo>
                <a:lnTo>
                  <a:pt x="134" y="22"/>
                </a:lnTo>
                <a:lnTo>
                  <a:pt x="134" y="22"/>
                </a:lnTo>
                <a:lnTo>
                  <a:pt x="134" y="23"/>
                </a:lnTo>
                <a:lnTo>
                  <a:pt x="134" y="23"/>
                </a:lnTo>
                <a:lnTo>
                  <a:pt x="134" y="23"/>
                </a:lnTo>
                <a:lnTo>
                  <a:pt x="134" y="23"/>
                </a:lnTo>
                <a:lnTo>
                  <a:pt x="134" y="24"/>
                </a:lnTo>
                <a:lnTo>
                  <a:pt x="135" y="24"/>
                </a:lnTo>
                <a:lnTo>
                  <a:pt x="135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5"/>
                </a:lnTo>
                <a:lnTo>
                  <a:pt x="136" y="25"/>
                </a:lnTo>
                <a:lnTo>
                  <a:pt x="136" y="26"/>
                </a:lnTo>
                <a:lnTo>
                  <a:pt x="137" y="26"/>
                </a:lnTo>
                <a:lnTo>
                  <a:pt x="137" y="27"/>
                </a:lnTo>
                <a:lnTo>
                  <a:pt x="137" y="27"/>
                </a:lnTo>
                <a:lnTo>
                  <a:pt x="137" y="28"/>
                </a:lnTo>
                <a:lnTo>
                  <a:pt x="137" y="28"/>
                </a:lnTo>
                <a:lnTo>
                  <a:pt x="137" y="28"/>
                </a:lnTo>
                <a:lnTo>
                  <a:pt x="137" y="28"/>
                </a:lnTo>
                <a:lnTo>
                  <a:pt x="138" y="29"/>
                </a:lnTo>
                <a:lnTo>
                  <a:pt x="138" y="29"/>
                </a:lnTo>
                <a:lnTo>
                  <a:pt x="138" y="29"/>
                </a:lnTo>
                <a:lnTo>
                  <a:pt x="139" y="29"/>
                </a:lnTo>
                <a:lnTo>
                  <a:pt x="140" y="29"/>
                </a:lnTo>
                <a:lnTo>
                  <a:pt x="142" y="29"/>
                </a:lnTo>
                <a:lnTo>
                  <a:pt x="144" y="29"/>
                </a:lnTo>
                <a:lnTo>
                  <a:pt x="145" y="29"/>
                </a:lnTo>
                <a:lnTo>
                  <a:pt x="145" y="29"/>
                </a:lnTo>
                <a:lnTo>
                  <a:pt x="145" y="29"/>
                </a:lnTo>
                <a:lnTo>
                  <a:pt x="145" y="30"/>
                </a:lnTo>
                <a:lnTo>
                  <a:pt x="146" y="30"/>
                </a:lnTo>
                <a:lnTo>
                  <a:pt x="146" y="30"/>
                </a:lnTo>
                <a:lnTo>
                  <a:pt x="146" y="30"/>
                </a:lnTo>
                <a:lnTo>
                  <a:pt x="147" y="30"/>
                </a:lnTo>
                <a:lnTo>
                  <a:pt x="147" y="30"/>
                </a:lnTo>
                <a:lnTo>
                  <a:pt x="148" y="30"/>
                </a:lnTo>
                <a:lnTo>
                  <a:pt x="149" y="30"/>
                </a:lnTo>
                <a:lnTo>
                  <a:pt x="150" y="30"/>
                </a:lnTo>
                <a:lnTo>
                  <a:pt x="151" y="30"/>
                </a:lnTo>
                <a:lnTo>
                  <a:pt x="150" y="31"/>
                </a:lnTo>
                <a:lnTo>
                  <a:pt x="150" y="31"/>
                </a:lnTo>
                <a:lnTo>
                  <a:pt x="151" y="31"/>
                </a:lnTo>
                <a:lnTo>
                  <a:pt x="151" y="32"/>
                </a:lnTo>
                <a:lnTo>
                  <a:pt x="151" y="32"/>
                </a:lnTo>
                <a:lnTo>
                  <a:pt x="151" y="32"/>
                </a:lnTo>
                <a:lnTo>
                  <a:pt x="152" y="32"/>
                </a:lnTo>
                <a:lnTo>
                  <a:pt x="152" y="32"/>
                </a:lnTo>
                <a:lnTo>
                  <a:pt x="152" y="33"/>
                </a:lnTo>
                <a:lnTo>
                  <a:pt x="152" y="33"/>
                </a:lnTo>
                <a:lnTo>
                  <a:pt x="153" y="33"/>
                </a:lnTo>
                <a:lnTo>
                  <a:pt x="153" y="34"/>
                </a:lnTo>
                <a:lnTo>
                  <a:pt x="153" y="35"/>
                </a:lnTo>
                <a:lnTo>
                  <a:pt x="154" y="35"/>
                </a:lnTo>
                <a:lnTo>
                  <a:pt x="154" y="35"/>
                </a:lnTo>
                <a:lnTo>
                  <a:pt x="154" y="36"/>
                </a:lnTo>
                <a:lnTo>
                  <a:pt x="154" y="36"/>
                </a:lnTo>
                <a:lnTo>
                  <a:pt x="154" y="37"/>
                </a:lnTo>
                <a:lnTo>
                  <a:pt x="154" y="37"/>
                </a:lnTo>
                <a:lnTo>
                  <a:pt x="154" y="37"/>
                </a:lnTo>
                <a:lnTo>
                  <a:pt x="155" y="37"/>
                </a:lnTo>
                <a:lnTo>
                  <a:pt x="155" y="37"/>
                </a:lnTo>
                <a:lnTo>
                  <a:pt x="155" y="37"/>
                </a:lnTo>
                <a:lnTo>
                  <a:pt x="155" y="38"/>
                </a:lnTo>
                <a:lnTo>
                  <a:pt x="156" y="38"/>
                </a:lnTo>
                <a:lnTo>
                  <a:pt x="156" y="38"/>
                </a:lnTo>
                <a:lnTo>
                  <a:pt x="156" y="39"/>
                </a:lnTo>
                <a:lnTo>
                  <a:pt x="156" y="39"/>
                </a:lnTo>
                <a:lnTo>
                  <a:pt x="157" y="39"/>
                </a:lnTo>
                <a:lnTo>
                  <a:pt x="157" y="39"/>
                </a:lnTo>
                <a:lnTo>
                  <a:pt x="157" y="39"/>
                </a:lnTo>
                <a:lnTo>
                  <a:pt x="157" y="39"/>
                </a:lnTo>
                <a:lnTo>
                  <a:pt x="157" y="40"/>
                </a:lnTo>
                <a:lnTo>
                  <a:pt x="157" y="40"/>
                </a:lnTo>
                <a:lnTo>
                  <a:pt x="158" y="40"/>
                </a:lnTo>
                <a:lnTo>
                  <a:pt x="158" y="40"/>
                </a:lnTo>
                <a:lnTo>
                  <a:pt x="158" y="40"/>
                </a:lnTo>
                <a:lnTo>
                  <a:pt x="159" y="40"/>
                </a:lnTo>
                <a:lnTo>
                  <a:pt x="160" y="41"/>
                </a:lnTo>
                <a:lnTo>
                  <a:pt x="160" y="41"/>
                </a:lnTo>
                <a:lnTo>
                  <a:pt x="161" y="42"/>
                </a:lnTo>
                <a:lnTo>
                  <a:pt x="162" y="42"/>
                </a:lnTo>
                <a:lnTo>
                  <a:pt x="163" y="42"/>
                </a:lnTo>
                <a:lnTo>
                  <a:pt x="164" y="42"/>
                </a:lnTo>
                <a:lnTo>
                  <a:pt x="165" y="42"/>
                </a:lnTo>
                <a:lnTo>
                  <a:pt x="166" y="42"/>
                </a:lnTo>
                <a:lnTo>
                  <a:pt x="168" y="42"/>
                </a:lnTo>
                <a:lnTo>
                  <a:pt x="171" y="42"/>
                </a:lnTo>
                <a:lnTo>
                  <a:pt x="173" y="42"/>
                </a:lnTo>
                <a:lnTo>
                  <a:pt x="174" y="42"/>
                </a:lnTo>
                <a:lnTo>
                  <a:pt x="176" y="42"/>
                </a:lnTo>
                <a:lnTo>
                  <a:pt x="176" y="42"/>
                </a:lnTo>
                <a:lnTo>
                  <a:pt x="176" y="43"/>
                </a:lnTo>
                <a:lnTo>
                  <a:pt x="176" y="43"/>
                </a:lnTo>
                <a:lnTo>
                  <a:pt x="176" y="43"/>
                </a:lnTo>
                <a:lnTo>
                  <a:pt x="176" y="43"/>
                </a:lnTo>
                <a:lnTo>
                  <a:pt x="176" y="43"/>
                </a:lnTo>
                <a:lnTo>
                  <a:pt x="176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2"/>
                </a:lnTo>
                <a:lnTo>
                  <a:pt x="177" y="42"/>
                </a:lnTo>
                <a:lnTo>
                  <a:pt x="178" y="42"/>
                </a:lnTo>
                <a:lnTo>
                  <a:pt x="179" y="42"/>
                </a:lnTo>
                <a:lnTo>
                  <a:pt x="180" y="42"/>
                </a:lnTo>
                <a:lnTo>
                  <a:pt x="181" y="42"/>
                </a:lnTo>
                <a:lnTo>
                  <a:pt x="182" y="42"/>
                </a:lnTo>
                <a:lnTo>
                  <a:pt x="182" y="41"/>
                </a:lnTo>
                <a:lnTo>
                  <a:pt x="183" y="41"/>
                </a:lnTo>
                <a:lnTo>
                  <a:pt x="184" y="40"/>
                </a:lnTo>
                <a:lnTo>
                  <a:pt x="184" y="40"/>
                </a:lnTo>
                <a:lnTo>
                  <a:pt x="185" y="39"/>
                </a:lnTo>
                <a:lnTo>
                  <a:pt x="185" y="38"/>
                </a:lnTo>
                <a:lnTo>
                  <a:pt x="186" y="37"/>
                </a:lnTo>
                <a:lnTo>
                  <a:pt x="187" y="35"/>
                </a:lnTo>
                <a:lnTo>
                  <a:pt x="188" y="36"/>
                </a:lnTo>
                <a:lnTo>
                  <a:pt x="188" y="35"/>
                </a:lnTo>
                <a:lnTo>
                  <a:pt x="188" y="35"/>
                </a:lnTo>
                <a:lnTo>
                  <a:pt x="188" y="35"/>
                </a:lnTo>
                <a:lnTo>
                  <a:pt x="189" y="35"/>
                </a:lnTo>
                <a:lnTo>
                  <a:pt x="189" y="34"/>
                </a:lnTo>
                <a:lnTo>
                  <a:pt x="189" y="34"/>
                </a:lnTo>
                <a:lnTo>
                  <a:pt x="189" y="34"/>
                </a:lnTo>
                <a:lnTo>
                  <a:pt x="189" y="34"/>
                </a:lnTo>
                <a:lnTo>
                  <a:pt x="190" y="34"/>
                </a:lnTo>
                <a:lnTo>
                  <a:pt x="190" y="34"/>
                </a:lnTo>
                <a:lnTo>
                  <a:pt x="190" y="35"/>
                </a:lnTo>
                <a:lnTo>
                  <a:pt x="190" y="35"/>
                </a:lnTo>
                <a:lnTo>
                  <a:pt x="190" y="36"/>
                </a:lnTo>
                <a:lnTo>
                  <a:pt x="190" y="36"/>
                </a:lnTo>
                <a:lnTo>
                  <a:pt x="190" y="37"/>
                </a:lnTo>
                <a:lnTo>
                  <a:pt x="190" y="38"/>
                </a:lnTo>
                <a:lnTo>
                  <a:pt x="190" y="38"/>
                </a:lnTo>
                <a:lnTo>
                  <a:pt x="190" y="38"/>
                </a:lnTo>
                <a:lnTo>
                  <a:pt x="191" y="38"/>
                </a:lnTo>
                <a:lnTo>
                  <a:pt x="191" y="39"/>
                </a:lnTo>
                <a:lnTo>
                  <a:pt x="191" y="39"/>
                </a:lnTo>
                <a:lnTo>
                  <a:pt x="192" y="39"/>
                </a:lnTo>
                <a:lnTo>
                  <a:pt x="192" y="39"/>
                </a:lnTo>
                <a:lnTo>
                  <a:pt x="193" y="39"/>
                </a:lnTo>
                <a:lnTo>
                  <a:pt x="193" y="39"/>
                </a:lnTo>
                <a:lnTo>
                  <a:pt x="194" y="39"/>
                </a:lnTo>
                <a:lnTo>
                  <a:pt x="194" y="39"/>
                </a:lnTo>
                <a:lnTo>
                  <a:pt x="195" y="40"/>
                </a:lnTo>
                <a:lnTo>
                  <a:pt x="196" y="41"/>
                </a:lnTo>
                <a:lnTo>
                  <a:pt x="197" y="41"/>
                </a:lnTo>
                <a:lnTo>
                  <a:pt x="197" y="42"/>
                </a:lnTo>
                <a:lnTo>
                  <a:pt x="198" y="43"/>
                </a:lnTo>
                <a:lnTo>
                  <a:pt x="199" y="44"/>
                </a:lnTo>
                <a:lnTo>
                  <a:pt x="199" y="44"/>
                </a:lnTo>
                <a:lnTo>
                  <a:pt x="199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6"/>
                </a:lnTo>
                <a:lnTo>
                  <a:pt x="200" y="47"/>
                </a:lnTo>
                <a:lnTo>
                  <a:pt x="200" y="47"/>
                </a:lnTo>
                <a:lnTo>
                  <a:pt x="200" y="47"/>
                </a:lnTo>
                <a:lnTo>
                  <a:pt x="199" y="47"/>
                </a:lnTo>
                <a:lnTo>
                  <a:pt x="198" y="47"/>
                </a:lnTo>
                <a:lnTo>
                  <a:pt x="198" y="47"/>
                </a:lnTo>
                <a:lnTo>
                  <a:pt x="197" y="48"/>
                </a:lnTo>
                <a:lnTo>
                  <a:pt x="197" y="48"/>
                </a:lnTo>
                <a:lnTo>
                  <a:pt x="196" y="48"/>
                </a:lnTo>
                <a:lnTo>
                  <a:pt x="196" y="48"/>
                </a:lnTo>
                <a:lnTo>
                  <a:pt x="195" y="49"/>
                </a:lnTo>
                <a:lnTo>
                  <a:pt x="195" y="50"/>
                </a:lnTo>
                <a:lnTo>
                  <a:pt x="194" y="51"/>
                </a:lnTo>
                <a:lnTo>
                  <a:pt x="194" y="52"/>
                </a:lnTo>
                <a:lnTo>
                  <a:pt x="194" y="53"/>
                </a:lnTo>
                <a:lnTo>
                  <a:pt x="194" y="54"/>
                </a:lnTo>
                <a:lnTo>
                  <a:pt x="194" y="54"/>
                </a:lnTo>
                <a:lnTo>
                  <a:pt x="195" y="55"/>
                </a:lnTo>
                <a:lnTo>
                  <a:pt x="196" y="56"/>
                </a:lnTo>
                <a:lnTo>
                  <a:pt x="196" y="58"/>
                </a:lnTo>
                <a:lnTo>
                  <a:pt x="197" y="58"/>
                </a:lnTo>
                <a:lnTo>
                  <a:pt x="197" y="59"/>
                </a:lnTo>
                <a:lnTo>
                  <a:pt x="197" y="60"/>
                </a:lnTo>
                <a:lnTo>
                  <a:pt x="197" y="61"/>
                </a:lnTo>
                <a:lnTo>
                  <a:pt x="198" y="62"/>
                </a:lnTo>
                <a:lnTo>
                  <a:pt x="198" y="63"/>
                </a:lnTo>
                <a:lnTo>
                  <a:pt x="197" y="64"/>
                </a:lnTo>
                <a:lnTo>
                  <a:pt x="197" y="65"/>
                </a:lnTo>
                <a:lnTo>
                  <a:pt x="195" y="67"/>
                </a:lnTo>
                <a:lnTo>
                  <a:pt x="193" y="68"/>
                </a:lnTo>
                <a:lnTo>
                  <a:pt x="188" y="71"/>
                </a:lnTo>
                <a:lnTo>
                  <a:pt x="186" y="72"/>
                </a:lnTo>
                <a:lnTo>
                  <a:pt x="184" y="73"/>
                </a:lnTo>
                <a:lnTo>
                  <a:pt x="181" y="74"/>
                </a:lnTo>
                <a:lnTo>
                  <a:pt x="179" y="75"/>
                </a:lnTo>
                <a:lnTo>
                  <a:pt x="179" y="79"/>
                </a:lnTo>
                <a:lnTo>
                  <a:pt x="179" y="82"/>
                </a:lnTo>
                <a:lnTo>
                  <a:pt x="179" y="85"/>
                </a:lnTo>
                <a:lnTo>
                  <a:pt x="179" y="88"/>
                </a:lnTo>
                <a:lnTo>
                  <a:pt x="179" y="91"/>
                </a:lnTo>
                <a:lnTo>
                  <a:pt x="179" y="93"/>
                </a:lnTo>
                <a:lnTo>
                  <a:pt x="180" y="96"/>
                </a:lnTo>
                <a:lnTo>
                  <a:pt x="181" y="99"/>
                </a:lnTo>
                <a:lnTo>
                  <a:pt x="180" y="99"/>
                </a:lnTo>
                <a:lnTo>
                  <a:pt x="180" y="99"/>
                </a:lnTo>
                <a:lnTo>
                  <a:pt x="181" y="100"/>
                </a:lnTo>
                <a:lnTo>
                  <a:pt x="181" y="100"/>
                </a:lnTo>
                <a:lnTo>
                  <a:pt x="181" y="100"/>
                </a:lnTo>
                <a:lnTo>
                  <a:pt x="181" y="100"/>
                </a:lnTo>
                <a:lnTo>
                  <a:pt x="182" y="100"/>
                </a:lnTo>
                <a:lnTo>
                  <a:pt x="182" y="100"/>
                </a:lnTo>
                <a:lnTo>
                  <a:pt x="182" y="101"/>
                </a:lnTo>
                <a:lnTo>
                  <a:pt x="182" y="101"/>
                </a:lnTo>
                <a:lnTo>
                  <a:pt x="182" y="102"/>
                </a:lnTo>
                <a:lnTo>
                  <a:pt x="182" y="102"/>
                </a:lnTo>
                <a:lnTo>
                  <a:pt x="182" y="102"/>
                </a:lnTo>
                <a:lnTo>
                  <a:pt x="182" y="103"/>
                </a:lnTo>
                <a:lnTo>
                  <a:pt x="182" y="103"/>
                </a:lnTo>
                <a:lnTo>
                  <a:pt x="182" y="103"/>
                </a:lnTo>
                <a:lnTo>
                  <a:pt x="183" y="103"/>
                </a:lnTo>
                <a:lnTo>
                  <a:pt x="183" y="103"/>
                </a:lnTo>
                <a:lnTo>
                  <a:pt x="183" y="104"/>
                </a:lnTo>
                <a:lnTo>
                  <a:pt x="184" y="104"/>
                </a:lnTo>
                <a:lnTo>
                  <a:pt x="184" y="104"/>
                </a:lnTo>
                <a:lnTo>
                  <a:pt x="184" y="104"/>
                </a:lnTo>
                <a:lnTo>
                  <a:pt x="184" y="105"/>
                </a:lnTo>
                <a:lnTo>
                  <a:pt x="184" y="105"/>
                </a:lnTo>
                <a:lnTo>
                  <a:pt x="184" y="106"/>
                </a:lnTo>
                <a:lnTo>
                  <a:pt x="184" y="106"/>
                </a:lnTo>
                <a:lnTo>
                  <a:pt x="184" y="106"/>
                </a:lnTo>
                <a:lnTo>
                  <a:pt x="184" y="107"/>
                </a:lnTo>
                <a:lnTo>
                  <a:pt x="184" y="107"/>
                </a:lnTo>
                <a:lnTo>
                  <a:pt x="185" y="107"/>
                </a:lnTo>
                <a:lnTo>
                  <a:pt x="185" y="107"/>
                </a:lnTo>
                <a:lnTo>
                  <a:pt x="186" y="107"/>
                </a:lnTo>
                <a:lnTo>
                  <a:pt x="186" y="109"/>
                </a:lnTo>
                <a:lnTo>
                  <a:pt x="186" y="111"/>
                </a:lnTo>
                <a:lnTo>
                  <a:pt x="186" y="113"/>
                </a:lnTo>
                <a:lnTo>
                  <a:pt x="186" y="115"/>
                </a:lnTo>
                <a:lnTo>
                  <a:pt x="185" y="115"/>
                </a:lnTo>
                <a:lnTo>
                  <a:pt x="184" y="116"/>
                </a:lnTo>
                <a:lnTo>
                  <a:pt x="184" y="116"/>
                </a:lnTo>
                <a:lnTo>
                  <a:pt x="183" y="116"/>
                </a:lnTo>
                <a:lnTo>
                  <a:pt x="183" y="117"/>
                </a:lnTo>
                <a:lnTo>
                  <a:pt x="183" y="117"/>
                </a:lnTo>
                <a:lnTo>
                  <a:pt x="183" y="118"/>
                </a:lnTo>
                <a:lnTo>
                  <a:pt x="182" y="119"/>
                </a:lnTo>
                <a:lnTo>
                  <a:pt x="181" y="119"/>
                </a:lnTo>
                <a:lnTo>
                  <a:pt x="180" y="119"/>
                </a:lnTo>
                <a:lnTo>
                  <a:pt x="179" y="119"/>
                </a:lnTo>
                <a:lnTo>
                  <a:pt x="179" y="119"/>
                </a:lnTo>
                <a:lnTo>
                  <a:pt x="179" y="119"/>
                </a:lnTo>
                <a:lnTo>
                  <a:pt x="178" y="119"/>
                </a:lnTo>
                <a:lnTo>
                  <a:pt x="178" y="119"/>
                </a:lnTo>
                <a:lnTo>
                  <a:pt x="178" y="119"/>
                </a:lnTo>
                <a:lnTo>
                  <a:pt x="177" y="119"/>
                </a:lnTo>
                <a:lnTo>
                  <a:pt x="177" y="119"/>
                </a:lnTo>
                <a:lnTo>
                  <a:pt x="177" y="119"/>
                </a:lnTo>
                <a:lnTo>
                  <a:pt x="177" y="120"/>
                </a:lnTo>
                <a:lnTo>
                  <a:pt x="177" y="120"/>
                </a:lnTo>
                <a:lnTo>
                  <a:pt x="177" y="121"/>
                </a:lnTo>
                <a:lnTo>
                  <a:pt x="177" y="121"/>
                </a:lnTo>
                <a:lnTo>
                  <a:pt x="176" y="122"/>
                </a:lnTo>
                <a:lnTo>
                  <a:pt x="176" y="122"/>
                </a:lnTo>
                <a:lnTo>
                  <a:pt x="175" y="123"/>
                </a:lnTo>
                <a:lnTo>
                  <a:pt x="175" y="123"/>
                </a:lnTo>
                <a:lnTo>
                  <a:pt x="174" y="124"/>
                </a:lnTo>
                <a:lnTo>
                  <a:pt x="174" y="125"/>
                </a:lnTo>
                <a:lnTo>
                  <a:pt x="174" y="125"/>
                </a:lnTo>
                <a:lnTo>
                  <a:pt x="174" y="125"/>
                </a:lnTo>
                <a:lnTo>
                  <a:pt x="173" y="125"/>
                </a:lnTo>
                <a:lnTo>
                  <a:pt x="173" y="125"/>
                </a:lnTo>
                <a:lnTo>
                  <a:pt x="173" y="125"/>
                </a:lnTo>
                <a:lnTo>
                  <a:pt x="172" y="125"/>
                </a:lnTo>
                <a:lnTo>
                  <a:pt x="172" y="125"/>
                </a:lnTo>
                <a:lnTo>
                  <a:pt x="171" y="125"/>
                </a:lnTo>
                <a:lnTo>
                  <a:pt x="171" y="125"/>
                </a:lnTo>
                <a:lnTo>
                  <a:pt x="170" y="125"/>
                </a:lnTo>
                <a:lnTo>
                  <a:pt x="170" y="124"/>
                </a:lnTo>
                <a:lnTo>
                  <a:pt x="169" y="124"/>
                </a:lnTo>
                <a:lnTo>
                  <a:pt x="169" y="124"/>
                </a:lnTo>
                <a:lnTo>
                  <a:pt x="169" y="123"/>
                </a:lnTo>
                <a:lnTo>
                  <a:pt x="169" y="123"/>
                </a:lnTo>
                <a:lnTo>
                  <a:pt x="168" y="123"/>
                </a:lnTo>
                <a:lnTo>
                  <a:pt x="168" y="122"/>
                </a:lnTo>
                <a:lnTo>
                  <a:pt x="168" y="122"/>
                </a:lnTo>
                <a:lnTo>
                  <a:pt x="167" y="122"/>
                </a:lnTo>
                <a:lnTo>
                  <a:pt x="166" y="122"/>
                </a:lnTo>
                <a:lnTo>
                  <a:pt x="165" y="122"/>
                </a:lnTo>
                <a:lnTo>
                  <a:pt x="164" y="122"/>
                </a:lnTo>
                <a:lnTo>
                  <a:pt x="163" y="122"/>
                </a:lnTo>
                <a:lnTo>
                  <a:pt x="163" y="122"/>
                </a:lnTo>
                <a:lnTo>
                  <a:pt x="163" y="122"/>
                </a:lnTo>
                <a:lnTo>
                  <a:pt x="162" y="122"/>
                </a:lnTo>
                <a:lnTo>
                  <a:pt x="162" y="122"/>
                </a:lnTo>
                <a:lnTo>
                  <a:pt x="162" y="123"/>
                </a:lnTo>
                <a:lnTo>
                  <a:pt x="162" y="123"/>
                </a:lnTo>
                <a:lnTo>
                  <a:pt x="162" y="124"/>
                </a:lnTo>
                <a:lnTo>
                  <a:pt x="161" y="124"/>
                </a:lnTo>
                <a:lnTo>
                  <a:pt x="160" y="124"/>
                </a:lnTo>
                <a:lnTo>
                  <a:pt x="160" y="124"/>
                </a:lnTo>
                <a:lnTo>
                  <a:pt x="159" y="124"/>
                </a:lnTo>
                <a:lnTo>
                  <a:pt x="158" y="123"/>
                </a:lnTo>
                <a:lnTo>
                  <a:pt x="158" y="123"/>
                </a:lnTo>
                <a:lnTo>
                  <a:pt x="158" y="124"/>
                </a:lnTo>
                <a:lnTo>
                  <a:pt x="157" y="124"/>
                </a:lnTo>
                <a:lnTo>
                  <a:pt x="157" y="124"/>
                </a:lnTo>
                <a:lnTo>
                  <a:pt x="157" y="124"/>
                </a:lnTo>
                <a:lnTo>
                  <a:pt x="157" y="125"/>
                </a:lnTo>
                <a:lnTo>
                  <a:pt x="157" y="125"/>
                </a:lnTo>
                <a:lnTo>
                  <a:pt x="156" y="125"/>
                </a:lnTo>
                <a:lnTo>
                  <a:pt x="155" y="125"/>
                </a:lnTo>
                <a:lnTo>
                  <a:pt x="155" y="125"/>
                </a:lnTo>
                <a:lnTo>
                  <a:pt x="154" y="125"/>
                </a:lnTo>
                <a:lnTo>
                  <a:pt x="154" y="125"/>
                </a:lnTo>
                <a:lnTo>
                  <a:pt x="153" y="125"/>
                </a:lnTo>
                <a:lnTo>
                  <a:pt x="152" y="125"/>
                </a:lnTo>
                <a:lnTo>
                  <a:pt x="151" y="125"/>
                </a:lnTo>
                <a:lnTo>
                  <a:pt x="151" y="125"/>
                </a:lnTo>
                <a:lnTo>
                  <a:pt x="149" y="125"/>
                </a:lnTo>
                <a:lnTo>
                  <a:pt x="148" y="126"/>
                </a:lnTo>
                <a:lnTo>
                  <a:pt x="147" y="126"/>
                </a:lnTo>
                <a:lnTo>
                  <a:pt x="146" y="125"/>
                </a:lnTo>
                <a:lnTo>
                  <a:pt x="145" y="125"/>
                </a:lnTo>
                <a:lnTo>
                  <a:pt x="144" y="125"/>
                </a:lnTo>
                <a:lnTo>
                  <a:pt x="143" y="125"/>
                </a:lnTo>
                <a:lnTo>
                  <a:pt x="142" y="124"/>
                </a:lnTo>
                <a:lnTo>
                  <a:pt x="141" y="124"/>
                </a:lnTo>
                <a:lnTo>
                  <a:pt x="139" y="123"/>
                </a:lnTo>
                <a:lnTo>
                  <a:pt x="138" y="123"/>
                </a:lnTo>
                <a:lnTo>
                  <a:pt x="137" y="122"/>
                </a:lnTo>
                <a:lnTo>
                  <a:pt x="137" y="122"/>
                </a:lnTo>
                <a:lnTo>
                  <a:pt x="136" y="122"/>
                </a:lnTo>
                <a:lnTo>
                  <a:pt x="135" y="122"/>
                </a:lnTo>
                <a:lnTo>
                  <a:pt x="135" y="122"/>
                </a:lnTo>
                <a:lnTo>
                  <a:pt x="134" y="122"/>
                </a:lnTo>
                <a:lnTo>
                  <a:pt x="134" y="122"/>
                </a:lnTo>
                <a:lnTo>
                  <a:pt x="133" y="123"/>
                </a:lnTo>
                <a:lnTo>
                  <a:pt x="133" y="124"/>
                </a:lnTo>
                <a:lnTo>
                  <a:pt x="132" y="124"/>
                </a:lnTo>
                <a:lnTo>
                  <a:pt x="132" y="125"/>
                </a:lnTo>
                <a:lnTo>
                  <a:pt x="132" y="126"/>
                </a:lnTo>
                <a:lnTo>
                  <a:pt x="132" y="127"/>
                </a:lnTo>
                <a:lnTo>
                  <a:pt x="132" y="129"/>
                </a:lnTo>
                <a:lnTo>
                  <a:pt x="132" y="130"/>
                </a:lnTo>
                <a:lnTo>
                  <a:pt x="132" y="132"/>
                </a:lnTo>
                <a:lnTo>
                  <a:pt x="132" y="134"/>
                </a:lnTo>
                <a:lnTo>
                  <a:pt x="132" y="135"/>
                </a:lnTo>
                <a:lnTo>
                  <a:pt x="132" y="136"/>
                </a:lnTo>
                <a:lnTo>
                  <a:pt x="132" y="137"/>
                </a:lnTo>
                <a:lnTo>
                  <a:pt x="132" y="137"/>
                </a:lnTo>
                <a:lnTo>
                  <a:pt x="132" y="137"/>
                </a:lnTo>
                <a:lnTo>
                  <a:pt x="131" y="137"/>
                </a:lnTo>
                <a:lnTo>
                  <a:pt x="131" y="138"/>
                </a:lnTo>
                <a:lnTo>
                  <a:pt x="131" y="138"/>
                </a:lnTo>
                <a:lnTo>
                  <a:pt x="131" y="139"/>
                </a:lnTo>
                <a:lnTo>
                  <a:pt x="131" y="139"/>
                </a:lnTo>
                <a:lnTo>
                  <a:pt x="131" y="140"/>
                </a:lnTo>
                <a:lnTo>
                  <a:pt x="131" y="140"/>
                </a:lnTo>
                <a:lnTo>
                  <a:pt x="131" y="144"/>
                </a:lnTo>
                <a:lnTo>
                  <a:pt x="131" y="149"/>
                </a:lnTo>
                <a:lnTo>
                  <a:pt x="131" y="153"/>
                </a:lnTo>
                <a:lnTo>
                  <a:pt x="131" y="157"/>
                </a:lnTo>
                <a:lnTo>
                  <a:pt x="130" y="157"/>
                </a:lnTo>
                <a:lnTo>
                  <a:pt x="130" y="157"/>
                </a:lnTo>
                <a:lnTo>
                  <a:pt x="130" y="157"/>
                </a:lnTo>
                <a:lnTo>
                  <a:pt x="129" y="158"/>
                </a:lnTo>
                <a:lnTo>
                  <a:pt x="129" y="158"/>
                </a:lnTo>
                <a:lnTo>
                  <a:pt x="129" y="159"/>
                </a:lnTo>
                <a:lnTo>
                  <a:pt x="129" y="159"/>
                </a:lnTo>
                <a:lnTo>
                  <a:pt x="129" y="160"/>
                </a:lnTo>
                <a:lnTo>
                  <a:pt x="129" y="160"/>
                </a:lnTo>
                <a:lnTo>
                  <a:pt x="129" y="162"/>
                </a:lnTo>
                <a:lnTo>
                  <a:pt x="129" y="163"/>
                </a:lnTo>
                <a:lnTo>
                  <a:pt x="129" y="166"/>
                </a:lnTo>
                <a:lnTo>
                  <a:pt x="129" y="169"/>
                </a:lnTo>
                <a:lnTo>
                  <a:pt x="129" y="170"/>
                </a:lnTo>
                <a:lnTo>
                  <a:pt x="129" y="172"/>
                </a:lnTo>
                <a:lnTo>
                  <a:pt x="128" y="172"/>
                </a:lnTo>
                <a:lnTo>
                  <a:pt x="127" y="172"/>
                </a:lnTo>
                <a:lnTo>
                  <a:pt x="126" y="171"/>
                </a:lnTo>
                <a:lnTo>
                  <a:pt x="125" y="171"/>
                </a:lnTo>
                <a:lnTo>
                  <a:pt x="125" y="170"/>
                </a:lnTo>
                <a:lnTo>
                  <a:pt x="125" y="170"/>
                </a:lnTo>
                <a:lnTo>
                  <a:pt x="124" y="169"/>
                </a:lnTo>
                <a:lnTo>
                  <a:pt x="124" y="169"/>
                </a:lnTo>
                <a:lnTo>
                  <a:pt x="124" y="168"/>
                </a:lnTo>
                <a:lnTo>
                  <a:pt x="124" y="168"/>
                </a:lnTo>
                <a:lnTo>
                  <a:pt x="124" y="167"/>
                </a:lnTo>
                <a:lnTo>
                  <a:pt x="123" y="167"/>
                </a:lnTo>
                <a:lnTo>
                  <a:pt x="123" y="167"/>
                </a:lnTo>
                <a:lnTo>
                  <a:pt x="123" y="167"/>
                </a:lnTo>
                <a:lnTo>
                  <a:pt x="122" y="167"/>
                </a:lnTo>
                <a:lnTo>
                  <a:pt x="122" y="167"/>
                </a:lnTo>
                <a:lnTo>
                  <a:pt x="120" y="164"/>
                </a:lnTo>
                <a:lnTo>
                  <a:pt x="118" y="162"/>
                </a:lnTo>
                <a:lnTo>
                  <a:pt x="116" y="159"/>
                </a:lnTo>
                <a:lnTo>
                  <a:pt x="114" y="156"/>
                </a:lnTo>
                <a:lnTo>
                  <a:pt x="112" y="153"/>
                </a:lnTo>
                <a:lnTo>
                  <a:pt x="110" y="150"/>
                </a:lnTo>
                <a:lnTo>
                  <a:pt x="109" y="148"/>
                </a:lnTo>
                <a:lnTo>
                  <a:pt x="109" y="147"/>
                </a:lnTo>
                <a:lnTo>
                  <a:pt x="108" y="145"/>
                </a:lnTo>
                <a:lnTo>
                  <a:pt x="107" y="144"/>
                </a:lnTo>
                <a:lnTo>
                  <a:pt x="106" y="144"/>
                </a:lnTo>
                <a:lnTo>
                  <a:pt x="105" y="144"/>
                </a:lnTo>
                <a:lnTo>
                  <a:pt x="104" y="145"/>
                </a:lnTo>
                <a:lnTo>
                  <a:pt x="103" y="145"/>
                </a:lnTo>
                <a:lnTo>
                  <a:pt x="102" y="145"/>
                </a:lnTo>
                <a:lnTo>
                  <a:pt x="101" y="145"/>
                </a:lnTo>
                <a:lnTo>
                  <a:pt x="100" y="146"/>
                </a:lnTo>
                <a:lnTo>
                  <a:pt x="99" y="146"/>
                </a:lnTo>
                <a:lnTo>
                  <a:pt x="97" y="146"/>
                </a:lnTo>
                <a:lnTo>
                  <a:pt x="95" y="146"/>
                </a:lnTo>
                <a:lnTo>
                  <a:pt x="93" y="146"/>
                </a:lnTo>
                <a:lnTo>
                  <a:pt x="90" y="145"/>
                </a:lnTo>
                <a:lnTo>
                  <a:pt x="88" y="145"/>
                </a:lnTo>
                <a:lnTo>
                  <a:pt x="86" y="144"/>
                </a:lnTo>
                <a:lnTo>
                  <a:pt x="84" y="144"/>
                </a:lnTo>
                <a:lnTo>
                  <a:pt x="82" y="143"/>
                </a:lnTo>
                <a:lnTo>
                  <a:pt x="80" y="143"/>
                </a:lnTo>
                <a:lnTo>
                  <a:pt x="78" y="142"/>
                </a:lnTo>
                <a:lnTo>
                  <a:pt x="74" y="140"/>
                </a:lnTo>
                <a:lnTo>
                  <a:pt x="73" y="140"/>
                </a:lnTo>
                <a:lnTo>
                  <a:pt x="72" y="140"/>
                </a:lnTo>
                <a:lnTo>
                  <a:pt x="71" y="140"/>
                </a:lnTo>
                <a:lnTo>
                  <a:pt x="71" y="140"/>
                </a:lnTo>
                <a:lnTo>
                  <a:pt x="71" y="140"/>
                </a:lnTo>
                <a:lnTo>
                  <a:pt x="70" y="140"/>
                </a:lnTo>
                <a:lnTo>
                  <a:pt x="70" y="140"/>
                </a:lnTo>
                <a:lnTo>
                  <a:pt x="69" y="140"/>
                </a:lnTo>
                <a:lnTo>
                  <a:pt x="69" y="140"/>
                </a:lnTo>
                <a:lnTo>
                  <a:pt x="69" y="141"/>
                </a:lnTo>
                <a:lnTo>
                  <a:pt x="69" y="141"/>
                </a:lnTo>
                <a:lnTo>
                  <a:pt x="69" y="141"/>
                </a:lnTo>
                <a:lnTo>
                  <a:pt x="69" y="142"/>
                </a:lnTo>
                <a:lnTo>
                  <a:pt x="68" y="142"/>
                </a:lnTo>
                <a:lnTo>
                  <a:pt x="67" y="142"/>
                </a:lnTo>
                <a:lnTo>
                  <a:pt x="67" y="142"/>
                </a:lnTo>
                <a:lnTo>
                  <a:pt x="66" y="142"/>
                </a:lnTo>
                <a:lnTo>
                  <a:pt x="65" y="142"/>
                </a:lnTo>
                <a:lnTo>
                  <a:pt x="65" y="142"/>
                </a:lnTo>
                <a:lnTo>
                  <a:pt x="65" y="142"/>
                </a:lnTo>
                <a:lnTo>
                  <a:pt x="64" y="143"/>
                </a:lnTo>
                <a:lnTo>
                  <a:pt x="64" y="143"/>
                </a:lnTo>
                <a:lnTo>
                  <a:pt x="63" y="143"/>
                </a:lnTo>
                <a:lnTo>
                  <a:pt x="63" y="143"/>
                </a:lnTo>
                <a:lnTo>
                  <a:pt x="62" y="144"/>
                </a:lnTo>
                <a:lnTo>
                  <a:pt x="62" y="144"/>
                </a:lnTo>
                <a:lnTo>
                  <a:pt x="61" y="144"/>
                </a:lnTo>
                <a:lnTo>
                  <a:pt x="61" y="144"/>
                </a:lnTo>
                <a:lnTo>
                  <a:pt x="58" y="143"/>
                </a:lnTo>
                <a:lnTo>
                  <a:pt x="55" y="142"/>
                </a:lnTo>
                <a:lnTo>
                  <a:pt x="53" y="141"/>
                </a:lnTo>
                <a:lnTo>
                  <a:pt x="50" y="140"/>
                </a:lnTo>
                <a:lnTo>
                  <a:pt x="47" y="140"/>
                </a:lnTo>
                <a:lnTo>
                  <a:pt x="44" y="139"/>
                </a:lnTo>
                <a:lnTo>
                  <a:pt x="42" y="138"/>
                </a:lnTo>
                <a:lnTo>
                  <a:pt x="40" y="138"/>
                </a:lnTo>
                <a:lnTo>
                  <a:pt x="39" y="138"/>
                </a:lnTo>
                <a:lnTo>
                  <a:pt x="37" y="138"/>
                </a:lnTo>
                <a:lnTo>
                  <a:pt x="36" y="138"/>
                </a:lnTo>
                <a:lnTo>
                  <a:pt x="35" y="138"/>
                </a:lnTo>
                <a:lnTo>
                  <a:pt x="33" y="138"/>
                </a:lnTo>
                <a:lnTo>
                  <a:pt x="32" y="138"/>
                </a:lnTo>
                <a:lnTo>
                  <a:pt x="31" y="138"/>
                </a:lnTo>
                <a:lnTo>
                  <a:pt x="29" y="138"/>
                </a:lnTo>
                <a:lnTo>
                  <a:pt x="28" y="139"/>
                </a:lnTo>
                <a:lnTo>
                  <a:pt x="27" y="139"/>
                </a:lnTo>
                <a:lnTo>
                  <a:pt x="26" y="139"/>
                </a:lnTo>
                <a:lnTo>
                  <a:pt x="25" y="140"/>
                </a:lnTo>
                <a:lnTo>
                  <a:pt x="23" y="140"/>
                </a:lnTo>
                <a:lnTo>
                  <a:pt x="22" y="141"/>
                </a:lnTo>
                <a:lnTo>
                  <a:pt x="21" y="142"/>
                </a:lnTo>
                <a:lnTo>
                  <a:pt x="20" y="143"/>
                </a:lnTo>
                <a:lnTo>
                  <a:pt x="19" y="144"/>
                </a:lnTo>
                <a:lnTo>
                  <a:pt x="18" y="143"/>
                </a:lnTo>
                <a:lnTo>
                  <a:pt x="18" y="143"/>
                </a:lnTo>
                <a:lnTo>
                  <a:pt x="17" y="143"/>
                </a:lnTo>
                <a:lnTo>
                  <a:pt x="16" y="143"/>
                </a:lnTo>
                <a:lnTo>
                  <a:pt x="15" y="143"/>
                </a:lnTo>
                <a:lnTo>
                  <a:pt x="14" y="143"/>
                </a:lnTo>
                <a:lnTo>
                  <a:pt x="14" y="144"/>
                </a:lnTo>
                <a:lnTo>
                  <a:pt x="13" y="144"/>
                </a:lnTo>
                <a:lnTo>
                  <a:pt x="12" y="144"/>
                </a:lnTo>
                <a:lnTo>
                  <a:pt x="11" y="145"/>
                </a:lnTo>
                <a:lnTo>
                  <a:pt x="11" y="146"/>
                </a:lnTo>
                <a:lnTo>
                  <a:pt x="10" y="146"/>
                </a:lnTo>
                <a:lnTo>
                  <a:pt x="10" y="146"/>
                </a:lnTo>
                <a:lnTo>
                  <a:pt x="9" y="147"/>
                </a:lnTo>
                <a:lnTo>
                  <a:pt x="8" y="147"/>
                </a:lnTo>
                <a:lnTo>
                  <a:pt x="7" y="147"/>
                </a:lnTo>
                <a:lnTo>
                  <a:pt x="7" y="137"/>
                </a:lnTo>
                <a:lnTo>
                  <a:pt x="7" y="127"/>
                </a:lnTo>
                <a:lnTo>
                  <a:pt x="8" y="127"/>
                </a:lnTo>
                <a:lnTo>
                  <a:pt x="8" y="127"/>
                </a:lnTo>
                <a:lnTo>
                  <a:pt x="8" y="127"/>
                </a:lnTo>
                <a:lnTo>
                  <a:pt x="9" y="126"/>
                </a:lnTo>
                <a:lnTo>
                  <a:pt x="9" y="126"/>
                </a:lnTo>
                <a:lnTo>
                  <a:pt x="9" y="126"/>
                </a:lnTo>
                <a:lnTo>
                  <a:pt x="9" y="126"/>
                </a:lnTo>
                <a:lnTo>
                  <a:pt x="9" y="125"/>
                </a:lnTo>
                <a:lnTo>
                  <a:pt x="10" y="125"/>
                </a:lnTo>
                <a:lnTo>
                  <a:pt x="11" y="125"/>
                </a:lnTo>
                <a:lnTo>
                  <a:pt x="12" y="125"/>
                </a:lnTo>
                <a:lnTo>
                  <a:pt x="12" y="124"/>
                </a:lnTo>
                <a:lnTo>
                  <a:pt x="13" y="124"/>
                </a:lnTo>
                <a:lnTo>
                  <a:pt x="13" y="123"/>
                </a:lnTo>
                <a:lnTo>
                  <a:pt x="14" y="123"/>
                </a:lnTo>
                <a:lnTo>
                  <a:pt x="14" y="122"/>
                </a:lnTo>
                <a:lnTo>
                  <a:pt x="14" y="121"/>
                </a:lnTo>
                <a:lnTo>
                  <a:pt x="14" y="120"/>
                </a:lnTo>
                <a:lnTo>
                  <a:pt x="13" y="119"/>
                </a:lnTo>
                <a:lnTo>
                  <a:pt x="13" y="118"/>
                </a:lnTo>
                <a:lnTo>
                  <a:pt x="12" y="117"/>
                </a:lnTo>
                <a:lnTo>
                  <a:pt x="11" y="117"/>
                </a:lnTo>
                <a:lnTo>
                  <a:pt x="11" y="116"/>
                </a:lnTo>
                <a:lnTo>
                  <a:pt x="10" y="115"/>
                </a:lnTo>
                <a:lnTo>
                  <a:pt x="9" y="114"/>
                </a:lnTo>
                <a:lnTo>
                  <a:pt x="8" y="114"/>
                </a:lnTo>
                <a:lnTo>
                  <a:pt x="8" y="113"/>
                </a:lnTo>
                <a:lnTo>
                  <a:pt x="7" y="113"/>
                </a:lnTo>
                <a:lnTo>
                  <a:pt x="6" y="112"/>
                </a:lnTo>
                <a:lnTo>
                  <a:pt x="6" y="111"/>
                </a:lnTo>
                <a:lnTo>
                  <a:pt x="6" y="110"/>
                </a:lnTo>
                <a:lnTo>
                  <a:pt x="6" y="109"/>
                </a:lnTo>
                <a:lnTo>
                  <a:pt x="6" y="109"/>
                </a:lnTo>
                <a:lnTo>
                  <a:pt x="6" y="108"/>
                </a:lnTo>
                <a:lnTo>
                  <a:pt x="6" y="107"/>
                </a:lnTo>
                <a:lnTo>
                  <a:pt x="7" y="107"/>
                </a:lnTo>
                <a:lnTo>
                  <a:pt x="7" y="106"/>
                </a:lnTo>
                <a:lnTo>
                  <a:pt x="8" y="105"/>
                </a:lnTo>
                <a:lnTo>
                  <a:pt x="8" y="105"/>
                </a:lnTo>
                <a:lnTo>
                  <a:pt x="8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2"/>
                </a:lnTo>
                <a:lnTo>
                  <a:pt x="9" y="101"/>
                </a:lnTo>
                <a:lnTo>
                  <a:pt x="9" y="100"/>
                </a:lnTo>
                <a:lnTo>
                  <a:pt x="9" y="99"/>
                </a:lnTo>
                <a:lnTo>
                  <a:pt x="9" y="99"/>
                </a:lnTo>
                <a:lnTo>
                  <a:pt x="9" y="99"/>
                </a:lnTo>
                <a:lnTo>
                  <a:pt x="9" y="98"/>
                </a:lnTo>
                <a:lnTo>
                  <a:pt x="10" y="98"/>
                </a:lnTo>
                <a:lnTo>
                  <a:pt x="10" y="98"/>
                </a:lnTo>
                <a:lnTo>
                  <a:pt x="10" y="98"/>
                </a:lnTo>
                <a:lnTo>
                  <a:pt x="10" y="98"/>
                </a:lnTo>
                <a:lnTo>
                  <a:pt x="10" y="98"/>
                </a:lnTo>
                <a:lnTo>
                  <a:pt x="10" y="97"/>
                </a:lnTo>
                <a:lnTo>
                  <a:pt x="9" y="97"/>
                </a:lnTo>
                <a:lnTo>
                  <a:pt x="9" y="97"/>
                </a:lnTo>
                <a:lnTo>
                  <a:pt x="9" y="97"/>
                </a:lnTo>
                <a:lnTo>
                  <a:pt x="8" y="96"/>
                </a:lnTo>
                <a:lnTo>
                  <a:pt x="8" y="95"/>
                </a:lnTo>
                <a:lnTo>
                  <a:pt x="8" y="94"/>
                </a:lnTo>
                <a:lnTo>
                  <a:pt x="7" y="93"/>
                </a:lnTo>
                <a:lnTo>
                  <a:pt x="7" y="92"/>
                </a:lnTo>
                <a:lnTo>
                  <a:pt x="7" y="91"/>
                </a:lnTo>
                <a:lnTo>
                  <a:pt x="6" y="90"/>
                </a:lnTo>
                <a:lnTo>
                  <a:pt x="6" y="90"/>
                </a:lnTo>
                <a:lnTo>
                  <a:pt x="6" y="88"/>
                </a:lnTo>
                <a:lnTo>
                  <a:pt x="6" y="86"/>
                </a:lnTo>
                <a:lnTo>
                  <a:pt x="6" y="84"/>
                </a:lnTo>
                <a:lnTo>
                  <a:pt x="6" y="82"/>
                </a:lnTo>
                <a:lnTo>
                  <a:pt x="6" y="80"/>
                </a:lnTo>
                <a:lnTo>
                  <a:pt x="6" y="78"/>
                </a:lnTo>
                <a:lnTo>
                  <a:pt x="6" y="77"/>
                </a:lnTo>
                <a:lnTo>
                  <a:pt x="6" y="76"/>
                </a:lnTo>
                <a:lnTo>
                  <a:pt x="5" y="75"/>
                </a:lnTo>
                <a:lnTo>
                  <a:pt x="5" y="74"/>
                </a:lnTo>
                <a:lnTo>
                  <a:pt x="5" y="74"/>
                </a:lnTo>
                <a:lnTo>
                  <a:pt x="4" y="73"/>
                </a:lnTo>
                <a:lnTo>
                  <a:pt x="4" y="72"/>
                </a:lnTo>
                <a:lnTo>
                  <a:pt x="4" y="71"/>
                </a:lnTo>
                <a:lnTo>
                  <a:pt x="3" y="71"/>
                </a:lnTo>
                <a:lnTo>
                  <a:pt x="2" y="70"/>
                </a:lnTo>
                <a:lnTo>
                  <a:pt x="1" y="69"/>
                </a:lnTo>
                <a:lnTo>
                  <a:pt x="1" y="69"/>
                </a:lnTo>
                <a:lnTo>
                  <a:pt x="0" y="68"/>
                </a:lnTo>
                <a:lnTo>
                  <a:pt x="0" y="67"/>
                </a:lnTo>
                <a:lnTo>
                  <a:pt x="0" y="67"/>
                </a:lnTo>
                <a:lnTo>
                  <a:pt x="0" y="66"/>
                </a:lnTo>
                <a:lnTo>
                  <a:pt x="0" y="66"/>
                </a:lnTo>
                <a:lnTo>
                  <a:pt x="0" y="65"/>
                </a:lnTo>
                <a:lnTo>
                  <a:pt x="0" y="65"/>
                </a:lnTo>
                <a:lnTo>
                  <a:pt x="1" y="65"/>
                </a:lnTo>
                <a:lnTo>
                  <a:pt x="1" y="64"/>
                </a:lnTo>
                <a:lnTo>
                  <a:pt x="2" y="64"/>
                </a:lnTo>
                <a:lnTo>
                  <a:pt x="2" y="63"/>
                </a:lnTo>
                <a:lnTo>
                  <a:pt x="3" y="63"/>
                </a:lnTo>
                <a:lnTo>
                  <a:pt x="4" y="62"/>
                </a:lnTo>
                <a:lnTo>
                  <a:pt x="4" y="62"/>
                </a:lnTo>
                <a:lnTo>
                  <a:pt x="4" y="61"/>
                </a:lnTo>
                <a:lnTo>
                  <a:pt x="5" y="61"/>
                </a:lnTo>
                <a:lnTo>
                  <a:pt x="5" y="59"/>
                </a:lnTo>
                <a:lnTo>
                  <a:pt x="6" y="58"/>
                </a:lnTo>
                <a:lnTo>
                  <a:pt x="7" y="56"/>
                </a:lnTo>
                <a:lnTo>
                  <a:pt x="7" y="55"/>
                </a:lnTo>
                <a:lnTo>
                  <a:pt x="8" y="55"/>
                </a:lnTo>
                <a:lnTo>
                  <a:pt x="8" y="54"/>
                </a:lnTo>
                <a:lnTo>
                  <a:pt x="9" y="54"/>
                </a:lnTo>
                <a:lnTo>
                  <a:pt x="9" y="53"/>
                </a:lnTo>
                <a:lnTo>
                  <a:pt x="10" y="52"/>
                </a:lnTo>
                <a:lnTo>
                  <a:pt x="11" y="52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ln>
                <a:solidFill>
                  <a:schemeClr val="tx1"/>
                </a:solidFill>
              </a:ln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="" xmlns:a16="http://schemas.microsoft.com/office/drawing/2014/main" id="{43052A8C-6AD6-4B6F-8090-F704C0437945}"/>
              </a:ext>
            </a:extLst>
          </p:cNvPr>
          <p:cNvSpPr>
            <a:spLocks/>
          </p:cNvSpPr>
          <p:nvPr/>
        </p:nvSpPr>
        <p:spPr bwMode="auto">
          <a:xfrm>
            <a:off x="1539970" y="2282499"/>
            <a:ext cx="1756656" cy="1419728"/>
          </a:xfrm>
          <a:custGeom>
            <a:avLst/>
            <a:gdLst/>
            <a:ahLst/>
            <a:cxnLst>
              <a:cxn ang="0">
                <a:pos x="29" y="12"/>
              </a:cxn>
              <a:cxn ang="0">
                <a:pos x="28" y="0"/>
              </a:cxn>
              <a:cxn ang="0">
                <a:pos x="38" y="4"/>
              </a:cxn>
              <a:cxn ang="0">
                <a:pos x="48" y="16"/>
              </a:cxn>
              <a:cxn ang="0">
                <a:pos x="58" y="12"/>
              </a:cxn>
              <a:cxn ang="0">
                <a:pos x="65" y="7"/>
              </a:cxn>
              <a:cxn ang="0">
                <a:pos x="71" y="3"/>
              </a:cxn>
              <a:cxn ang="0">
                <a:pos x="75" y="5"/>
              </a:cxn>
              <a:cxn ang="0">
                <a:pos x="81" y="7"/>
              </a:cxn>
              <a:cxn ang="0">
                <a:pos x="87" y="11"/>
              </a:cxn>
              <a:cxn ang="0">
                <a:pos x="98" y="6"/>
              </a:cxn>
              <a:cxn ang="0">
                <a:pos x="109" y="18"/>
              </a:cxn>
              <a:cxn ang="0">
                <a:pos x="119" y="23"/>
              </a:cxn>
              <a:cxn ang="0">
                <a:pos x="130" y="27"/>
              </a:cxn>
              <a:cxn ang="0">
                <a:pos x="134" y="19"/>
              </a:cxn>
              <a:cxn ang="0">
                <a:pos x="138" y="22"/>
              </a:cxn>
              <a:cxn ang="0">
                <a:pos x="153" y="23"/>
              </a:cxn>
              <a:cxn ang="0">
                <a:pos x="165" y="16"/>
              </a:cxn>
              <a:cxn ang="0">
                <a:pos x="173" y="3"/>
              </a:cxn>
              <a:cxn ang="0">
                <a:pos x="187" y="25"/>
              </a:cxn>
              <a:cxn ang="0">
                <a:pos x="194" y="49"/>
              </a:cxn>
              <a:cxn ang="0">
                <a:pos x="189" y="60"/>
              </a:cxn>
              <a:cxn ang="0">
                <a:pos x="183" y="65"/>
              </a:cxn>
              <a:cxn ang="0">
                <a:pos x="181" y="75"/>
              </a:cxn>
              <a:cxn ang="0">
                <a:pos x="186" y="79"/>
              </a:cxn>
              <a:cxn ang="0">
                <a:pos x="192" y="80"/>
              </a:cxn>
              <a:cxn ang="0">
                <a:pos x="198" y="89"/>
              </a:cxn>
              <a:cxn ang="0">
                <a:pos x="210" y="100"/>
              </a:cxn>
              <a:cxn ang="0">
                <a:pos x="213" y="105"/>
              </a:cxn>
              <a:cxn ang="0">
                <a:pos x="215" y="113"/>
              </a:cxn>
              <a:cxn ang="0">
                <a:pos x="213" y="123"/>
              </a:cxn>
              <a:cxn ang="0">
                <a:pos x="196" y="134"/>
              </a:cxn>
              <a:cxn ang="0">
                <a:pos x="188" y="141"/>
              </a:cxn>
              <a:cxn ang="0">
                <a:pos x="179" y="135"/>
              </a:cxn>
              <a:cxn ang="0">
                <a:pos x="167" y="120"/>
              </a:cxn>
              <a:cxn ang="0">
                <a:pos x="155" y="117"/>
              </a:cxn>
              <a:cxn ang="0">
                <a:pos x="146" y="131"/>
              </a:cxn>
              <a:cxn ang="0">
                <a:pos x="139" y="136"/>
              </a:cxn>
              <a:cxn ang="0">
                <a:pos x="132" y="137"/>
              </a:cxn>
              <a:cxn ang="0">
                <a:pos x="116" y="151"/>
              </a:cxn>
              <a:cxn ang="0">
                <a:pos x="105" y="163"/>
              </a:cxn>
              <a:cxn ang="0">
                <a:pos x="94" y="170"/>
              </a:cxn>
              <a:cxn ang="0">
                <a:pos x="89" y="176"/>
              </a:cxn>
              <a:cxn ang="0">
                <a:pos x="63" y="180"/>
              </a:cxn>
              <a:cxn ang="0">
                <a:pos x="43" y="178"/>
              </a:cxn>
              <a:cxn ang="0">
                <a:pos x="43" y="158"/>
              </a:cxn>
              <a:cxn ang="0">
                <a:pos x="45" y="147"/>
              </a:cxn>
              <a:cxn ang="0">
                <a:pos x="36" y="135"/>
              </a:cxn>
              <a:cxn ang="0">
                <a:pos x="23" y="123"/>
              </a:cxn>
              <a:cxn ang="0">
                <a:pos x="24" y="104"/>
              </a:cxn>
              <a:cxn ang="0">
                <a:pos x="29" y="97"/>
              </a:cxn>
              <a:cxn ang="0">
                <a:pos x="25" y="91"/>
              </a:cxn>
              <a:cxn ang="0">
                <a:pos x="25" y="79"/>
              </a:cxn>
              <a:cxn ang="0">
                <a:pos x="26" y="67"/>
              </a:cxn>
              <a:cxn ang="0">
                <a:pos x="16" y="65"/>
              </a:cxn>
              <a:cxn ang="0">
                <a:pos x="10" y="60"/>
              </a:cxn>
              <a:cxn ang="0">
                <a:pos x="2" y="52"/>
              </a:cxn>
              <a:cxn ang="0">
                <a:pos x="1" y="46"/>
              </a:cxn>
              <a:cxn ang="0">
                <a:pos x="10" y="38"/>
              </a:cxn>
              <a:cxn ang="0">
                <a:pos x="25" y="27"/>
              </a:cxn>
              <a:cxn ang="0">
                <a:pos x="24" y="18"/>
              </a:cxn>
            </a:cxnLst>
            <a:rect l="0" t="0" r="r" b="b"/>
            <a:pathLst>
              <a:path w="216" h="183">
                <a:moveTo>
                  <a:pt x="25" y="16"/>
                </a:moveTo>
                <a:lnTo>
                  <a:pt x="26" y="16"/>
                </a:lnTo>
                <a:lnTo>
                  <a:pt x="26" y="16"/>
                </a:lnTo>
                <a:lnTo>
                  <a:pt x="27" y="16"/>
                </a:lnTo>
                <a:lnTo>
                  <a:pt x="27" y="16"/>
                </a:lnTo>
                <a:lnTo>
                  <a:pt x="27" y="15"/>
                </a:lnTo>
                <a:lnTo>
                  <a:pt x="28" y="15"/>
                </a:lnTo>
                <a:lnTo>
                  <a:pt x="29" y="14"/>
                </a:lnTo>
                <a:lnTo>
                  <a:pt x="29" y="13"/>
                </a:lnTo>
                <a:lnTo>
                  <a:pt x="29" y="12"/>
                </a:lnTo>
                <a:lnTo>
                  <a:pt x="30" y="11"/>
                </a:lnTo>
                <a:lnTo>
                  <a:pt x="30" y="10"/>
                </a:lnTo>
                <a:lnTo>
                  <a:pt x="30" y="8"/>
                </a:lnTo>
                <a:lnTo>
                  <a:pt x="30" y="7"/>
                </a:lnTo>
                <a:lnTo>
                  <a:pt x="30" y="6"/>
                </a:lnTo>
                <a:lnTo>
                  <a:pt x="30" y="4"/>
                </a:lnTo>
                <a:lnTo>
                  <a:pt x="29" y="3"/>
                </a:lnTo>
                <a:lnTo>
                  <a:pt x="29" y="2"/>
                </a:lnTo>
                <a:lnTo>
                  <a:pt x="29" y="1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33" y="1"/>
                </a:lnTo>
                <a:lnTo>
                  <a:pt x="34" y="1"/>
                </a:lnTo>
                <a:lnTo>
                  <a:pt x="34" y="2"/>
                </a:lnTo>
                <a:lnTo>
                  <a:pt x="35" y="2"/>
                </a:lnTo>
                <a:lnTo>
                  <a:pt x="36" y="3"/>
                </a:lnTo>
                <a:lnTo>
                  <a:pt x="38" y="4"/>
                </a:lnTo>
                <a:lnTo>
                  <a:pt x="39" y="5"/>
                </a:lnTo>
                <a:lnTo>
                  <a:pt x="39" y="7"/>
                </a:lnTo>
                <a:lnTo>
                  <a:pt x="41" y="9"/>
                </a:lnTo>
                <a:lnTo>
                  <a:pt x="42" y="11"/>
                </a:lnTo>
                <a:lnTo>
                  <a:pt x="43" y="12"/>
                </a:lnTo>
                <a:lnTo>
                  <a:pt x="44" y="14"/>
                </a:lnTo>
                <a:lnTo>
                  <a:pt x="46" y="15"/>
                </a:lnTo>
                <a:lnTo>
                  <a:pt x="46" y="15"/>
                </a:lnTo>
                <a:lnTo>
                  <a:pt x="47" y="16"/>
                </a:lnTo>
                <a:lnTo>
                  <a:pt x="48" y="16"/>
                </a:lnTo>
                <a:lnTo>
                  <a:pt x="48" y="16"/>
                </a:lnTo>
                <a:lnTo>
                  <a:pt x="50" y="16"/>
                </a:lnTo>
                <a:lnTo>
                  <a:pt x="52" y="15"/>
                </a:lnTo>
                <a:lnTo>
                  <a:pt x="54" y="14"/>
                </a:lnTo>
                <a:lnTo>
                  <a:pt x="55" y="14"/>
                </a:lnTo>
                <a:lnTo>
                  <a:pt x="56" y="14"/>
                </a:lnTo>
                <a:lnTo>
                  <a:pt x="56" y="13"/>
                </a:lnTo>
                <a:lnTo>
                  <a:pt x="57" y="13"/>
                </a:lnTo>
                <a:lnTo>
                  <a:pt x="58" y="12"/>
                </a:lnTo>
                <a:lnTo>
                  <a:pt x="58" y="12"/>
                </a:lnTo>
                <a:lnTo>
                  <a:pt x="59" y="11"/>
                </a:lnTo>
                <a:lnTo>
                  <a:pt x="59" y="10"/>
                </a:lnTo>
                <a:lnTo>
                  <a:pt x="60" y="9"/>
                </a:lnTo>
                <a:lnTo>
                  <a:pt x="60" y="8"/>
                </a:lnTo>
                <a:lnTo>
                  <a:pt x="61" y="8"/>
                </a:lnTo>
                <a:lnTo>
                  <a:pt x="62" y="8"/>
                </a:lnTo>
                <a:lnTo>
                  <a:pt x="63" y="8"/>
                </a:lnTo>
                <a:lnTo>
                  <a:pt x="64" y="8"/>
                </a:lnTo>
                <a:lnTo>
                  <a:pt x="64" y="8"/>
                </a:lnTo>
                <a:lnTo>
                  <a:pt x="65" y="7"/>
                </a:lnTo>
                <a:lnTo>
                  <a:pt x="65" y="7"/>
                </a:lnTo>
                <a:lnTo>
                  <a:pt x="66" y="6"/>
                </a:lnTo>
                <a:lnTo>
                  <a:pt x="67" y="5"/>
                </a:lnTo>
                <a:lnTo>
                  <a:pt x="67" y="4"/>
                </a:lnTo>
                <a:lnTo>
                  <a:pt x="68" y="4"/>
                </a:lnTo>
                <a:lnTo>
                  <a:pt x="69" y="4"/>
                </a:lnTo>
                <a:lnTo>
                  <a:pt x="69" y="3"/>
                </a:lnTo>
                <a:lnTo>
                  <a:pt x="70" y="3"/>
                </a:lnTo>
                <a:lnTo>
                  <a:pt x="70" y="3"/>
                </a:lnTo>
                <a:lnTo>
                  <a:pt x="71" y="3"/>
                </a:lnTo>
                <a:lnTo>
                  <a:pt x="71" y="3"/>
                </a:lnTo>
                <a:lnTo>
                  <a:pt x="72" y="3"/>
                </a:lnTo>
                <a:lnTo>
                  <a:pt x="72" y="3"/>
                </a:lnTo>
                <a:lnTo>
                  <a:pt x="72" y="4"/>
                </a:lnTo>
                <a:lnTo>
                  <a:pt x="72" y="4"/>
                </a:lnTo>
                <a:lnTo>
                  <a:pt x="72" y="4"/>
                </a:lnTo>
                <a:lnTo>
                  <a:pt x="73" y="4"/>
                </a:lnTo>
                <a:lnTo>
                  <a:pt x="73" y="5"/>
                </a:lnTo>
                <a:lnTo>
                  <a:pt x="74" y="5"/>
                </a:lnTo>
                <a:lnTo>
                  <a:pt x="75" y="5"/>
                </a:lnTo>
                <a:lnTo>
                  <a:pt x="76" y="5"/>
                </a:lnTo>
                <a:lnTo>
                  <a:pt x="77" y="5"/>
                </a:lnTo>
                <a:lnTo>
                  <a:pt x="77" y="5"/>
                </a:lnTo>
                <a:lnTo>
                  <a:pt x="78" y="5"/>
                </a:lnTo>
                <a:lnTo>
                  <a:pt x="78" y="5"/>
                </a:lnTo>
                <a:lnTo>
                  <a:pt x="79" y="5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1" y="7"/>
                </a:lnTo>
                <a:lnTo>
                  <a:pt x="81" y="8"/>
                </a:lnTo>
                <a:lnTo>
                  <a:pt x="81" y="9"/>
                </a:lnTo>
                <a:lnTo>
                  <a:pt x="82" y="9"/>
                </a:lnTo>
                <a:lnTo>
                  <a:pt x="82" y="10"/>
                </a:lnTo>
                <a:lnTo>
                  <a:pt x="83" y="11"/>
                </a:lnTo>
                <a:lnTo>
                  <a:pt x="83" y="11"/>
                </a:lnTo>
                <a:lnTo>
                  <a:pt x="84" y="11"/>
                </a:lnTo>
                <a:lnTo>
                  <a:pt x="85" y="11"/>
                </a:lnTo>
                <a:lnTo>
                  <a:pt x="86" y="11"/>
                </a:lnTo>
                <a:lnTo>
                  <a:pt x="87" y="11"/>
                </a:lnTo>
                <a:lnTo>
                  <a:pt x="88" y="10"/>
                </a:lnTo>
                <a:lnTo>
                  <a:pt x="89" y="9"/>
                </a:lnTo>
                <a:lnTo>
                  <a:pt x="91" y="8"/>
                </a:lnTo>
                <a:lnTo>
                  <a:pt x="92" y="8"/>
                </a:lnTo>
                <a:lnTo>
                  <a:pt x="92" y="7"/>
                </a:lnTo>
                <a:lnTo>
                  <a:pt x="93" y="7"/>
                </a:lnTo>
                <a:lnTo>
                  <a:pt x="95" y="6"/>
                </a:lnTo>
                <a:lnTo>
                  <a:pt x="96" y="6"/>
                </a:lnTo>
                <a:lnTo>
                  <a:pt x="97" y="6"/>
                </a:lnTo>
                <a:lnTo>
                  <a:pt x="98" y="6"/>
                </a:lnTo>
                <a:lnTo>
                  <a:pt x="100" y="6"/>
                </a:lnTo>
                <a:lnTo>
                  <a:pt x="101" y="6"/>
                </a:lnTo>
                <a:lnTo>
                  <a:pt x="102" y="6"/>
                </a:lnTo>
                <a:lnTo>
                  <a:pt x="103" y="6"/>
                </a:lnTo>
                <a:lnTo>
                  <a:pt x="104" y="8"/>
                </a:lnTo>
                <a:lnTo>
                  <a:pt x="105" y="11"/>
                </a:lnTo>
                <a:lnTo>
                  <a:pt x="106" y="13"/>
                </a:lnTo>
                <a:lnTo>
                  <a:pt x="108" y="15"/>
                </a:lnTo>
                <a:lnTo>
                  <a:pt x="109" y="17"/>
                </a:lnTo>
                <a:lnTo>
                  <a:pt x="109" y="18"/>
                </a:lnTo>
                <a:lnTo>
                  <a:pt x="110" y="19"/>
                </a:lnTo>
                <a:lnTo>
                  <a:pt x="111" y="20"/>
                </a:lnTo>
                <a:lnTo>
                  <a:pt x="112" y="21"/>
                </a:lnTo>
                <a:lnTo>
                  <a:pt x="112" y="22"/>
                </a:lnTo>
                <a:lnTo>
                  <a:pt x="113" y="23"/>
                </a:lnTo>
                <a:lnTo>
                  <a:pt x="115" y="23"/>
                </a:lnTo>
                <a:lnTo>
                  <a:pt x="116" y="23"/>
                </a:lnTo>
                <a:lnTo>
                  <a:pt x="117" y="23"/>
                </a:lnTo>
                <a:lnTo>
                  <a:pt x="118" y="23"/>
                </a:lnTo>
                <a:lnTo>
                  <a:pt x="119" y="23"/>
                </a:lnTo>
                <a:lnTo>
                  <a:pt x="120" y="23"/>
                </a:lnTo>
                <a:lnTo>
                  <a:pt x="121" y="24"/>
                </a:lnTo>
                <a:lnTo>
                  <a:pt x="122" y="24"/>
                </a:lnTo>
                <a:lnTo>
                  <a:pt x="123" y="24"/>
                </a:lnTo>
                <a:lnTo>
                  <a:pt x="124" y="25"/>
                </a:lnTo>
                <a:lnTo>
                  <a:pt x="125" y="26"/>
                </a:lnTo>
                <a:lnTo>
                  <a:pt x="127" y="27"/>
                </a:lnTo>
                <a:lnTo>
                  <a:pt x="128" y="28"/>
                </a:lnTo>
                <a:lnTo>
                  <a:pt x="129" y="28"/>
                </a:lnTo>
                <a:lnTo>
                  <a:pt x="130" y="27"/>
                </a:lnTo>
                <a:lnTo>
                  <a:pt x="130" y="27"/>
                </a:lnTo>
                <a:lnTo>
                  <a:pt x="131" y="27"/>
                </a:lnTo>
                <a:lnTo>
                  <a:pt x="131" y="26"/>
                </a:lnTo>
                <a:lnTo>
                  <a:pt x="132" y="25"/>
                </a:lnTo>
                <a:lnTo>
                  <a:pt x="132" y="25"/>
                </a:lnTo>
                <a:lnTo>
                  <a:pt x="133" y="24"/>
                </a:lnTo>
                <a:lnTo>
                  <a:pt x="133" y="23"/>
                </a:lnTo>
                <a:lnTo>
                  <a:pt x="134" y="21"/>
                </a:lnTo>
                <a:lnTo>
                  <a:pt x="134" y="19"/>
                </a:lnTo>
                <a:lnTo>
                  <a:pt x="134" y="19"/>
                </a:lnTo>
                <a:lnTo>
                  <a:pt x="135" y="18"/>
                </a:lnTo>
                <a:lnTo>
                  <a:pt x="135" y="18"/>
                </a:lnTo>
                <a:lnTo>
                  <a:pt x="136" y="18"/>
                </a:lnTo>
                <a:lnTo>
                  <a:pt x="136" y="18"/>
                </a:lnTo>
                <a:lnTo>
                  <a:pt x="137" y="19"/>
                </a:lnTo>
                <a:lnTo>
                  <a:pt x="137" y="19"/>
                </a:lnTo>
                <a:lnTo>
                  <a:pt x="137" y="19"/>
                </a:lnTo>
                <a:lnTo>
                  <a:pt x="137" y="20"/>
                </a:lnTo>
                <a:lnTo>
                  <a:pt x="138" y="21"/>
                </a:lnTo>
                <a:lnTo>
                  <a:pt x="138" y="22"/>
                </a:lnTo>
                <a:lnTo>
                  <a:pt x="138" y="22"/>
                </a:lnTo>
                <a:lnTo>
                  <a:pt x="138" y="23"/>
                </a:lnTo>
                <a:lnTo>
                  <a:pt x="139" y="23"/>
                </a:lnTo>
                <a:lnTo>
                  <a:pt x="139" y="23"/>
                </a:lnTo>
                <a:lnTo>
                  <a:pt x="140" y="23"/>
                </a:lnTo>
                <a:lnTo>
                  <a:pt x="144" y="23"/>
                </a:lnTo>
                <a:lnTo>
                  <a:pt x="147" y="23"/>
                </a:lnTo>
                <a:lnTo>
                  <a:pt x="149" y="23"/>
                </a:lnTo>
                <a:lnTo>
                  <a:pt x="151" y="23"/>
                </a:lnTo>
                <a:lnTo>
                  <a:pt x="153" y="23"/>
                </a:lnTo>
                <a:lnTo>
                  <a:pt x="155" y="23"/>
                </a:lnTo>
                <a:lnTo>
                  <a:pt x="156" y="23"/>
                </a:lnTo>
                <a:lnTo>
                  <a:pt x="158" y="22"/>
                </a:lnTo>
                <a:lnTo>
                  <a:pt x="159" y="22"/>
                </a:lnTo>
                <a:lnTo>
                  <a:pt x="160" y="21"/>
                </a:lnTo>
                <a:lnTo>
                  <a:pt x="162" y="20"/>
                </a:lnTo>
                <a:lnTo>
                  <a:pt x="163" y="20"/>
                </a:lnTo>
                <a:lnTo>
                  <a:pt x="164" y="19"/>
                </a:lnTo>
                <a:lnTo>
                  <a:pt x="165" y="18"/>
                </a:lnTo>
                <a:lnTo>
                  <a:pt x="165" y="16"/>
                </a:lnTo>
                <a:lnTo>
                  <a:pt x="165" y="14"/>
                </a:lnTo>
                <a:lnTo>
                  <a:pt x="166" y="12"/>
                </a:lnTo>
                <a:lnTo>
                  <a:pt x="166" y="10"/>
                </a:lnTo>
                <a:lnTo>
                  <a:pt x="166" y="8"/>
                </a:lnTo>
                <a:lnTo>
                  <a:pt x="167" y="6"/>
                </a:lnTo>
                <a:lnTo>
                  <a:pt x="167" y="5"/>
                </a:lnTo>
                <a:lnTo>
                  <a:pt x="168" y="3"/>
                </a:lnTo>
                <a:lnTo>
                  <a:pt x="170" y="3"/>
                </a:lnTo>
                <a:lnTo>
                  <a:pt x="171" y="3"/>
                </a:lnTo>
                <a:lnTo>
                  <a:pt x="173" y="3"/>
                </a:lnTo>
                <a:lnTo>
                  <a:pt x="175" y="3"/>
                </a:lnTo>
                <a:lnTo>
                  <a:pt x="178" y="7"/>
                </a:lnTo>
                <a:lnTo>
                  <a:pt x="181" y="10"/>
                </a:lnTo>
                <a:lnTo>
                  <a:pt x="182" y="12"/>
                </a:lnTo>
                <a:lnTo>
                  <a:pt x="184" y="14"/>
                </a:lnTo>
                <a:lnTo>
                  <a:pt x="185" y="16"/>
                </a:lnTo>
                <a:lnTo>
                  <a:pt x="187" y="18"/>
                </a:lnTo>
                <a:lnTo>
                  <a:pt x="187" y="20"/>
                </a:lnTo>
                <a:lnTo>
                  <a:pt x="187" y="23"/>
                </a:lnTo>
                <a:lnTo>
                  <a:pt x="187" y="25"/>
                </a:lnTo>
                <a:lnTo>
                  <a:pt x="188" y="27"/>
                </a:lnTo>
                <a:lnTo>
                  <a:pt x="188" y="29"/>
                </a:lnTo>
                <a:lnTo>
                  <a:pt x="189" y="31"/>
                </a:lnTo>
                <a:lnTo>
                  <a:pt x="190" y="35"/>
                </a:lnTo>
                <a:lnTo>
                  <a:pt x="192" y="39"/>
                </a:lnTo>
                <a:lnTo>
                  <a:pt x="192" y="41"/>
                </a:lnTo>
                <a:lnTo>
                  <a:pt x="193" y="43"/>
                </a:lnTo>
                <a:lnTo>
                  <a:pt x="193" y="45"/>
                </a:lnTo>
                <a:lnTo>
                  <a:pt x="194" y="47"/>
                </a:lnTo>
                <a:lnTo>
                  <a:pt x="194" y="49"/>
                </a:lnTo>
                <a:lnTo>
                  <a:pt x="195" y="51"/>
                </a:lnTo>
                <a:lnTo>
                  <a:pt x="194" y="52"/>
                </a:lnTo>
                <a:lnTo>
                  <a:pt x="193" y="53"/>
                </a:lnTo>
                <a:lnTo>
                  <a:pt x="192" y="53"/>
                </a:lnTo>
                <a:lnTo>
                  <a:pt x="192" y="54"/>
                </a:lnTo>
                <a:lnTo>
                  <a:pt x="191" y="55"/>
                </a:lnTo>
                <a:lnTo>
                  <a:pt x="191" y="56"/>
                </a:lnTo>
                <a:lnTo>
                  <a:pt x="190" y="58"/>
                </a:lnTo>
                <a:lnTo>
                  <a:pt x="189" y="59"/>
                </a:lnTo>
                <a:lnTo>
                  <a:pt x="189" y="60"/>
                </a:lnTo>
                <a:lnTo>
                  <a:pt x="188" y="61"/>
                </a:lnTo>
                <a:lnTo>
                  <a:pt x="187" y="61"/>
                </a:lnTo>
                <a:lnTo>
                  <a:pt x="186" y="62"/>
                </a:lnTo>
                <a:lnTo>
                  <a:pt x="185" y="62"/>
                </a:lnTo>
                <a:lnTo>
                  <a:pt x="185" y="63"/>
                </a:lnTo>
                <a:lnTo>
                  <a:pt x="184" y="63"/>
                </a:lnTo>
                <a:lnTo>
                  <a:pt x="184" y="63"/>
                </a:lnTo>
                <a:lnTo>
                  <a:pt x="183" y="63"/>
                </a:lnTo>
                <a:lnTo>
                  <a:pt x="183" y="64"/>
                </a:lnTo>
                <a:lnTo>
                  <a:pt x="183" y="65"/>
                </a:lnTo>
                <a:lnTo>
                  <a:pt x="183" y="66"/>
                </a:lnTo>
                <a:lnTo>
                  <a:pt x="183" y="66"/>
                </a:lnTo>
                <a:lnTo>
                  <a:pt x="182" y="68"/>
                </a:lnTo>
                <a:lnTo>
                  <a:pt x="182" y="69"/>
                </a:lnTo>
                <a:lnTo>
                  <a:pt x="182" y="71"/>
                </a:lnTo>
                <a:lnTo>
                  <a:pt x="181" y="72"/>
                </a:lnTo>
                <a:lnTo>
                  <a:pt x="181" y="72"/>
                </a:lnTo>
                <a:lnTo>
                  <a:pt x="181" y="73"/>
                </a:lnTo>
                <a:lnTo>
                  <a:pt x="181" y="74"/>
                </a:lnTo>
                <a:lnTo>
                  <a:pt x="181" y="75"/>
                </a:lnTo>
                <a:lnTo>
                  <a:pt x="181" y="76"/>
                </a:lnTo>
                <a:lnTo>
                  <a:pt x="182" y="77"/>
                </a:lnTo>
                <a:lnTo>
                  <a:pt x="183" y="77"/>
                </a:lnTo>
                <a:lnTo>
                  <a:pt x="183" y="78"/>
                </a:lnTo>
                <a:lnTo>
                  <a:pt x="184" y="78"/>
                </a:lnTo>
                <a:lnTo>
                  <a:pt x="184" y="78"/>
                </a:lnTo>
                <a:lnTo>
                  <a:pt x="185" y="78"/>
                </a:lnTo>
                <a:lnTo>
                  <a:pt x="185" y="79"/>
                </a:lnTo>
                <a:lnTo>
                  <a:pt x="185" y="79"/>
                </a:lnTo>
                <a:lnTo>
                  <a:pt x="186" y="79"/>
                </a:lnTo>
                <a:lnTo>
                  <a:pt x="187" y="79"/>
                </a:lnTo>
                <a:lnTo>
                  <a:pt x="187" y="79"/>
                </a:lnTo>
                <a:lnTo>
                  <a:pt x="188" y="78"/>
                </a:lnTo>
                <a:lnTo>
                  <a:pt x="188" y="78"/>
                </a:lnTo>
                <a:lnTo>
                  <a:pt x="189" y="78"/>
                </a:lnTo>
                <a:lnTo>
                  <a:pt x="190" y="78"/>
                </a:lnTo>
                <a:lnTo>
                  <a:pt x="191" y="78"/>
                </a:lnTo>
                <a:lnTo>
                  <a:pt x="191" y="78"/>
                </a:lnTo>
                <a:lnTo>
                  <a:pt x="192" y="79"/>
                </a:lnTo>
                <a:lnTo>
                  <a:pt x="192" y="80"/>
                </a:lnTo>
                <a:lnTo>
                  <a:pt x="192" y="81"/>
                </a:lnTo>
                <a:lnTo>
                  <a:pt x="192" y="82"/>
                </a:lnTo>
                <a:lnTo>
                  <a:pt x="192" y="83"/>
                </a:lnTo>
                <a:lnTo>
                  <a:pt x="193" y="84"/>
                </a:lnTo>
                <a:lnTo>
                  <a:pt x="193" y="84"/>
                </a:lnTo>
                <a:lnTo>
                  <a:pt x="194" y="85"/>
                </a:lnTo>
                <a:lnTo>
                  <a:pt x="195" y="86"/>
                </a:lnTo>
                <a:lnTo>
                  <a:pt x="196" y="87"/>
                </a:lnTo>
                <a:lnTo>
                  <a:pt x="197" y="88"/>
                </a:lnTo>
                <a:lnTo>
                  <a:pt x="198" y="89"/>
                </a:lnTo>
                <a:lnTo>
                  <a:pt x="200" y="90"/>
                </a:lnTo>
                <a:lnTo>
                  <a:pt x="201" y="91"/>
                </a:lnTo>
                <a:lnTo>
                  <a:pt x="204" y="92"/>
                </a:lnTo>
                <a:lnTo>
                  <a:pt x="206" y="93"/>
                </a:lnTo>
                <a:lnTo>
                  <a:pt x="207" y="94"/>
                </a:lnTo>
                <a:lnTo>
                  <a:pt x="209" y="95"/>
                </a:lnTo>
                <a:lnTo>
                  <a:pt x="210" y="96"/>
                </a:lnTo>
                <a:lnTo>
                  <a:pt x="210" y="98"/>
                </a:lnTo>
                <a:lnTo>
                  <a:pt x="210" y="99"/>
                </a:lnTo>
                <a:lnTo>
                  <a:pt x="210" y="100"/>
                </a:lnTo>
                <a:lnTo>
                  <a:pt x="210" y="101"/>
                </a:lnTo>
                <a:lnTo>
                  <a:pt x="210" y="102"/>
                </a:lnTo>
                <a:lnTo>
                  <a:pt x="211" y="103"/>
                </a:lnTo>
                <a:lnTo>
                  <a:pt x="211" y="104"/>
                </a:lnTo>
                <a:lnTo>
                  <a:pt x="211" y="105"/>
                </a:lnTo>
                <a:lnTo>
                  <a:pt x="212" y="105"/>
                </a:lnTo>
                <a:lnTo>
                  <a:pt x="212" y="105"/>
                </a:lnTo>
                <a:lnTo>
                  <a:pt x="213" y="105"/>
                </a:lnTo>
                <a:lnTo>
                  <a:pt x="213" y="105"/>
                </a:lnTo>
                <a:lnTo>
                  <a:pt x="213" y="105"/>
                </a:lnTo>
                <a:lnTo>
                  <a:pt x="214" y="106"/>
                </a:lnTo>
                <a:lnTo>
                  <a:pt x="214" y="106"/>
                </a:lnTo>
                <a:lnTo>
                  <a:pt x="214" y="107"/>
                </a:lnTo>
                <a:lnTo>
                  <a:pt x="214" y="107"/>
                </a:lnTo>
                <a:lnTo>
                  <a:pt x="214" y="108"/>
                </a:lnTo>
                <a:lnTo>
                  <a:pt x="215" y="110"/>
                </a:lnTo>
                <a:lnTo>
                  <a:pt x="215" y="111"/>
                </a:lnTo>
                <a:lnTo>
                  <a:pt x="215" y="112"/>
                </a:lnTo>
                <a:lnTo>
                  <a:pt x="215" y="112"/>
                </a:lnTo>
                <a:lnTo>
                  <a:pt x="215" y="113"/>
                </a:lnTo>
                <a:lnTo>
                  <a:pt x="216" y="114"/>
                </a:lnTo>
                <a:lnTo>
                  <a:pt x="216" y="114"/>
                </a:lnTo>
                <a:lnTo>
                  <a:pt x="216" y="115"/>
                </a:lnTo>
                <a:lnTo>
                  <a:pt x="216" y="116"/>
                </a:lnTo>
                <a:lnTo>
                  <a:pt x="216" y="117"/>
                </a:lnTo>
                <a:lnTo>
                  <a:pt x="215" y="118"/>
                </a:lnTo>
                <a:lnTo>
                  <a:pt x="215" y="120"/>
                </a:lnTo>
                <a:lnTo>
                  <a:pt x="214" y="121"/>
                </a:lnTo>
                <a:lnTo>
                  <a:pt x="213" y="122"/>
                </a:lnTo>
                <a:lnTo>
                  <a:pt x="213" y="123"/>
                </a:lnTo>
                <a:lnTo>
                  <a:pt x="212" y="123"/>
                </a:lnTo>
                <a:lnTo>
                  <a:pt x="211" y="124"/>
                </a:lnTo>
                <a:lnTo>
                  <a:pt x="210" y="125"/>
                </a:lnTo>
                <a:lnTo>
                  <a:pt x="208" y="126"/>
                </a:lnTo>
                <a:lnTo>
                  <a:pt x="206" y="128"/>
                </a:lnTo>
                <a:lnTo>
                  <a:pt x="204" y="129"/>
                </a:lnTo>
                <a:lnTo>
                  <a:pt x="202" y="130"/>
                </a:lnTo>
                <a:lnTo>
                  <a:pt x="200" y="131"/>
                </a:lnTo>
                <a:lnTo>
                  <a:pt x="198" y="133"/>
                </a:lnTo>
                <a:lnTo>
                  <a:pt x="196" y="134"/>
                </a:lnTo>
                <a:lnTo>
                  <a:pt x="195" y="135"/>
                </a:lnTo>
                <a:lnTo>
                  <a:pt x="194" y="136"/>
                </a:lnTo>
                <a:lnTo>
                  <a:pt x="193" y="136"/>
                </a:lnTo>
                <a:lnTo>
                  <a:pt x="192" y="137"/>
                </a:lnTo>
                <a:lnTo>
                  <a:pt x="192" y="138"/>
                </a:lnTo>
                <a:lnTo>
                  <a:pt x="191" y="139"/>
                </a:lnTo>
                <a:lnTo>
                  <a:pt x="190" y="140"/>
                </a:lnTo>
                <a:lnTo>
                  <a:pt x="190" y="141"/>
                </a:lnTo>
                <a:lnTo>
                  <a:pt x="189" y="141"/>
                </a:lnTo>
                <a:lnTo>
                  <a:pt x="188" y="141"/>
                </a:lnTo>
                <a:lnTo>
                  <a:pt x="187" y="141"/>
                </a:lnTo>
                <a:lnTo>
                  <a:pt x="187" y="141"/>
                </a:lnTo>
                <a:lnTo>
                  <a:pt x="185" y="141"/>
                </a:lnTo>
                <a:lnTo>
                  <a:pt x="184" y="140"/>
                </a:lnTo>
                <a:lnTo>
                  <a:pt x="183" y="139"/>
                </a:lnTo>
                <a:lnTo>
                  <a:pt x="182" y="139"/>
                </a:lnTo>
                <a:lnTo>
                  <a:pt x="181" y="138"/>
                </a:lnTo>
                <a:lnTo>
                  <a:pt x="180" y="137"/>
                </a:lnTo>
                <a:lnTo>
                  <a:pt x="179" y="136"/>
                </a:lnTo>
                <a:lnTo>
                  <a:pt x="179" y="135"/>
                </a:lnTo>
                <a:lnTo>
                  <a:pt x="177" y="133"/>
                </a:lnTo>
                <a:lnTo>
                  <a:pt x="176" y="131"/>
                </a:lnTo>
                <a:lnTo>
                  <a:pt x="174" y="129"/>
                </a:lnTo>
                <a:lnTo>
                  <a:pt x="173" y="127"/>
                </a:lnTo>
                <a:lnTo>
                  <a:pt x="171" y="125"/>
                </a:lnTo>
                <a:lnTo>
                  <a:pt x="170" y="123"/>
                </a:lnTo>
                <a:lnTo>
                  <a:pt x="169" y="122"/>
                </a:lnTo>
                <a:lnTo>
                  <a:pt x="168" y="121"/>
                </a:lnTo>
                <a:lnTo>
                  <a:pt x="167" y="121"/>
                </a:lnTo>
                <a:lnTo>
                  <a:pt x="167" y="120"/>
                </a:lnTo>
                <a:lnTo>
                  <a:pt x="166" y="119"/>
                </a:lnTo>
                <a:lnTo>
                  <a:pt x="165" y="119"/>
                </a:lnTo>
                <a:lnTo>
                  <a:pt x="163" y="118"/>
                </a:lnTo>
                <a:lnTo>
                  <a:pt x="162" y="117"/>
                </a:lnTo>
                <a:lnTo>
                  <a:pt x="161" y="117"/>
                </a:lnTo>
                <a:lnTo>
                  <a:pt x="159" y="117"/>
                </a:lnTo>
                <a:lnTo>
                  <a:pt x="158" y="116"/>
                </a:lnTo>
                <a:lnTo>
                  <a:pt x="157" y="116"/>
                </a:lnTo>
                <a:lnTo>
                  <a:pt x="156" y="117"/>
                </a:lnTo>
                <a:lnTo>
                  <a:pt x="155" y="117"/>
                </a:lnTo>
                <a:lnTo>
                  <a:pt x="154" y="118"/>
                </a:lnTo>
                <a:lnTo>
                  <a:pt x="153" y="119"/>
                </a:lnTo>
                <a:lnTo>
                  <a:pt x="152" y="120"/>
                </a:lnTo>
                <a:lnTo>
                  <a:pt x="151" y="121"/>
                </a:lnTo>
                <a:lnTo>
                  <a:pt x="150" y="123"/>
                </a:lnTo>
                <a:lnTo>
                  <a:pt x="149" y="124"/>
                </a:lnTo>
                <a:lnTo>
                  <a:pt x="149" y="125"/>
                </a:lnTo>
                <a:lnTo>
                  <a:pt x="148" y="128"/>
                </a:lnTo>
                <a:lnTo>
                  <a:pt x="147" y="130"/>
                </a:lnTo>
                <a:lnTo>
                  <a:pt x="146" y="131"/>
                </a:lnTo>
                <a:lnTo>
                  <a:pt x="146" y="133"/>
                </a:lnTo>
                <a:lnTo>
                  <a:pt x="145" y="134"/>
                </a:lnTo>
                <a:lnTo>
                  <a:pt x="144" y="135"/>
                </a:lnTo>
                <a:lnTo>
                  <a:pt x="143" y="136"/>
                </a:lnTo>
                <a:lnTo>
                  <a:pt x="142" y="136"/>
                </a:lnTo>
                <a:lnTo>
                  <a:pt x="142" y="136"/>
                </a:lnTo>
                <a:lnTo>
                  <a:pt x="141" y="136"/>
                </a:lnTo>
                <a:lnTo>
                  <a:pt x="140" y="136"/>
                </a:lnTo>
                <a:lnTo>
                  <a:pt x="140" y="136"/>
                </a:lnTo>
                <a:lnTo>
                  <a:pt x="139" y="136"/>
                </a:lnTo>
                <a:lnTo>
                  <a:pt x="138" y="135"/>
                </a:lnTo>
                <a:lnTo>
                  <a:pt x="137" y="135"/>
                </a:lnTo>
                <a:lnTo>
                  <a:pt x="137" y="135"/>
                </a:lnTo>
                <a:lnTo>
                  <a:pt x="136" y="134"/>
                </a:lnTo>
                <a:lnTo>
                  <a:pt x="136" y="134"/>
                </a:lnTo>
                <a:lnTo>
                  <a:pt x="135" y="134"/>
                </a:lnTo>
                <a:lnTo>
                  <a:pt x="134" y="134"/>
                </a:lnTo>
                <a:lnTo>
                  <a:pt x="133" y="135"/>
                </a:lnTo>
                <a:lnTo>
                  <a:pt x="133" y="136"/>
                </a:lnTo>
                <a:lnTo>
                  <a:pt x="132" y="137"/>
                </a:lnTo>
                <a:lnTo>
                  <a:pt x="131" y="138"/>
                </a:lnTo>
                <a:lnTo>
                  <a:pt x="131" y="139"/>
                </a:lnTo>
                <a:lnTo>
                  <a:pt x="129" y="141"/>
                </a:lnTo>
                <a:lnTo>
                  <a:pt x="127" y="142"/>
                </a:lnTo>
                <a:lnTo>
                  <a:pt x="125" y="144"/>
                </a:lnTo>
                <a:lnTo>
                  <a:pt x="123" y="145"/>
                </a:lnTo>
                <a:lnTo>
                  <a:pt x="122" y="147"/>
                </a:lnTo>
                <a:lnTo>
                  <a:pt x="120" y="148"/>
                </a:lnTo>
                <a:lnTo>
                  <a:pt x="118" y="150"/>
                </a:lnTo>
                <a:lnTo>
                  <a:pt x="116" y="151"/>
                </a:lnTo>
                <a:lnTo>
                  <a:pt x="114" y="153"/>
                </a:lnTo>
                <a:lnTo>
                  <a:pt x="112" y="155"/>
                </a:lnTo>
                <a:lnTo>
                  <a:pt x="111" y="157"/>
                </a:lnTo>
                <a:lnTo>
                  <a:pt x="110" y="157"/>
                </a:lnTo>
                <a:lnTo>
                  <a:pt x="109" y="158"/>
                </a:lnTo>
                <a:lnTo>
                  <a:pt x="108" y="159"/>
                </a:lnTo>
                <a:lnTo>
                  <a:pt x="108" y="161"/>
                </a:lnTo>
                <a:lnTo>
                  <a:pt x="107" y="162"/>
                </a:lnTo>
                <a:lnTo>
                  <a:pt x="106" y="163"/>
                </a:lnTo>
                <a:lnTo>
                  <a:pt x="105" y="163"/>
                </a:lnTo>
                <a:lnTo>
                  <a:pt x="104" y="163"/>
                </a:lnTo>
                <a:lnTo>
                  <a:pt x="102" y="164"/>
                </a:lnTo>
                <a:lnTo>
                  <a:pt x="101" y="165"/>
                </a:lnTo>
                <a:lnTo>
                  <a:pt x="100" y="165"/>
                </a:lnTo>
                <a:lnTo>
                  <a:pt x="99" y="166"/>
                </a:lnTo>
                <a:lnTo>
                  <a:pt x="98" y="167"/>
                </a:lnTo>
                <a:lnTo>
                  <a:pt x="97" y="167"/>
                </a:lnTo>
                <a:lnTo>
                  <a:pt x="96" y="168"/>
                </a:lnTo>
                <a:lnTo>
                  <a:pt x="95" y="169"/>
                </a:lnTo>
                <a:lnTo>
                  <a:pt x="94" y="170"/>
                </a:lnTo>
                <a:lnTo>
                  <a:pt x="94" y="171"/>
                </a:lnTo>
                <a:lnTo>
                  <a:pt x="93" y="172"/>
                </a:lnTo>
                <a:lnTo>
                  <a:pt x="93" y="174"/>
                </a:lnTo>
                <a:lnTo>
                  <a:pt x="92" y="175"/>
                </a:lnTo>
                <a:lnTo>
                  <a:pt x="92" y="176"/>
                </a:lnTo>
                <a:lnTo>
                  <a:pt x="91" y="176"/>
                </a:lnTo>
                <a:lnTo>
                  <a:pt x="91" y="176"/>
                </a:lnTo>
                <a:lnTo>
                  <a:pt x="90" y="176"/>
                </a:lnTo>
                <a:lnTo>
                  <a:pt x="90" y="176"/>
                </a:lnTo>
                <a:lnTo>
                  <a:pt x="89" y="176"/>
                </a:lnTo>
                <a:lnTo>
                  <a:pt x="87" y="176"/>
                </a:lnTo>
                <a:lnTo>
                  <a:pt x="86" y="176"/>
                </a:lnTo>
                <a:lnTo>
                  <a:pt x="85" y="176"/>
                </a:lnTo>
                <a:lnTo>
                  <a:pt x="82" y="176"/>
                </a:lnTo>
                <a:lnTo>
                  <a:pt x="80" y="176"/>
                </a:lnTo>
                <a:lnTo>
                  <a:pt x="77" y="177"/>
                </a:lnTo>
                <a:lnTo>
                  <a:pt x="74" y="177"/>
                </a:lnTo>
                <a:lnTo>
                  <a:pt x="71" y="178"/>
                </a:lnTo>
                <a:lnTo>
                  <a:pt x="69" y="179"/>
                </a:lnTo>
                <a:lnTo>
                  <a:pt x="63" y="180"/>
                </a:lnTo>
                <a:lnTo>
                  <a:pt x="60" y="181"/>
                </a:lnTo>
                <a:lnTo>
                  <a:pt x="57" y="181"/>
                </a:lnTo>
                <a:lnTo>
                  <a:pt x="54" y="182"/>
                </a:lnTo>
                <a:lnTo>
                  <a:pt x="51" y="182"/>
                </a:lnTo>
                <a:lnTo>
                  <a:pt x="48" y="183"/>
                </a:lnTo>
                <a:lnTo>
                  <a:pt x="45" y="183"/>
                </a:lnTo>
                <a:lnTo>
                  <a:pt x="44" y="182"/>
                </a:lnTo>
                <a:lnTo>
                  <a:pt x="44" y="181"/>
                </a:lnTo>
                <a:lnTo>
                  <a:pt x="44" y="179"/>
                </a:lnTo>
                <a:lnTo>
                  <a:pt x="43" y="178"/>
                </a:lnTo>
                <a:lnTo>
                  <a:pt x="43" y="176"/>
                </a:lnTo>
                <a:lnTo>
                  <a:pt x="43" y="175"/>
                </a:lnTo>
                <a:lnTo>
                  <a:pt x="43" y="173"/>
                </a:lnTo>
                <a:lnTo>
                  <a:pt x="43" y="171"/>
                </a:lnTo>
                <a:lnTo>
                  <a:pt x="43" y="168"/>
                </a:lnTo>
                <a:lnTo>
                  <a:pt x="43" y="164"/>
                </a:lnTo>
                <a:lnTo>
                  <a:pt x="43" y="163"/>
                </a:lnTo>
                <a:lnTo>
                  <a:pt x="43" y="161"/>
                </a:lnTo>
                <a:lnTo>
                  <a:pt x="43" y="159"/>
                </a:lnTo>
                <a:lnTo>
                  <a:pt x="43" y="158"/>
                </a:lnTo>
                <a:lnTo>
                  <a:pt x="44" y="157"/>
                </a:lnTo>
                <a:lnTo>
                  <a:pt x="44" y="157"/>
                </a:lnTo>
                <a:lnTo>
                  <a:pt x="45" y="156"/>
                </a:lnTo>
                <a:lnTo>
                  <a:pt x="45" y="155"/>
                </a:lnTo>
                <a:lnTo>
                  <a:pt x="45" y="154"/>
                </a:lnTo>
                <a:lnTo>
                  <a:pt x="45" y="153"/>
                </a:lnTo>
                <a:lnTo>
                  <a:pt x="45" y="152"/>
                </a:lnTo>
                <a:lnTo>
                  <a:pt x="45" y="151"/>
                </a:lnTo>
                <a:lnTo>
                  <a:pt x="45" y="149"/>
                </a:lnTo>
                <a:lnTo>
                  <a:pt x="45" y="147"/>
                </a:lnTo>
                <a:lnTo>
                  <a:pt x="45" y="145"/>
                </a:lnTo>
                <a:lnTo>
                  <a:pt x="45" y="144"/>
                </a:lnTo>
                <a:lnTo>
                  <a:pt x="45" y="143"/>
                </a:lnTo>
                <a:lnTo>
                  <a:pt x="44" y="142"/>
                </a:lnTo>
                <a:lnTo>
                  <a:pt x="43" y="140"/>
                </a:lnTo>
                <a:lnTo>
                  <a:pt x="42" y="139"/>
                </a:lnTo>
                <a:lnTo>
                  <a:pt x="41" y="138"/>
                </a:lnTo>
                <a:lnTo>
                  <a:pt x="39" y="137"/>
                </a:lnTo>
                <a:lnTo>
                  <a:pt x="38" y="136"/>
                </a:lnTo>
                <a:lnTo>
                  <a:pt x="36" y="135"/>
                </a:lnTo>
                <a:lnTo>
                  <a:pt x="35" y="135"/>
                </a:lnTo>
                <a:lnTo>
                  <a:pt x="32" y="133"/>
                </a:lnTo>
                <a:lnTo>
                  <a:pt x="30" y="132"/>
                </a:lnTo>
                <a:lnTo>
                  <a:pt x="29" y="132"/>
                </a:lnTo>
                <a:lnTo>
                  <a:pt x="27" y="131"/>
                </a:lnTo>
                <a:lnTo>
                  <a:pt x="26" y="130"/>
                </a:lnTo>
                <a:lnTo>
                  <a:pt x="25" y="129"/>
                </a:lnTo>
                <a:lnTo>
                  <a:pt x="23" y="128"/>
                </a:lnTo>
                <a:lnTo>
                  <a:pt x="23" y="125"/>
                </a:lnTo>
                <a:lnTo>
                  <a:pt x="23" y="123"/>
                </a:lnTo>
                <a:lnTo>
                  <a:pt x="23" y="120"/>
                </a:lnTo>
                <a:lnTo>
                  <a:pt x="23" y="118"/>
                </a:lnTo>
                <a:lnTo>
                  <a:pt x="23" y="116"/>
                </a:lnTo>
                <a:lnTo>
                  <a:pt x="23" y="114"/>
                </a:lnTo>
                <a:lnTo>
                  <a:pt x="23" y="112"/>
                </a:lnTo>
                <a:lnTo>
                  <a:pt x="23" y="110"/>
                </a:lnTo>
                <a:lnTo>
                  <a:pt x="23" y="109"/>
                </a:lnTo>
                <a:lnTo>
                  <a:pt x="23" y="107"/>
                </a:lnTo>
                <a:lnTo>
                  <a:pt x="24" y="106"/>
                </a:lnTo>
                <a:lnTo>
                  <a:pt x="24" y="104"/>
                </a:lnTo>
                <a:lnTo>
                  <a:pt x="25" y="103"/>
                </a:lnTo>
                <a:lnTo>
                  <a:pt x="25" y="102"/>
                </a:lnTo>
                <a:lnTo>
                  <a:pt x="25" y="102"/>
                </a:lnTo>
                <a:lnTo>
                  <a:pt x="26" y="101"/>
                </a:lnTo>
                <a:lnTo>
                  <a:pt x="26" y="100"/>
                </a:lnTo>
                <a:lnTo>
                  <a:pt x="27" y="99"/>
                </a:lnTo>
                <a:lnTo>
                  <a:pt x="28" y="99"/>
                </a:lnTo>
                <a:lnTo>
                  <a:pt x="28" y="98"/>
                </a:lnTo>
                <a:lnTo>
                  <a:pt x="29" y="97"/>
                </a:lnTo>
                <a:lnTo>
                  <a:pt x="29" y="97"/>
                </a:lnTo>
                <a:lnTo>
                  <a:pt x="29" y="96"/>
                </a:lnTo>
                <a:lnTo>
                  <a:pt x="29" y="96"/>
                </a:lnTo>
                <a:lnTo>
                  <a:pt x="29" y="95"/>
                </a:lnTo>
                <a:lnTo>
                  <a:pt x="28" y="95"/>
                </a:lnTo>
                <a:lnTo>
                  <a:pt x="28" y="94"/>
                </a:lnTo>
                <a:lnTo>
                  <a:pt x="28" y="94"/>
                </a:lnTo>
                <a:lnTo>
                  <a:pt x="27" y="93"/>
                </a:lnTo>
                <a:lnTo>
                  <a:pt x="26" y="92"/>
                </a:lnTo>
                <a:lnTo>
                  <a:pt x="26" y="91"/>
                </a:lnTo>
                <a:lnTo>
                  <a:pt x="25" y="91"/>
                </a:lnTo>
                <a:lnTo>
                  <a:pt x="25" y="90"/>
                </a:lnTo>
                <a:lnTo>
                  <a:pt x="25" y="90"/>
                </a:lnTo>
                <a:lnTo>
                  <a:pt x="25" y="88"/>
                </a:lnTo>
                <a:lnTo>
                  <a:pt x="25" y="87"/>
                </a:lnTo>
                <a:lnTo>
                  <a:pt x="24" y="85"/>
                </a:lnTo>
                <a:lnTo>
                  <a:pt x="24" y="84"/>
                </a:lnTo>
                <a:lnTo>
                  <a:pt x="24" y="83"/>
                </a:lnTo>
                <a:lnTo>
                  <a:pt x="25" y="82"/>
                </a:lnTo>
                <a:lnTo>
                  <a:pt x="25" y="80"/>
                </a:lnTo>
                <a:lnTo>
                  <a:pt x="25" y="79"/>
                </a:lnTo>
                <a:lnTo>
                  <a:pt x="25" y="78"/>
                </a:lnTo>
                <a:lnTo>
                  <a:pt x="26" y="76"/>
                </a:lnTo>
                <a:lnTo>
                  <a:pt x="26" y="74"/>
                </a:lnTo>
                <a:lnTo>
                  <a:pt x="27" y="72"/>
                </a:lnTo>
                <a:lnTo>
                  <a:pt x="28" y="70"/>
                </a:lnTo>
                <a:lnTo>
                  <a:pt x="28" y="69"/>
                </a:lnTo>
                <a:lnTo>
                  <a:pt x="28" y="69"/>
                </a:lnTo>
                <a:lnTo>
                  <a:pt x="27" y="68"/>
                </a:lnTo>
                <a:lnTo>
                  <a:pt x="27" y="68"/>
                </a:lnTo>
                <a:lnTo>
                  <a:pt x="26" y="67"/>
                </a:lnTo>
                <a:lnTo>
                  <a:pt x="25" y="67"/>
                </a:lnTo>
                <a:lnTo>
                  <a:pt x="24" y="66"/>
                </a:lnTo>
                <a:lnTo>
                  <a:pt x="23" y="66"/>
                </a:lnTo>
                <a:lnTo>
                  <a:pt x="22" y="65"/>
                </a:lnTo>
                <a:lnTo>
                  <a:pt x="21" y="65"/>
                </a:lnTo>
                <a:lnTo>
                  <a:pt x="20" y="65"/>
                </a:lnTo>
                <a:lnTo>
                  <a:pt x="19" y="65"/>
                </a:lnTo>
                <a:lnTo>
                  <a:pt x="18" y="65"/>
                </a:lnTo>
                <a:lnTo>
                  <a:pt x="17" y="65"/>
                </a:lnTo>
                <a:lnTo>
                  <a:pt x="16" y="65"/>
                </a:lnTo>
                <a:lnTo>
                  <a:pt x="16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3" y="65"/>
                </a:lnTo>
                <a:lnTo>
                  <a:pt x="12" y="64"/>
                </a:lnTo>
                <a:lnTo>
                  <a:pt x="11" y="63"/>
                </a:lnTo>
                <a:lnTo>
                  <a:pt x="10" y="62"/>
                </a:lnTo>
                <a:lnTo>
                  <a:pt x="10" y="60"/>
                </a:lnTo>
                <a:lnTo>
                  <a:pt x="8" y="58"/>
                </a:lnTo>
                <a:lnTo>
                  <a:pt x="8" y="57"/>
                </a:lnTo>
                <a:lnTo>
                  <a:pt x="7" y="55"/>
                </a:lnTo>
                <a:lnTo>
                  <a:pt x="6" y="54"/>
                </a:lnTo>
                <a:lnTo>
                  <a:pt x="5" y="54"/>
                </a:lnTo>
                <a:lnTo>
                  <a:pt x="4" y="53"/>
                </a:lnTo>
                <a:lnTo>
                  <a:pt x="4" y="52"/>
                </a:lnTo>
                <a:lnTo>
                  <a:pt x="3" y="52"/>
                </a:lnTo>
                <a:lnTo>
                  <a:pt x="2" y="52"/>
                </a:lnTo>
                <a:lnTo>
                  <a:pt x="2" y="52"/>
                </a:lnTo>
                <a:lnTo>
                  <a:pt x="1" y="51"/>
                </a:lnTo>
                <a:lnTo>
                  <a:pt x="0" y="51"/>
                </a:lnTo>
                <a:lnTo>
                  <a:pt x="0" y="51"/>
                </a:lnTo>
                <a:lnTo>
                  <a:pt x="0" y="51"/>
                </a:lnTo>
                <a:lnTo>
                  <a:pt x="0" y="50"/>
                </a:lnTo>
                <a:lnTo>
                  <a:pt x="0" y="50"/>
                </a:lnTo>
                <a:lnTo>
                  <a:pt x="0" y="49"/>
                </a:lnTo>
                <a:lnTo>
                  <a:pt x="0" y="48"/>
                </a:lnTo>
                <a:lnTo>
                  <a:pt x="1" y="47"/>
                </a:lnTo>
                <a:lnTo>
                  <a:pt x="1" y="46"/>
                </a:lnTo>
                <a:lnTo>
                  <a:pt x="2" y="46"/>
                </a:lnTo>
                <a:lnTo>
                  <a:pt x="2" y="45"/>
                </a:lnTo>
                <a:lnTo>
                  <a:pt x="3" y="43"/>
                </a:lnTo>
                <a:lnTo>
                  <a:pt x="4" y="42"/>
                </a:lnTo>
                <a:lnTo>
                  <a:pt x="5" y="41"/>
                </a:lnTo>
                <a:lnTo>
                  <a:pt x="5" y="40"/>
                </a:lnTo>
                <a:lnTo>
                  <a:pt x="6" y="40"/>
                </a:lnTo>
                <a:lnTo>
                  <a:pt x="6" y="39"/>
                </a:lnTo>
                <a:lnTo>
                  <a:pt x="7" y="38"/>
                </a:lnTo>
                <a:lnTo>
                  <a:pt x="10" y="38"/>
                </a:lnTo>
                <a:lnTo>
                  <a:pt x="12" y="38"/>
                </a:lnTo>
                <a:lnTo>
                  <a:pt x="15" y="38"/>
                </a:lnTo>
                <a:lnTo>
                  <a:pt x="18" y="38"/>
                </a:lnTo>
                <a:lnTo>
                  <a:pt x="19" y="37"/>
                </a:lnTo>
                <a:lnTo>
                  <a:pt x="20" y="36"/>
                </a:lnTo>
                <a:lnTo>
                  <a:pt x="21" y="35"/>
                </a:lnTo>
                <a:lnTo>
                  <a:pt x="22" y="33"/>
                </a:lnTo>
                <a:lnTo>
                  <a:pt x="23" y="31"/>
                </a:lnTo>
                <a:lnTo>
                  <a:pt x="25" y="28"/>
                </a:lnTo>
                <a:lnTo>
                  <a:pt x="25" y="27"/>
                </a:lnTo>
                <a:lnTo>
                  <a:pt x="25" y="26"/>
                </a:lnTo>
                <a:lnTo>
                  <a:pt x="25" y="25"/>
                </a:lnTo>
                <a:lnTo>
                  <a:pt x="25" y="24"/>
                </a:lnTo>
                <a:lnTo>
                  <a:pt x="25" y="23"/>
                </a:lnTo>
                <a:lnTo>
                  <a:pt x="25" y="23"/>
                </a:lnTo>
                <a:lnTo>
                  <a:pt x="25" y="21"/>
                </a:lnTo>
                <a:lnTo>
                  <a:pt x="24" y="21"/>
                </a:lnTo>
                <a:lnTo>
                  <a:pt x="24" y="20"/>
                </a:lnTo>
                <a:lnTo>
                  <a:pt x="24" y="19"/>
                </a:lnTo>
                <a:lnTo>
                  <a:pt x="24" y="18"/>
                </a:lnTo>
                <a:lnTo>
                  <a:pt x="24" y="18"/>
                </a:lnTo>
                <a:lnTo>
                  <a:pt x="24" y="17"/>
                </a:lnTo>
                <a:lnTo>
                  <a:pt x="24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ln>
                <a:solidFill>
                  <a:srgbClr val="000000"/>
                </a:solidFill>
                <a:prstDash val="solid"/>
              </a:ln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="" xmlns:a16="http://schemas.microsoft.com/office/drawing/2014/main" id="{E69004FF-79BC-4142-8EE2-FE66DB02D3E1}"/>
              </a:ext>
            </a:extLst>
          </p:cNvPr>
          <p:cNvSpPr>
            <a:spLocks/>
          </p:cNvSpPr>
          <p:nvPr/>
        </p:nvSpPr>
        <p:spPr bwMode="auto">
          <a:xfrm>
            <a:off x="3089337" y="2324349"/>
            <a:ext cx="2469119" cy="1332135"/>
          </a:xfrm>
          <a:custGeom>
            <a:avLst/>
            <a:gdLst/>
            <a:ahLst/>
            <a:cxnLst>
              <a:cxn ang="0">
                <a:pos x="218" y="2"/>
              </a:cxn>
              <a:cxn ang="0">
                <a:pos x="219" y="9"/>
              </a:cxn>
              <a:cxn ang="0">
                <a:pos x="232" y="15"/>
              </a:cxn>
              <a:cxn ang="0">
                <a:pos x="242" y="23"/>
              </a:cxn>
              <a:cxn ang="0">
                <a:pos x="241" y="28"/>
              </a:cxn>
              <a:cxn ang="0">
                <a:pos x="244" y="29"/>
              </a:cxn>
              <a:cxn ang="0">
                <a:pos x="250" y="22"/>
              </a:cxn>
              <a:cxn ang="0">
                <a:pos x="264" y="20"/>
              </a:cxn>
              <a:cxn ang="0">
                <a:pos x="271" y="9"/>
              </a:cxn>
              <a:cxn ang="0">
                <a:pos x="282" y="6"/>
              </a:cxn>
              <a:cxn ang="0">
                <a:pos x="293" y="17"/>
              </a:cxn>
              <a:cxn ang="0">
                <a:pos x="291" y="27"/>
              </a:cxn>
              <a:cxn ang="0">
                <a:pos x="285" y="35"/>
              </a:cxn>
              <a:cxn ang="0">
                <a:pos x="286" y="40"/>
              </a:cxn>
              <a:cxn ang="0">
                <a:pos x="290" y="50"/>
              </a:cxn>
              <a:cxn ang="0">
                <a:pos x="292" y="64"/>
              </a:cxn>
              <a:cxn ang="0">
                <a:pos x="295" y="70"/>
              </a:cxn>
              <a:cxn ang="0">
                <a:pos x="290" y="79"/>
              </a:cxn>
              <a:cxn ang="0">
                <a:pos x="293" y="84"/>
              </a:cxn>
              <a:cxn ang="0">
                <a:pos x="298" y="92"/>
              </a:cxn>
              <a:cxn ang="0">
                <a:pos x="293" y="96"/>
              </a:cxn>
              <a:cxn ang="0">
                <a:pos x="291" y="110"/>
              </a:cxn>
              <a:cxn ang="0">
                <a:pos x="296" y="115"/>
              </a:cxn>
              <a:cxn ang="0">
                <a:pos x="303" y="114"/>
              </a:cxn>
              <a:cxn ang="0">
                <a:pos x="304" y="120"/>
              </a:cxn>
              <a:cxn ang="0">
                <a:pos x="299" y="129"/>
              </a:cxn>
              <a:cxn ang="0">
                <a:pos x="256" y="134"/>
              </a:cxn>
              <a:cxn ang="0">
                <a:pos x="237" y="146"/>
              </a:cxn>
              <a:cxn ang="0">
                <a:pos x="229" y="159"/>
              </a:cxn>
              <a:cxn ang="0">
                <a:pos x="193" y="169"/>
              </a:cxn>
              <a:cxn ang="0">
                <a:pos x="131" y="172"/>
              </a:cxn>
              <a:cxn ang="0">
                <a:pos x="123" y="169"/>
              </a:cxn>
              <a:cxn ang="0">
                <a:pos x="92" y="169"/>
              </a:cxn>
              <a:cxn ang="0">
                <a:pos x="73" y="168"/>
              </a:cxn>
              <a:cxn ang="0">
                <a:pos x="46" y="165"/>
              </a:cxn>
              <a:cxn ang="0">
                <a:pos x="20" y="148"/>
              </a:cxn>
              <a:cxn ang="0">
                <a:pos x="4" y="142"/>
              </a:cxn>
              <a:cxn ang="0">
                <a:pos x="3" y="130"/>
              </a:cxn>
              <a:cxn ang="0">
                <a:pos x="20" y="119"/>
              </a:cxn>
              <a:cxn ang="0">
                <a:pos x="26" y="109"/>
              </a:cxn>
              <a:cxn ang="0">
                <a:pos x="24" y="101"/>
              </a:cxn>
              <a:cxn ang="0">
                <a:pos x="30" y="94"/>
              </a:cxn>
              <a:cxn ang="0">
                <a:pos x="42" y="81"/>
              </a:cxn>
              <a:cxn ang="0">
                <a:pos x="55" y="82"/>
              </a:cxn>
              <a:cxn ang="0">
                <a:pos x="70" y="72"/>
              </a:cxn>
              <a:cxn ang="0">
                <a:pos x="73" y="66"/>
              </a:cxn>
              <a:cxn ang="0">
                <a:pos x="81" y="56"/>
              </a:cxn>
              <a:cxn ang="0">
                <a:pos x="99" y="37"/>
              </a:cxn>
              <a:cxn ang="0">
                <a:pos x="103" y="29"/>
              </a:cxn>
              <a:cxn ang="0">
                <a:pos x="107" y="24"/>
              </a:cxn>
              <a:cxn ang="0">
                <a:pos x="115" y="21"/>
              </a:cxn>
              <a:cxn ang="0">
                <a:pos x="123" y="27"/>
              </a:cxn>
              <a:cxn ang="0">
                <a:pos x="128" y="29"/>
              </a:cxn>
              <a:cxn ang="0">
                <a:pos x="133" y="35"/>
              </a:cxn>
              <a:cxn ang="0">
                <a:pos x="148" y="37"/>
              </a:cxn>
              <a:cxn ang="0">
                <a:pos x="157" y="29"/>
              </a:cxn>
              <a:cxn ang="0">
                <a:pos x="164" y="22"/>
              </a:cxn>
              <a:cxn ang="0">
                <a:pos x="171" y="20"/>
              </a:cxn>
              <a:cxn ang="0">
                <a:pos x="174" y="27"/>
              </a:cxn>
              <a:cxn ang="0">
                <a:pos x="182" y="26"/>
              </a:cxn>
              <a:cxn ang="0">
                <a:pos x="186" y="20"/>
              </a:cxn>
              <a:cxn ang="0">
                <a:pos x="192" y="15"/>
              </a:cxn>
              <a:cxn ang="0">
                <a:pos x="204" y="6"/>
              </a:cxn>
            </a:cxnLst>
            <a:rect l="0" t="0" r="r" b="b"/>
            <a:pathLst>
              <a:path w="304" h="172">
                <a:moveTo>
                  <a:pt x="215" y="0"/>
                </a:moveTo>
                <a:lnTo>
                  <a:pt x="215" y="0"/>
                </a:lnTo>
                <a:lnTo>
                  <a:pt x="215" y="0"/>
                </a:lnTo>
                <a:lnTo>
                  <a:pt x="215" y="0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217" y="1"/>
                </a:lnTo>
                <a:lnTo>
                  <a:pt x="217" y="2"/>
                </a:lnTo>
                <a:lnTo>
                  <a:pt x="218" y="2"/>
                </a:lnTo>
                <a:lnTo>
                  <a:pt x="218" y="3"/>
                </a:lnTo>
                <a:lnTo>
                  <a:pt x="218" y="4"/>
                </a:lnTo>
                <a:lnTo>
                  <a:pt x="219" y="4"/>
                </a:lnTo>
                <a:lnTo>
                  <a:pt x="219" y="5"/>
                </a:lnTo>
                <a:lnTo>
                  <a:pt x="219" y="6"/>
                </a:lnTo>
                <a:lnTo>
                  <a:pt x="219" y="6"/>
                </a:lnTo>
                <a:lnTo>
                  <a:pt x="219" y="7"/>
                </a:lnTo>
                <a:lnTo>
                  <a:pt x="219" y="8"/>
                </a:lnTo>
                <a:lnTo>
                  <a:pt x="219" y="9"/>
                </a:lnTo>
                <a:lnTo>
                  <a:pt x="219" y="9"/>
                </a:lnTo>
                <a:lnTo>
                  <a:pt x="219" y="10"/>
                </a:lnTo>
                <a:lnTo>
                  <a:pt x="218" y="11"/>
                </a:lnTo>
                <a:lnTo>
                  <a:pt x="218" y="12"/>
                </a:lnTo>
                <a:lnTo>
                  <a:pt x="220" y="12"/>
                </a:lnTo>
                <a:lnTo>
                  <a:pt x="221" y="13"/>
                </a:lnTo>
                <a:lnTo>
                  <a:pt x="223" y="13"/>
                </a:lnTo>
                <a:lnTo>
                  <a:pt x="224" y="13"/>
                </a:lnTo>
                <a:lnTo>
                  <a:pt x="227" y="14"/>
                </a:lnTo>
                <a:lnTo>
                  <a:pt x="231" y="15"/>
                </a:lnTo>
                <a:lnTo>
                  <a:pt x="232" y="15"/>
                </a:lnTo>
                <a:lnTo>
                  <a:pt x="234" y="16"/>
                </a:lnTo>
                <a:lnTo>
                  <a:pt x="235" y="17"/>
                </a:lnTo>
                <a:lnTo>
                  <a:pt x="237" y="17"/>
                </a:lnTo>
                <a:lnTo>
                  <a:pt x="238" y="18"/>
                </a:lnTo>
                <a:lnTo>
                  <a:pt x="239" y="19"/>
                </a:lnTo>
                <a:lnTo>
                  <a:pt x="240" y="20"/>
                </a:lnTo>
                <a:lnTo>
                  <a:pt x="241" y="21"/>
                </a:lnTo>
                <a:lnTo>
                  <a:pt x="241" y="21"/>
                </a:lnTo>
                <a:lnTo>
                  <a:pt x="242" y="22"/>
                </a:lnTo>
                <a:lnTo>
                  <a:pt x="242" y="23"/>
                </a:lnTo>
                <a:lnTo>
                  <a:pt x="242" y="24"/>
                </a:lnTo>
                <a:lnTo>
                  <a:pt x="242" y="25"/>
                </a:lnTo>
                <a:lnTo>
                  <a:pt x="242" y="25"/>
                </a:lnTo>
                <a:lnTo>
                  <a:pt x="241" y="26"/>
                </a:lnTo>
                <a:lnTo>
                  <a:pt x="241" y="26"/>
                </a:lnTo>
                <a:lnTo>
                  <a:pt x="241" y="27"/>
                </a:lnTo>
                <a:lnTo>
                  <a:pt x="241" y="27"/>
                </a:lnTo>
                <a:lnTo>
                  <a:pt x="241" y="28"/>
                </a:lnTo>
                <a:lnTo>
                  <a:pt x="241" y="28"/>
                </a:lnTo>
                <a:lnTo>
                  <a:pt x="241" y="28"/>
                </a:lnTo>
                <a:lnTo>
                  <a:pt x="242" y="28"/>
                </a:lnTo>
                <a:lnTo>
                  <a:pt x="242" y="28"/>
                </a:lnTo>
                <a:lnTo>
                  <a:pt x="242" y="29"/>
                </a:lnTo>
                <a:lnTo>
                  <a:pt x="242" y="29"/>
                </a:lnTo>
                <a:lnTo>
                  <a:pt x="243" y="29"/>
                </a:lnTo>
                <a:lnTo>
                  <a:pt x="243" y="29"/>
                </a:lnTo>
                <a:lnTo>
                  <a:pt x="243" y="29"/>
                </a:lnTo>
                <a:lnTo>
                  <a:pt x="244" y="29"/>
                </a:lnTo>
                <a:lnTo>
                  <a:pt x="244" y="29"/>
                </a:lnTo>
                <a:lnTo>
                  <a:pt x="244" y="29"/>
                </a:lnTo>
                <a:lnTo>
                  <a:pt x="244" y="29"/>
                </a:lnTo>
                <a:lnTo>
                  <a:pt x="245" y="28"/>
                </a:lnTo>
                <a:lnTo>
                  <a:pt x="245" y="28"/>
                </a:lnTo>
                <a:lnTo>
                  <a:pt x="246" y="27"/>
                </a:lnTo>
                <a:lnTo>
                  <a:pt x="246" y="27"/>
                </a:lnTo>
                <a:lnTo>
                  <a:pt x="247" y="26"/>
                </a:lnTo>
                <a:lnTo>
                  <a:pt x="248" y="25"/>
                </a:lnTo>
                <a:lnTo>
                  <a:pt x="248" y="24"/>
                </a:lnTo>
                <a:lnTo>
                  <a:pt x="249" y="23"/>
                </a:lnTo>
                <a:lnTo>
                  <a:pt x="250" y="22"/>
                </a:lnTo>
                <a:lnTo>
                  <a:pt x="250" y="22"/>
                </a:lnTo>
                <a:lnTo>
                  <a:pt x="251" y="21"/>
                </a:lnTo>
                <a:lnTo>
                  <a:pt x="252" y="21"/>
                </a:lnTo>
                <a:lnTo>
                  <a:pt x="252" y="21"/>
                </a:lnTo>
                <a:lnTo>
                  <a:pt x="253" y="20"/>
                </a:lnTo>
                <a:lnTo>
                  <a:pt x="253" y="20"/>
                </a:lnTo>
                <a:lnTo>
                  <a:pt x="258" y="20"/>
                </a:lnTo>
                <a:lnTo>
                  <a:pt x="263" y="20"/>
                </a:lnTo>
                <a:lnTo>
                  <a:pt x="264" y="20"/>
                </a:lnTo>
                <a:lnTo>
                  <a:pt x="264" y="20"/>
                </a:lnTo>
                <a:lnTo>
                  <a:pt x="265" y="19"/>
                </a:lnTo>
                <a:lnTo>
                  <a:pt x="266" y="18"/>
                </a:lnTo>
                <a:lnTo>
                  <a:pt x="267" y="17"/>
                </a:lnTo>
                <a:lnTo>
                  <a:pt x="268" y="16"/>
                </a:lnTo>
                <a:lnTo>
                  <a:pt x="268" y="15"/>
                </a:lnTo>
                <a:lnTo>
                  <a:pt x="269" y="14"/>
                </a:lnTo>
                <a:lnTo>
                  <a:pt x="270" y="13"/>
                </a:lnTo>
                <a:lnTo>
                  <a:pt x="270" y="12"/>
                </a:lnTo>
                <a:lnTo>
                  <a:pt x="271" y="10"/>
                </a:lnTo>
                <a:lnTo>
                  <a:pt x="271" y="9"/>
                </a:lnTo>
                <a:lnTo>
                  <a:pt x="272" y="8"/>
                </a:lnTo>
                <a:lnTo>
                  <a:pt x="273" y="7"/>
                </a:lnTo>
                <a:lnTo>
                  <a:pt x="274" y="7"/>
                </a:lnTo>
                <a:lnTo>
                  <a:pt x="274" y="6"/>
                </a:lnTo>
                <a:lnTo>
                  <a:pt x="275" y="6"/>
                </a:lnTo>
                <a:lnTo>
                  <a:pt x="276" y="6"/>
                </a:lnTo>
                <a:lnTo>
                  <a:pt x="276" y="5"/>
                </a:lnTo>
                <a:lnTo>
                  <a:pt x="278" y="5"/>
                </a:lnTo>
                <a:lnTo>
                  <a:pt x="280" y="6"/>
                </a:lnTo>
                <a:lnTo>
                  <a:pt x="282" y="6"/>
                </a:lnTo>
                <a:lnTo>
                  <a:pt x="284" y="7"/>
                </a:lnTo>
                <a:lnTo>
                  <a:pt x="285" y="7"/>
                </a:lnTo>
                <a:lnTo>
                  <a:pt x="287" y="8"/>
                </a:lnTo>
                <a:lnTo>
                  <a:pt x="288" y="9"/>
                </a:lnTo>
                <a:lnTo>
                  <a:pt x="289" y="10"/>
                </a:lnTo>
                <a:lnTo>
                  <a:pt x="290" y="11"/>
                </a:lnTo>
                <a:lnTo>
                  <a:pt x="291" y="12"/>
                </a:lnTo>
                <a:lnTo>
                  <a:pt x="292" y="14"/>
                </a:lnTo>
                <a:lnTo>
                  <a:pt x="293" y="15"/>
                </a:lnTo>
                <a:lnTo>
                  <a:pt x="293" y="17"/>
                </a:lnTo>
                <a:lnTo>
                  <a:pt x="294" y="19"/>
                </a:lnTo>
                <a:lnTo>
                  <a:pt x="294" y="20"/>
                </a:lnTo>
                <a:lnTo>
                  <a:pt x="294" y="22"/>
                </a:lnTo>
                <a:lnTo>
                  <a:pt x="294" y="23"/>
                </a:lnTo>
                <a:lnTo>
                  <a:pt x="293" y="23"/>
                </a:lnTo>
                <a:lnTo>
                  <a:pt x="293" y="24"/>
                </a:lnTo>
                <a:lnTo>
                  <a:pt x="292" y="24"/>
                </a:lnTo>
                <a:lnTo>
                  <a:pt x="292" y="25"/>
                </a:lnTo>
                <a:lnTo>
                  <a:pt x="291" y="25"/>
                </a:lnTo>
                <a:lnTo>
                  <a:pt x="291" y="27"/>
                </a:lnTo>
                <a:lnTo>
                  <a:pt x="290" y="28"/>
                </a:lnTo>
                <a:lnTo>
                  <a:pt x="289" y="29"/>
                </a:lnTo>
                <a:lnTo>
                  <a:pt x="289" y="31"/>
                </a:lnTo>
                <a:lnTo>
                  <a:pt x="288" y="31"/>
                </a:lnTo>
                <a:lnTo>
                  <a:pt x="288" y="32"/>
                </a:lnTo>
                <a:lnTo>
                  <a:pt x="288" y="32"/>
                </a:lnTo>
                <a:lnTo>
                  <a:pt x="287" y="33"/>
                </a:lnTo>
                <a:lnTo>
                  <a:pt x="286" y="33"/>
                </a:lnTo>
                <a:lnTo>
                  <a:pt x="285" y="34"/>
                </a:lnTo>
                <a:lnTo>
                  <a:pt x="285" y="35"/>
                </a:lnTo>
                <a:lnTo>
                  <a:pt x="284" y="35"/>
                </a:lnTo>
                <a:lnTo>
                  <a:pt x="284" y="35"/>
                </a:lnTo>
                <a:lnTo>
                  <a:pt x="284" y="36"/>
                </a:lnTo>
                <a:lnTo>
                  <a:pt x="284" y="36"/>
                </a:lnTo>
                <a:lnTo>
                  <a:pt x="284" y="37"/>
                </a:lnTo>
                <a:lnTo>
                  <a:pt x="284" y="37"/>
                </a:lnTo>
                <a:lnTo>
                  <a:pt x="284" y="38"/>
                </a:lnTo>
                <a:lnTo>
                  <a:pt x="284" y="39"/>
                </a:lnTo>
                <a:lnTo>
                  <a:pt x="285" y="39"/>
                </a:lnTo>
                <a:lnTo>
                  <a:pt x="286" y="40"/>
                </a:lnTo>
                <a:lnTo>
                  <a:pt x="287" y="41"/>
                </a:lnTo>
                <a:lnTo>
                  <a:pt x="287" y="41"/>
                </a:lnTo>
                <a:lnTo>
                  <a:pt x="288" y="42"/>
                </a:lnTo>
                <a:lnTo>
                  <a:pt x="288" y="43"/>
                </a:lnTo>
                <a:lnTo>
                  <a:pt x="289" y="44"/>
                </a:lnTo>
                <a:lnTo>
                  <a:pt x="289" y="44"/>
                </a:lnTo>
                <a:lnTo>
                  <a:pt x="289" y="45"/>
                </a:lnTo>
                <a:lnTo>
                  <a:pt x="290" y="46"/>
                </a:lnTo>
                <a:lnTo>
                  <a:pt x="290" y="48"/>
                </a:lnTo>
                <a:lnTo>
                  <a:pt x="290" y="50"/>
                </a:lnTo>
                <a:lnTo>
                  <a:pt x="290" y="52"/>
                </a:lnTo>
                <a:lnTo>
                  <a:pt x="290" y="54"/>
                </a:lnTo>
                <a:lnTo>
                  <a:pt x="291" y="56"/>
                </a:lnTo>
                <a:lnTo>
                  <a:pt x="291" y="58"/>
                </a:lnTo>
                <a:lnTo>
                  <a:pt x="291" y="60"/>
                </a:lnTo>
                <a:lnTo>
                  <a:pt x="291" y="61"/>
                </a:lnTo>
                <a:lnTo>
                  <a:pt x="291" y="61"/>
                </a:lnTo>
                <a:lnTo>
                  <a:pt x="292" y="62"/>
                </a:lnTo>
                <a:lnTo>
                  <a:pt x="292" y="63"/>
                </a:lnTo>
                <a:lnTo>
                  <a:pt x="292" y="64"/>
                </a:lnTo>
                <a:lnTo>
                  <a:pt x="293" y="65"/>
                </a:lnTo>
                <a:lnTo>
                  <a:pt x="293" y="66"/>
                </a:lnTo>
                <a:lnTo>
                  <a:pt x="294" y="67"/>
                </a:lnTo>
                <a:lnTo>
                  <a:pt x="294" y="68"/>
                </a:lnTo>
                <a:lnTo>
                  <a:pt x="294" y="68"/>
                </a:lnTo>
                <a:lnTo>
                  <a:pt x="294" y="69"/>
                </a:lnTo>
                <a:lnTo>
                  <a:pt x="295" y="69"/>
                </a:lnTo>
                <a:lnTo>
                  <a:pt x="295" y="69"/>
                </a:lnTo>
                <a:lnTo>
                  <a:pt x="295" y="70"/>
                </a:lnTo>
                <a:lnTo>
                  <a:pt x="295" y="70"/>
                </a:lnTo>
                <a:lnTo>
                  <a:pt x="294" y="71"/>
                </a:lnTo>
                <a:lnTo>
                  <a:pt x="294" y="72"/>
                </a:lnTo>
                <a:lnTo>
                  <a:pt x="294" y="73"/>
                </a:lnTo>
                <a:lnTo>
                  <a:pt x="293" y="73"/>
                </a:lnTo>
                <a:lnTo>
                  <a:pt x="293" y="74"/>
                </a:lnTo>
                <a:lnTo>
                  <a:pt x="291" y="76"/>
                </a:lnTo>
                <a:lnTo>
                  <a:pt x="291" y="77"/>
                </a:lnTo>
                <a:lnTo>
                  <a:pt x="290" y="77"/>
                </a:lnTo>
                <a:lnTo>
                  <a:pt x="290" y="78"/>
                </a:lnTo>
                <a:lnTo>
                  <a:pt x="290" y="79"/>
                </a:lnTo>
                <a:lnTo>
                  <a:pt x="290" y="79"/>
                </a:lnTo>
                <a:lnTo>
                  <a:pt x="290" y="80"/>
                </a:lnTo>
                <a:lnTo>
                  <a:pt x="290" y="80"/>
                </a:lnTo>
                <a:lnTo>
                  <a:pt x="290" y="80"/>
                </a:lnTo>
                <a:lnTo>
                  <a:pt x="290" y="81"/>
                </a:lnTo>
                <a:lnTo>
                  <a:pt x="290" y="82"/>
                </a:lnTo>
                <a:lnTo>
                  <a:pt x="291" y="83"/>
                </a:lnTo>
                <a:lnTo>
                  <a:pt x="291" y="83"/>
                </a:lnTo>
                <a:lnTo>
                  <a:pt x="292" y="84"/>
                </a:lnTo>
                <a:lnTo>
                  <a:pt x="293" y="84"/>
                </a:lnTo>
                <a:lnTo>
                  <a:pt x="294" y="85"/>
                </a:lnTo>
                <a:lnTo>
                  <a:pt x="295" y="86"/>
                </a:lnTo>
                <a:lnTo>
                  <a:pt x="295" y="87"/>
                </a:lnTo>
                <a:lnTo>
                  <a:pt x="296" y="87"/>
                </a:lnTo>
                <a:lnTo>
                  <a:pt x="297" y="88"/>
                </a:lnTo>
                <a:lnTo>
                  <a:pt x="297" y="89"/>
                </a:lnTo>
                <a:lnTo>
                  <a:pt x="298" y="90"/>
                </a:lnTo>
                <a:lnTo>
                  <a:pt x="298" y="91"/>
                </a:lnTo>
                <a:lnTo>
                  <a:pt x="298" y="92"/>
                </a:lnTo>
                <a:lnTo>
                  <a:pt x="298" y="92"/>
                </a:lnTo>
                <a:lnTo>
                  <a:pt x="298" y="93"/>
                </a:lnTo>
                <a:lnTo>
                  <a:pt x="297" y="93"/>
                </a:lnTo>
                <a:lnTo>
                  <a:pt x="297" y="94"/>
                </a:lnTo>
                <a:lnTo>
                  <a:pt x="296" y="94"/>
                </a:lnTo>
                <a:lnTo>
                  <a:pt x="296" y="95"/>
                </a:lnTo>
                <a:lnTo>
                  <a:pt x="295" y="95"/>
                </a:lnTo>
                <a:lnTo>
                  <a:pt x="295" y="95"/>
                </a:lnTo>
                <a:lnTo>
                  <a:pt x="294" y="95"/>
                </a:lnTo>
                <a:lnTo>
                  <a:pt x="294" y="95"/>
                </a:lnTo>
                <a:lnTo>
                  <a:pt x="293" y="96"/>
                </a:lnTo>
                <a:lnTo>
                  <a:pt x="293" y="96"/>
                </a:lnTo>
                <a:lnTo>
                  <a:pt x="292" y="96"/>
                </a:lnTo>
                <a:lnTo>
                  <a:pt x="292" y="97"/>
                </a:lnTo>
                <a:lnTo>
                  <a:pt x="292" y="97"/>
                </a:lnTo>
                <a:lnTo>
                  <a:pt x="292" y="98"/>
                </a:lnTo>
                <a:lnTo>
                  <a:pt x="292" y="101"/>
                </a:lnTo>
                <a:lnTo>
                  <a:pt x="292" y="103"/>
                </a:lnTo>
                <a:lnTo>
                  <a:pt x="292" y="105"/>
                </a:lnTo>
                <a:lnTo>
                  <a:pt x="291" y="107"/>
                </a:lnTo>
                <a:lnTo>
                  <a:pt x="291" y="110"/>
                </a:lnTo>
                <a:lnTo>
                  <a:pt x="291" y="112"/>
                </a:lnTo>
                <a:lnTo>
                  <a:pt x="291" y="115"/>
                </a:lnTo>
                <a:lnTo>
                  <a:pt x="291" y="117"/>
                </a:lnTo>
                <a:lnTo>
                  <a:pt x="292" y="117"/>
                </a:lnTo>
                <a:lnTo>
                  <a:pt x="293" y="117"/>
                </a:lnTo>
                <a:lnTo>
                  <a:pt x="293" y="117"/>
                </a:lnTo>
                <a:lnTo>
                  <a:pt x="294" y="116"/>
                </a:lnTo>
                <a:lnTo>
                  <a:pt x="295" y="116"/>
                </a:lnTo>
                <a:lnTo>
                  <a:pt x="295" y="115"/>
                </a:lnTo>
                <a:lnTo>
                  <a:pt x="296" y="115"/>
                </a:lnTo>
                <a:lnTo>
                  <a:pt x="297" y="114"/>
                </a:lnTo>
                <a:lnTo>
                  <a:pt x="297" y="114"/>
                </a:lnTo>
                <a:lnTo>
                  <a:pt x="298" y="114"/>
                </a:lnTo>
                <a:lnTo>
                  <a:pt x="299" y="113"/>
                </a:lnTo>
                <a:lnTo>
                  <a:pt x="300" y="113"/>
                </a:lnTo>
                <a:lnTo>
                  <a:pt x="301" y="113"/>
                </a:lnTo>
                <a:lnTo>
                  <a:pt x="302" y="113"/>
                </a:lnTo>
                <a:lnTo>
                  <a:pt x="302" y="113"/>
                </a:lnTo>
                <a:lnTo>
                  <a:pt x="303" y="114"/>
                </a:lnTo>
                <a:lnTo>
                  <a:pt x="303" y="114"/>
                </a:lnTo>
                <a:lnTo>
                  <a:pt x="304" y="115"/>
                </a:lnTo>
                <a:lnTo>
                  <a:pt x="304" y="116"/>
                </a:lnTo>
                <a:lnTo>
                  <a:pt x="304" y="116"/>
                </a:lnTo>
                <a:lnTo>
                  <a:pt x="304" y="117"/>
                </a:lnTo>
                <a:lnTo>
                  <a:pt x="304" y="117"/>
                </a:lnTo>
                <a:lnTo>
                  <a:pt x="304" y="118"/>
                </a:lnTo>
                <a:lnTo>
                  <a:pt x="304" y="118"/>
                </a:lnTo>
                <a:lnTo>
                  <a:pt x="304" y="119"/>
                </a:lnTo>
                <a:lnTo>
                  <a:pt x="304" y="119"/>
                </a:lnTo>
                <a:lnTo>
                  <a:pt x="304" y="120"/>
                </a:lnTo>
                <a:lnTo>
                  <a:pt x="303" y="121"/>
                </a:lnTo>
                <a:lnTo>
                  <a:pt x="302" y="122"/>
                </a:lnTo>
                <a:lnTo>
                  <a:pt x="302" y="123"/>
                </a:lnTo>
                <a:lnTo>
                  <a:pt x="301" y="124"/>
                </a:lnTo>
                <a:lnTo>
                  <a:pt x="300" y="125"/>
                </a:lnTo>
                <a:lnTo>
                  <a:pt x="300" y="126"/>
                </a:lnTo>
                <a:lnTo>
                  <a:pt x="300" y="127"/>
                </a:lnTo>
                <a:lnTo>
                  <a:pt x="300" y="128"/>
                </a:lnTo>
                <a:lnTo>
                  <a:pt x="299" y="128"/>
                </a:lnTo>
                <a:lnTo>
                  <a:pt x="299" y="129"/>
                </a:lnTo>
                <a:lnTo>
                  <a:pt x="299" y="130"/>
                </a:lnTo>
                <a:lnTo>
                  <a:pt x="299" y="130"/>
                </a:lnTo>
                <a:lnTo>
                  <a:pt x="299" y="131"/>
                </a:lnTo>
                <a:lnTo>
                  <a:pt x="299" y="132"/>
                </a:lnTo>
                <a:lnTo>
                  <a:pt x="290" y="132"/>
                </a:lnTo>
                <a:lnTo>
                  <a:pt x="281" y="132"/>
                </a:lnTo>
                <a:lnTo>
                  <a:pt x="272" y="132"/>
                </a:lnTo>
                <a:lnTo>
                  <a:pt x="263" y="132"/>
                </a:lnTo>
                <a:lnTo>
                  <a:pt x="260" y="133"/>
                </a:lnTo>
                <a:lnTo>
                  <a:pt x="256" y="134"/>
                </a:lnTo>
                <a:lnTo>
                  <a:pt x="253" y="136"/>
                </a:lnTo>
                <a:lnTo>
                  <a:pt x="250" y="137"/>
                </a:lnTo>
                <a:lnTo>
                  <a:pt x="247" y="139"/>
                </a:lnTo>
                <a:lnTo>
                  <a:pt x="244" y="140"/>
                </a:lnTo>
                <a:lnTo>
                  <a:pt x="243" y="141"/>
                </a:lnTo>
                <a:lnTo>
                  <a:pt x="242" y="142"/>
                </a:lnTo>
                <a:lnTo>
                  <a:pt x="240" y="143"/>
                </a:lnTo>
                <a:lnTo>
                  <a:pt x="239" y="144"/>
                </a:lnTo>
                <a:lnTo>
                  <a:pt x="238" y="145"/>
                </a:lnTo>
                <a:lnTo>
                  <a:pt x="237" y="146"/>
                </a:lnTo>
                <a:lnTo>
                  <a:pt x="236" y="147"/>
                </a:lnTo>
                <a:lnTo>
                  <a:pt x="235" y="148"/>
                </a:lnTo>
                <a:lnTo>
                  <a:pt x="234" y="150"/>
                </a:lnTo>
                <a:lnTo>
                  <a:pt x="233" y="151"/>
                </a:lnTo>
                <a:lnTo>
                  <a:pt x="232" y="152"/>
                </a:lnTo>
                <a:lnTo>
                  <a:pt x="231" y="153"/>
                </a:lnTo>
                <a:lnTo>
                  <a:pt x="230" y="155"/>
                </a:lnTo>
                <a:lnTo>
                  <a:pt x="230" y="156"/>
                </a:lnTo>
                <a:lnTo>
                  <a:pt x="229" y="157"/>
                </a:lnTo>
                <a:lnTo>
                  <a:pt x="229" y="159"/>
                </a:lnTo>
                <a:lnTo>
                  <a:pt x="228" y="161"/>
                </a:lnTo>
                <a:lnTo>
                  <a:pt x="228" y="162"/>
                </a:lnTo>
                <a:lnTo>
                  <a:pt x="228" y="164"/>
                </a:lnTo>
                <a:lnTo>
                  <a:pt x="228" y="165"/>
                </a:lnTo>
                <a:lnTo>
                  <a:pt x="222" y="166"/>
                </a:lnTo>
                <a:lnTo>
                  <a:pt x="216" y="167"/>
                </a:lnTo>
                <a:lnTo>
                  <a:pt x="211" y="168"/>
                </a:lnTo>
                <a:lnTo>
                  <a:pt x="205" y="168"/>
                </a:lnTo>
                <a:lnTo>
                  <a:pt x="199" y="169"/>
                </a:lnTo>
                <a:lnTo>
                  <a:pt x="193" y="169"/>
                </a:lnTo>
                <a:lnTo>
                  <a:pt x="187" y="170"/>
                </a:lnTo>
                <a:lnTo>
                  <a:pt x="181" y="171"/>
                </a:lnTo>
                <a:lnTo>
                  <a:pt x="175" y="171"/>
                </a:lnTo>
                <a:lnTo>
                  <a:pt x="169" y="171"/>
                </a:lnTo>
                <a:lnTo>
                  <a:pt x="163" y="172"/>
                </a:lnTo>
                <a:lnTo>
                  <a:pt x="157" y="172"/>
                </a:lnTo>
                <a:lnTo>
                  <a:pt x="150" y="172"/>
                </a:lnTo>
                <a:lnTo>
                  <a:pt x="144" y="172"/>
                </a:lnTo>
                <a:lnTo>
                  <a:pt x="138" y="172"/>
                </a:lnTo>
                <a:lnTo>
                  <a:pt x="131" y="172"/>
                </a:lnTo>
                <a:lnTo>
                  <a:pt x="131" y="171"/>
                </a:lnTo>
                <a:lnTo>
                  <a:pt x="131" y="171"/>
                </a:lnTo>
                <a:lnTo>
                  <a:pt x="130" y="170"/>
                </a:lnTo>
                <a:lnTo>
                  <a:pt x="130" y="170"/>
                </a:lnTo>
                <a:lnTo>
                  <a:pt x="130" y="169"/>
                </a:lnTo>
                <a:lnTo>
                  <a:pt x="129" y="169"/>
                </a:lnTo>
                <a:lnTo>
                  <a:pt x="128" y="169"/>
                </a:lnTo>
                <a:lnTo>
                  <a:pt x="128" y="169"/>
                </a:lnTo>
                <a:lnTo>
                  <a:pt x="125" y="169"/>
                </a:lnTo>
                <a:lnTo>
                  <a:pt x="123" y="169"/>
                </a:lnTo>
                <a:lnTo>
                  <a:pt x="120" y="169"/>
                </a:lnTo>
                <a:lnTo>
                  <a:pt x="118" y="169"/>
                </a:lnTo>
                <a:lnTo>
                  <a:pt x="112" y="168"/>
                </a:lnTo>
                <a:lnTo>
                  <a:pt x="107" y="168"/>
                </a:lnTo>
                <a:lnTo>
                  <a:pt x="104" y="168"/>
                </a:lnTo>
                <a:lnTo>
                  <a:pt x="102" y="168"/>
                </a:lnTo>
                <a:lnTo>
                  <a:pt x="99" y="168"/>
                </a:lnTo>
                <a:lnTo>
                  <a:pt x="97" y="168"/>
                </a:lnTo>
                <a:lnTo>
                  <a:pt x="94" y="169"/>
                </a:lnTo>
                <a:lnTo>
                  <a:pt x="92" y="169"/>
                </a:lnTo>
                <a:lnTo>
                  <a:pt x="90" y="169"/>
                </a:lnTo>
                <a:lnTo>
                  <a:pt x="89" y="170"/>
                </a:lnTo>
                <a:lnTo>
                  <a:pt x="88" y="170"/>
                </a:lnTo>
                <a:lnTo>
                  <a:pt x="86" y="170"/>
                </a:lnTo>
                <a:lnTo>
                  <a:pt x="84" y="169"/>
                </a:lnTo>
                <a:lnTo>
                  <a:pt x="82" y="169"/>
                </a:lnTo>
                <a:lnTo>
                  <a:pt x="80" y="169"/>
                </a:lnTo>
                <a:lnTo>
                  <a:pt x="78" y="168"/>
                </a:lnTo>
                <a:lnTo>
                  <a:pt x="75" y="168"/>
                </a:lnTo>
                <a:lnTo>
                  <a:pt x="73" y="168"/>
                </a:lnTo>
                <a:lnTo>
                  <a:pt x="71" y="168"/>
                </a:lnTo>
                <a:lnTo>
                  <a:pt x="66" y="168"/>
                </a:lnTo>
                <a:lnTo>
                  <a:pt x="61" y="168"/>
                </a:lnTo>
                <a:lnTo>
                  <a:pt x="58" y="169"/>
                </a:lnTo>
                <a:lnTo>
                  <a:pt x="56" y="169"/>
                </a:lnTo>
                <a:lnTo>
                  <a:pt x="54" y="169"/>
                </a:lnTo>
                <a:lnTo>
                  <a:pt x="51" y="169"/>
                </a:lnTo>
                <a:lnTo>
                  <a:pt x="50" y="167"/>
                </a:lnTo>
                <a:lnTo>
                  <a:pt x="48" y="166"/>
                </a:lnTo>
                <a:lnTo>
                  <a:pt x="46" y="165"/>
                </a:lnTo>
                <a:lnTo>
                  <a:pt x="44" y="163"/>
                </a:lnTo>
                <a:lnTo>
                  <a:pt x="40" y="161"/>
                </a:lnTo>
                <a:lnTo>
                  <a:pt x="36" y="158"/>
                </a:lnTo>
                <a:lnTo>
                  <a:pt x="33" y="156"/>
                </a:lnTo>
                <a:lnTo>
                  <a:pt x="29" y="154"/>
                </a:lnTo>
                <a:lnTo>
                  <a:pt x="27" y="152"/>
                </a:lnTo>
                <a:lnTo>
                  <a:pt x="25" y="151"/>
                </a:lnTo>
                <a:lnTo>
                  <a:pt x="23" y="150"/>
                </a:lnTo>
                <a:lnTo>
                  <a:pt x="22" y="149"/>
                </a:lnTo>
                <a:lnTo>
                  <a:pt x="20" y="148"/>
                </a:lnTo>
                <a:lnTo>
                  <a:pt x="18" y="148"/>
                </a:lnTo>
                <a:lnTo>
                  <a:pt x="16" y="148"/>
                </a:lnTo>
                <a:lnTo>
                  <a:pt x="14" y="147"/>
                </a:lnTo>
                <a:lnTo>
                  <a:pt x="12" y="147"/>
                </a:lnTo>
                <a:lnTo>
                  <a:pt x="11" y="146"/>
                </a:lnTo>
                <a:lnTo>
                  <a:pt x="9" y="145"/>
                </a:lnTo>
                <a:lnTo>
                  <a:pt x="8" y="145"/>
                </a:lnTo>
                <a:lnTo>
                  <a:pt x="6" y="144"/>
                </a:lnTo>
                <a:lnTo>
                  <a:pt x="5" y="143"/>
                </a:lnTo>
                <a:lnTo>
                  <a:pt x="4" y="142"/>
                </a:lnTo>
                <a:lnTo>
                  <a:pt x="3" y="141"/>
                </a:lnTo>
                <a:lnTo>
                  <a:pt x="2" y="140"/>
                </a:lnTo>
                <a:lnTo>
                  <a:pt x="1" y="138"/>
                </a:lnTo>
                <a:lnTo>
                  <a:pt x="0" y="137"/>
                </a:lnTo>
                <a:lnTo>
                  <a:pt x="0" y="135"/>
                </a:lnTo>
                <a:lnTo>
                  <a:pt x="0" y="134"/>
                </a:lnTo>
                <a:lnTo>
                  <a:pt x="1" y="133"/>
                </a:lnTo>
                <a:lnTo>
                  <a:pt x="2" y="132"/>
                </a:lnTo>
                <a:lnTo>
                  <a:pt x="2" y="131"/>
                </a:lnTo>
                <a:lnTo>
                  <a:pt x="3" y="130"/>
                </a:lnTo>
                <a:lnTo>
                  <a:pt x="4" y="130"/>
                </a:lnTo>
                <a:lnTo>
                  <a:pt x="5" y="129"/>
                </a:lnTo>
                <a:lnTo>
                  <a:pt x="6" y="128"/>
                </a:lnTo>
                <a:lnTo>
                  <a:pt x="8" y="127"/>
                </a:lnTo>
                <a:lnTo>
                  <a:pt x="10" y="126"/>
                </a:lnTo>
                <a:lnTo>
                  <a:pt x="12" y="124"/>
                </a:lnTo>
                <a:lnTo>
                  <a:pt x="14" y="123"/>
                </a:lnTo>
                <a:lnTo>
                  <a:pt x="16" y="122"/>
                </a:lnTo>
                <a:lnTo>
                  <a:pt x="18" y="120"/>
                </a:lnTo>
                <a:lnTo>
                  <a:pt x="20" y="119"/>
                </a:lnTo>
                <a:lnTo>
                  <a:pt x="21" y="118"/>
                </a:lnTo>
                <a:lnTo>
                  <a:pt x="22" y="117"/>
                </a:lnTo>
                <a:lnTo>
                  <a:pt x="23" y="117"/>
                </a:lnTo>
                <a:lnTo>
                  <a:pt x="23" y="116"/>
                </a:lnTo>
                <a:lnTo>
                  <a:pt x="24" y="115"/>
                </a:lnTo>
                <a:lnTo>
                  <a:pt x="25" y="114"/>
                </a:lnTo>
                <a:lnTo>
                  <a:pt x="25" y="112"/>
                </a:lnTo>
                <a:lnTo>
                  <a:pt x="26" y="111"/>
                </a:lnTo>
                <a:lnTo>
                  <a:pt x="26" y="110"/>
                </a:lnTo>
                <a:lnTo>
                  <a:pt x="26" y="109"/>
                </a:lnTo>
                <a:lnTo>
                  <a:pt x="26" y="108"/>
                </a:lnTo>
                <a:lnTo>
                  <a:pt x="26" y="108"/>
                </a:lnTo>
                <a:lnTo>
                  <a:pt x="25" y="107"/>
                </a:lnTo>
                <a:lnTo>
                  <a:pt x="25" y="106"/>
                </a:lnTo>
                <a:lnTo>
                  <a:pt x="25" y="106"/>
                </a:lnTo>
                <a:lnTo>
                  <a:pt x="25" y="105"/>
                </a:lnTo>
                <a:lnTo>
                  <a:pt x="25" y="104"/>
                </a:lnTo>
                <a:lnTo>
                  <a:pt x="24" y="102"/>
                </a:lnTo>
                <a:lnTo>
                  <a:pt x="24" y="102"/>
                </a:lnTo>
                <a:lnTo>
                  <a:pt x="24" y="101"/>
                </a:lnTo>
                <a:lnTo>
                  <a:pt x="24" y="100"/>
                </a:lnTo>
                <a:lnTo>
                  <a:pt x="24" y="100"/>
                </a:lnTo>
                <a:lnTo>
                  <a:pt x="23" y="99"/>
                </a:lnTo>
                <a:lnTo>
                  <a:pt x="23" y="99"/>
                </a:lnTo>
                <a:lnTo>
                  <a:pt x="24" y="98"/>
                </a:lnTo>
                <a:lnTo>
                  <a:pt x="26" y="97"/>
                </a:lnTo>
                <a:lnTo>
                  <a:pt x="27" y="96"/>
                </a:lnTo>
                <a:lnTo>
                  <a:pt x="28" y="95"/>
                </a:lnTo>
                <a:lnTo>
                  <a:pt x="29" y="95"/>
                </a:lnTo>
                <a:lnTo>
                  <a:pt x="30" y="94"/>
                </a:lnTo>
                <a:lnTo>
                  <a:pt x="31" y="93"/>
                </a:lnTo>
                <a:lnTo>
                  <a:pt x="32" y="91"/>
                </a:lnTo>
                <a:lnTo>
                  <a:pt x="33" y="89"/>
                </a:lnTo>
                <a:lnTo>
                  <a:pt x="35" y="87"/>
                </a:lnTo>
                <a:lnTo>
                  <a:pt x="36" y="84"/>
                </a:lnTo>
                <a:lnTo>
                  <a:pt x="38" y="82"/>
                </a:lnTo>
                <a:lnTo>
                  <a:pt x="39" y="82"/>
                </a:lnTo>
                <a:lnTo>
                  <a:pt x="40" y="81"/>
                </a:lnTo>
                <a:lnTo>
                  <a:pt x="41" y="81"/>
                </a:lnTo>
                <a:lnTo>
                  <a:pt x="42" y="81"/>
                </a:lnTo>
                <a:lnTo>
                  <a:pt x="43" y="81"/>
                </a:lnTo>
                <a:lnTo>
                  <a:pt x="44" y="81"/>
                </a:lnTo>
                <a:lnTo>
                  <a:pt x="46" y="82"/>
                </a:lnTo>
                <a:lnTo>
                  <a:pt x="47" y="82"/>
                </a:lnTo>
                <a:lnTo>
                  <a:pt x="48" y="82"/>
                </a:lnTo>
                <a:lnTo>
                  <a:pt x="49" y="82"/>
                </a:lnTo>
                <a:lnTo>
                  <a:pt x="51" y="82"/>
                </a:lnTo>
                <a:lnTo>
                  <a:pt x="52" y="82"/>
                </a:lnTo>
                <a:lnTo>
                  <a:pt x="54" y="82"/>
                </a:lnTo>
                <a:lnTo>
                  <a:pt x="55" y="82"/>
                </a:lnTo>
                <a:lnTo>
                  <a:pt x="56" y="82"/>
                </a:lnTo>
                <a:lnTo>
                  <a:pt x="57" y="81"/>
                </a:lnTo>
                <a:lnTo>
                  <a:pt x="58" y="81"/>
                </a:lnTo>
                <a:lnTo>
                  <a:pt x="60" y="80"/>
                </a:lnTo>
                <a:lnTo>
                  <a:pt x="62" y="78"/>
                </a:lnTo>
                <a:lnTo>
                  <a:pt x="64" y="77"/>
                </a:lnTo>
                <a:lnTo>
                  <a:pt x="66" y="76"/>
                </a:lnTo>
                <a:lnTo>
                  <a:pt x="67" y="74"/>
                </a:lnTo>
                <a:lnTo>
                  <a:pt x="69" y="73"/>
                </a:lnTo>
                <a:lnTo>
                  <a:pt x="70" y="72"/>
                </a:lnTo>
                <a:lnTo>
                  <a:pt x="71" y="72"/>
                </a:lnTo>
                <a:lnTo>
                  <a:pt x="71" y="71"/>
                </a:lnTo>
                <a:lnTo>
                  <a:pt x="71" y="70"/>
                </a:lnTo>
                <a:lnTo>
                  <a:pt x="71" y="70"/>
                </a:lnTo>
                <a:lnTo>
                  <a:pt x="71" y="69"/>
                </a:lnTo>
                <a:lnTo>
                  <a:pt x="71" y="68"/>
                </a:lnTo>
                <a:lnTo>
                  <a:pt x="72" y="68"/>
                </a:lnTo>
                <a:lnTo>
                  <a:pt x="72" y="67"/>
                </a:lnTo>
                <a:lnTo>
                  <a:pt x="73" y="66"/>
                </a:lnTo>
                <a:lnTo>
                  <a:pt x="73" y="66"/>
                </a:lnTo>
                <a:lnTo>
                  <a:pt x="73" y="65"/>
                </a:lnTo>
                <a:lnTo>
                  <a:pt x="73" y="64"/>
                </a:lnTo>
                <a:lnTo>
                  <a:pt x="73" y="64"/>
                </a:lnTo>
                <a:lnTo>
                  <a:pt x="73" y="63"/>
                </a:lnTo>
                <a:lnTo>
                  <a:pt x="73" y="62"/>
                </a:lnTo>
                <a:lnTo>
                  <a:pt x="74" y="61"/>
                </a:lnTo>
                <a:lnTo>
                  <a:pt x="75" y="61"/>
                </a:lnTo>
                <a:lnTo>
                  <a:pt x="78" y="59"/>
                </a:lnTo>
                <a:lnTo>
                  <a:pt x="79" y="58"/>
                </a:lnTo>
                <a:lnTo>
                  <a:pt x="81" y="56"/>
                </a:lnTo>
                <a:lnTo>
                  <a:pt x="83" y="54"/>
                </a:lnTo>
                <a:lnTo>
                  <a:pt x="85" y="53"/>
                </a:lnTo>
                <a:lnTo>
                  <a:pt x="86" y="51"/>
                </a:lnTo>
                <a:lnTo>
                  <a:pt x="88" y="49"/>
                </a:lnTo>
                <a:lnTo>
                  <a:pt x="91" y="45"/>
                </a:lnTo>
                <a:lnTo>
                  <a:pt x="93" y="43"/>
                </a:lnTo>
                <a:lnTo>
                  <a:pt x="94" y="42"/>
                </a:lnTo>
                <a:lnTo>
                  <a:pt x="96" y="40"/>
                </a:lnTo>
                <a:lnTo>
                  <a:pt x="98" y="38"/>
                </a:lnTo>
                <a:lnTo>
                  <a:pt x="99" y="37"/>
                </a:lnTo>
                <a:lnTo>
                  <a:pt x="101" y="35"/>
                </a:lnTo>
                <a:lnTo>
                  <a:pt x="101" y="35"/>
                </a:lnTo>
                <a:lnTo>
                  <a:pt x="101" y="34"/>
                </a:lnTo>
                <a:lnTo>
                  <a:pt x="101" y="33"/>
                </a:lnTo>
                <a:lnTo>
                  <a:pt x="101" y="32"/>
                </a:lnTo>
                <a:lnTo>
                  <a:pt x="101" y="32"/>
                </a:lnTo>
                <a:lnTo>
                  <a:pt x="102" y="31"/>
                </a:lnTo>
                <a:lnTo>
                  <a:pt x="102" y="30"/>
                </a:lnTo>
                <a:lnTo>
                  <a:pt x="103" y="29"/>
                </a:lnTo>
                <a:lnTo>
                  <a:pt x="103" y="29"/>
                </a:lnTo>
                <a:lnTo>
                  <a:pt x="103" y="28"/>
                </a:lnTo>
                <a:lnTo>
                  <a:pt x="103" y="28"/>
                </a:lnTo>
                <a:lnTo>
                  <a:pt x="103" y="27"/>
                </a:lnTo>
                <a:lnTo>
                  <a:pt x="103" y="26"/>
                </a:lnTo>
                <a:lnTo>
                  <a:pt x="103" y="25"/>
                </a:lnTo>
                <a:lnTo>
                  <a:pt x="104" y="25"/>
                </a:lnTo>
                <a:lnTo>
                  <a:pt x="105" y="25"/>
                </a:lnTo>
                <a:lnTo>
                  <a:pt x="106" y="25"/>
                </a:lnTo>
                <a:lnTo>
                  <a:pt x="107" y="25"/>
                </a:lnTo>
                <a:lnTo>
                  <a:pt x="107" y="24"/>
                </a:lnTo>
                <a:lnTo>
                  <a:pt x="108" y="24"/>
                </a:lnTo>
                <a:lnTo>
                  <a:pt x="109" y="23"/>
                </a:lnTo>
                <a:lnTo>
                  <a:pt x="110" y="22"/>
                </a:lnTo>
                <a:lnTo>
                  <a:pt x="111" y="22"/>
                </a:lnTo>
                <a:lnTo>
                  <a:pt x="111" y="21"/>
                </a:lnTo>
                <a:lnTo>
                  <a:pt x="112" y="21"/>
                </a:lnTo>
                <a:lnTo>
                  <a:pt x="113" y="21"/>
                </a:lnTo>
                <a:lnTo>
                  <a:pt x="114" y="20"/>
                </a:lnTo>
                <a:lnTo>
                  <a:pt x="115" y="20"/>
                </a:lnTo>
                <a:lnTo>
                  <a:pt x="115" y="21"/>
                </a:lnTo>
                <a:lnTo>
                  <a:pt x="116" y="21"/>
                </a:lnTo>
                <a:lnTo>
                  <a:pt x="117" y="22"/>
                </a:lnTo>
                <a:lnTo>
                  <a:pt x="117" y="23"/>
                </a:lnTo>
                <a:lnTo>
                  <a:pt x="118" y="24"/>
                </a:lnTo>
                <a:lnTo>
                  <a:pt x="119" y="25"/>
                </a:lnTo>
                <a:lnTo>
                  <a:pt x="120" y="26"/>
                </a:lnTo>
                <a:lnTo>
                  <a:pt x="120" y="26"/>
                </a:lnTo>
                <a:lnTo>
                  <a:pt x="121" y="27"/>
                </a:lnTo>
                <a:lnTo>
                  <a:pt x="122" y="27"/>
                </a:lnTo>
                <a:lnTo>
                  <a:pt x="123" y="27"/>
                </a:lnTo>
                <a:lnTo>
                  <a:pt x="124" y="27"/>
                </a:lnTo>
                <a:lnTo>
                  <a:pt x="124" y="27"/>
                </a:lnTo>
                <a:lnTo>
                  <a:pt x="125" y="27"/>
                </a:lnTo>
                <a:lnTo>
                  <a:pt x="126" y="27"/>
                </a:lnTo>
                <a:lnTo>
                  <a:pt x="126" y="27"/>
                </a:lnTo>
                <a:lnTo>
                  <a:pt x="127" y="27"/>
                </a:lnTo>
                <a:lnTo>
                  <a:pt x="128" y="27"/>
                </a:lnTo>
                <a:lnTo>
                  <a:pt x="128" y="28"/>
                </a:lnTo>
                <a:lnTo>
                  <a:pt x="128" y="29"/>
                </a:lnTo>
                <a:lnTo>
                  <a:pt x="128" y="29"/>
                </a:lnTo>
                <a:lnTo>
                  <a:pt x="128" y="30"/>
                </a:lnTo>
                <a:lnTo>
                  <a:pt x="128" y="30"/>
                </a:lnTo>
                <a:lnTo>
                  <a:pt x="129" y="31"/>
                </a:lnTo>
                <a:lnTo>
                  <a:pt x="129" y="32"/>
                </a:lnTo>
                <a:lnTo>
                  <a:pt x="130" y="32"/>
                </a:lnTo>
                <a:lnTo>
                  <a:pt x="130" y="33"/>
                </a:lnTo>
                <a:lnTo>
                  <a:pt x="131" y="34"/>
                </a:lnTo>
                <a:lnTo>
                  <a:pt x="131" y="35"/>
                </a:lnTo>
                <a:lnTo>
                  <a:pt x="131" y="35"/>
                </a:lnTo>
                <a:lnTo>
                  <a:pt x="133" y="35"/>
                </a:lnTo>
                <a:lnTo>
                  <a:pt x="134" y="35"/>
                </a:lnTo>
                <a:lnTo>
                  <a:pt x="136" y="35"/>
                </a:lnTo>
                <a:lnTo>
                  <a:pt x="137" y="35"/>
                </a:lnTo>
                <a:lnTo>
                  <a:pt x="138" y="36"/>
                </a:lnTo>
                <a:lnTo>
                  <a:pt x="140" y="36"/>
                </a:lnTo>
                <a:lnTo>
                  <a:pt x="142" y="36"/>
                </a:lnTo>
                <a:lnTo>
                  <a:pt x="144" y="37"/>
                </a:lnTo>
                <a:lnTo>
                  <a:pt x="146" y="37"/>
                </a:lnTo>
                <a:lnTo>
                  <a:pt x="147" y="37"/>
                </a:lnTo>
                <a:lnTo>
                  <a:pt x="148" y="37"/>
                </a:lnTo>
                <a:lnTo>
                  <a:pt x="150" y="37"/>
                </a:lnTo>
                <a:lnTo>
                  <a:pt x="151" y="37"/>
                </a:lnTo>
                <a:lnTo>
                  <a:pt x="153" y="37"/>
                </a:lnTo>
                <a:lnTo>
                  <a:pt x="154" y="36"/>
                </a:lnTo>
                <a:lnTo>
                  <a:pt x="154" y="35"/>
                </a:lnTo>
                <a:lnTo>
                  <a:pt x="155" y="35"/>
                </a:lnTo>
                <a:lnTo>
                  <a:pt x="155" y="34"/>
                </a:lnTo>
                <a:lnTo>
                  <a:pt x="156" y="33"/>
                </a:lnTo>
                <a:lnTo>
                  <a:pt x="156" y="31"/>
                </a:lnTo>
                <a:lnTo>
                  <a:pt x="157" y="29"/>
                </a:lnTo>
                <a:lnTo>
                  <a:pt x="157" y="27"/>
                </a:lnTo>
                <a:lnTo>
                  <a:pt x="158" y="26"/>
                </a:lnTo>
                <a:lnTo>
                  <a:pt x="158" y="25"/>
                </a:lnTo>
                <a:lnTo>
                  <a:pt x="159" y="24"/>
                </a:lnTo>
                <a:lnTo>
                  <a:pt x="160" y="23"/>
                </a:lnTo>
                <a:lnTo>
                  <a:pt x="160" y="23"/>
                </a:lnTo>
                <a:lnTo>
                  <a:pt x="161" y="22"/>
                </a:lnTo>
                <a:lnTo>
                  <a:pt x="162" y="22"/>
                </a:lnTo>
                <a:lnTo>
                  <a:pt x="163" y="22"/>
                </a:lnTo>
                <a:lnTo>
                  <a:pt x="164" y="22"/>
                </a:lnTo>
                <a:lnTo>
                  <a:pt x="165" y="22"/>
                </a:lnTo>
                <a:lnTo>
                  <a:pt x="165" y="22"/>
                </a:lnTo>
                <a:lnTo>
                  <a:pt x="166" y="22"/>
                </a:lnTo>
                <a:lnTo>
                  <a:pt x="167" y="21"/>
                </a:lnTo>
                <a:lnTo>
                  <a:pt x="168" y="20"/>
                </a:lnTo>
                <a:lnTo>
                  <a:pt x="169" y="20"/>
                </a:lnTo>
                <a:lnTo>
                  <a:pt x="170" y="19"/>
                </a:lnTo>
                <a:lnTo>
                  <a:pt x="171" y="19"/>
                </a:lnTo>
                <a:lnTo>
                  <a:pt x="171" y="19"/>
                </a:lnTo>
                <a:lnTo>
                  <a:pt x="171" y="20"/>
                </a:lnTo>
                <a:lnTo>
                  <a:pt x="171" y="22"/>
                </a:lnTo>
                <a:lnTo>
                  <a:pt x="171" y="23"/>
                </a:lnTo>
                <a:lnTo>
                  <a:pt x="171" y="24"/>
                </a:lnTo>
                <a:lnTo>
                  <a:pt x="171" y="24"/>
                </a:lnTo>
                <a:lnTo>
                  <a:pt x="172" y="25"/>
                </a:lnTo>
                <a:lnTo>
                  <a:pt x="172" y="25"/>
                </a:lnTo>
                <a:lnTo>
                  <a:pt x="172" y="26"/>
                </a:lnTo>
                <a:lnTo>
                  <a:pt x="173" y="26"/>
                </a:lnTo>
                <a:lnTo>
                  <a:pt x="173" y="27"/>
                </a:lnTo>
                <a:lnTo>
                  <a:pt x="174" y="27"/>
                </a:lnTo>
                <a:lnTo>
                  <a:pt x="175" y="27"/>
                </a:lnTo>
                <a:lnTo>
                  <a:pt x="175" y="27"/>
                </a:lnTo>
                <a:lnTo>
                  <a:pt x="176" y="27"/>
                </a:lnTo>
                <a:lnTo>
                  <a:pt x="177" y="27"/>
                </a:lnTo>
                <a:lnTo>
                  <a:pt x="178" y="27"/>
                </a:lnTo>
                <a:lnTo>
                  <a:pt x="179" y="27"/>
                </a:lnTo>
                <a:lnTo>
                  <a:pt x="180" y="27"/>
                </a:lnTo>
                <a:lnTo>
                  <a:pt x="181" y="27"/>
                </a:lnTo>
                <a:lnTo>
                  <a:pt x="181" y="26"/>
                </a:lnTo>
                <a:lnTo>
                  <a:pt x="182" y="26"/>
                </a:lnTo>
                <a:lnTo>
                  <a:pt x="182" y="26"/>
                </a:lnTo>
                <a:lnTo>
                  <a:pt x="183" y="25"/>
                </a:lnTo>
                <a:lnTo>
                  <a:pt x="183" y="25"/>
                </a:lnTo>
                <a:lnTo>
                  <a:pt x="184" y="24"/>
                </a:lnTo>
                <a:lnTo>
                  <a:pt x="184" y="23"/>
                </a:lnTo>
                <a:lnTo>
                  <a:pt x="184" y="23"/>
                </a:lnTo>
                <a:lnTo>
                  <a:pt x="184" y="22"/>
                </a:lnTo>
                <a:lnTo>
                  <a:pt x="185" y="21"/>
                </a:lnTo>
                <a:lnTo>
                  <a:pt x="185" y="20"/>
                </a:lnTo>
                <a:lnTo>
                  <a:pt x="186" y="20"/>
                </a:lnTo>
                <a:lnTo>
                  <a:pt x="187" y="20"/>
                </a:lnTo>
                <a:lnTo>
                  <a:pt x="187" y="20"/>
                </a:lnTo>
                <a:lnTo>
                  <a:pt x="188" y="20"/>
                </a:lnTo>
                <a:lnTo>
                  <a:pt x="189" y="19"/>
                </a:lnTo>
                <a:lnTo>
                  <a:pt x="189" y="19"/>
                </a:lnTo>
                <a:lnTo>
                  <a:pt x="190" y="18"/>
                </a:lnTo>
                <a:lnTo>
                  <a:pt x="190" y="18"/>
                </a:lnTo>
                <a:lnTo>
                  <a:pt x="191" y="16"/>
                </a:lnTo>
                <a:lnTo>
                  <a:pt x="191" y="16"/>
                </a:lnTo>
                <a:lnTo>
                  <a:pt x="192" y="15"/>
                </a:lnTo>
                <a:lnTo>
                  <a:pt x="192" y="15"/>
                </a:lnTo>
                <a:lnTo>
                  <a:pt x="193" y="14"/>
                </a:lnTo>
                <a:lnTo>
                  <a:pt x="194" y="14"/>
                </a:lnTo>
                <a:lnTo>
                  <a:pt x="195" y="14"/>
                </a:lnTo>
                <a:lnTo>
                  <a:pt x="196" y="13"/>
                </a:lnTo>
                <a:lnTo>
                  <a:pt x="197" y="12"/>
                </a:lnTo>
                <a:lnTo>
                  <a:pt x="198" y="11"/>
                </a:lnTo>
                <a:lnTo>
                  <a:pt x="199" y="10"/>
                </a:lnTo>
                <a:lnTo>
                  <a:pt x="201" y="8"/>
                </a:lnTo>
                <a:lnTo>
                  <a:pt x="204" y="6"/>
                </a:lnTo>
                <a:lnTo>
                  <a:pt x="205" y="5"/>
                </a:lnTo>
                <a:lnTo>
                  <a:pt x="206" y="5"/>
                </a:lnTo>
                <a:lnTo>
                  <a:pt x="207" y="4"/>
                </a:lnTo>
                <a:lnTo>
                  <a:pt x="209" y="3"/>
                </a:lnTo>
                <a:lnTo>
                  <a:pt x="210" y="2"/>
                </a:lnTo>
                <a:lnTo>
                  <a:pt x="211" y="1"/>
                </a:lnTo>
                <a:lnTo>
                  <a:pt x="213" y="1"/>
                </a:lnTo>
                <a:lnTo>
                  <a:pt x="215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="" xmlns:a16="http://schemas.microsoft.com/office/drawing/2014/main" id="{C24CC787-856B-4313-AF4E-6A2DF863FB13}"/>
              </a:ext>
            </a:extLst>
          </p:cNvPr>
          <p:cNvSpPr>
            <a:spLocks/>
          </p:cNvSpPr>
          <p:nvPr/>
        </p:nvSpPr>
        <p:spPr bwMode="auto">
          <a:xfrm>
            <a:off x="419251" y="2656107"/>
            <a:ext cx="1485241" cy="854027"/>
          </a:xfrm>
          <a:custGeom>
            <a:avLst/>
            <a:gdLst/>
            <a:ahLst/>
            <a:cxnLst>
              <a:cxn ang="0">
                <a:pos x="142" y="5"/>
              </a:cxn>
              <a:cxn ang="0">
                <a:pos x="152" y="18"/>
              </a:cxn>
              <a:cxn ang="0">
                <a:pos x="160" y="17"/>
              </a:cxn>
              <a:cxn ang="0">
                <a:pos x="164" y="26"/>
              </a:cxn>
              <a:cxn ang="0">
                <a:pos x="163" y="42"/>
              </a:cxn>
              <a:cxn ang="0">
                <a:pos x="167" y="48"/>
              </a:cxn>
              <a:cxn ang="0">
                <a:pos x="162" y="56"/>
              </a:cxn>
              <a:cxn ang="0">
                <a:pos x="161" y="77"/>
              </a:cxn>
              <a:cxn ang="0">
                <a:pos x="177" y="89"/>
              </a:cxn>
              <a:cxn ang="0">
                <a:pos x="183" y="104"/>
              </a:cxn>
              <a:cxn ang="0">
                <a:pos x="177" y="109"/>
              </a:cxn>
              <a:cxn ang="0">
                <a:pos x="162" y="97"/>
              </a:cxn>
              <a:cxn ang="0">
                <a:pos x="157" y="99"/>
              </a:cxn>
              <a:cxn ang="0">
                <a:pos x="141" y="95"/>
              </a:cxn>
              <a:cxn ang="0">
                <a:pos x="123" y="98"/>
              </a:cxn>
              <a:cxn ang="0">
                <a:pos x="116" y="93"/>
              </a:cxn>
              <a:cxn ang="0">
                <a:pos x="118" y="88"/>
              </a:cxn>
              <a:cxn ang="0">
                <a:pos x="117" y="80"/>
              </a:cxn>
              <a:cxn ang="0">
                <a:pos x="115" y="69"/>
              </a:cxn>
              <a:cxn ang="0">
                <a:pos x="110" y="65"/>
              </a:cxn>
              <a:cxn ang="0">
                <a:pos x="103" y="63"/>
              </a:cxn>
              <a:cxn ang="0">
                <a:pos x="98" y="66"/>
              </a:cxn>
              <a:cxn ang="0">
                <a:pos x="94" y="65"/>
              </a:cxn>
              <a:cxn ang="0">
                <a:pos x="90" y="63"/>
              </a:cxn>
              <a:cxn ang="0">
                <a:pos x="87" y="59"/>
              </a:cxn>
              <a:cxn ang="0">
                <a:pos x="83" y="57"/>
              </a:cxn>
              <a:cxn ang="0">
                <a:pos x="80" y="55"/>
              </a:cxn>
              <a:cxn ang="0">
                <a:pos x="70" y="55"/>
              </a:cxn>
              <a:cxn ang="0">
                <a:pos x="65" y="58"/>
              </a:cxn>
              <a:cxn ang="0">
                <a:pos x="60" y="59"/>
              </a:cxn>
              <a:cxn ang="0">
                <a:pos x="55" y="60"/>
              </a:cxn>
              <a:cxn ang="0">
                <a:pos x="50" y="62"/>
              </a:cxn>
              <a:cxn ang="0">
                <a:pos x="42" y="65"/>
              </a:cxn>
              <a:cxn ang="0">
                <a:pos x="27" y="65"/>
              </a:cxn>
              <a:cxn ang="0">
                <a:pos x="20" y="60"/>
              </a:cxn>
              <a:cxn ang="0">
                <a:pos x="24" y="58"/>
              </a:cxn>
              <a:cxn ang="0">
                <a:pos x="30" y="60"/>
              </a:cxn>
              <a:cxn ang="0">
                <a:pos x="29" y="51"/>
              </a:cxn>
              <a:cxn ang="0">
                <a:pos x="28" y="42"/>
              </a:cxn>
              <a:cxn ang="0">
                <a:pos x="26" y="34"/>
              </a:cxn>
              <a:cxn ang="0">
                <a:pos x="23" y="27"/>
              </a:cxn>
              <a:cxn ang="0">
                <a:pos x="16" y="20"/>
              </a:cxn>
              <a:cxn ang="0">
                <a:pos x="11" y="18"/>
              </a:cxn>
              <a:cxn ang="0">
                <a:pos x="7" y="16"/>
              </a:cxn>
              <a:cxn ang="0">
                <a:pos x="2" y="17"/>
              </a:cxn>
              <a:cxn ang="0">
                <a:pos x="0" y="11"/>
              </a:cxn>
              <a:cxn ang="0">
                <a:pos x="2" y="5"/>
              </a:cxn>
              <a:cxn ang="0">
                <a:pos x="16" y="7"/>
              </a:cxn>
              <a:cxn ang="0">
                <a:pos x="27" y="6"/>
              </a:cxn>
              <a:cxn ang="0">
                <a:pos x="46" y="13"/>
              </a:cxn>
              <a:cxn ang="0">
                <a:pos x="60" y="14"/>
              </a:cxn>
              <a:cxn ang="0">
                <a:pos x="69" y="8"/>
              </a:cxn>
              <a:cxn ang="0">
                <a:pos x="86" y="5"/>
              </a:cxn>
              <a:cxn ang="0">
                <a:pos x="100" y="4"/>
              </a:cxn>
              <a:cxn ang="0">
                <a:pos x="105" y="7"/>
              </a:cxn>
              <a:cxn ang="0">
                <a:pos x="113" y="16"/>
              </a:cxn>
              <a:cxn ang="0">
                <a:pos x="120" y="9"/>
              </a:cxn>
              <a:cxn ang="0">
                <a:pos x="123" y="3"/>
              </a:cxn>
              <a:cxn ang="0">
                <a:pos x="133" y="2"/>
              </a:cxn>
            </a:cxnLst>
            <a:rect l="0" t="0" r="r" b="b"/>
            <a:pathLst>
              <a:path w="183" h="110">
                <a:moveTo>
                  <a:pt x="138" y="2"/>
                </a:moveTo>
                <a:lnTo>
                  <a:pt x="138" y="2"/>
                </a:lnTo>
                <a:lnTo>
                  <a:pt x="138" y="2"/>
                </a:lnTo>
                <a:lnTo>
                  <a:pt x="138" y="3"/>
                </a:lnTo>
                <a:lnTo>
                  <a:pt x="138" y="3"/>
                </a:lnTo>
                <a:lnTo>
                  <a:pt x="139" y="3"/>
                </a:lnTo>
                <a:lnTo>
                  <a:pt x="140" y="4"/>
                </a:lnTo>
                <a:lnTo>
                  <a:pt x="140" y="4"/>
                </a:lnTo>
                <a:lnTo>
                  <a:pt x="141" y="4"/>
                </a:lnTo>
                <a:lnTo>
                  <a:pt x="142" y="4"/>
                </a:lnTo>
                <a:lnTo>
                  <a:pt x="142" y="5"/>
                </a:lnTo>
                <a:lnTo>
                  <a:pt x="143" y="5"/>
                </a:lnTo>
                <a:lnTo>
                  <a:pt x="144" y="6"/>
                </a:lnTo>
                <a:lnTo>
                  <a:pt x="145" y="7"/>
                </a:lnTo>
                <a:lnTo>
                  <a:pt x="146" y="9"/>
                </a:lnTo>
                <a:lnTo>
                  <a:pt x="146" y="10"/>
                </a:lnTo>
                <a:lnTo>
                  <a:pt x="148" y="12"/>
                </a:lnTo>
                <a:lnTo>
                  <a:pt x="148" y="14"/>
                </a:lnTo>
                <a:lnTo>
                  <a:pt x="149" y="15"/>
                </a:lnTo>
                <a:lnTo>
                  <a:pt x="150" y="16"/>
                </a:lnTo>
                <a:lnTo>
                  <a:pt x="151" y="17"/>
                </a:lnTo>
                <a:lnTo>
                  <a:pt x="152" y="18"/>
                </a:lnTo>
                <a:lnTo>
                  <a:pt x="152" y="18"/>
                </a:lnTo>
                <a:lnTo>
                  <a:pt x="153" y="18"/>
                </a:lnTo>
                <a:lnTo>
                  <a:pt x="153" y="18"/>
                </a:lnTo>
                <a:lnTo>
                  <a:pt x="154" y="18"/>
                </a:lnTo>
                <a:lnTo>
                  <a:pt x="154" y="17"/>
                </a:lnTo>
                <a:lnTo>
                  <a:pt x="155" y="17"/>
                </a:lnTo>
                <a:lnTo>
                  <a:pt x="156" y="17"/>
                </a:lnTo>
                <a:lnTo>
                  <a:pt x="157" y="17"/>
                </a:lnTo>
                <a:lnTo>
                  <a:pt x="158" y="17"/>
                </a:lnTo>
                <a:lnTo>
                  <a:pt x="159" y="17"/>
                </a:lnTo>
                <a:lnTo>
                  <a:pt x="160" y="17"/>
                </a:lnTo>
                <a:lnTo>
                  <a:pt x="161" y="18"/>
                </a:lnTo>
                <a:lnTo>
                  <a:pt x="162" y="18"/>
                </a:lnTo>
                <a:lnTo>
                  <a:pt x="163" y="19"/>
                </a:lnTo>
                <a:lnTo>
                  <a:pt x="164" y="19"/>
                </a:lnTo>
                <a:lnTo>
                  <a:pt x="165" y="20"/>
                </a:lnTo>
                <a:lnTo>
                  <a:pt x="165" y="20"/>
                </a:lnTo>
                <a:lnTo>
                  <a:pt x="166" y="21"/>
                </a:lnTo>
                <a:lnTo>
                  <a:pt x="166" y="21"/>
                </a:lnTo>
                <a:lnTo>
                  <a:pt x="166" y="22"/>
                </a:lnTo>
                <a:lnTo>
                  <a:pt x="165" y="24"/>
                </a:lnTo>
                <a:lnTo>
                  <a:pt x="164" y="26"/>
                </a:lnTo>
                <a:lnTo>
                  <a:pt x="164" y="28"/>
                </a:lnTo>
                <a:lnTo>
                  <a:pt x="163" y="30"/>
                </a:lnTo>
                <a:lnTo>
                  <a:pt x="163" y="31"/>
                </a:lnTo>
                <a:lnTo>
                  <a:pt x="163" y="32"/>
                </a:lnTo>
                <a:lnTo>
                  <a:pt x="163" y="33"/>
                </a:lnTo>
                <a:lnTo>
                  <a:pt x="162" y="35"/>
                </a:lnTo>
                <a:lnTo>
                  <a:pt x="162" y="36"/>
                </a:lnTo>
                <a:lnTo>
                  <a:pt x="162" y="37"/>
                </a:lnTo>
                <a:lnTo>
                  <a:pt x="163" y="39"/>
                </a:lnTo>
                <a:lnTo>
                  <a:pt x="163" y="40"/>
                </a:lnTo>
                <a:lnTo>
                  <a:pt x="163" y="42"/>
                </a:lnTo>
                <a:lnTo>
                  <a:pt x="163" y="42"/>
                </a:lnTo>
                <a:lnTo>
                  <a:pt x="163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6"/>
                </a:lnTo>
                <a:lnTo>
                  <a:pt x="166" y="46"/>
                </a:lnTo>
                <a:lnTo>
                  <a:pt x="166" y="47"/>
                </a:lnTo>
                <a:lnTo>
                  <a:pt x="167" y="47"/>
                </a:lnTo>
                <a:lnTo>
                  <a:pt x="167" y="48"/>
                </a:lnTo>
                <a:lnTo>
                  <a:pt x="167" y="48"/>
                </a:lnTo>
                <a:lnTo>
                  <a:pt x="167" y="49"/>
                </a:lnTo>
                <a:lnTo>
                  <a:pt x="167" y="49"/>
                </a:lnTo>
                <a:lnTo>
                  <a:pt x="166" y="50"/>
                </a:lnTo>
                <a:lnTo>
                  <a:pt x="166" y="51"/>
                </a:lnTo>
                <a:lnTo>
                  <a:pt x="165" y="51"/>
                </a:lnTo>
                <a:lnTo>
                  <a:pt x="164" y="52"/>
                </a:lnTo>
                <a:lnTo>
                  <a:pt x="164" y="53"/>
                </a:lnTo>
                <a:lnTo>
                  <a:pt x="163" y="54"/>
                </a:lnTo>
                <a:lnTo>
                  <a:pt x="163" y="54"/>
                </a:lnTo>
                <a:lnTo>
                  <a:pt x="163" y="55"/>
                </a:lnTo>
                <a:lnTo>
                  <a:pt x="162" y="56"/>
                </a:lnTo>
                <a:lnTo>
                  <a:pt x="162" y="58"/>
                </a:lnTo>
                <a:lnTo>
                  <a:pt x="161" y="59"/>
                </a:lnTo>
                <a:lnTo>
                  <a:pt x="161" y="61"/>
                </a:lnTo>
                <a:lnTo>
                  <a:pt x="161" y="62"/>
                </a:lnTo>
                <a:lnTo>
                  <a:pt x="161" y="64"/>
                </a:lnTo>
                <a:lnTo>
                  <a:pt x="161" y="66"/>
                </a:lnTo>
                <a:lnTo>
                  <a:pt x="161" y="68"/>
                </a:lnTo>
                <a:lnTo>
                  <a:pt x="161" y="70"/>
                </a:lnTo>
                <a:lnTo>
                  <a:pt x="161" y="72"/>
                </a:lnTo>
                <a:lnTo>
                  <a:pt x="161" y="75"/>
                </a:lnTo>
                <a:lnTo>
                  <a:pt x="161" y="77"/>
                </a:lnTo>
                <a:lnTo>
                  <a:pt x="161" y="80"/>
                </a:lnTo>
                <a:lnTo>
                  <a:pt x="163" y="81"/>
                </a:lnTo>
                <a:lnTo>
                  <a:pt x="164" y="82"/>
                </a:lnTo>
                <a:lnTo>
                  <a:pt x="165" y="83"/>
                </a:lnTo>
                <a:lnTo>
                  <a:pt x="167" y="84"/>
                </a:lnTo>
                <a:lnTo>
                  <a:pt x="168" y="84"/>
                </a:lnTo>
                <a:lnTo>
                  <a:pt x="170" y="85"/>
                </a:lnTo>
                <a:lnTo>
                  <a:pt x="173" y="87"/>
                </a:lnTo>
                <a:lnTo>
                  <a:pt x="174" y="87"/>
                </a:lnTo>
                <a:lnTo>
                  <a:pt x="176" y="88"/>
                </a:lnTo>
                <a:lnTo>
                  <a:pt x="177" y="89"/>
                </a:lnTo>
                <a:lnTo>
                  <a:pt x="179" y="90"/>
                </a:lnTo>
                <a:lnTo>
                  <a:pt x="180" y="91"/>
                </a:lnTo>
                <a:lnTo>
                  <a:pt x="181" y="92"/>
                </a:lnTo>
                <a:lnTo>
                  <a:pt x="182" y="94"/>
                </a:lnTo>
                <a:lnTo>
                  <a:pt x="183" y="95"/>
                </a:lnTo>
                <a:lnTo>
                  <a:pt x="183" y="96"/>
                </a:lnTo>
                <a:lnTo>
                  <a:pt x="183" y="97"/>
                </a:lnTo>
                <a:lnTo>
                  <a:pt x="183" y="99"/>
                </a:lnTo>
                <a:lnTo>
                  <a:pt x="183" y="101"/>
                </a:lnTo>
                <a:lnTo>
                  <a:pt x="183" y="103"/>
                </a:lnTo>
                <a:lnTo>
                  <a:pt x="183" y="104"/>
                </a:lnTo>
                <a:lnTo>
                  <a:pt x="183" y="105"/>
                </a:lnTo>
                <a:lnTo>
                  <a:pt x="183" y="106"/>
                </a:lnTo>
                <a:lnTo>
                  <a:pt x="183" y="107"/>
                </a:lnTo>
                <a:lnTo>
                  <a:pt x="182" y="108"/>
                </a:lnTo>
                <a:lnTo>
                  <a:pt x="182" y="109"/>
                </a:lnTo>
                <a:lnTo>
                  <a:pt x="182" y="109"/>
                </a:lnTo>
                <a:lnTo>
                  <a:pt x="181" y="110"/>
                </a:lnTo>
                <a:lnTo>
                  <a:pt x="180" y="110"/>
                </a:lnTo>
                <a:lnTo>
                  <a:pt x="179" y="110"/>
                </a:lnTo>
                <a:lnTo>
                  <a:pt x="178" y="110"/>
                </a:lnTo>
                <a:lnTo>
                  <a:pt x="177" y="109"/>
                </a:lnTo>
                <a:lnTo>
                  <a:pt x="175" y="109"/>
                </a:lnTo>
                <a:lnTo>
                  <a:pt x="174" y="108"/>
                </a:lnTo>
                <a:lnTo>
                  <a:pt x="172" y="107"/>
                </a:lnTo>
                <a:lnTo>
                  <a:pt x="171" y="107"/>
                </a:lnTo>
                <a:lnTo>
                  <a:pt x="169" y="106"/>
                </a:lnTo>
                <a:lnTo>
                  <a:pt x="168" y="105"/>
                </a:lnTo>
                <a:lnTo>
                  <a:pt x="167" y="103"/>
                </a:lnTo>
                <a:lnTo>
                  <a:pt x="166" y="102"/>
                </a:lnTo>
                <a:lnTo>
                  <a:pt x="165" y="101"/>
                </a:lnTo>
                <a:lnTo>
                  <a:pt x="164" y="100"/>
                </a:lnTo>
                <a:lnTo>
                  <a:pt x="162" y="97"/>
                </a:lnTo>
                <a:lnTo>
                  <a:pt x="161" y="96"/>
                </a:lnTo>
                <a:lnTo>
                  <a:pt x="160" y="95"/>
                </a:lnTo>
                <a:lnTo>
                  <a:pt x="159" y="95"/>
                </a:lnTo>
                <a:lnTo>
                  <a:pt x="159" y="95"/>
                </a:lnTo>
                <a:lnTo>
                  <a:pt x="158" y="95"/>
                </a:lnTo>
                <a:lnTo>
                  <a:pt x="158" y="96"/>
                </a:lnTo>
                <a:lnTo>
                  <a:pt x="158" y="96"/>
                </a:lnTo>
                <a:lnTo>
                  <a:pt x="158" y="97"/>
                </a:lnTo>
                <a:lnTo>
                  <a:pt x="157" y="98"/>
                </a:lnTo>
                <a:lnTo>
                  <a:pt x="157" y="98"/>
                </a:lnTo>
                <a:lnTo>
                  <a:pt x="157" y="99"/>
                </a:lnTo>
                <a:lnTo>
                  <a:pt x="156" y="99"/>
                </a:lnTo>
                <a:lnTo>
                  <a:pt x="156" y="100"/>
                </a:lnTo>
                <a:lnTo>
                  <a:pt x="156" y="100"/>
                </a:lnTo>
                <a:lnTo>
                  <a:pt x="155" y="100"/>
                </a:lnTo>
                <a:lnTo>
                  <a:pt x="155" y="100"/>
                </a:lnTo>
                <a:lnTo>
                  <a:pt x="151" y="99"/>
                </a:lnTo>
                <a:lnTo>
                  <a:pt x="148" y="98"/>
                </a:lnTo>
                <a:lnTo>
                  <a:pt x="146" y="97"/>
                </a:lnTo>
                <a:lnTo>
                  <a:pt x="144" y="96"/>
                </a:lnTo>
                <a:lnTo>
                  <a:pt x="143" y="96"/>
                </a:lnTo>
                <a:lnTo>
                  <a:pt x="141" y="95"/>
                </a:lnTo>
                <a:lnTo>
                  <a:pt x="139" y="96"/>
                </a:lnTo>
                <a:lnTo>
                  <a:pt x="136" y="97"/>
                </a:lnTo>
                <a:lnTo>
                  <a:pt x="135" y="97"/>
                </a:lnTo>
                <a:lnTo>
                  <a:pt x="134" y="97"/>
                </a:lnTo>
                <a:lnTo>
                  <a:pt x="132" y="98"/>
                </a:lnTo>
                <a:lnTo>
                  <a:pt x="131" y="98"/>
                </a:lnTo>
                <a:lnTo>
                  <a:pt x="129" y="98"/>
                </a:lnTo>
                <a:lnTo>
                  <a:pt x="128" y="98"/>
                </a:lnTo>
                <a:lnTo>
                  <a:pt x="126" y="98"/>
                </a:lnTo>
                <a:lnTo>
                  <a:pt x="125" y="98"/>
                </a:lnTo>
                <a:lnTo>
                  <a:pt x="123" y="98"/>
                </a:lnTo>
                <a:lnTo>
                  <a:pt x="121" y="98"/>
                </a:lnTo>
                <a:lnTo>
                  <a:pt x="120" y="98"/>
                </a:lnTo>
                <a:lnTo>
                  <a:pt x="118" y="98"/>
                </a:lnTo>
                <a:lnTo>
                  <a:pt x="118" y="97"/>
                </a:lnTo>
                <a:lnTo>
                  <a:pt x="117" y="97"/>
                </a:lnTo>
                <a:lnTo>
                  <a:pt x="117" y="96"/>
                </a:lnTo>
                <a:lnTo>
                  <a:pt x="117" y="95"/>
                </a:lnTo>
                <a:lnTo>
                  <a:pt x="116" y="95"/>
                </a:lnTo>
                <a:lnTo>
                  <a:pt x="116" y="94"/>
                </a:lnTo>
                <a:lnTo>
                  <a:pt x="116" y="93"/>
                </a:lnTo>
                <a:lnTo>
                  <a:pt x="116" y="93"/>
                </a:lnTo>
                <a:lnTo>
                  <a:pt x="116" y="92"/>
                </a:lnTo>
                <a:lnTo>
                  <a:pt x="116" y="91"/>
                </a:lnTo>
                <a:lnTo>
                  <a:pt x="117" y="91"/>
                </a:lnTo>
                <a:lnTo>
                  <a:pt x="117" y="91"/>
                </a:lnTo>
                <a:lnTo>
                  <a:pt x="117" y="91"/>
                </a:lnTo>
                <a:lnTo>
                  <a:pt x="117" y="91"/>
                </a:lnTo>
                <a:lnTo>
                  <a:pt x="118" y="90"/>
                </a:lnTo>
                <a:lnTo>
                  <a:pt x="118" y="90"/>
                </a:lnTo>
                <a:lnTo>
                  <a:pt x="118" y="89"/>
                </a:lnTo>
                <a:lnTo>
                  <a:pt x="118" y="89"/>
                </a:lnTo>
                <a:lnTo>
                  <a:pt x="118" y="88"/>
                </a:lnTo>
                <a:lnTo>
                  <a:pt x="118" y="87"/>
                </a:lnTo>
                <a:lnTo>
                  <a:pt x="118" y="85"/>
                </a:lnTo>
                <a:lnTo>
                  <a:pt x="118" y="83"/>
                </a:lnTo>
                <a:lnTo>
                  <a:pt x="118" y="82"/>
                </a:lnTo>
                <a:lnTo>
                  <a:pt x="118" y="81"/>
                </a:lnTo>
                <a:lnTo>
                  <a:pt x="118" y="81"/>
                </a:lnTo>
                <a:lnTo>
                  <a:pt x="118" y="81"/>
                </a:lnTo>
                <a:lnTo>
                  <a:pt x="118" y="80"/>
                </a:lnTo>
                <a:lnTo>
                  <a:pt x="117" y="80"/>
                </a:lnTo>
                <a:lnTo>
                  <a:pt x="117" y="80"/>
                </a:lnTo>
                <a:lnTo>
                  <a:pt x="117" y="80"/>
                </a:lnTo>
                <a:lnTo>
                  <a:pt x="116" y="80"/>
                </a:lnTo>
                <a:lnTo>
                  <a:pt x="116" y="77"/>
                </a:lnTo>
                <a:lnTo>
                  <a:pt x="116" y="76"/>
                </a:lnTo>
                <a:lnTo>
                  <a:pt x="116" y="75"/>
                </a:lnTo>
                <a:lnTo>
                  <a:pt x="116" y="74"/>
                </a:lnTo>
                <a:lnTo>
                  <a:pt x="116" y="73"/>
                </a:lnTo>
                <a:lnTo>
                  <a:pt x="116" y="72"/>
                </a:lnTo>
                <a:lnTo>
                  <a:pt x="116" y="71"/>
                </a:lnTo>
                <a:lnTo>
                  <a:pt x="116" y="70"/>
                </a:lnTo>
                <a:lnTo>
                  <a:pt x="115" y="70"/>
                </a:lnTo>
                <a:lnTo>
                  <a:pt x="115" y="69"/>
                </a:lnTo>
                <a:lnTo>
                  <a:pt x="114" y="68"/>
                </a:lnTo>
                <a:lnTo>
                  <a:pt x="114" y="68"/>
                </a:lnTo>
                <a:lnTo>
                  <a:pt x="113" y="67"/>
                </a:lnTo>
                <a:lnTo>
                  <a:pt x="112" y="67"/>
                </a:lnTo>
                <a:lnTo>
                  <a:pt x="111" y="67"/>
                </a:lnTo>
                <a:lnTo>
                  <a:pt x="111" y="66"/>
                </a:lnTo>
                <a:lnTo>
                  <a:pt x="111" y="66"/>
                </a:lnTo>
                <a:lnTo>
                  <a:pt x="111" y="65"/>
                </a:lnTo>
                <a:lnTo>
                  <a:pt x="111" y="65"/>
                </a:lnTo>
                <a:lnTo>
                  <a:pt x="111" y="65"/>
                </a:lnTo>
                <a:lnTo>
                  <a:pt x="110" y="65"/>
                </a:lnTo>
                <a:lnTo>
                  <a:pt x="110" y="65"/>
                </a:lnTo>
                <a:lnTo>
                  <a:pt x="110" y="65"/>
                </a:lnTo>
                <a:lnTo>
                  <a:pt x="109" y="65"/>
                </a:lnTo>
                <a:lnTo>
                  <a:pt x="108" y="65"/>
                </a:lnTo>
                <a:lnTo>
                  <a:pt x="107" y="64"/>
                </a:lnTo>
                <a:lnTo>
                  <a:pt x="106" y="64"/>
                </a:lnTo>
                <a:lnTo>
                  <a:pt x="105" y="64"/>
                </a:lnTo>
                <a:lnTo>
                  <a:pt x="104" y="63"/>
                </a:lnTo>
                <a:lnTo>
                  <a:pt x="104" y="63"/>
                </a:lnTo>
                <a:lnTo>
                  <a:pt x="103" y="63"/>
                </a:lnTo>
                <a:lnTo>
                  <a:pt x="103" y="63"/>
                </a:lnTo>
                <a:lnTo>
                  <a:pt x="102" y="63"/>
                </a:lnTo>
                <a:lnTo>
                  <a:pt x="101" y="64"/>
                </a:lnTo>
                <a:lnTo>
                  <a:pt x="101" y="64"/>
                </a:lnTo>
                <a:lnTo>
                  <a:pt x="100" y="64"/>
                </a:lnTo>
                <a:lnTo>
                  <a:pt x="100" y="65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8" y="65"/>
                </a:lnTo>
                <a:lnTo>
                  <a:pt x="98" y="65"/>
                </a:lnTo>
                <a:lnTo>
                  <a:pt x="98" y="66"/>
                </a:lnTo>
                <a:lnTo>
                  <a:pt x="98" y="66"/>
                </a:lnTo>
                <a:lnTo>
                  <a:pt x="98" y="67"/>
                </a:lnTo>
                <a:lnTo>
                  <a:pt x="97" y="67"/>
                </a:lnTo>
                <a:lnTo>
                  <a:pt x="96" y="67"/>
                </a:lnTo>
                <a:lnTo>
                  <a:pt x="96" y="67"/>
                </a:lnTo>
                <a:lnTo>
                  <a:pt x="95" y="67"/>
                </a:lnTo>
                <a:lnTo>
                  <a:pt x="95" y="66"/>
                </a:lnTo>
                <a:lnTo>
                  <a:pt x="95" y="66"/>
                </a:lnTo>
                <a:lnTo>
                  <a:pt x="95" y="65"/>
                </a:lnTo>
                <a:lnTo>
                  <a:pt x="94" y="65"/>
                </a:lnTo>
                <a:lnTo>
                  <a:pt x="94" y="65"/>
                </a:lnTo>
                <a:lnTo>
                  <a:pt x="94" y="65"/>
                </a:lnTo>
                <a:lnTo>
                  <a:pt x="93" y="65"/>
                </a:lnTo>
                <a:lnTo>
                  <a:pt x="93" y="65"/>
                </a:lnTo>
                <a:lnTo>
                  <a:pt x="93" y="65"/>
                </a:lnTo>
                <a:lnTo>
                  <a:pt x="92" y="65"/>
                </a:lnTo>
                <a:lnTo>
                  <a:pt x="92" y="64"/>
                </a:lnTo>
                <a:lnTo>
                  <a:pt x="91" y="64"/>
                </a:lnTo>
                <a:lnTo>
                  <a:pt x="91" y="64"/>
                </a:lnTo>
                <a:lnTo>
                  <a:pt x="90" y="63"/>
                </a:lnTo>
                <a:lnTo>
                  <a:pt x="90" y="63"/>
                </a:lnTo>
                <a:lnTo>
                  <a:pt x="90" y="63"/>
                </a:lnTo>
                <a:lnTo>
                  <a:pt x="90" y="62"/>
                </a:lnTo>
                <a:lnTo>
                  <a:pt x="89" y="62"/>
                </a:lnTo>
                <a:lnTo>
                  <a:pt x="89" y="62"/>
                </a:lnTo>
                <a:lnTo>
                  <a:pt x="89" y="62"/>
                </a:lnTo>
                <a:lnTo>
                  <a:pt x="89" y="62"/>
                </a:lnTo>
                <a:lnTo>
                  <a:pt x="88" y="62"/>
                </a:lnTo>
                <a:lnTo>
                  <a:pt x="88" y="62"/>
                </a:lnTo>
                <a:lnTo>
                  <a:pt x="88" y="61"/>
                </a:lnTo>
                <a:lnTo>
                  <a:pt x="88" y="60"/>
                </a:lnTo>
                <a:lnTo>
                  <a:pt x="87" y="60"/>
                </a:lnTo>
                <a:lnTo>
                  <a:pt x="87" y="59"/>
                </a:lnTo>
                <a:lnTo>
                  <a:pt x="86" y="59"/>
                </a:lnTo>
                <a:lnTo>
                  <a:pt x="86" y="59"/>
                </a:lnTo>
                <a:lnTo>
                  <a:pt x="85" y="59"/>
                </a:lnTo>
                <a:lnTo>
                  <a:pt x="85" y="58"/>
                </a:lnTo>
                <a:lnTo>
                  <a:pt x="85" y="58"/>
                </a:lnTo>
                <a:lnTo>
                  <a:pt x="85" y="58"/>
                </a:lnTo>
                <a:lnTo>
                  <a:pt x="85" y="57"/>
                </a:lnTo>
                <a:lnTo>
                  <a:pt x="84" y="57"/>
                </a:lnTo>
                <a:lnTo>
                  <a:pt x="84" y="57"/>
                </a:lnTo>
                <a:lnTo>
                  <a:pt x="84" y="57"/>
                </a:lnTo>
                <a:lnTo>
                  <a:pt x="83" y="57"/>
                </a:lnTo>
                <a:lnTo>
                  <a:pt x="83" y="57"/>
                </a:lnTo>
                <a:lnTo>
                  <a:pt x="83" y="57"/>
                </a:lnTo>
                <a:lnTo>
                  <a:pt x="82" y="57"/>
                </a:lnTo>
                <a:lnTo>
                  <a:pt x="82" y="57"/>
                </a:lnTo>
                <a:lnTo>
                  <a:pt x="81" y="57"/>
                </a:lnTo>
                <a:lnTo>
                  <a:pt x="82" y="56"/>
                </a:lnTo>
                <a:lnTo>
                  <a:pt x="81" y="56"/>
                </a:lnTo>
                <a:lnTo>
                  <a:pt x="81" y="55"/>
                </a:lnTo>
                <a:lnTo>
                  <a:pt x="81" y="55"/>
                </a:lnTo>
                <a:lnTo>
                  <a:pt x="81" y="55"/>
                </a:lnTo>
                <a:lnTo>
                  <a:pt x="80" y="55"/>
                </a:lnTo>
                <a:lnTo>
                  <a:pt x="80" y="55"/>
                </a:lnTo>
                <a:lnTo>
                  <a:pt x="80" y="55"/>
                </a:lnTo>
                <a:lnTo>
                  <a:pt x="78" y="55"/>
                </a:lnTo>
                <a:lnTo>
                  <a:pt x="76" y="55"/>
                </a:lnTo>
                <a:lnTo>
                  <a:pt x="74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69" y="56"/>
                </a:lnTo>
                <a:lnTo>
                  <a:pt x="68" y="56"/>
                </a:lnTo>
                <a:lnTo>
                  <a:pt x="68" y="56"/>
                </a:lnTo>
                <a:lnTo>
                  <a:pt x="67" y="56"/>
                </a:lnTo>
                <a:lnTo>
                  <a:pt x="67" y="56"/>
                </a:lnTo>
                <a:lnTo>
                  <a:pt x="66" y="57"/>
                </a:lnTo>
                <a:lnTo>
                  <a:pt x="65" y="57"/>
                </a:lnTo>
                <a:lnTo>
                  <a:pt x="65" y="58"/>
                </a:lnTo>
                <a:lnTo>
                  <a:pt x="64" y="58"/>
                </a:lnTo>
                <a:lnTo>
                  <a:pt x="64" y="58"/>
                </a:lnTo>
                <a:lnTo>
                  <a:pt x="63" y="58"/>
                </a:lnTo>
                <a:lnTo>
                  <a:pt x="63" y="58"/>
                </a:lnTo>
                <a:lnTo>
                  <a:pt x="62" y="58"/>
                </a:lnTo>
                <a:lnTo>
                  <a:pt x="61" y="58"/>
                </a:lnTo>
                <a:lnTo>
                  <a:pt x="61" y="58"/>
                </a:lnTo>
                <a:lnTo>
                  <a:pt x="61" y="58"/>
                </a:lnTo>
                <a:lnTo>
                  <a:pt x="60" y="58"/>
                </a:lnTo>
                <a:lnTo>
                  <a:pt x="60" y="59"/>
                </a:lnTo>
                <a:lnTo>
                  <a:pt x="60" y="59"/>
                </a:lnTo>
                <a:lnTo>
                  <a:pt x="60" y="59"/>
                </a:lnTo>
                <a:lnTo>
                  <a:pt x="60" y="60"/>
                </a:lnTo>
                <a:lnTo>
                  <a:pt x="60" y="60"/>
                </a:lnTo>
                <a:lnTo>
                  <a:pt x="59" y="60"/>
                </a:lnTo>
                <a:lnTo>
                  <a:pt x="58" y="60"/>
                </a:lnTo>
                <a:lnTo>
                  <a:pt x="57" y="60"/>
                </a:lnTo>
                <a:lnTo>
                  <a:pt x="56" y="60"/>
                </a:lnTo>
                <a:lnTo>
                  <a:pt x="56" y="60"/>
                </a:lnTo>
                <a:lnTo>
                  <a:pt x="56" y="60"/>
                </a:lnTo>
                <a:lnTo>
                  <a:pt x="55" y="60"/>
                </a:lnTo>
                <a:lnTo>
                  <a:pt x="55" y="60"/>
                </a:lnTo>
                <a:lnTo>
                  <a:pt x="55" y="60"/>
                </a:lnTo>
                <a:lnTo>
                  <a:pt x="55" y="61"/>
                </a:lnTo>
                <a:lnTo>
                  <a:pt x="55" y="61"/>
                </a:lnTo>
                <a:lnTo>
                  <a:pt x="55" y="62"/>
                </a:lnTo>
                <a:lnTo>
                  <a:pt x="54" y="62"/>
                </a:lnTo>
                <a:lnTo>
                  <a:pt x="53" y="62"/>
                </a:lnTo>
                <a:lnTo>
                  <a:pt x="52" y="62"/>
                </a:lnTo>
                <a:lnTo>
                  <a:pt x="51" y="62"/>
                </a:lnTo>
                <a:lnTo>
                  <a:pt x="51" y="61"/>
                </a:lnTo>
                <a:lnTo>
                  <a:pt x="51" y="61"/>
                </a:lnTo>
                <a:lnTo>
                  <a:pt x="50" y="62"/>
                </a:lnTo>
                <a:lnTo>
                  <a:pt x="50" y="62"/>
                </a:lnTo>
                <a:lnTo>
                  <a:pt x="50" y="62"/>
                </a:lnTo>
                <a:lnTo>
                  <a:pt x="50" y="62"/>
                </a:lnTo>
                <a:lnTo>
                  <a:pt x="50" y="63"/>
                </a:lnTo>
                <a:lnTo>
                  <a:pt x="50" y="63"/>
                </a:lnTo>
                <a:lnTo>
                  <a:pt x="49" y="64"/>
                </a:lnTo>
                <a:lnTo>
                  <a:pt x="48" y="64"/>
                </a:lnTo>
                <a:lnTo>
                  <a:pt x="46" y="64"/>
                </a:lnTo>
                <a:lnTo>
                  <a:pt x="45" y="65"/>
                </a:lnTo>
                <a:lnTo>
                  <a:pt x="43" y="65"/>
                </a:lnTo>
                <a:lnTo>
                  <a:pt x="42" y="65"/>
                </a:lnTo>
                <a:lnTo>
                  <a:pt x="39" y="65"/>
                </a:lnTo>
                <a:lnTo>
                  <a:pt x="36" y="65"/>
                </a:lnTo>
                <a:lnTo>
                  <a:pt x="35" y="65"/>
                </a:lnTo>
                <a:lnTo>
                  <a:pt x="33" y="65"/>
                </a:lnTo>
                <a:lnTo>
                  <a:pt x="32" y="65"/>
                </a:lnTo>
                <a:lnTo>
                  <a:pt x="30" y="66"/>
                </a:lnTo>
                <a:lnTo>
                  <a:pt x="29" y="66"/>
                </a:lnTo>
                <a:lnTo>
                  <a:pt x="28" y="67"/>
                </a:lnTo>
                <a:lnTo>
                  <a:pt x="28" y="66"/>
                </a:lnTo>
                <a:lnTo>
                  <a:pt x="28" y="65"/>
                </a:lnTo>
                <a:lnTo>
                  <a:pt x="27" y="65"/>
                </a:lnTo>
                <a:lnTo>
                  <a:pt x="27" y="64"/>
                </a:lnTo>
                <a:lnTo>
                  <a:pt x="26" y="64"/>
                </a:lnTo>
                <a:lnTo>
                  <a:pt x="26" y="64"/>
                </a:lnTo>
                <a:lnTo>
                  <a:pt x="25" y="64"/>
                </a:lnTo>
                <a:lnTo>
                  <a:pt x="25" y="63"/>
                </a:lnTo>
                <a:lnTo>
                  <a:pt x="24" y="63"/>
                </a:lnTo>
                <a:lnTo>
                  <a:pt x="23" y="62"/>
                </a:lnTo>
                <a:lnTo>
                  <a:pt x="22" y="62"/>
                </a:lnTo>
                <a:lnTo>
                  <a:pt x="21" y="61"/>
                </a:lnTo>
                <a:lnTo>
                  <a:pt x="21" y="61"/>
                </a:lnTo>
                <a:lnTo>
                  <a:pt x="20" y="60"/>
                </a:lnTo>
                <a:lnTo>
                  <a:pt x="20" y="60"/>
                </a:lnTo>
                <a:lnTo>
                  <a:pt x="20" y="59"/>
                </a:lnTo>
                <a:lnTo>
                  <a:pt x="20" y="59"/>
                </a:lnTo>
                <a:lnTo>
                  <a:pt x="20" y="58"/>
                </a:lnTo>
                <a:lnTo>
                  <a:pt x="20" y="57"/>
                </a:lnTo>
                <a:lnTo>
                  <a:pt x="20" y="57"/>
                </a:lnTo>
                <a:lnTo>
                  <a:pt x="21" y="57"/>
                </a:lnTo>
                <a:lnTo>
                  <a:pt x="21" y="57"/>
                </a:lnTo>
                <a:lnTo>
                  <a:pt x="22" y="57"/>
                </a:lnTo>
                <a:lnTo>
                  <a:pt x="23" y="58"/>
                </a:lnTo>
                <a:lnTo>
                  <a:pt x="24" y="58"/>
                </a:lnTo>
                <a:lnTo>
                  <a:pt x="24" y="58"/>
                </a:lnTo>
                <a:lnTo>
                  <a:pt x="25" y="59"/>
                </a:lnTo>
                <a:lnTo>
                  <a:pt x="26" y="59"/>
                </a:lnTo>
                <a:lnTo>
                  <a:pt x="26" y="60"/>
                </a:lnTo>
                <a:lnTo>
                  <a:pt x="27" y="60"/>
                </a:lnTo>
                <a:lnTo>
                  <a:pt x="28" y="60"/>
                </a:lnTo>
                <a:lnTo>
                  <a:pt x="28" y="60"/>
                </a:lnTo>
                <a:lnTo>
                  <a:pt x="29" y="60"/>
                </a:lnTo>
                <a:lnTo>
                  <a:pt x="29" y="60"/>
                </a:lnTo>
                <a:lnTo>
                  <a:pt x="29" y="60"/>
                </a:lnTo>
                <a:lnTo>
                  <a:pt x="30" y="60"/>
                </a:lnTo>
                <a:lnTo>
                  <a:pt x="30" y="59"/>
                </a:lnTo>
                <a:lnTo>
                  <a:pt x="31" y="59"/>
                </a:lnTo>
                <a:lnTo>
                  <a:pt x="31" y="59"/>
                </a:lnTo>
                <a:lnTo>
                  <a:pt x="31" y="58"/>
                </a:lnTo>
                <a:lnTo>
                  <a:pt x="31" y="57"/>
                </a:lnTo>
                <a:lnTo>
                  <a:pt x="31" y="56"/>
                </a:lnTo>
                <a:lnTo>
                  <a:pt x="31" y="55"/>
                </a:lnTo>
                <a:lnTo>
                  <a:pt x="31" y="54"/>
                </a:lnTo>
                <a:lnTo>
                  <a:pt x="31" y="53"/>
                </a:lnTo>
                <a:lnTo>
                  <a:pt x="30" y="52"/>
                </a:lnTo>
                <a:lnTo>
                  <a:pt x="29" y="51"/>
                </a:lnTo>
                <a:lnTo>
                  <a:pt x="29" y="50"/>
                </a:lnTo>
                <a:lnTo>
                  <a:pt x="29" y="49"/>
                </a:lnTo>
                <a:lnTo>
                  <a:pt x="28" y="49"/>
                </a:lnTo>
                <a:lnTo>
                  <a:pt x="28" y="48"/>
                </a:lnTo>
                <a:lnTo>
                  <a:pt x="28" y="47"/>
                </a:lnTo>
                <a:lnTo>
                  <a:pt x="28" y="46"/>
                </a:lnTo>
                <a:lnTo>
                  <a:pt x="28" y="44"/>
                </a:lnTo>
                <a:lnTo>
                  <a:pt x="28" y="44"/>
                </a:lnTo>
                <a:lnTo>
                  <a:pt x="28" y="43"/>
                </a:lnTo>
                <a:lnTo>
                  <a:pt x="28" y="43"/>
                </a:lnTo>
                <a:lnTo>
                  <a:pt x="28" y="42"/>
                </a:lnTo>
                <a:lnTo>
                  <a:pt x="28" y="42"/>
                </a:lnTo>
                <a:lnTo>
                  <a:pt x="28" y="42"/>
                </a:lnTo>
                <a:lnTo>
                  <a:pt x="27" y="42"/>
                </a:lnTo>
                <a:lnTo>
                  <a:pt x="27" y="42"/>
                </a:lnTo>
                <a:lnTo>
                  <a:pt x="27" y="42"/>
                </a:lnTo>
                <a:lnTo>
                  <a:pt x="26" y="42"/>
                </a:lnTo>
                <a:lnTo>
                  <a:pt x="26" y="40"/>
                </a:lnTo>
                <a:lnTo>
                  <a:pt x="26" y="38"/>
                </a:lnTo>
                <a:lnTo>
                  <a:pt x="26" y="37"/>
                </a:lnTo>
                <a:lnTo>
                  <a:pt x="26" y="35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5" y="33"/>
                </a:lnTo>
                <a:lnTo>
                  <a:pt x="25" y="32"/>
                </a:lnTo>
                <a:lnTo>
                  <a:pt x="24" y="32"/>
                </a:lnTo>
                <a:lnTo>
                  <a:pt x="24" y="32"/>
                </a:lnTo>
                <a:lnTo>
                  <a:pt x="23" y="32"/>
                </a:lnTo>
                <a:lnTo>
                  <a:pt x="23" y="30"/>
                </a:lnTo>
                <a:lnTo>
                  <a:pt x="23" y="29"/>
                </a:lnTo>
                <a:lnTo>
                  <a:pt x="23" y="28"/>
                </a:lnTo>
                <a:lnTo>
                  <a:pt x="23" y="27"/>
                </a:lnTo>
                <a:lnTo>
                  <a:pt x="23" y="26"/>
                </a:lnTo>
                <a:lnTo>
                  <a:pt x="22" y="25"/>
                </a:lnTo>
                <a:lnTo>
                  <a:pt x="22" y="24"/>
                </a:lnTo>
                <a:lnTo>
                  <a:pt x="21" y="23"/>
                </a:lnTo>
                <a:lnTo>
                  <a:pt x="21" y="23"/>
                </a:lnTo>
                <a:lnTo>
                  <a:pt x="20" y="22"/>
                </a:lnTo>
                <a:lnTo>
                  <a:pt x="19" y="22"/>
                </a:lnTo>
                <a:lnTo>
                  <a:pt x="18" y="21"/>
                </a:lnTo>
                <a:lnTo>
                  <a:pt x="18" y="21"/>
                </a:lnTo>
                <a:lnTo>
                  <a:pt x="17" y="20"/>
                </a:lnTo>
                <a:lnTo>
                  <a:pt x="16" y="20"/>
                </a:lnTo>
                <a:lnTo>
                  <a:pt x="15" y="20"/>
                </a:lnTo>
                <a:lnTo>
                  <a:pt x="15" y="20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3" y="19"/>
                </a:lnTo>
                <a:lnTo>
                  <a:pt x="13" y="18"/>
                </a:lnTo>
                <a:lnTo>
                  <a:pt x="12" y="18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0" y="17"/>
                </a:lnTo>
                <a:lnTo>
                  <a:pt x="10" y="16"/>
                </a:lnTo>
                <a:lnTo>
                  <a:pt x="10" y="16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8" y="16"/>
                </a:lnTo>
                <a:lnTo>
                  <a:pt x="8" y="16"/>
                </a:lnTo>
                <a:lnTo>
                  <a:pt x="7" y="16"/>
                </a:lnTo>
                <a:lnTo>
                  <a:pt x="7" y="16"/>
                </a:lnTo>
                <a:lnTo>
                  <a:pt x="6" y="16"/>
                </a:lnTo>
                <a:lnTo>
                  <a:pt x="5" y="16"/>
                </a:lnTo>
                <a:lnTo>
                  <a:pt x="5" y="16"/>
                </a:lnTo>
                <a:lnTo>
                  <a:pt x="4" y="17"/>
                </a:lnTo>
                <a:lnTo>
                  <a:pt x="3" y="17"/>
                </a:lnTo>
                <a:lnTo>
                  <a:pt x="3" y="17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1" y="13"/>
                </a:lnTo>
                <a:lnTo>
                  <a:pt x="1" y="13"/>
                </a:lnTo>
                <a:lnTo>
                  <a:pt x="1" y="12"/>
                </a:lnTo>
                <a:lnTo>
                  <a:pt x="1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5"/>
                </a:lnTo>
                <a:lnTo>
                  <a:pt x="3" y="5"/>
                </a:lnTo>
                <a:lnTo>
                  <a:pt x="13" y="5"/>
                </a:lnTo>
                <a:lnTo>
                  <a:pt x="13" y="6"/>
                </a:lnTo>
                <a:lnTo>
                  <a:pt x="13" y="6"/>
                </a:lnTo>
                <a:lnTo>
                  <a:pt x="14" y="6"/>
                </a:lnTo>
                <a:lnTo>
                  <a:pt x="14" y="7"/>
                </a:lnTo>
                <a:lnTo>
                  <a:pt x="14" y="7"/>
                </a:lnTo>
                <a:lnTo>
                  <a:pt x="15" y="7"/>
                </a:lnTo>
                <a:lnTo>
                  <a:pt x="16" y="7"/>
                </a:lnTo>
                <a:lnTo>
                  <a:pt x="16" y="7"/>
                </a:lnTo>
                <a:lnTo>
                  <a:pt x="18" y="7"/>
                </a:lnTo>
                <a:lnTo>
                  <a:pt x="19" y="7"/>
                </a:lnTo>
                <a:lnTo>
                  <a:pt x="20" y="6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3" y="6"/>
                </a:lnTo>
                <a:lnTo>
                  <a:pt x="25" y="6"/>
                </a:lnTo>
                <a:lnTo>
                  <a:pt x="26" y="6"/>
                </a:lnTo>
                <a:lnTo>
                  <a:pt x="27" y="6"/>
                </a:lnTo>
                <a:lnTo>
                  <a:pt x="29" y="7"/>
                </a:lnTo>
                <a:lnTo>
                  <a:pt x="30" y="7"/>
                </a:lnTo>
                <a:lnTo>
                  <a:pt x="31" y="7"/>
                </a:lnTo>
                <a:lnTo>
                  <a:pt x="32" y="7"/>
                </a:lnTo>
                <a:lnTo>
                  <a:pt x="34" y="8"/>
                </a:lnTo>
                <a:lnTo>
                  <a:pt x="36" y="9"/>
                </a:lnTo>
                <a:lnTo>
                  <a:pt x="38" y="10"/>
                </a:lnTo>
                <a:lnTo>
                  <a:pt x="40" y="11"/>
                </a:lnTo>
                <a:lnTo>
                  <a:pt x="42" y="11"/>
                </a:lnTo>
                <a:lnTo>
                  <a:pt x="44" y="12"/>
                </a:lnTo>
                <a:lnTo>
                  <a:pt x="46" y="13"/>
                </a:lnTo>
                <a:lnTo>
                  <a:pt x="48" y="14"/>
                </a:lnTo>
                <a:lnTo>
                  <a:pt x="49" y="14"/>
                </a:lnTo>
                <a:lnTo>
                  <a:pt x="50" y="14"/>
                </a:lnTo>
                <a:lnTo>
                  <a:pt x="51" y="15"/>
                </a:lnTo>
                <a:lnTo>
                  <a:pt x="53" y="15"/>
                </a:lnTo>
                <a:lnTo>
                  <a:pt x="54" y="15"/>
                </a:lnTo>
                <a:lnTo>
                  <a:pt x="55" y="15"/>
                </a:lnTo>
                <a:lnTo>
                  <a:pt x="56" y="15"/>
                </a:lnTo>
                <a:lnTo>
                  <a:pt x="58" y="15"/>
                </a:lnTo>
                <a:lnTo>
                  <a:pt x="59" y="15"/>
                </a:lnTo>
                <a:lnTo>
                  <a:pt x="60" y="14"/>
                </a:lnTo>
                <a:lnTo>
                  <a:pt x="61" y="14"/>
                </a:lnTo>
                <a:lnTo>
                  <a:pt x="61" y="14"/>
                </a:lnTo>
                <a:lnTo>
                  <a:pt x="62" y="13"/>
                </a:lnTo>
                <a:lnTo>
                  <a:pt x="63" y="13"/>
                </a:lnTo>
                <a:lnTo>
                  <a:pt x="64" y="12"/>
                </a:lnTo>
                <a:lnTo>
                  <a:pt x="65" y="10"/>
                </a:lnTo>
                <a:lnTo>
                  <a:pt x="65" y="10"/>
                </a:lnTo>
                <a:lnTo>
                  <a:pt x="66" y="9"/>
                </a:lnTo>
                <a:lnTo>
                  <a:pt x="67" y="9"/>
                </a:lnTo>
                <a:lnTo>
                  <a:pt x="68" y="9"/>
                </a:lnTo>
                <a:lnTo>
                  <a:pt x="69" y="8"/>
                </a:lnTo>
                <a:lnTo>
                  <a:pt x="70" y="8"/>
                </a:lnTo>
                <a:lnTo>
                  <a:pt x="73" y="8"/>
                </a:lnTo>
                <a:lnTo>
                  <a:pt x="76" y="8"/>
                </a:lnTo>
                <a:lnTo>
                  <a:pt x="78" y="8"/>
                </a:lnTo>
                <a:lnTo>
                  <a:pt x="81" y="8"/>
                </a:lnTo>
                <a:lnTo>
                  <a:pt x="82" y="7"/>
                </a:lnTo>
                <a:lnTo>
                  <a:pt x="83" y="7"/>
                </a:lnTo>
                <a:lnTo>
                  <a:pt x="84" y="6"/>
                </a:lnTo>
                <a:lnTo>
                  <a:pt x="84" y="6"/>
                </a:lnTo>
                <a:lnTo>
                  <a:pt x="85" y="5"/>
                </a:lnTo>
                <a:lnTo>
                  <a:pt x="86" y="5"/>
                </a:lnTo>
                <a:lnTo>
                  <a:pt x="87" y="4"/>
                </a:lnTo>
                <a:lnTo>
                  <a:pt x="88" y="4"/>
                </a:lnTo>
                <a:lnTo>
                  <a:pt x="90" y="3"/>
                </a:lnTo>
                <a:lnTo>
                  <a:pt x="91" y="3"/>
                </a:lnTo>
                <a:lnTo>
                  <a:pt x="92" y="3"/>
                </a:lnTo>
                <a:lnTo>
                  <a:pt x="94" y="3"/>
                </a:lnTo>
                <a:lnTo>
                  <a:pt x="95" y="3"/>
                </a:lnTo>
                <a:lnTo>
                  <a:pt x="97" y="3"/>
                </a:lnTo>
                <a:lnTo>
                  <a:pt x="98" y="3"/>
                </a:lnTo>
                <a:lnTo>
                  <a:pt x="100" y="3"/>
                </a:lnTo>
                <a:lnTo>
                  <a:pt x="100" y="4"/>
                </a:lnTo>
                <a:lnTo>
                  <a:pt x="100" y="4"/>
                </a:lnTo>
                <a:lnTo>
                  <a:pt x="100" y="4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3" y="6"/>
                </a:lnTo>
                <a:lnTo>
                  <a:pt x="104" y="6"/>
                </a:lnTo>
                <a:lnTo>
                  <a:pt x="105" y="7"/>
                </a:lnTo>
                <a:lnTo>
                  <a:pt x="106" y="8"/>
                </a:lnTo>
                <a:lnTo>
                  <a:pt x="107" y="10"/>
                </a:lnTo>
                <a:lnTo>
                  <a:pt x="108" y="11"/>
                </a:lnTo>
                <a:lnTo>
                  <a:pt x="110" y="13"/>
                </a:lnTo>
                <a:lnTo>
                  <a:pt x="110" y="13"/>
                </a:lnTo>
                <a:lnTo>
                  <a:pt x="111" y="14"/>
                </a:lnTo>
                <a:lnTo>
                  <a:pt x="112" y="14"/>
                </a:lnTo>
                <a:lnTo>
                  <a:pt x="113" y="15"/>
                </a:lnTo>
                <a:lnTo>
                  <a:pt x="113" y="15"/>
                </a:lnTo>
                <a:lnTo>
                  <a:pt x="113" y="15"/>
                </a:lnTo>
                <a:lnTo>
                  <a:pt x="113" y="16"/>
                </a:lnTo>
                <a:lnTo>
                  <a:pt x="113" y="16"/>
                </a:lnTo>
                <a:lnTo>
                  <a:pt x="114" y="16"/>
                </a:lnTo>
                <a:lnTo>
                  <a:pt x="114" y="16"/>
                </a:lnTo>
                <a:lnTo>
                  <a:pt x="114" y="16"/>
                </a:lnTo>
                <a:lnTo>
                  <a:pt x="114" y="16"/>
                </a:lnTo>
                <a:lnTo>
                  <a:pt x="115" y="16"/>
                </a:lnTo>
                <a:lnTo>
                  <a:pt x="115" y="15"/>
                </a:lnTo>
                <a:lnTo>
                  <a:pt x="115" y="15"/>
                </a:lnTo>
                <a:lnTo>
                  <a:pt x="116" y="13"/>
                </a:lnTo>
                <a:lnTo>
                  <a:pt x="118" y="11"/>
                </a:lnTo>
                <a:lnTo>
                  <a:pt x="120" y="9"/>
                </a:lnTo>
                <a:lnTo>
                  <a:pt x="121" y="7"/>
                </a:lnTo>
                <a:lnTo>
                  <a:pt x="122" y="7"/>
                </a:lnTo>
                <a:lnTo>
                  <a:pt x="122" y="7"/>
                </a:lnTo>
                <a:lnTo>
                  <a:pt x="122" y="6"/>
                </a:lnTo>
                <a:lnTo>
                  <a:pt x="123" y="6"/>
                </a:lnTo>
                <a:lnTo>
                  <a:pt x="123" y="6"/>
                </a:lnTo>
                <a:lnTo>
                  <a:pt x="123" y="6"/>
                </a:lnTo>
                <a:lnTo>
                  <a:pt x="123" y="5"/>
                </a:lnTo>
                <a:lnTo>
                  <a:pt x="123" y="5"/>
                </a:lnTo>
                <a:lnTo>
                  <a:pt x="123" y="4"/>
                </a:lnTo>
                <a:lnTo>
                  <a:pt x="123" y="3"/>
                </a:lnTo>
                <a:lnTo>
                  <a:pt x="124" y="2"/>
                </a:lnTo>
                <a:lnTo>
                  <a:pt x="124" y="2"/>
                </a:lnTo>
                <a:lnTo>
                  <a:pt x="124" y="1"/>
                </a:lnTo>
                <a:lnTo>
                  <a:pt x="125" y="1"/>
                </a:lnTo>
                <a:lnTo>
                  <a:pt x="126" y="0"/>
                </a:lnTo>
                <a:lnTo>
                  <a:pt x="126" y="0"/>
                </a:lnTo>
                <a:lnTo>
                  <a:pt x="128" y="0"/>
                </a:lnTo>
                <a:lnTo>
                  <a:pt x="129" y="1"/>
                </a:lnTo>
                <a:lnTo>
                  <a:pt x="130" y="1"/>
                </a:lnTo>
                <a:lnTo>
                  <a:pt x="131" y="1"/>
                </a:lnTo>
                <a:lnTo>
                  <a:pt x="133" y="2"/>
                </a:lnTo>
                <a:lnTo>
                  <a:pt x="134" y="2"/>
                </a:lnTo>
                <a:lnTo>
                  <a:pt x="134" y="2"/>
                </a:lnTo>
                <a:lnTo>
                  <a:pt x="135" y="2"/>
                </a:lnTo>
                <a:lnTo>
                  <a:pt x="136" y="2"/>
                </a:lnTo>
                <a:lnTo>
                  <a:pt x="137" y="2"/>
                </a:lnTo>
                <a:lnTo>
                  <a:pt x="138" y="2"/>
                </a:lnTo>
              </a:path>
            </a:pathLst>
          </a:custGeom>
          <a:solidFill>
            <a:schemeClr val="accent2">
              <a:lumMod val="75000"/>
            </a:schemeClr>
          </a:solidFill>
          <a:ln w="31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="" xmlns:a16="http://schemas.microsoft.com/office/drawing/2014/main" id="{75C737D3-AB6A-4F5E-9A3A-C33E26688B69}"/>
              </a:ext>
            </a:extLst>
          </p:cNvPr>
          <p:cNvSpPr>
            <a:spLocks/>
          </p:cNvSpPr>
          <p:nvPr/>
        </p:nvSpPr>
        <p:spPr bwMode="auto">
          <a:xfrm>
            <a:off x="4937175" y="3167064"/>
            <a:ext cx="1560635" cy="1125927"/>
          </a:xfrm>
          <a:custGeom>
            <a:avLst/>
            <a:gdLst/>
            <a:ahLst/>
            <a:cxnLst>
              <a:cxn ang="0">
                <a:pos x="142" y="6"/>
              </a:cxn>
              <a:cxn ang="0">
                <a:pos x="161" y="6"/>
              </a:cxn>
              <a:cxn ang="0">
                <a:pos x="176" y="26"/>
              </a:cxn>
              <a:cxn ang="0">
                <a:pos x="181" y="32"/>
              </a:cxn>
              <a:cxn ang="0">
                <a:pos x="186" y="35"/>
              </a:cxn>
              <a:cxn ang="0">
                <a:pos x="185" y="43"/>
              </a:cxn>
              <a:cxn ang="0">
                <a:pos x="191" y="44"/>
              </a:cxn>
              <a:cxn ang="0">
                <a:pos x="191" y="49"/>
              </a:cxn>
              <a:cxn ang="0">
                <a:pos x="189" y="49"/>
              </a:cxn>
              <a:cxn ang="0">
                <a:pos x="186" y="48"/>
              </a:cxn>
              <a:cxn ang="0">
                <a:pos x="183" y="50"/>
              </a:cxn>
              <a:cxn ang="0">
                <a:pos x="178" y="50"/>
              </a:cxn>
              <a:cxn ang="0">
                <a:pos x="173" y="47"/>
              </a:cxn>
              <a:cxn ang="0">
                <a:pos x="168" y="49"/>
              </a:cxn>
              <a:cxn ang="0">
                <a:pos x="163" y="51"/>
              </a:cxn>
              <a:cxn ang="0">
                <a:pos x="158" y="53"/>
              </a:cxn>
              <a:cxn ang="0">
                <a:pos x="155" y="55"/>
              </a:cxn>
              <a:cxn ang="0">
                <a:pos x="151" y="56"/>
              </a:cxn>
              <a:cxn ang="0">
                <a:pos x="148" y="58"/>
              </a:cxn>
              <a:cxn ang="0">
                <a:pos x="139" y="64"/>
              </a:cxn>
              <a:cxn ang="0">
                <a:pos x="137" y="68"/>
              </a:cxn>
              <a:cxn ang="0">
                <a:pos x="140" y="74"/>
              </a:cxn>
              <a:cxn ang="0">
                <a:pos x="148" y="75"/>
              </a:cxn>
              <a:cxn ang="0">
                <a:pos x="146" y="79"/>
              </a:cxn>
              <a:cxn ang="0">
                <a:pos x="148" y="87"/>
              </a:cxn>
              <a:cxn ang="0">
                <a:pos x="155" y="102"/>
              </a:cxn>
              <a:cxn ang="0">
                <a:pos x="158" y="106"/>
              </a:cxn>
              <a:cxn ang="0">
                <a:pos x="161" y="110"/>
              </a:cxn>
              <a:cxn ang="0">
                <a:pos x="162" y="118"/>
              </a:cxn>
              <a:cxn ang="0">
                <a:pos x="164" y="120"/>
              </a:cxn>
              <a:cxn ang="0">
                <a:pos x="157" y="123"/>
              </a:cxn>
              <a:cxn ang="0">
                <a:pos x="158" y="129"/>
              </a:cxn>
              <a:cxn ang="0">
                <a:pos x="154" y="130"/>
              </a:cxn>
              <a:cxn ang="0">
                <a:pos x="153" y="137"/>
              </a:cxn>
              <a:cxn ang="0">
                <a:pos x="156" y="145"/>
              </a:cxn>
              <a:cxn ang="0">
                <a:pos x="151" y="144"/>
              </a:cxn>
              <a:cxn ang="0">
                <a:pos x="144" y="142"/>
              </a:cxn>
              <a:cxn ang="0">
                <a:pos x="133" y="139"/>
              </a:cxn>
              <a:cxn ang="0">
                <a:pos x="118" y="137"/>
              </a:cxn>
              <a:cxn ang="0">
                <a:pos x="105" y="137"/>
              </a:cxn>
              <a:cxn ang="0">
                <a:pos x="92" y="137"/>
              </a:cxn>
              <a:cxn ang="0">
                <a:pos x="83" y="137"/>
              </a:cxn>
              <a:cxn ang="0">
                <a:pos x="75" y="138"/>
              </a:cxn>
              <a:cxn ang="0">
                <a:pos x="72" y="139"/>
              </a:cxn>
              <a:cxn ang="0">
                <a:pos x="66" y="140"/>
              </a:cxn>
              <a:cxn ang="0">
                <a:pos x="54" y="142"/>
              </a:cxn>
              <a:cxn ang="0">
                <a:pos x="50" y="144"/>
              </a:cxn>
              <a:cxn ang="0">
                <a:pos x="44" y="143"/>
              </a:cxn>
              <a:cxn ang="0">
                <a:pos x="39" y="128"/>
              </a:cxn>
              <a:cxn ang="0">
                <a:pos x="30" y="106"/>
              </a:cxn>
              <a:cxn ang="0">
                <a:pos x="11" y="91"/>
              </a:cxn>
              <a:cxn ang="0">
                <a:pos x="0" y="69"/>
              </a:cxn>
              <a:cxn ang="0">
                <a:pos x="2" y="48"/>
              </a:cxn>
              <a:cxn ang="0">
                <a:pos x="14" y="34"/>
              </a:cxn>
              <a:cxn ang="0">
                <a:pos x="67" y="24"/>
              </a:cxn>
              <a:cxn ang="0">
                <a:pos x="74" y="15"/>
              </a:cxn>
              <a:cxn ang="0">
                <a:pos x="76" y="7"/>
              </a:cxn>
              <a:cxn ang="0">
                <a:pos x="87" y="0"/>
              </a:cxn>
              <a:cxn ang="0">
                <a:pos x="109" y="3"/>
              </a:cxn>
              <a:cxn ang="0">
                <a:pos x="121" y="4"/>
              </a:cxn>
              <a:cxn ang="0">
                <a:pos x="125" y="3"/>
              </a:cxn>
            </a:cxnLst>
            <a:rect l="0" t="0" r="r" b="b"/>
            <a:pathLst>
              <a:path w="192" h="145">
                <a:moveTo>
                  <a:pt x="127" y="2"/>
                </a:moveTo>
                <a:lnTo>
                  <a:pt x="127" y="2"/>
                </a:lnTo>
                <a:lnTo>
                  <a:pt x="127" y="2"/>
                </a:lnTo>
                <a:lnTo>
                  <a:pt x="128" y="2"/>
                </a:lnTo>
                <a:lnTo>
                  <a:pt x="128" y="2"/>
                </a:lnTo>
                <a:lnTo>
                  <a:pt x="129" y="2"/>
                </a:lnTo>
                <a:lnTo>
                  <a:pt x="130" y="2"/>
                </a:lnTo>
                <a:lnTo>
                  <a:pt x="134" y="4"/>
                </a:lnTo>
                <a:lnTo>
                  <a:pt x="136" y="4"/>
                </a:lnTo>
                <a:lnTo>
                  <a:pt x="138" y="5"/>
                </a:lnTo>
                <a:lnTo>
                  <a:pt x="140" y="6"/>
                </a:lnTo>
                <a:lnTo>
                  <a:pt x="142" y="6"/>
                </a:lnTo>
                <a:lnTo>
                  <a:pt x="144" y="7"/>
                </a:lnTo>
                <a:lnTo>
                  <a:pt x="146" y="7"/>
                </a:lnTo>
                <a:lnTo>
                  <a:pt x="149" y="8"/>
                </a:lnTo>
                <a:lnTo>
                  <a:pt x="151" y="8"/>
                </a:lnTo>
                <a:lnTo>
                  <a:pt x="153" y="8"/>
                </a:lnTo>
                <a:lnTo>
                  <a:pt x="155" y="8"/>
                </a:lnTo>
                <a:lnTo>
                  <a:pt x="156" y="8"/>
                </a:lnTo>
                <a:lnTo>
                  <a:pt x="157" y="7"/>
                </a:lnTo>
                <a:lnTo>
                  <a:pt x="158" y="7"/>
                </a:lnTo>
                <a:lnTo>
                  <a:pt x="159" y="7"/>
                </a:lnTo>
                <a:lnTo>
                  <a:pt x="160" y="7"/>
                </a:lnTo>
                <a:lnTo>
                  <a:pt x="161" y="6"/>
                </a:lnTo>
                <a:lnTo>
                  <a:pt x="162" y="6"/>
                </a:lnTo>
                <a:lnTo>
                  <a:pt x="163" y="6"/>
                </a:lnTo>
                <a:lnTo>
                  <a:pt x="164" y="7"/>
                </a:lnTo>
                <a:lnTo>
                  <a:pt x="165" y="9"/>
                </a:lnTo>
                <a:lnTo>
                  <a:pt x="165" y="10"/>
                </a:lnTo>
                <a:lnTo>
                  <a:pt x="166" y="12"/>
                </a:lnTo>
                <a:lnTo>
                  <a:pt x="167" y="14"/>
                </a:lnTo>
                <a:lnTo>
                  <a:pt x="168" y="15"/>
                </a:lnTo>
                <a:lnTo>
                  <a:pt x="170" y="18"/>
                </a:lnTo>
                <a:lnTo>
                  <a:pt x="172" y="21"/>
                </a:lnTo>
                <a:lnTo>
                  <a:pt x="174" y="24"/>
                </a:lnTo>
                <a:lnTo>
                  <a:pt x="176" y="26"/>
                </a:lnTo>
                <a:lnTo>
                  <a:pt x="178" y="29"/>
                </a:lnTo>
                <a:lnTo>
                  <a:pt x="178" y="29"/>
                </a:lnTo>
                <a:lnTo>
                  <a:pt x="178" y="30"/>
                </a:lnTo>
                <a:lnTo>
                  <a:pt x="178" y="30"/>
                </a:lnTo>
                <a:lnTo>
                  <a:pt x="178" y="30"/>
                </a:lnTo>
                <a:lnTo>
                  <a:pt x="179" y="30"/>
                </a:lnTo>
                <a:lnTo>
                  <a:pt x="179" y="30"/>
                </a:lnTo>
                <a:lnTo>
                  <a:pt x="179" y="30"/>
                </a:lnTo>
                <a:lnTo>
                  <a:pt x="180" y="31"/>
                </a:lnTo>
                <a:lnTo>
                  <a:pt x="180" y="31"/>
                </a:lnTo>
                <a:lnTo>
                  <a:pt x="180" y="32"/>
                </a:lnTo>
                <a:lnTo>
                  <a:pt x="181" y="32"/>
                </a:lnTo>
                <a:lnTo>
                  <a:pt x="181" y="33"/>
                </a:lnTo>
                <a:lnTo>
                  <a:pt x="182" y="33"/>
                </a:lnTo>
                <a:lnTo>
                  <a:pt x="183" y="34"/>
                </a:lnTo>
                <a:lnTo>
                  <a:pt x="184" y="34"/>
                </a:lnTo>
                <a:lnTo>
                  <a:pt x="185" y="34"/>
                </a:lnTo>
                <a:lnTo>
                  <a:pt x="185" y="34"/>
                </a:lnTo>
                <a:lnTo>
                  <a:pt x="185" y="34"/>
                </a:lnTo>
                <a:lnTo>
                  <a:pt x="185" y="35"/>
                </a:lnTo>
                <a:lnTo>
                  <a:pt x="185" y="35"/>
                </a:lnTo>
                <a:lnTo>
                  <a:pt x="185" y="35"/>
                </a:lnTo>
                <a:lnTo>
                  <a:pt x="186" y="35"/>
                </a:lnTo>
                <a:lnTo>
                  <a:pt x="186" y="35"/>
                </a:lnTo>
                <a:lnTo>
                  <a:pt x="186" y="35"/>
                </a:lnTo>
                <a:lnTo>
                  <a:pt x="187" y="35"/>
                </a:lnTo>
                <a:lnTo>
                  <a:pt x="187" y="37"/>
                </a:lnTo>
                <a:lnTo>
                  <a:pt x="187" y="39"/>
                </a:lnTo>
                <a:lnTo>
                  <a:pt x="187" y="41"/>
                </a:lnTo>
                <a:lnTo>
                  <a:pt x="187" y="42"/>
                </a:lnTo>
                <a:lnTo>
                  <a:pt x="186" y="42"/>
                </a:lnTo>
                <a:lnTo>
                  <a:pt x="186" y="43"/>
                </a:lnTo>
                <a:lnTo>
                  <a:pt x="185" y="43"/>
                </a:lnTo>
                <a:lnTo>
                  <a:pt x="185" y="43"/>
                </a:lnTo>
                <a:lnTo>
                  <a:pt x="185" y="43"/>
                </a:lnTo>
                <a:lnTo>
                  <a:pt x="185" y="43"/>
                </a:lnTo>
                <a:lnTo>
                  <a:pt x="185" y="43"/>
                </a:lnTo>
                <a:lnTo>
                  <a:pt x="185" y="43"/>
                </a:lnTo>
                <a:lnTo>
                  <a:pt x="185" y="43"/>
                </a:lnTo>
                <a:lnTo>
                  <a:pt x="186" y="43"/>
                </a:lnTo>
                <a:lnTo>
                  <a:pt x="186" y="44"/>
                </a:lnTo>
                <a:lnTo>
                  <a:pt x="186" y="44"/>
                </a:lnTo>
                <a:lnTo>
                  <a:pt x="187" y="44"/>
                </a:lnTo>
                <a:lnTo>
                  <a:pt x="188" y="44"/>
                </a:lnTo>
                <a:lnTo>
                  <a:pt x="189" y="44"/>
                </a:lnTo>
                <a:lnTo>
                  <a:pt x="190" y="44"/>
                </a:lnTo>
                <a:lnTo>
                  <a:pt x="190" y="44"/>
                </a:lnTo>
                <a:lnTo>
                  <a:pt x="191" y="44"/>
                </a:lnTo>
                <a:lnTo>
                  <a:pt x="191" y="44"/>
                </a:lnTo>
                <a:lnTo>
                  <a:pt x="192" y="44"/>
                </a:lnTo>
                <a:lnTo>
                  <a:pt x="192" y="45"/>
                </a:lnTo>
                <a:lnTo>
                  <a:pt x="192" y="45"/>
                </a:lnTo>
                <a:lnTo>
                  <a:pt x="192" y="45"/>
                </a:lnTo>
                <a:lnTo>
                  <a:pt x="192" y="46"/>
                </a:lnTo>
                <a:lnTo>
                  <a:pt x="192" y="46"/>
                </a:lnTo>
                <a:lnTo>
                  <a:pt x="192" y="46"/>
                </a:lnTo>
                <a:lnTo>
                  <a:pt x="192" y="47"/>
                </a:lnTo>
                <a:lnTo>
                  <a:pt x="191" y="47"/>
                </a:lnTo>
                <a:lnTo>
                  <a:pt x="191" y="48"/>
                </a:lnTo>
                <a:lnTo>
                  <a:pt x="191" y="49"/>
                </a:lnTo>
                <a:lnTo>
                  <a:pt x="191" y="49"/>
                </a:lnTo>
                <a:lnTo>
                  <a:pt x="191" y="50"/>
                </a:lnTo>
                <a:lnTo>
                  <a:pt x="191" y="50"/>
                </a:lnTo>
                <a:lnTo>
                  <a:pt x="190" y="50"/>
                </a:lnTo>
                <a:lnTo>
                  <a:pt x="190" y="50"/>
                </a:lnTo>
                <a:lnTo>
                  <a:pt x="190" y="50"/>
                </a:lnTo>
                <a:lnTo>
                  <a:pt x="190" y="50"/>
                </a:lnTo>
                <a:lnTo>
                  <a:pt x="190" y="50"/>
                </a:lnTo>
                <a:lnTo>
                  <a:pt x="190" y="49"/>
                </a:lnTo>
                <a:lnTo>
                  <a:pt x="189" y="49"/>
                </a:lnTo>
                <a:lnTo>
                  <a:pt x="189" y="49"/>
                </a:lnTo>
                <a:lnTo>
                  <a:pt x="189" y="49"/>
                </a:lnTo>
                <a:lnTo>
                  <a:pt x="188" y="49"/>
                </a:lnTo>
                <a:lnTo>
                  <a:pt x="188" y="49"/>
                </a:lnTo>
                <a:lnTo>
                  <a:pt x="188" y="49"/>
                </a:lnTo>
                <a:lnTo>
                  <a:pt x="188" y="49"/>
                </a:lnTo>
                <a:lnTo>
                  <a:pt x="187" y="49"/>
                </a:lnTo>
                <a:lnTo>
                  <a:pt x="187" y="49"/>
                </a:lnTo>
                <a:lnTo>
                  <a:pt x="187" y="49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6" y="48"/>
                </a:lnTo>
                <a:lnTo>
                  <a:pt x="185" y="48"/>
                </a:lnTo>
                <a:lnTo>
                  <a:pt x="185" y="48"/>
                </a:lnTo>
                <a:lnTo>
                  <a:pt x="185" y="48"/>
                </a:lnTo>
                <a:lnTo>
                  <a:pt x="185" y="48"/>
                </a:lnTo>
                <a:lnTo>
                  <a:pt x="185" y="49"/>
                </a:lnTo>
                <a:lnTo>
                  <a:pt x="184" y="49"/>
                </a:lnTo>
                <a:lnTo>
                  <a:pt x="184" y="49"/>
                </a:lnTo>
                <a:lnTo>
                  <a:pt x="184" y="49"/>
                </a:lnTo>
                <a:lnTo>
                  <a:pt x="183" y="49"/>
                </a:lnTo>
                <a:lnTo>
                  <a:pt x="183" y="50"/>
                </a:lnTo>
                <a:lnTo>
                  <a:pt x="182" y="50"/>
                </a:lnTo>
                <a:lnTo>
                  <a:pt x="181" y="50"/>
                </a:lnTo>
                <a:lnTo>
                  <a:pt x="181" y="51"/>
                </a:lnTo>
                <a:lnTo>
                  <a:pt x="181" y="51"/>
                </a:lnTo>
                <a:lnTo>
                  <a:pt x="180" y="51"/>
                </a:lnTo>
                <a:lnTo>
                  <a:pt x="180" y="50"/>
                </a:lnTo>
                <a:lnTo>
                  <a:pt x="179" y="50"/>
                </a:lnTo>
                <a:lnTo>
                  <a:pt x="179" y="50"/>
                </a:lnTo>
                <a:lnTo>
                  <a:pt x="179" y="50"/>
                </a:lnTo>
                <a:lnTo>
                  <a:pt x="178" y="50"/>
                </a:lnTo>
                <a:lnTo>
                  <a:pt x="178" y="50"/>
                </a:lnTo>
                <a:lnTo>
                  <a:pt x="178" y="50"/>
                </a:lnTo>
                <a:lnTo>
                  <a:pt x="177" y="50"/>
                </a:lnTo>
                <a:lnTo>
                  <a:pt x="177" y="50"/>
                </a:lnTo>
                <a:lnTo>
                  <a:pt x="176" y="50"/>
                </a:lnTo>
                <a:lnTo>
                  <a:pt x="176" y="49"/>
                </a:lnTo>
                <a:lnTo>
                  <a:pt x="176" y="49"/>
                </a:lnTo>
                <a:lnTo>
                  <a:pt x="175" y="48"/>
                </a:lnTo>
                <a:lnTo>
                  <a:pt x="175" y="48"/>
                </a:lnTo>
                <a:lnTo>
                  <a:pt x="175" y="47"/>
                </a:lnTo>
                <a:lnTo>
                  <a:pt x="174" y="47"/>
                </a:lnTo>
                <a:lnTo>
                  <a:pt x="174" y="47"/>
                </a:lnTo>
                <a:lnTo>
                  <a:pt x="174" y="47"/>
                </a:lnTo>
                <a:lnTo>
                  <a:pt x="173" y="47"/>
                </a:lnTo>
                <a:lnTo>
                  <a:pt x="172" y="47"/>
                </a:lnTo>
                <a:lnTo>
                  <a:pt x="172" y="47"/>
                </a:lnTo>
                <a:lnTo>
                  <a:pt x="171" y="47"/>
                </a:lnTo>
                <a:lnTo>
                  <a:pt x="171" y="47"/>
                </a:lnTo>
                <a:lnTo>
                  <a:pt x="170" y="47"/>
                </a:lnTo>
                <a:lnTo>
                  <a:pt x="170" y="47"/>
                </a:lnTo>
                <a:lnTo>
                  <a:pt x="170" y="48"/>
                </a:lnTo>
                <a:lnTo>
                  <a:pt x="170" y="48"/>
                </a:lnTo>
                <a:lnTo>
                  <a:pt x="170" y="48"/>
                </a:lnTo>
                <a:lnTo>
                  <a:pt x="170" y="49"/>
                </a:lnTo>
                <a:lnTo>
                  <a:pt x="169" y="49"/>
                </a:lnTo>
                <a:lnTo>
                  <a:pt x="168" y="49"/>
                </a:lnTo>
                <a:lnTo>
                  <a:pt x="167" y="49"/>
                </a:lnTo>
                <a:lnTo>
                  <a:pt x="166" y="49"/>
                </a:lnTo>
                <a:lnTo>
                  <a:pt x="166" y="49"/>
                </a:lnTo>
                <a:lnTo>
                  <a:pt x="165" y="49"/>
                </a:lnTo>
                <a:lnTo>
                  <a:pt x="165" y="49"/>
                </a:lnTo>
                <a:lnTo>
                  <a:pt x="165" y="49"/>
                </a:lnTo>
                <a:lnTo>
                  <a:pt x="165" y="49"/>
                </a:lnTo>
                <a:lnTo>
                  <a:pt x="165" y="49"/>
                </a:lnTo>
                <a:lnTo>
                  <a:pt x="165" y="50"/>
                </a:lnTo>
                <a:lnTo>
                  <a:pt x="165" y="50"/>
                </a:lnTo>
                <a:lnTo>
                  <a:pt x="164" y="51"/>
                </a:lnTo>
                <a:lnTo>
                  <a:pt x="163" y="51"/>
                </a:lnTo>
                <a:lnTo>
                  <a:pt x="163" y="51"/>
                </a:lnTo>
                <a:lnTo>
                  <a:pt x="162" y="51"/>
                </a:lnTo>
                <a:lnTo>
                  <a:pt x="161" y="51"/>
                </a:lnTo>
                <a:lnTo>
                  <a:pt x="161" y="52"/>
                </a:lnTo>
                <a:lnTo>
                  <a:pt x="160" y="52"/>
                </a:lnTo>
                <a:lnTo>
                  <a:pt x="159" y="52"/>
                </a:lnTo>
                <a:lnTo>
                  <a:pt x="159" y="52"/>
                </a:lnTo>
                <a:lnTo>
                  <a:pt x="159" y="52"/>
                </a:lnTo>
                <a:lnTo>
                  <a:pt x="158" y="52"/>
                </a:lnTo>
                <a:lnTo>
                  <a:pt x="158" y="53"/>
                </a:lnTo>
                <a:lnTo>
                  <a:pt x="158" y="53"/>
                </a:lnTo>
                <a:lnTo>
                  <a:pt x="158" y="53"/>
                </a:lnTo>
                <a:lnTo>
                  <a:pt x="158" y="54"/>
                </a:lnTo>
                <a:lnTo>
                  <a:pt x="158" y="54"/>
                </a:lnTo>
                <a:lnTo>
                  <a:pt x="157" y="54"/>
                </a:lnTo>
                <a:lnTo>
                  <a:pt x="157" y="54"/>
                </a:lnTo>
                <a:lnTo>
                  <a:pt x="157" y="54"/>
                </a:lnTo>
                <a:lnTo>
                  <a:pt x="157" y="54"/>
                </a:lnTo>
                <a:lnTo>
                  <a:pt x="156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4"/>
                </a:lnTo>
                <a:lnTo>
                  <a:pt x="155" y="55"/>
                </a:lnTo>
                <a:lnTo>
                  <a:pt x="155" y="55"/>
                </a:lnTo>
                <a:lnTo>
                  <a:pt x="155" y="56"/>
                </a:lnTo>
                <a:lnTo>
                  <a:pt x="154" y="56"/>
                </a:lnTo>
                <a:lnTo>
                  <a:pt x="154" y="56"/>
                </a:lnTo>
                <a:lnTo>
                  <a:pt x="153" y="56"/>
                </a:lnTo>
                <a:lnTo>
                  <a:pt x="153" y="56"/>
                </a:lnTo>
                <a:lnTo>
                  <a:pt x="153" y="55"/>
                </a:lnTo>
                <a:lnTo>
                  <a:pt x="152" y="55"/>
                </a:lnTo>
                <a:lnTo>
                  <a:pt x="152" y="55"/>
                </a:lnTo>
                <a:lnTo>
                  <a:pt x="152" y="56"/>
                </a:lnTo>
                <a:lnTo>
                  <a:pt x="152" y="56"/>
                </a:lnTo>
                <a:lnTo>
                  <a:pt x="151" y="56"/>
                </a:lnTo>
                <a:lnTo>
                  <a:pt x="151" y="57"/>
                </a:lnTo>
                <a:lnTo>
                  <a:pt x="151" y="57"/>
                </a:lnTo>
                <a:lnTo>
                  <a:pt x="151" y="57"/>
                </a:lnTo>
                <a:lnTo>
                  <a:pt x="151" y="57"/>
                </a:lnTo>
                <a:lnTo>
                  <a:pt x="150" y="57"/>
                </a:lnTo>
                <a:lnTo>
                  <a:pt x="150" y="57"/>
                </a:lnTo>
                <a:lnTo>
                  <a:pt x="149" y="57"/>
                </a:lnTo>
                <a:lnTo>
                  <a:pt x="149" y="57"/>
                </a:lnTo>
                <a:lnTo>
                  <a:pt x="149" y="57"/>
                </a:lnTo>
                <a:lnTo>
                  <a:pt x="149" y="57"/>
                </a:lnTo>
                <a:lnTo>
                  <a:pt x="148" y="58"/>
                </a:lnTo>
                <a:lnTo>
                  <a:pt x="148" y="58"/>
                </a:lnTo>
                <a:lnTo>
                  <a:pt x="148" y="58"/>
                </a:lnTo>
                <a:lnTo>
                  <a:pt x="148" y="59"/>
                </a:lnTo>
                <a:lnTo>
                  <a:pt x="148" y="59"/>
                </a:lnTo>
                <a:lnTo>
                  <a:pt x="147" y="60"/>
                </a:lnTo>
                <a:lnTo>
                  <a:pt x="145" y="60"/>
                </a:lnTo>
                <a:lnTo>
                  <a:pt x="144" y="61"/>
                </a:lnTo>
                <a:lnTo>
                  <a:pt x="142" y="61"/>
                </a:lnTo>
                <a:lnTo>
                  <a:pt x="142" y="62"/>
                </a:lnTo>
                <a:lnTo>
                  <a:pt x="141" y="62"/>
                </a:lnTo>
                <a:lnTo>
                  <a:pt x="140" y="63"/>
                </a:lnTo>
                <a:lnTo>
                  <a:pt x="140" y="63"/>
                </a:lnTo>
                <a:lnTo>
                  <a:pt x="139" y="64"/>
                </a:lnTo>
                <a:lnTo>
                  <a:pt x="139" y="64"/>
                </a:lnTo>
                <a:lnTo>
                  <a:pt x="139" y="65"/>
                </a:lnTo>
                <a:lnTo>
                  <a:pt x="138" y="65"/>
                </a:lnTo>
                <a:lnTo>
                  <a:pt x="138" y="65"/>
                </a:lnTo>
                <a:lnTo>
                  <a:pt x="137" y="65"/>
                </a:lnTo>
                <a:lnTo>
                  <a:pt x="137" y="65"/>
                </a:lnTo>
                <a:lnTo>
                  <a:pt x="137" y="66"/>
                </a:lnTo>
                <a:lnTo>
                  <a:pt x="137" y="66"/>
                </a:lnTo>
                <a:lnTo>
                  <a:pt x="137" y="66"/>
                </a:lnTo>
                <a:lnTo>
                  <a:pt x="137" y="67"/>
                </a:lnTo>
                <a:lnTo>
                  <a:pt x="137" y="67"/>
                </a:lnTo>
                <a:lnTo>
                  <a:pt x="137" y="68"/>
                </a:lnTo>
                <a:lnTo>
                  <a:pt x="137" y="70"/>
                </a:lnTo>
                <a:lnTo>
                  <a:pt x="137" y="71"/>
                </a:lnTo>
                <a:lnTo>
                  <a:pt x="137" y="72"/>
                </a:lnTo>
                <a:lnTo>
                  <a:pt x="137" y="72"/>
                </a:lnTo>
                <a:lnTo>
                  <a:pt x="137" y="73"/>
                </a:lnTo>
                <a:lnTo>
                  <a:pt x="137" y="73"/>
                </a:lnTo>
                <a:lnTo>
                  <a:pt x="137" y="73"/>
                </a:lnTo>
                <a:lnTo>
                  <a:pt x="138" y="74"/>
                </a:lnTo>
                <a:lnTo>
                  <a:pt x="138" y="74"/>
                </a:lnTo>
                <a:lnTo>
                  <a:pt x="138" y="74"/>
                </a:lnTo>
                <a:lnTo>
                  <a:pt x="139" y="74"/>
                </a:lnTo>
                <a:lnTo>
                  <a:pt x="140" y="74"/>
                </a:lnTo>
                <a:lnTo>
                  <a:pt x="141" y="74"/>
                </a:lnTo>
                <a:lnTo>
                  <a:pt x="142" y="74"/>
                </a:lnTo>
                <a:lnTo>
                  <a:pt x="143" y="74"/>
                </a:lnTo>
                <a:lnTo>
                  <a:pt x="144" y="74"/>
                </a:lnTo>
                <a:lnTo>
                  <a:pt x="145" y="74"/>
                </a:lnTo>
                <a:lnTo>
                  <a:pt x="146" y="74"/>
                </a:lnTo>
                <a:lnTo>
                  <a:pt x="147" y="74"/>
                </a:lnTo>
                <a:lnTo>
                  <a:pt x="147" y="74"/>
                </a:lnTo>
                <a:lnTo>
                  <a:pt x="148" y="74"/>
                </a:lnTo>
                <a:lnTo>
                  <a:pt x="148" y="74"/>
                </a:lnTo>
                <a:lnTo>
                  <a:pt x="148" y="75"/>
                </a:lnTo>
                <a:lnTo>
                  <a:pt x="148" y="75"/>
                </a:lnTo>
                <a:lnTo>
                  <a:pt x="149" y="75"/>
                </a:lnTo>
                <a:lnTo>
                  <a:pt x="149" y="76"/>
                </a:lnTo>
                <a:lnTo>
                  <a:pt x="148" y="76"/>
                </a:lnTo>
                <a:lnTo>
                  <a:pt x="148" y="77"/>
                </a:lnTo>
                <a:lnTo>
                  <a:pt x="148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8"/>
                </a:lnTo>
                <a:lnTo>
                  <a:pt x="146" y="78"/>
                </a:lnTo>
                <a:lnTo>
                  <a:pt x="146" y="78"/>
                </a:lnTo>
                <a:lnTo>
                  <a:pt x="146" y="79"/>
                </a:lnTo>
                <a:lnTo>
                  <a:pt x="146" y="80"/>
                </a:lnTo>
                <a:lnTo>
                  <a:pt x="146" y="82"/>
                </a:lnTo>
                <a:lnTo>
                  <a:pt x="146" y="84"/>
                </a:lnTo>
                <a:lnTo>
                  <a:pt x="146" y="86"/>
                </a:lnTo>
                <a:lnTo>
                  <a:pt x="146" y="86"/>
                </a:lnTo>
                <a:lnTo>
                  <a:pt x="146" y="86"/>
                </a:lnTo>
                <a:lnTo>
                  <a:pt x="146" y="87"/>
                </a:lnTo>
                <a:lnTo>
                  <a:pt x="147" y="87"/>
                </a:lnTo>
                <a:lnTo>
                  <a:pt x="147" y="87"/>
                </a:lnTo>
                <a:lnTo>
                  <a:pt x="147" y="87"/>
                </a:lnTo>
                <a:lnTo>
                  <a:pt x="148" y="87"/>
                </a:lnTo>
                <a:lnTo>
                  <a:pt x="148" y="87"/>
                </a:lnTo>
                <a:lnTo>
                  <a:pt x="148" y="89"/>
                </a:lnTo>
                <a:lnTo>
                  <a:pt x="149" y="90"/>
                </a:lnTo>
                <a:lnTo>
                  <a:pt x="149" y="91"/>
                </a:lnTo>
                <a:lnTo>
                  <a:pt x="149" y="92"/>
                </a:lnTo>
                <a:lnTo>
                  <a:pt x="150" y="93"/>
                </a:lnTo>
                <a:lnTo>
                  <a:pt x="150" y="94"/>
                </a:lnTo>
                <a:lnTo>
                  <a:pt x="151" y="95"/>
                </a:lnTo>
                <a:lnTo>
                  <a:pt x="152" y="96"/>
                </a:lnTo>
                <a:lnTo>
                  <a:pt x="153" y="98"/>
                </a:lnTo>
                <a:lnTo>
                  <a:pt x="154" y="100"/>
                </a:lnTo>
                <a:lnTo>
                  <a:pt x="155" y="101"/>
                </a:lnTo>
                <a:lnTo>
                  <a:pt x="155" y="102"/>
                </a:lnTo>
                <a:lnTo>
                  <a:pt x="156" y="103"/>
                </a:lnTo>
                <a:lnTo>
                  <a:pt x="157" y="104"/>
                </a:lnTo>
                <a:lnTo>
                  <a:pt x="156" y="104"/>
                </a:lnTo>
                <a:lnTo>
                  <a:pt x="156" y="104"/>
                </a:lnTo>
                <a:lnTo>
                  <a:pt x="156" y="105"/>
                </a:lnTo>
                <a:lnTo>
                  <a:pt x="157" y="105"/>
                </a:lnTo>
                <a:lnTo>
                  <a:pt x="157" y="105"/>
                </a:lnTo>
                <a:lnTo>
                  <a:pt x="157" y="105"/>
                </a:lnTo>
                <a:lnTo>
                  <a:pt x="158" y="105"/>
                </a:lnTo>
                <a:lnTo>
                  <a:pt x="158" y="105"/>
                </a:lnTo>
                <a:lnTo>
                  <a:pt x="158" y="106"/>
                </a:lnTo>
                <a:lnTo>
                  <a:pt x="158" y="106"/>
                </a:lnTo>
                <a:lnTo>
                  <a:pt x="159" y="107"/>
                </a:lnTo>
                <a:lnTo>
                  <a:pt x="159" y="107"/>
                </a:lnTo>
                <a:lnTo>
                  <a:pt x="159" y="108"/>
                </a:lnTo>
                <a:lnTo>
                  <a:pt x="160" y="108"/>
                </a:lnTo>
                <a:lnTo>
                  <a:pt x="160" y="109"/>
                </a:lnTo>
                <a:lnTo>
                  <a:pt x="160" y="109"/>
                </a:lnTo>
                <a:lnTo>
                  <a:pt x="160" y="110"/>
                </a:lnTo>
                <a:lnTo>
                  <a:pt x="160" y="110"/>
                </a:lnTo>
                <a:lnTo>
                  <a:pt x="160" y="110"/>
                </a:lnTo>
                <a:lnTo>
                  <a:pt x="160" y="110"/>
                </a:lnTo>
                <a:lnTo>
                  <a:pt x="161" y="110"/>
                </a:lnTo>
                <a:lnTo>
                  <a:pt x="161" y="110"/>
                </a:lnTo>
                <a:lnTo>
                  <a:pt x="162" y="111"/>
                </a:lnTo>
                <a:lnTo>
                  <a:pt x="162" y="111"/>
                </a:lnTo>
                <a:lnTo>
                  <a:pt x="162" y="112"/>
                </a:lnTo>
                <a:lnTo>
                  <a:pt x="162" y="114"/>
                </a:lnTo>
                <a:lnTo>
                  <a:pt x="162" y="115"/>
                </a:lnTo>
                <a:lnTo>
                  <a:pt x="162" y="116"/>
                </a:lnTo>
                <a:lnTo>
                  <a:pt x="162" y="117"/>
                </a:lnTo>
                <a:lnTo>
                  <a:pt x="161" y="117"/>
                </a:lnTo>
                <a:lnTo>
                  <a:pt x="161" y="118"/>
                </a:lnTo>
                <a:lnTo>
                  <a:pt x="162" y="118"/>
                </a:lnTo>
                <a:lnTo>
                  <a:pt x="162" y="118"/>
                </a:lnTo>
                <a:lnTo>
                  <a:pt x="162" y="118"/>
                </a:lnTo>
                <a:lnTo>
                  <a:pt x="162" y="119"/>
                </a:lnTo>
                <a:lnTo>
                  <a:pt x="163" y="119"/>
                </a:lnTo>
                <a:lnTo>
                  <a:pt x="163" y="119"/>
                </a:lnTo>
                <a:lnTo>
                  <a:pt x="164" y="119"/>
                </a:lnTo>
                <a:lnTo>
                  <a:pt x="164" y="119"/>
                </a:lnTo>
                <a:lnTo>
                  <a:pt x="164" y="119"/>
                </a:lnTo>
                <a:lnTo>
                  <a:pt x="164" y="119"/>
                </a:lnTo>
                <a:lnTo>
                  <a:pt x="164" y="119"/>
                </a:lnTo>
                <a:lnTo>
                  <a:pt x="164" y="119"/>
                </a:lnTo>
                <a:lnTo>
                  <a:pt x="164" y="119"/>
                </a:lnTo>
                <a:lnTo>
                  <a:pt x="164" y="120"/>
                </a:lnTo>
                <a:lnTo>
                  <a:pt x="164" y="120"/>
                </a:lnTo>
                <a:lnTo>
                  <a:pt x="163" y="120"/>
                </a:lnTo>
                <a:lnTo>
                  <a:pt x="163" y="120"/>
                </a:lnTo>
                <a:lnTo>
                  <a:pt x="162" y="120"/>
                </a:lnTo>
                <a:lnTo>
                  <a:pt x="161" y="121"/>
                </a:lnTo>
                <a:lnTo>
                  <a:pt x="161" y="121"/>
                </a:lnTo>
                <a:lnTo>
                  <a:pt x="160" y="121"/>
                </a:lnTo>
                <a:lnTo>
                  <a:pt x="159" y="122"/>
                </a:lnTo>
                <a:lnTo>
                  <a:pt x="158" y="122"/>
                </a:lnTo>
                <a:lnTo>
                  <a:pt x="158" y="122"/>
                </a:lnTo>
                <a:lnTo>
                  <a:pt x="157" y="123"/>
                </a:lnTo>
                <a:lnTo>
                  <a:pt x="157" y="123"/>
                </a:lnTo>
                <a:lnTo>
                  <a:pt x="157" y="123"/>
                </a:lnTo>
                <a:lnTo>
                  <a:pt x="157" y="123"/>
                </a:lnTo>
                <a:lnTo>
                  <a:pt x="157" y="124"/>
                </a:lnTo>
                <a:lnTo>
                  <a:pt x="156" y="124"/>
                </a:lnTo>
                <a:lnTo>
                  <a:pt x="156" y="125"/>
                </a:lnTo>
                <a:lnTo>
                  <a:pt x="157" y="126"/>
                </a:lnTo>
                <a:lnTo>
                  <a:pt x="157" y="126"/>
                </a:lnTo>
                <a:lnTo>
                  <a:pt x="157" y="127"/>
                </a:lnTo>
                <a:lnTo>
                  <a:pt x="157" y="127"/>
                </a:lnTo>
                <a:lnTo>
                  <a:pt x="158" y="128"/>
                </a:lnTo>
                <a:lnTo>
                  <a:pt x="158" y="128"/>
                </a:lnTo>
                <a:lnTo>
                  <a:pt x="158" y="129"/>
                </a:lnTo>
                <a:lnTo>
                  <a:pt x="158" y="129"/>
                </a:lnTo>
                <a:lnTo>
                  <a:pt x="158" y="130"/>
                </a:lnTo>
                <a:lnTo>
                  <a:pt x="158" y="130"/>
                </a:lnTo>
                <a:lnTo>
                  <a:pt x="158" y="130"/>
                </a:lnTo>
                <a:lnTo>
                  <a:pt x="158" y="130"/>
                </a:lnTo>
                <a:lnTo>
                  <a:pt x="157" y="130"/>
                </a:lnTo>
                <a:lnTo>
                  <a:pt x="157" y="130"/>
                </a:lnTo>
                <a:lnTo>
                  <a:pt x="157" y="130"/>
                </a:lnTo>
                <a:lnTo>
                  <a:pt x="156" y="130"/>
                </a:lnTo>
                <a:lnTo>
                  <a:pt x="156" y="130"/>
                </a:lnTo>
                <a:lnTo>
                  <a:pt x="155" y="130"/>
                </a:lnTo>
                <a:lnTo>
                  <a:pt x="155" y="130"/>
                </a:lnTo>
                <a:lnTo>
                  <a:pt x="154" y="130"/>
                </a:lnTo>
                <a:lnTo>
                  <a:pt x="154" y="130"/>
                </a:lnTo>
                <a:lnTo>
                  <a:pt x="154" y="130"/>
                </a:lnTo>
                <a:lnTo>
                  <a:pt x="153" y="130"/>
                </a:lnTo>
                <a:lnTo>
                  <a:pt x="153" y="131"/>
                </a:lnTo>
                <a:lnTo>
                  <a:pt x="153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3"/>
                </a:lnTo>
                <a:lnTo>
                  <a:pt x="153" y="135"/>
                </a:lnTo>
                <a:lnTo>
                  <a:pt x="153" y="136"/>
                </a:lnTo>
                <a:lnTo>
                  <a:pt x="153" y="137"/>
                </a:lnTo>
                <a:lnTo>
                  <a:pt x="153" y="137"/>
                </a:lnTo>
                <a:lnTo>
                  <a:pt x="153" y="138"/>
                </a:lnTo>
                <a:lnTo>
                  <a:pt x="154" y="139"/>
                </a:lnTo>
                <a:lnTo>
                  <a:pt x="154" y="140"/>
                </a:lnTo>
                <a:lnTo>
                  <a:pt x="155" y="141"/>
                </a:lnTo>
                <a:lnTo>
                  <a:pt x="155" y="142"/>
                </a:lnTo>
                <a:lnTo>
                  <a:pt x="156" y="143"/>
                </a:lnTo>
                <a:lnTo>
                  <a:pt x="156" y="144"/>
                </a:lnTo>
                <a:lnTo>
                  <a:pt x="156" y="145"/>
                </a:lnTo>
                <a:lnTo>
                  <a:pt x="157" y="145"/>
                </a:lnTo>
                <a:lnTo>
                  <a:pt x="156" y="145"/>
                </a:lnTo>
                <a:lnTo>
                  <a:pt x="156" y="145"/>
                </a:lnTo>
                <a:lnTo>
                  <a:pt x="156" y="145"/>
                </a:lnTo>
                <a:lnTo>
                  <a:pt x="155" y="145"/>
                </a:lnTo>
                <a:lnTo>
                  <a:pt x="155" y="145"/>
                </a:lnTo>
                <a:lnTo>
                  <a:pt x="154" y="145"/>
                </a:lnTo>
                <a:lnTo>
                  <a:pt x="153" y="145"/>
                </a:lnTo>
                <a:lnTo>
                  <a:pt x="152" y="145"/>
                </a:lnTo>
                <a:lnTo>
                  <a:pt x="151" y="145"/>
                </a:lnTo>
                <a:lnTo>
                  <a:pt x="152" y="145"/>
                </a:lnTo>
                <a:lnTo>
                  <a:pt x="152" y="145"/>
                </a:lnTo>
                <a:lnTo>
                  <a:pt x="152" y="144"/>
                </a:lnTo>
                <a:lnTo>
                  <a:pt x="151" y="144"/>
                </a:lnTo>
                <a:lnTo>
                  <a:pt x="151" y="144"/>
                </a:lnTo>
                <a:lnTo>
                  <a:pt x="151" y="144"/>
                </a:lnTo>
                <a:lnTo>
                  <a:pt x="151" y="144"/>
                </a:lnTo>
                <a:lnTo>
                  <a:pt x="150" y="144"/>
                </a:lnTo>
                <a:lnTo>
                  <a:pt x="149" y="143"/>
                </a:lnTo>
                <a:lnTo>
                  <a:pt x="148" y="143"/>
                </a:lnTo>
                <a:lnTo>
                  <a:pt x="148" y="143"/>
                </a:lnTo>
                <a:lnTo>
                  <a:pt x="147" y="142"/>
                </a:lnTo>
                <a:lnTo>
                  <a:pt x="146" y="142"/>
                </a:lnTo>
                <a:lnTo>
                  <a:pt x="146" y="142"/>
                </a:lnTo>
                <a:lnTo>
                  <a:pt x="145" y="142"/>
                </a:lnTo>
                <a:lnTo>
                  <a:pt x="145" y="142"/>
                </a:lnTo>
                <a:lnTo>
                  <a:pt x="144" y="142"/>
                </a:lnTo>
                <a:lnTo>
                  <a:pt x="144" y="142"/>
                </a:lnTo>
                <a:lnTo>
                  <a:pt x="143" y="142"/>
                </a:lnTo>
                <a:lnTo>
                  <a:pt x="141" y="142"/>
                </a:lnTo>
                <a:lnTo>
                  <a:pt x="140" y="142"/>
                </a:lnTo>
                <a:lnTo>
                  <a:pt x="138" y="142"/>
                </a:lnTo>
                <a:lnTo>
                  <a:pt x="137" y="142"/>
                </a:lnTo>
                <a:lnTo>
                  <a:pt x="136" y="142"/>
                </a:lnTo>
                <a:lnTo>
                  <a:pt x="135" y="141"/>
                </a:lnTo>
                <a:lnTo>
                  <a:pt x="135" y="141"/>
                </a:lnTo>
                <a:lnTo>
                  <a:pt x="134" y="141"/>
                </a:lnTo>
                <a:lnTo>
                  <a:pt x="134" y="140"/>
                </a:lnTo>
                <a:lnTo>
                  <a:pt x="134" y="140"/>
                </a:lnTo>
                <a:lnTo>
                  <a:pt x="133" y="139"/>
                </a:lnTo>
                <a:lnTo>
                  <a:pt x="133" y="139"/>
                </a:lnTo>
                <a:lnTo>
                  <a:pt x="133" y="138"/>
                </a:lnTo>
                <a:lnTo>
                  <a:pt x="133" y="138"/>
                </a:lnTo>
                <a:lnTo>
                  <a:pt x="133" y="137"/>
                </a:lnTo>
                <a:lnTo>
                  <a:pt x="133" y="137"/>
                </a:lnTo>
                <a:lnTo>
                  <a:pt x="133" y="137"/>
                </a:lnTo>
                <a:lnTo>
                  <a:pt x="132" y="137"/>
                </a:lnTo>
                <a:lnTo>
                  <a:pt x="132" y="137"/>
                </a:lnTo>
                <a:lnTo>
                  <a:pt x="128" y="137"/>
                </a:lnTo>
                <a:lnTo>
                  <a:pt x="125" y="137"/>
                </a:lnTo>
                <a:lnTo>
                  <a:pt x="121" y="137"/>
                </a:lnTo>
                <a:lnTo>
                  <a:pt x="118" y="137"/>
                </a:lnTo>
                <a:lnTo>
                  <a:pt x="118" y="136"/>
                </a:lnTo>
                <a:lnTo>
                  <a:pt x="118" y="136"/>
                </a:lnTo>
                <a:lnTo>
                  <a:pt x="118" y="136"/>
                </a:lnTo>
                <a:lnTo>
                  <a:pt x="118" y="136"/>
                </a:lnTo>
                <a:lnTo>
                  <a:pt x="118" y="135"/>
                </a:lnTo>
                <a:lnTo>
                  <a:pt x="117" y="135"/>
                </a:lnTo>
                <a:lnTo>
                  <a:pt x="117" y="135"/>
                </a:lnTo>
                <a:lnTo>
                  <a:pt x="114" y="136"/>
                </a:lnTo>
                <a:lnTo>
                  <a:pt x="112" y="136"/>
                </a:lnTo>
                <a:lnTo>
                  <a:pt x="110" y="136"/>
                </a:lnTo>
                <a:lnTo>
                  <a:pt x="107" y="137"/>
                </a:lnTo>
                <a:lnTo>
                  <a:pt x="105" y="137"/>
                </a:lnTo>
                <a:lnTo>
                  <a:pt x="102" y="137"/>
                </a:lnTo>
                <a:lnTo>
                  <a:pt x="101" y="137"/>
                </a:lnTo>
                <a:lnTo>
                  <a:pt x="99" y="137"/>
                </a:lnTo>
                <a:lnTo>
                  <a:pt x="98" y="137"/>
                </a:lnTo>
                <a:lnTo>
                  <a:pt x="97" y="137"/>
                </a:lnTo>
                <a:lnTo>
                  <a:pt x="96" y="137"/>
                </a:lnTo>
                <a:lnTo>
                  <a:pt x="95" y="137"/>
                </a:lnTo>
                <a:lnTo>
                  <a:pt x="94" y="137"/>
                </a:lnTo>
                <a:lnTo>
                  <a:pt x="93" y="137"/>
                </a:lnTo>
                <a:lnTo>
                  <a:pt x="93" y="137"/>
                </a:lnTo>
                <a:lnTo>
                  <a:pt x="92" y="137"/>
                </a:lnTo>
                <a:lnTo>
                  <a:pt x="92" y="137"/>
                </a:lnTo>
                <a:lnTo>
                  <a:pt x="92" y="138"/>
                </a:lnTo>
                <a:lnTo>
                  <a:pt x="92" y="138"/>
                </a:lnTo>
                <a:lnTo>
                  <a:pt x="92" y="138"/>
                </a:lnTo>
                <a:lnTo>
                  <a:pt x="92" y="139"/>
                </a:lnTo>
                <a:lnTo>
                  <a:pt x="90" y="139"/>
                </a:lnTo>
                <a:lnTo>
                  <a:pt x="89" y="139"/>
                </a:lnTo>
                <a:lnTo>
                  <a:pt x="88" y="139"/>
                </a:lnTo>
                <a:lnTo>
                  <a:pt x="87" y="139"/>
                </a:lnTo>
                <a:lnTo>
                  <a:pt x="86" y="138"/>
                </a:lnTo>
                <a:lnTo>
                  <a:pt x="86" y="138"/>
                </a:lnTo>
                <a:lnTo>
                  <a:pt x="84" y="138"/>
                </a:lnTo>
                <a:lnTo>
                  <a:pt x="83" y="137"/>
                </a:lnTo>
                <a:lnTo>
                  <a:pt x="82" y="137"/>
                </a:lnTo>
                <a:lnTo>
                  <a:pt x="81" y="137"/>
                </a:lnTo>
                <a:lnTo>
                  <a:pt x="80" y="137"/>
                </a:lnTo>
                <a:lnTo>
                  <a:pt x="79" y="137"/>
                </a:lnTo>
                <a:lnTo>
                  <a:pt x="78" y="137"/>
                </a:lnTo>
                <a:lnTo>
                  <a:pt x="77" y="137"/>
                </a:lnTo>
                <a:lnTo>
                  <a:pt x="76" y="137"/>
                </a:lnTo>
                <a:lnTo>
                  <a:pt x="76" y="137"/>
                </a:lnTo>
                <a:lnTo>
                  <a:pt x="75" y="137"/>
                </a:lnTo>
                <a:lnTo>
                  <a:pt x="75" y="137"/>
                </a:lnTo>
                <a:lnTo>
                  <a:pt x="75" y="137"/>
                </a:lnTo>
                <a:lnTo>
                  <a:pt x="75" y="138"/>
                </a:lnTo>
                <a:lnTo>
                  <a:pt x="75" y="138"/>
                </a:lnTo>
                <a:lnTo>
                  <a:pt x="75" y="139"/>
                </a:lnTo>
                <a:lnTo>
                  <a:pt x="75" y="139"/>
                </a:lnTo>
                <a:lnTo>
                  <a:pt x="74" y="139"/>
                </a:lnTo>
                <a:lnTo>
                  <a:pt x="74" y="139"/>
                </a:lnTo>
                <a:lnTo>
                  <a:pt x="74" y="139"/>
                </a:lnTo>
                <a:lnTo>
                  <a:pt x="73" y="139"/>
                </a:lnTo>
                <a:lnTo>
                  <a:pt x="73" y="139"/>
                </a:lnTo>
                <a:lnTo>
                  <a:pt x="72" y="139"/>
                </a:lnTo>
                <a:lnTo>
                  <a:pt x="72" y="139"/>
                </a:lnTo>
                <a:lnTo>
                  <a:pt x="72" y="139"/>
                </a:lnTo>
                <a:lnTo>
                  <a:pt x="72" y="139"/>
                </a:lnTo>
                <a:lnTo>
                  <a:pt x="72" y="140"/>
                </a:lnTo>
                <a:lnTo>
                  <a:pt x="72" y="140"/>
                </a:lnTo>
                <a:lnTo>
                  <a:pt x="72" y="140"/>
                </a:lnTo>
                <a:lnTo>
                  <a:pt x="71" y="140"/>
                </a:lnTo>
                <a:lnTo>
                  <a:pt x="71" y="140"/>
                </a:lnTo>
                <a:lnTo>
                  <a:pt x="71" y="140"/>
                </a:lnTo>
                <a:lnTo>
                  <a:pt x="70" y="140"/>
                </a:lnTo>
                <a:lnTo>
                  <a:pt x="70" y="140"/>
                </a:lnTo>
                <a:lnTo>
                  <a:pt x="69" y="140"/>
                </a:lnTo>
                <a:lnTo>
                  <a:pt x="68" y="140"/>
                </a:lnTo>
                <a:lnTo>
                  <a:pt x="67" y="140"/>
                </a:lnTo>
                <a:lnTo>
                  <a:pt x="66" y="140"/>
                </a:lnTo>
                <a:lnTo>
                  <a:pt x="64" y="140"/>
                </a:lnTo>
                <a:lnTo>
                  <a:pt x="61" y="140"/>
                </a:lnTo>
                <a:lnTo>
                  <a:pt x="60" y="140"/>
                </a:lnTo>
                <a:lnTo>
                  <a:pt x="59" y="140"/>
                </a:lnTo>
                <a:lnTo>
                  <a:pt x="58" y="140"/>
                </a:lnTo>
                <a:lnTo>
                  <a:pt x="57" y="140"/>
                </a:lnTo>
                <a:lnTo>
                  <a:pt x="57" y="140"/>
                </a:lnTo>
                <a:lnTo>
                  <a:pt x="56" y="141"/>
                </a:lnTo>
                <a:lnTo>
                  <a:pt x="55" y="141"/>
                </a:lnTo>
                <a:lnTo>
                  <a:pt x="55" y="142"/>
                </a:lnTo>
                <a:lnTo>
                  <a:pt x="55" y="142"/>
                </a:lnTo>
                <a:lnTo>
                  <a:pt x="54" y="142"/>
                </a:lnTo>
                <a:lnTo>
                  <a:pt x="54" y="142"/>
                </a:lnTo>
                <a:lnTo>
                  <a:pt x="53" y="142"/>
                </a:lnTo>
                <a:lnTo>
                  <a:pt x="53" y="142"/>
                </a:lnTo>
                <a:lnTo>
                  <a:pt x="52" y="142"/>
                </a:lnTo>
                <a:lnTo>
                  <a:pt x="52" y="143"/>
                </a:lnTo>
                <a:lnTo>
                  <a:pt x="52" y="143"/>
                </a:lnTo>
                <a:lnTo>
                  <a:pt x="52" y="143"/>
                </a:lnTo>
                <a:lnTo>
                  <a:pt x="52" y="144"/>
                </a:lnTo>
                <a:lnTo>
                  <a:pt x="51" y="144"/>
                </a:lnTo>
                <a:lnTo>
                  <a:pt x="51" y="143"/>
                </a:lnTo>
                <a:lnTo>
                  <a:pt x="50" y="144"/>
                </a:lnTo>
                <a:lnTo>
                  <a:pt x="50" y="144"/>
                </a:lnTo>
                <a:lnTo>
                  <a:pt x="50" y="144"/>
                </a:lnTo>
                <a:lnTo>
                  <a:pt x="50" y="145"/>
                </a:lnTo>
                <a:lnTo>
                  <a:pt x="50" y="145"/>
                </a:lnTo>
                <a:lnTo>
                  <a:pt x="50" y="145"/>
                </a:lnTo>
                <a:lnTo>
                  <a:pt x="49" y="145"/>
                </a:lnTo>
                <a:lnTo>
                  <a:pt x="48" y="145"/>
                </a:lnTo>
                <a:lnTo>
                  <a:pt x="46" y="145"/>
                </a:lnTo>
                <a:lnTo>
                  <a:pt x="45" y="145"/>
                </a:lnTo>
                <a:lnTo>
                  <a:pt x="45" y="145"/>
                </a:lnTo>
                <a:lnTo>
                  <a:pt x="44" y="144"/>
                </a:lnTo>
                <a:lnTo>
                  <a:pt x="44" y="144"/>
                </a:lnTo>
                <a:lnTo>
                  <a:pt x="44" y="143"/>
                </a:lnTo>
                <a:lnTo>
                  <a:pt x="43" y="143"/>
                </a:lnTo>
                <a:lnTo>
                  <a:pt x="43" y="142"/>
                </a:lnTo>
                <a:lnTo>
                  <a:pt x="43" y="140"/>
                </a:lnTo>
                <a:lnTo>
                  <a:pt x="43" y="139"/>
                </a:lnTo>
                <a:lnTo>
                  <a:pt x="43" y="137"/>
                </a:lnTo>
                <a:lnTo>
                  <a:pt x="43" y="135"/>
                </a:lnTo>
                <a:lnTo>
                  <a:pt x="43" y="134"/>
                </a:lnTo>
                <a:lnTo>
                  <a:pt x="42" y="133"/>
                </a:lnTo>
                <a:lnTo>
                  <a:pt x="41" y="131"/>
                </a:lnTo>
                <a:lnTo>
                  <a:pt x="40" y="130"/>
                </a:lnTo>
                <a:lnTo>
                  <a:pt x="40" y="129"/>
                </a:lnTo>
                <a:lnTo>
                  <a:pt x="39" y="128"/>
                </a:lnTo>
                <a:lnTo>
                  <a:pt x="38" y="126"/>
                </a:lnTo>
                <a:lnTo>
                  <a:pt x="38" y="125"/>
                </a:lnTo>
                <a:lnTo>
                  <a:pt x="37" y="123"/>
                </a:lnTo>
                <a:lnTo>
                  <a:pt x="36" y="120"/>
                </a:lnTo>
                <a:lnTo>
                  <a:pt x="35" y="117"/>
                </a:lnTo>
                <a:lnTo>
                  <a:pt x="34" y="114"/>
                </a:lnTo>
                <a:lnTo>
                  <a:pt x="33" y="111"/>
                </a:lnTo>
                <a:lnTo>
                  <a:pt x="33" y="110"/>
                </a:lnTo>
                <a:lnTo>
                  <a:pt x="32" y="109"/>
                </a:lnTo>
                <a:lnTo>
                  <a:pt x="32" y="108"/>
                </a:lnTo>
                <a:lnTo>
                  <a:pt x="31" y="107"/>
                </a:lnTo>
                <a:lnTo>
                  <a:pt x="30" y="106"/>
                </a:lnTo>
                <a:lnTo>
                  <a:pt x="30" y="106"/>
                </a:lnTo>
                <a:lnTo>
                  <a:pt x="29" y="105"/>
                </a:lnTo>
                <a:lnTo>
                  <a:pt x="28" y="105"/>
                </a:lnTo>
                <a:lnTo>
                  <a:pt x="27" y="104"/>
                </a:lnTo>
                <a:lnTo>
                  <a:pt x="26" y="104"/>
                </a:lnTo>
                <a:lnTo>
                  <a:pt x="24" y="103"/>
                </a:lnTo>
                <a:lnTo>
                  <a:pt x="22" y="103"/>
                </a:lnTo>
                <a:lnTo>
                  <a:pt x="20" y="102"/>
                </a:lnTo>
                <a:lnTo>
                  <a:pt x="18" y="100"/>
                </a:lnTo>
                <a:lnTo>
                  <a:pt x="16" y="98"/>
                </a:lnTo>
                <a:lnTo>
                  <a:pt x="13" y="93"/>
                </a:lnTo>
                <a:lnTo>
                  <a:pt x="11" y="91"/>
                </a:lnTo>
                <a:lnTo>
                  <a:pt x="9" y="89"/>
                </a:lnTo>
                <a:lnTo>
                  <a:pt x="7" y="86"/>
                </a:lnTo>
                <a:lnTo>
                  <a:pt x="6" y="84"/>
                </a:lnTo>
                <a:lnTo>
                  <a:pt x="4" y="81"/>
                </a:lnTo>
                <a:lnTo>
                  <a:pt x="4" y="80"/>
                </a:lnTo>
                <a:lnTo>
                  <a:pt x="3" y="78"/>
                </a:lnTo>
                <a:lnTo>
                  <a:pt x="3" y="77"/>
                </a:lnTo>
                <a:lnTo>
                  <a:pt x="2" y="76"/>
                </a:lnTo>
                <a:lnTo>
                  <a:pt x="1" y="74"/>
                </a:lnTo>
                <a:lnTo>
                  <a:pt x="1" y="72"/>
                </a:lnTo>
                <a:lnTo>
                  <a:pt x="1" y="71"/>
                </a:lnTo>
                <a:lnTo>
                  <a:pt x="0" y="69"/>
                </a:lnTo>
                <a:lnTo>
                  <a:pt x="0" y="67"/>
                </a:lnTo>
                <a:lnTo>
                  <a:pt x="0" y="65"/>
                </a:lnTo>
                <a:lnTo>
                  <a:pt x="0" y="63"/>
                </a:lnTo>
                <a:lnTo>
                  <a:pt x="0" y="61"/>
                </a:lnTo>
                <a:lnTo>
                  <a:pt x="0" y="59"/>
                </a:lnTo>
                <a:lnTo>
                  <a:pt x="0" y="57"/>
                </a:lnTo>
                <a:lnTo>
                  <a:pt x="0" y="55"/>
                </a:lnTo>
                <a:lnTo>
                  <a:pt x="0" y="54"/>
                </a:lnTo>
                <a:lnTo>
                  <a:pt x="1" y="52"/>
                </a:lnTo>
                <a:lnTo>
                  <a:pt x="1" y="51"/>
                </a:lnTo>
                <a:lnTo>
                  <a:pt x="1" y="49"/>
                </a:lnTo>
                <a:lnTo>
                  <a:pt x="2" y="48"/>
                </a:lnTo>
                <a:lnTo>
                  <a:pt x="3" y="47"/>
                </a:lnTo>
                <a:lnTo>
                  <a:pt x="3" y="45"/>
                </a:lnTo>
                <a:lnTo>
                  <a:pt x="4" y="44"/>
                </a:lnTo>
                <a:lnTo>
                  <a:pt x="5" y="43"/>
                </a:lnTo>
                <a:lnTo>
                  <a:pt x="6" y="42"/>
                </a:lnTo>
                <a:lnTo>
                  <a:pt x="7" y="40"/>
                </a:lnTo>
                <a:lnTo>
                  <a:pt x="8" y="39"/>
                </a:lnTo>
                <a:lnTo>
                  <a:pt x="9" y="38"/>
                </a:lnTo>
                <a:lnTo>
                  <a:pt x="10" y="37"/>
                </a:lnTo>
                <a:lnTo>
                  <a:pt x="11" y="36"/>
                </a:lnTo>
                <a:lnTo>
                  <a:pt x="12" y="35"/>
                </a:lnTo>
                <a:lnTo>
                  <a:pt x="14" y="34"/>
                </a:lnTo>
                <a:lnTo>
                  <a:pt x="15" y="33"/>
                </a:lnTo>
                <a:lnTo>
                  <a:pt x="16" y="32"/>
                </a:lnTo>
                <a:lnTo>
                  <a:pt x="19" y="30"/>
                </a:lnTo>
                <a:lnTo>
                  <a:pt x="22" y="29"/>
                </a:lnTo>
                <a:lnTo>
                  <a:pt x="25" y="27"/>
                </a:lnTo>
                <a:lnTo>
                  <a:pt x="28" y="26"/>
                </a:lnTo>
                <a:lnTo>
                  <a:pt x="32" y="25"/>
                </a:lnTo>
                <a:lnTo>
                  <a:pt x="35" y="24"/>
                </a:lnTo>
                <a:lnTo>
                  <a:pt x="44" y="24"/>
                </a:lnTo>
                <a:lnTo>
                  <a:pt x="53" y="24"/>
                </a:lnTo>
                <a:lnTo>
                  <a:pt x="62" y="24"/>
                </a:lnTo>
                <a:lnTo>
                  <a:pt x="67" y="24"/>
                </a:lnTo>
                <a:lnTo>
                  <a:pt x="72" y="24"/>
                </a:lnTo>
                <a:lnTo>
                  <a:pt x="72" y="23"/>
                </a:lnTo>
                <a:lnTo>
                  <a:pt x="71" y="22"/>
                </a:lnTo>
                <a:lnTo>
                  <a:pt x="71" y="21"/>
                </a:lnTo>
                <a:lnTo>
                  <a:pt x="71" y="21"/>
                </a:lnTo>
                <a:lnTo>
                  <a:pt x="72" y="20"/>
                </a:lnTo>
                <a:lnTo>
                  <a:pt x="72" y="19"/>
                </a:lnTo>
                <a:lnTo>
                  <a:pt x="72" y="19"/>
                </a:lnTo>
                <a:lnTo>
                  <a:pt x="72" y="18"/>
                </a:lnTo>
                <a:lnTo>
                  <a:pt x="73" y="17"/>
                </a:lnTo>
                <a:lnTo>
                  <a:pt x="73" y="16"/>
                </a:lnTo>
                <a:lnTo>
                  <a:pt x="74" y="15"/>
                </a:lnTo>
                <a:lnTo>
                  <a:pt x="75" y="14"/>
                </a:lnTo>
                <a:lnTo>
                  <a:pt x="75" y="13"/>
                </a:lnTo>
                <a:lnTo>
                  <a:pt x="76" y="12"/>
                </a:lnTo>
                <a:lnTo>
                  <a:pt x="76" y="11"/>
                </a:lnTo>
                <a:lnTo>
                  <a:pt x="76" y="11"/>
                </a:lnTo>
                <a:lnTo>
                  <a:pt x="76" y="10"/>
                </a:lnTo>
                <a:lnTo>
                  <a:pt x="76" y="10"/>
                </a:lnTo>
                <a:lnTo>
                  <a:pt x="76" y="9"/>
                </a:lnTo>
                <a:lnTo>
                  <a:pt x="76" y="8"/>
                </a:lnTo>
                <a:lnTo>
                  <a:pt x="76" y="8"/>
                </a:lnTo>
                <a:lnTo>
                  <a:pt x="76" y="7"/>
                </a:lnTo>
                <a:lnTo>
                  <a:pt x="76" y="7"/>
                </a:lnTo>
                <a:lnTo>
                  <a:pt x="75" y="6"/>
                </a:lnTo>
                <a:lnTo>
                  <a:pt x="75" y="6"/>
                </a:lnTo>
                <a:lnTo>
                  <a:pt x="76" y="5"/>
                </a:lnTo>
                <a:lnTo>
                  <a:pt x="77" y="4"/>
                </a:lnTo>
                <a:lnTo>
                  <a:pt x="78" y="3"/>
                </a:lnTo>
                <a:lnTo>
                  <a:pt x="79" y="2"/>
                </a:lnTo>
                <a:lnTo>
                  <a:pt x="81" y="2"/>
                </a:lnTo>
                <a:lnTo>
                  <a:pt x="82" y="1"/>
                </a:lnTo>
                <a:lnTo>
                  <a:pt x="83" y="1"/>
                </a:lnTo>
                <a:lnTo>
                  <a:pt x="84" y="0"/>
                </a:lnTo>
                <a:lnTo>
                  <a:pt x="85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91" y="0"/>
                </a:lnTo>
                <a:lnTo>
                  <a:pt x="92" y="0"/>
                </a:lnTo>
                <a:lnTo>
                  <a:pt x="93" y="0"/>
                </a:lnTo>
                <a:lnTo>
                  <a:pt x="95" y="0"/>
                </a:lnTo>
                <a:lnTo>
                  <a:pt x="96" y="0"/>
                </a:lnTo>
                <a:lnTo>
                  <a:pt x="98" y="0"/>
                </a:lnTo>
                <a:lnTo>
                  <a:pt x="100" y="1"/>
                </a:lnTo>
                <a:lnTo>
                  <a:pt x="103" y="1"/>
                </a:lnTo>
                <a:lnTo>
                  <a:pt x="106" y="2"/>
                </a:lnTo>
                <a:lnTo>
                  <a:pt x="109" y="3"/>
                </a:lnTo>
                <a:lnTo>
                  <a:pt x="111" y="4"/>
                </a:lnTo>
                <a:lnTo>
                  <a:pt x="114" y="5"/>
                </a:lnTo>
                <a:lnTo>
                  <a:pt x="117" y="6"/>
                </a:lnTo>
                <a:lnTo>
                  <a:pt x="117" y="5"/>
                </a:lnTo>
                <a:lnTo>
                  <a:pt x="118" y="5"/>
                </a:lnTo>
                <a:lnTo>
                  <a:pt x="119" y="5"/>
                </a:lnTo>
                <a:lnTo>
                  <a:pt x="119" y="5"/>
                </a:lnTo>
                <a:lnTo>
                  <a:pt x="120" y="5"/>
                </a:lnTo>
                <a:lnTo>
                  <a:pt x="120" y="4"/>
                </a:lnTo>
                <a:lnTo>
                  <a:pt x="120" y="4"/>
                </a:lnTo>
                <a:lnTo>
                  <a:pt x="121" y="4"/>
                </a:lnTo>
                <a:lnTo>
                  <a:pt x="121" y="4"/>
                </a:lnTo>
                <a:lnTo>
                  <a:pt x="121" y="4"/>
                </a:lnTo>
                <a:lnTo>
                  <a:pt x="122" y="4"/>
                </a:lnTo>
                <a:lnTo>
                  <a:pt x="122" y="4"/>
                </a:lnTo>
                <a:lnTo>
                  <a:pt x="122" y="4"/>
                </a:lnTo>
                <a:lnTo>
                  <a:pt x="122" y="4"/>
                </a:lnTo>
                <a:lnTo>
                  <a:pt x="122" y="4"/>
                </a:lnTo>
                <a:lnTo>
                  <a:pt x="123" y="4"/>
                </a:lnTo>
                <a:lnTo>
                  <a:pt x="123" y="3"/>
                </a:lnTo>
                <a:lnTo>
                  <a:pt x="123" y="3"/>
                </a:lnTo>
                <a:lnTo>
                  <a:pt x="124" y="3"/>
                </a:lnTo>
                <a:lnTo>
                  <a:pt x="124" y="3"/>
                </a:lnTo>
                <a:lnTo>
                  <a:pt x="125" y="3"/>
                </a:lnTo>
                <a:lnTo>
                  <a:pt x="125" y="3"/>
                </a:lnTo>
                <a:lnTo>
                  <a:pt x="125" y="3"/>
                </a:lnTo>
                <a:lnTo>
                  <a:pt x="126" y="2"/>
                </a:lnTo>
                <a:lnTo>
                  <a:pt x="127" y="2"/>
                </a:lnTo>
              </a:path>
            </a:pathLst>
          </a:custGeom>
          <a:solidFill>
            <a:srgbClr val="92D050"/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2" name="Freeform 12">
            <a:extLst>
              <a:ext uri="{FF2B5EF4-FFF2-40B4-BE49-F238E27FC236}">
                <a16:creationId xmlns="" xmlns:a16="http://schemas.microsoft.com/office/drawing/2014/main" id="{2B9F6E68-F577-4460-83C7-DF179A239DB3}"/>
              </a:ext>
            </a:extLst>
          </p:cNvPr>
          <p:cNvSpPr>
            <a:spLocks/>
          </p:cNvSpPr>
          <p:nvPr/>
        </p:nvSpPr>
        <p:spPr bwMode="auto">
          <a:xfrm>
            <a:off x="743441" y="3393344"/>
            <a:ext cx="1161052" cy="1209870"/>
          </a:xfrm>
          <a:custGeom>
            <a:avLst/>
            <a:gdLst/>
            <a:ahLst/>
            <a:cxnLst>
              <a:cxn ang="0">
                <a:pos x="141" y="28"/>
              </a:cxn>
              <a:cxn ang="0">
                <a:pos x="142" y="39"/>
              </a:cxn>
              <a:cxn ang="0">
                <a:pos x="134" y="42"/>
              </a:cxn>
              <a:cxn ang="0">
                <a:pos x="125" y="45"/>
              </a:cxn>
              <a:cxn ang="0">
                <a:pos x="112" y="143"/>
              </a:cxn>
              <a:cxn ang="0">
                <a:pos x="96" y="149"/>
              </a:cxn>
              <a:cxn ang="0">
                <a:pos x="92" y="138"/>
              </a:cxn>
              <a:cxn ang="0">
                <a:pos x="87" y="129"/>
              </a:cxn>
              <a:cxn ang="0">
                <a:pos x="75" y="118"/>
              </a:cxn>
              <a:cxn ang="0">
                <a:pos x="47" y="120"/>
              </a:cxn>
              <a:cxn ang="0">
                <a:pos x="38" y="125"/>
              </a:cxn>
              <a:cxn ang="0">
                <a:pos x="34" y="124"/>
              </a:cxn>
              <a:cxn ang="0">
                <a:pos x="35" y="118"/>
              </a:cxn>
              <a:cxn ang="0">
                <a:pos x="41" y="110"/>
              </a:cxn>
              <a:cxn ang="0">
                <a:pos x="43" y="104"/>
              </a:cxn>
              <a:cxn ang="0">
                <a:pos x="42" y="98"/>
              </a:cxn>
              <a:cxn ang="0">
                <a:pos x="34" y="93"/>
              </a:cxn>
              <a:cxn ang="0">
                <a:pos x="25" y="86"/>
              </a:cxn>
              <a:cxn ang="0">
                <a:pos x="21" y="81"/>
              </a:cxn>
              <a:cxn ang="0">
                <a:pos x="16" y="81"/>
              </a:cxn>
              <a:cxn ang="0">
                <a:pos x="16" y="71"/>
              </a:cxn>
              <a:cxn ang="0">
                <a:pos x="12" y="55"/>
              </a:cxn>
              <a:cxn ang="0">
                <a:pos x="11" y="46"/>
              </a:cxn>
              <a:cxn ang="0">
                <a:pos x="6" y="42"/>
              </a:cxn>
              <a:cxn ang="0">
                <a:pos x="0" y="39"/>
              </a:cxn>
              <a:cxn ang="0">
                <a:pos x="0" y="36"/>
              </a:cxn>
              <a:cxn ang="0">
                <a:pos x="3" y="33"/>
              </a:cxn>
              <a:cxn ang="0">
                <a:pos x="12" y="35"/>
              </a:cxn>
              <a:cxn ang="0">
                <a:pos x="14" y="37"/>
              </a:cxn>
              <a:cxn ang="0">
                <a:pos x="16" y="39"/>
              </a:cxn>
              <a:cxn ang="0">
                <a:pos x="24" y="40"/>
              </a:cxn>
              <a:cxn ang="0">
                <a:pos x="29" y="39"/>
              </a:cxn>
              <a:cxn ang="0">
                <a:pos x="22" y="32"/>
              </a:cxn>
              <a:cxn ang="0">
                <a:pos x="20" y="26"/>
              </a:cxn>
              <a:cxn ang="0">
                <a:pos x="23" y="25"/>
              </a:cxn>
              <a:cxn ang="0">
                <a:pos x="28" y="19"/>
              </a:cxn>
              <a:cxn ang="0">
                <a:pos x="33" y="16"/>
              </a:cxn>
              <a:cxn ang="0">
                <a:pos x="39" y="16"/>
              </a:cxn>
              <a:cxn ang="0">
                <a:pos x="50" y="21"/>
              </a:cxn>
              <a:cxn ang="0">
                <a:pos x="59" y="25"/>
              </a:cxn>
              <a:cxn ang="0">
                <a:pos x="78" y="30"/>
              </a:cxn>
              <a:cxn ang="0">
                <a:pos x="85" y="32"/>
              </a:cxn>
              <a:cxn ang="0">
                <a:pos x="80" y="34"/>
              </a:cxn>
              <a:cxn ang="0">
                <a:pos x="80" y="37"/>
              </a:cxn>
              <a:cxn ang="0">
                <a:pos x="86" y="39"/>
              </a:cxn>
              <a:cxn ang="0">
                <a:pos x="93" y="38"/>
              </a:cxn>
              <a:cxn ang="0">
                <a:pos x="92" y="30"/>
              </a:cxn>
              <a:cxn ang="0">
                <a:pos x="91" y="22"/>
              </a:cxn>
              <a:cxn ang="0">
                <a:pos x="88" y="20"/>
              </a:cxn>
              <a:cxn ang="0">
                <a:pos x="84" y="21"/>
              </a:cxn>
              <a:cxn ang="0">
                <a:pos x="80" y="23"/>
              </a:cxn>
              <a:cxn ang="0">
                <a:pos x="75" y="23"/>
              </a:cxn>
              <a:cxn ang="0">
                <a:pos x="70" y="19"/>
              </a:cxn>
              <a:cxn ang="0">
                <a:pos x="68" y="12"/>
              </a:cxn>
              <a:cxn ang="0">
                <a:pos x="72" y="6"/>
              </a:cxn>
              <a:cxn ang="0">
                <a:pos x="83" y="3"/>
              </a:cxn>
              <a:cxn ang="0">
                <a:pos x="94" y="2"/>
              </a:cxn>
              <a:cxn ang="0">
                <a:pos x="106" y="2"/>
              </a:cxn>
              <a:cxn ang="0">
                <a:pos x="116" y="4"/>
              </a:cxn>
              <a:cxn ang="0">
                <a:pos x="118" y="0"/>
              </a:cxn>
              <a:cxn ang="0">
                <a:pos x="125" y="6"/>
              </a:cxn>
              <a:cxn ang="0">
                <a:pos x="134" y="13"/>
              </a:cxn>
            </a:cxnLst>
            <a:rect l="0" t="0" r="r" b="b"/>
            <a:pathLst>
              <a:path w="143" h="156">
                <a:moveTo>
                  <a:pt x="141" y="15"/>
                </a:moveTo>
                <a:lnTo>
                  <a:pt x="141" y="16"/>
                </a:lnTo>
                <a:lnTo>
                  <a:pt x="141" y="18"/>
                </a:lnTo>
                <a:lnTo>
                  <a:pt x="141" y="20"/>
                </a:lnTo>
                <a:lnTo>
                  <a:pt x="141" y="21"/>
                </a:lnTo>
                <a:lnTo>
                  <a:pt x="141" y="25"/>
                </a:lnTo>
                <a:lnTo>
                  <a:pt x="141" y="28"/>
                </a:lnTo>
                <a:lnTo>
                  <a:pt x="141" y="30"/>
                </a:lnTo>
                <a:lnTo>
                  <a:pt x="141" y="32"/>
                </a:lnTo>
                <a:lnTo>
                  <a:pt x="141" y="33"/>
                </a:lnTo>
                <a:lnTo>
                  <a:pt x="141" y="35"/>
                </a:lnTo>
                <a:lnTo>
                  <a:pt x="142" y="36"/>
                </a:lnTo>
                <a:lnTo>
                  <a:pt x="142" y="38"/>
                </a:lnTo>
                <a:lnTo>
                  <a:pt x="142" y="39"/>
                </a:lnTo>
                <a:lnTo>
                  <a:pt x="143" y="40"/>
                </a:lnTo>
                <a:lnTo>
                  <a:pt x="142" y="40"/>
                </a:lnTo>
                <a:lnTo>
                  <a:pt x="141" y="41"/>
                </a:lnTo>
                <a:lnTo>
                  <a:pt x="140" y="41"/>
                </a:lnTo>
                <a:lnTo>
                  <a:pt x="139" y="41"/>
                </a:lnTo>
                <a:lnTo>
                  <a:pt x="136" y="42"/>
                </a:lnTo>
                <a:lnTo>
                  <a:pt x="134" y="42"/>
                </a:lnTo>
                <a:lnTo>
                  <a:pt x="131" y="43"/>
                </a:lnTo>
                <a:lnTo>
                  <a:pt x="130" y="43"/>
                </a:lnTo>
                <a:lnTo>
                  <a:pt x="129" y="43"/>
                </a:lnTo>
                <a:lnTo>
                  <a:pt x="127" y="43"/>
                </a:lnTo>
                <a:lnTo>
                  <a:pt x="126" y="44"/>
                </a:lnTo>
                <a:lnTo>
                  <a:pt x="125" y="44"/>
                </a:lnTo>
                <a:lnTo>
                  <a:pt x="125" y="45"/>
                </a:lnTo>
                <a:lnTo>
                  <a:pt x="123" y="59"/>
                </a:lnTo>
                <a:lnTo>
                  <a:pt x="121" y="73"/>
                </a:lnTo>
                <a:lnTo>
                  <a:pt x="120" y="87"/>
                </a:lnTo>
                <a:lnTo>
                  <a:pt x="118" y="101"/>
                </a:lnTo>
                <a:lnTo>
                  <a:pt x="116" y="115"/>
                </a:lnTo>
                <a:lnTo>
                  <a:pt x="114" y="129"/>
                </a:lnTo>
                <a:lnTo>
                  <a:pt x="112" y="143"/>
                </a:lnTo>
                <a:lnTo>
                  <a:pt x="110" y="156"/>
                </a:lnTo>
                <a:lnTo>
                  <a:pt x="100" y="156"/>
                </a:lnTo>
                <a:lnTo>
                  <a:pt x="99" y="155"/>
                </a:lnTo>
                <a:lnTo>
                  <a:pt x="99" y="154"/>
                </a:lnTo>
                <a:lnTo>
                  <a:pt x="98" y="152"/>
                </a:lnTo>
                <a:lnTo>
                  <a:pt x="97" y="151"/>
                </a:lnTo>
                <a:lnTo>
                  <a:pt x="96" y="149"/>
                </a:lnTo>
                <a:lnTo>
                  <a:pt x="94" y="146"/>
                </a:lnTo>
                <a:lnTo>
                  <a:pt x="94" y="145"/>
                </a:lnTo>
                <a:lnTo>
                  <a:pt x="93" y="144"/>
                </a:lnTo>
                <a:lnTo>
                  <a:pt x="93" y="143"/>
                </a:lnTo>
                <a:lnTo>
                  <a:pt x="92" y="141"/>
                </a:lnTo>
                <a:lnTo>
                  <a:pt x="92" y="140"/>
                </a:lnTo>
                <a:lnTo>
                  <a:pt x="92" y="138"/>
                </a:lnTo>
                <a:lnTo>
                  <a:pt x="91" y="136"/>
                </a:lnTo>
                <a:lnTo>
                  <a:pt x="91" y="135"/>
                </a:lnTo>
                <a:lnTo>
                  <a:pt x="90" y="133"/>
                </a:lnTo>
                <a:lnTo>
                  <a:pt x="90" y="132"/>
                </a:lnTo>
                <a:lnTo>
                  <a:pt x="89" y="131"/>
                </a:lnTo>
                <a:lnTo>
                  <a:pt x="88" y="130"/>
                </a:lnTo>
                <a:lnTo>
                  <a:pt x="87" y="129"/>
                </a:lnTo>
                <a:lnTo>
                  <a:pt x="86" y="128"/>
                </a:lnTo>
                <a:lnTo>
                  <a:pt x="84" y="126"/>
                </a:lnTo>
                <a:lnTo>
                  <a:pt x="81" y="124"/>
                </a:lnTo>
                <a:lnTo>
                  <a:pt x="79" y="122"/>
                </a:lnTo>
                <a:lnTo>
                  <a:pt x="77" y="120"/>
                </a:lnTo>
                <a:lnTo>
                  <a:pt x="76" y="119"/>
                </a:lnTo>
                <a:lnTo>
                  <a:pt x="75" y="118"/>
                </a:lnTo>
                <a:lnTo>
                  <a:pt x="69" y="118"/>
                </a:lnTo>
                <a:lnTo>
                  <a:pt x="63" y="118"/>
                </a:lnTo>
                <a:lnTo>
                  <a:pt x="57" y="118"/>
                </a:lnTo>
                <a:lnTo>
                  <a:pt x="51" y="118"/>
                </a:lnTo>
                <a:lnTo>
                  <a:pt x="50" y="119"/>
                </a:lnTo>
                <a:lnTo>
                  <a:pt x="49" y="119"/>
                </a:lnTo>
                <a:lnTo>
                  <a:pt x="47" y="120"/>
                </a:lnTo>
                <a:lnTo>
                  <a:pt x="45" y="121"/>
                </a:lnTo>
                <a:lnTo>
                  <a:pt x="43" y="122"/>
                </a:lnTo>
                <a:lnTo>
                  <a:pt x="42" y="123"/>
                </a:lnTo>
                <a:lnTo>
                  <a:pt x="41" y="123"/>
                </a:lnTo>
                <a:lnTo>
                  <a:pt x="40" y="124"/>
                </a:lnTo>
                <a:lnTo>
                  <a:pt x="39" y="124"/>
                </a:lnTo>
                <a:lnTo>
                  <a:pt x="38" y="125"/>
                </a:lnTo>
                <a:lnTo>
                  <a:pt x="37" y="126"/>
                </a:lnTo>
                <a:lnTo>
                  <a:pt x="37" y="127"/>
                </a:lnTo>
                <a:lnTo>
                  <a:pt x="36" y="128"/>
                </a:lnTo>
                <a:lnTo>
                  <a:pt x="36" y="127"/>
                </a:lnTo>
                <a:lnTo>
                  <a:pt x="35" y="126"/>
                </a:lnTo>
                <a:lnTo>
                  <a:pt x="35" y="125"/>
                </a:lnTo>
                <a:lnTo>
                  <a:pt x="34" y="124"/>
                </a:lnTo>
                <a:lnTo>
                  <a:pt x="34" y="123"/>
                </a:lnTo>
                <a:lnTo>
                  <a:pt x="34" y="122"/>
                </a:lnTo>
                <a:lnTo>
                  <a:pt x="34" y="121"/>
                </a:lnTo>
                <a:lnTo>
                  <a:pt x="34" y="120"/>
                </a:lnTo>
                <a:lnTo>
                  <a:pt x="35" y="120"/>
                </a:lnTo>
                <a:lnTo>
                  <a:pt x="35" y="119"/>
                </a:lnTo>
                <a:lnTo>
                  <a:pt x="35" y="118"/>
                </a:lnTo>
                <a:lnTo>
                  <a:pt x="36" y="117"/>
                </a:lnTo>
                <a:lnTo>
                  <a:pt x="36" y="117"/>
                </a:lnTo>
                <a:lnTo>
                  <a:pt x="36" y="116"/>
                </a:lnTo>
                <a:lnTo>
                  <a:pt x="37" y="114"/>
                </a:lnTo>
                <a:lnTo>
                  <a:pt x="38" y="113"/>
                </a:lnTo>
                <a:lnTo>
                  <a:pt x="40" y="112"/>
                </a:lnTo>
                <a:lnTo>
                  <a:pt x="41" y="110"/>
                </a:lnTo>
                <a:lnTo>
                  <a:pt x="41" y="110"/>
                </a:lnTo>
                <a:lnTo>
                  <a:pt x="42" y="109"/>
                </a:lnTo>
                <a:lnTo>
                  <a:pt x="42" y="108"/>
                </a:lnTo>
                <a:lnTo>
                  <a:pt x="42" y="107"/>
                </a:lnTo>
                <a:lnTo>
                  <a:pt x="43" y="106"/>
                </a:lnTo>
                <a:lnTo>
                  <a:pt x="43" y="105"/>
                </a:lnTo>
                <a:lnTo>
                  <a:pt x="43" y="104"/>
                </a:lnTo>
                <a:lnTo>
                  <a:pt x="43" y="104"/>
                </a:lnTo>
                <a:lnTo>
                  <a:pt x="43" y="102"/>
                </a:lnTo>
                <a:lnTo>
                  <a:pt x="43" y="101"/>
                </a:lnTo>
                <a:lnTo>
                  <a:pt x="43" y="101"/>
                </a:lnTo>
                <a:lnTo>
                  <a:pt x="43" y="100"/>
                </a:lnTo>
                <a:lnTo>
                  <a:pt x="42" y="99"/>
                </a:lnTo>
                <a:lnTo>
                  <a:pt x="42" y="98"/>
                </a:lnTo>
                <a:lnTo>
                  <a:pt x="41" y="97"/>
                </a:lnTo>
                <a:lnTo>
                  <a:pt x="40" y="96"/>
                </a:lnTo>
                <a:lnTo>
                  <a:pt x="39" y="95"/>
                </a:lnTo>
                <a:lnTo>
                  <a:pt x="38" y="95"/>
                </a:lnTo>
                <a:lnTo>
                  <a:pt x="37" y="94"/>
                </a:lnTo>
                <a:lnTo>
                  <a:pt x="36" y="94"/>
                </a:lnTo>
                <a:lnTo>
                  <a:pt x="34" y="93"/>
                </a:lnTo>
                <a:lnTo>
                  <a:pt x="33" y="93"/>
                </a:lnTo>
                <a:lnTo>
                  <a:pt x="32" y="93"/>
                </a:lnTo>
                <a:lnTo>
                  <a:pt x="29" y="92"/>
                </a:lnTo>
                <a:lnTo>
                  <a:pt x="26" y="91"/>
                </a:lnTo>
                <a:lnTo>
                  <a:pt x="26" y="89"/>
                </a:lnTo>
                <a:lnTo>
                  <a:pt x="25" y="87"/>
                </a:lnTo>
                <a:lnTo>
                  <a:pt x="25" y="86"/>
                </a:lnTo>
                <a:lnTo>
                  <a:pt x="25" y="85"/>
                </a:lnTo>
                <a:lnTo>
                  <a:pt x="25" y="84"/>
                </a:lnTo>
                <a:lnTo>
                  <a:pt x="24" y="84"/>
                </a:lnTo>
                <a:lnTo>
                  <a:pt x="24" y="83"/>
                </a:lnTo>
                <a:lnTo>
                  <a:pt x="23" y="82"/>
                </a:lnTo>
                <a:lnTo>
                  <a:pt x="22" y="82"/>
                </a:lnTo>
                <a:lnTo>
                  <a:pt x="21" y="81"/>
                </a:lnTo>
                <a:lnTo>
                  <a:pt x="20" y="81"/>
                </a:lnTo>
                <a:lnTo>
                  <a:pt x="20" y="81"/>
                </a:lnTo>
                <a:lnTo>
                  <a:pt x="19" y="81"/>
                </a:lnTo>
                <a:lnTo>
                  <a:pt x="19" y="81"/>
                </a:lnTo>
                <a:lnTo>
                  <a:pt x="18" y="81"/>
                </a:lnTo>
                <a:lnTo>
                  <a:pt x="17" y="81"/>
                </a:lnTo>
                <a:lnTo>
                  <a:pt x="16" y="81"/>
                </a:lnTo>
                <a:lnTo>
                  <a:pt x="16" y="80"/>
                </a:lnTo>
                <a:lnTo>
                  <a:pt x="17" y="79"/>
                </a:lnTo>
                <a:lnTo>
                  <a:pt x="17" y="77"/>
                </a:lnTo>
                <a:lnTo>
                  <a:pt x="17" y="76"/>
                </a:lnTo>
                <a:lnTo>
                  <a:pt x="17" y="75"/>
                </a:lnTo>
                <a:lnTo>
                  <a:pt x="17" y="74"/>
                </a:lnTo>
                <a:lnTo>
                  <a:pt x="16" y="71"/>
                </a:lnTo>
                <a:lnTo>
                  <a:pt x="16" y="69"/>
                </a:lnTo>
                <a:lnTo>
                  <a:pt x="15" y="67"/>
                </a:lnTo>
                <a:lnTo>
                  <a:pt x="15" y="65"/>
                </a:lnTo>
                <a:lnTo>
                  <a:pt x="14" y="63"/>
                </a:lnTo>
                <a:lnTo>
                  <a:pt x="13" y="60"/>
                </a:lnTo>
                <a:lnTo>
                  <a:pt x="13" y="58"/>
                </a:lnTo>
                <a:lnTo>
                  <a:pt x="12" y="55"/>
                </a:lnTo>
                <a:lnTo>
                  <a:pt x="12" y="53"/>
                </a:lnTo>
                <a:lnTo>
                  <a:pt x="11" y="51"/>
                </a:lnTo>
                <a:lnTo>
                  <a:pt x="11" y="49"/>
                </a:lnTo>
                <a:lnTo>
                  <a:pt x="11" y="48"/>
                </a:lnTo>
                <a:lnTo>
                  <a:pt x="11" y="47"/>
                </a:lnTo>
                <a:lnTo>
                  <a:pt x="11" y="46"/>
                </a:lnTo>
                <a:lnTo>
                  <a:pt x="11" y="46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9" y="43"/>
                </a:lnTo>
                <a:lnTo>
                  <a:pt x="8" y="43"/>
                </a:lnTo>
                <a:lnTo>
                  <a:pt x="7" y="42"/>
                </a:lnTo>
                <a:lnTo>
                  <a:pt x="6" y="42"/>
                </a:lnTo>
                <a:lnTo>
                  <a:pt x="5" y="42"/>
                </a:lnTo>
                <a:lnTo>
                  <a:pt x="4" y="41"/>
                </a:lnTo>
                <a:lnTo>
                  <a:pt x="3" y="41"/>
                </a:lnTo>
                <a:lnTo>
                  <a:pt x="2" y="41"/>
                </a:lnTo>
                <a:lnTo>
                  <a:pt x="1" y="40"/>
                </a:lnTo>
                <a:lnTo>
                  <a:pt x="1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2" y="34"/>
                </a:lnTo>
                <a:lnTo>
                  <a:pt x="3" y="34"/>
                </a:lnTo>
                <a:lnTo>
                  <a:pt x="3" y="33"/>
                </a:lnTo>
                <a:lnTo>
                  <a:pt x="4" y="33"/>
                </a:lnTo>
                <a:lnTo>
                  <a:pt x="5" y="33"/>
                </a:lnTo>
                <a:lnTo>
                  <a:pt x="6" y="34"/>
                </a:lnTo>
                <a:lnTo>
                  <a:pt x="7" y="34"/>
                </a:lnTo>
                <a:lnTo>
                  <a:pt x="9" y="34"/>
                </a:lnTo>
                <a:lnTo>
                  <a:pt x="11" y="35"/>
                </a:lnTo>
                <a:lnTo>
                  <a:pt x="12" y="35"/>
                </a:lnTo>
                <a:lnTo>
                  <a:pt x="13" y="35"/>
                </a:lnTo>
                <a:lnTo>
                  <a:pt x="13" y="35"/>
                </a:lnTo>
                <a:lnTo>
                  <a:pt x="13" y="36"/>
                </a:lnTo>
                <a:lnTo>
                  <a:pt x="13" y="36"/>
                </a:lnTo>
                <a:lnTo>
                  <a:pt x="14" y="36"/>
                </a:lnTo>
                <a:lnTo>
                  <a:pt x="14" y="36"/>
                </a:lnTo>
                <a:lnTo>
                  <a:pt x="14" y="37"/>
                </a:lnTo>
                <a:lnTo>
                  <a:pt x="15" y="37"/>
                </a:lnTo>
                <a:lnTo>
                  <a:pt x="16" y="37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9"/>
                </a:lnTo>
                <a:lnTo>
                  <a:pt x="16" y="39"/>
                </a:lnTo>
                <a:lnTo>
                  <a:pt x="16" y="40"/>
                </a:lnTo>
                <a:lnTo>
                  <a:pt x="17" y="40"/>
                </a:lnTo>
                <a:lnTo>
                  <a:pt x="18" y="40"/>
                </a:lnTo>
                <a:lnTo>
                  <a:pt x="19" y="40"/>
                </a:lnTo>
                <a:lnTo>
                  <a:pt x="20" y="40"/>
                </a:lnTo>
                <a:lnTo>
                  <a:pt x="22" y="40"/>
                </a:lnTo>
                <a:lnTo>
                  <a:pt x="24" y="40"/>
                </a:lnTo>
                <a:lnTo>
                  <a:pt x="25" y="40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30" y="41"/>
                </a:lnTo>
                <a:lnTo>
                  <a:pt x="29" y="40"/>
                </a:lnTo>
                <a:lnTo>
                  <a:pt x="29" y="39"/>
                </a:lnTo>
                <a:lnTo>
                  <a:pt x="28" y="38"/>
                </a:lnTo>
                <a:lnTo>
                  <a:pt x="27" y="37"/>
                </a:lnTo>
                <a:lnTo>
                  <a:pt x="27" y="36"/>
                </a:lnTo>
                <a:lnTo>
                  <a:pt x="26" y="35"/>
                </a:lnTo>
                <a:lnTo>
                  <a:pt x="24" y="34"/>
                </a:lnTo>
                <a:lnTo>
                  <a:pt x="23" y="33"/>
                </a:lnTo>
                <a:lnTo>
                  <a:pt x="22" y="32"/>
                </a:lnTo>
                <a:lnTo>
                  <a:pt x="22" y="31"/>
                </a:lnTo>
                <a:lnTo>
                  <a:pt x="21" y="30"/>
                </a:lnTo>
                <a:lnTo>
                  <a:pt x="20" y="29"/>
                </a:lnTo>
                <a:lnTo>
                  <a:pt x="20" y="28"/>
                </a:lnTo>
                <a:lnTo>
                  <a:pt x="20" y="27"/>
                </a:lnTo>
                <a:lnTo>
                  <a:pt x="20" y="26"/>
                </a:lnTo>
                <a:lnTo>
                  <a:pt x="20" y="26"/>
                </a:lnTo>
                <a:lnTo>
                  <a:pt x="20" y="25"/>
                </a:lnTo>
                <a:lnTo>
                  <a:pt x="20" y="25"/>
                </a:lnTo>
                <a:lnTo>
                  <a:pt x="21" y="25"/>
                </a:lnTo>
                <a:lnTo>
                  <a:pt x="22" y="25"/>
                </a:lnTo>
                <a:lnTo>
                  <a:pt x="22" y="25"/>
                </a:lnTo>
                <a:lnTo>
                  <a:pt x="23" y="25"/>
                </a:lnTo>
                <a:lnTo>
                  <a:pt x="23" y="25"/>
                </a:lnTo>
                <a:lnTo>
                  <a:pt x="24" y="25"/>
                </a:lnTo>
                <a:lnTo>
                  <a:pt x="25" y="24"/>
                </a:lnTo>
                <a:lnTo>
                  <a:pt x="26" y="23"/>
                </a:lnTo>
                <a:lnTo>
                  <a:pt x="26" y="23"/>
                </a:lnTo>
                <a:lnTo>
                  <a:pt x="27" y="22"/>
                </a:lnTo>
                <a:lnTo>
                  <a:pt x="28" y="20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30" y="17"/>
                </a:lnTo>
                <a:lnTo>
                  <a:pt x="30" y="17"/>
                </a:lnTo>
                <a:lnTo>
                  <a:pt x="31" y="17"/>
                </a:lnTo>
                <a:lnTo>
                  <a:pt x="32" y="16"/>
                </a:lnTo>
                <a:lnTo>
                  <a:pt x="33" y="16"/>
                </a:lnTo>
                <a:lnTo>
                  <a:pt x="34" y="16"/>
                </a:lnTo>
                <a:lnTo>
                  <a:pt x="35" y="16"/>
                </a:lnTo>
                <a:lnTo>
                  <a:pt x="35" y="16"/>
                </a:lnTo>
                <a:lnTo>
                  <a:pt x="36" y="15"/>
                </a:lnTo>
                <a:lnTo>
                  <a:pt x="37" y="15"/>
                </a:lnTo>
                <a:lnTo>
                  <a:pt x="38" y="16"/>
                </a:lnTo>
                <a:lnTo>
                  <a:pt x="39" y="16"/>
                </a:lnTo>
                <a:lnTo>
                  <a:pt x="41" y="16"/>
                </a:lnTo>
                <a:lnTo>
                  <a:pt x="42" y="17"/>
                </a:lnTo>
                <a:lnTo>
                  <a:pt x="43" y="17"/>
                </a:lnTo>
                <a:lnTo>
                  <a:pt x="45" y="18"/>
                </a:lnTo>
                <a:lnTo>
                  <a:pt x="46" y="19"/>
                </a:lnTo>
                <a:lnTo>
                  <a:pt x="49" y="20"/>
                </a:lnTo>
                <a:lnTo>
                  <a:pt x="50" y="21"/>
                </a:lnTo>
                <a:lnTo>
                  <a:pt x="52" y="22"/>
                </a:lnTo>
                <a:lnTo>
                  <a:pt x="53" y="23"/>
                </a:lnTo>
                <a:lnTo>
                  <a:pt x="55" y="23"/>
                </a:lnTo>
                <a:lnTo>
                  <a:pt x="56" y="24"/>
                </a:lnTo>
                <a:lnTo>
                  <a:pt x="57" y="24"/>
                </a:lnTo>
                <a:lnTo>
                  <a:pt x="58" y="24"/>
                </a:lnTo>
                <a:lnTo>
                  <a:pt x="59" y="25"/>
                </a:lnTo>
                <a:lnTo>
                  <a:pt x="62" y="26"/>
                </a:lnTo>
                <a:lnTo>
                  <a:pt x="65" y="27"/>
                </a:lnTo>
                <a:lnTo>
                  <a:pt x="67" y="27"/>
                </a:lnTo>
                <a:lnTo>
                  <a:pt x="70" y="28"/>
                </a:lnTo>
                <a:lnTo>
                  <a:pt x="73" y="29"/>
                </a:lnTo>
                <a:lnTo>
                  <a:pt x="75" y="29"/>
                </a:lnTo>
                <a:lnTo>
                  <a:pt x="78" y="30"/>
                </a:lnTo>
                <a:lnTo>
                  <a:pt x="81" y="30"/>
                </a:lnTo>
                <a:lnTo>
                  <a:pt x="83" y="30"/>
                </a:lnTo>
                <a:lnTo>
                  <a:pt x="86" y="30"/>
                </a:lnTo>
                <a:lnTo>
                  <a:pt x="86" y="30"/>
                </a:lnTo>
                <a:lnTo>
                  <a:pt x="86" y="31"/>
                </a:lnTo>
                <a:lnTo>
                  <a:pt x="85" y="31"/>
                </a:lnTo>
                <a:lnTo>
                  <a:pt x="85" y="32"/>
                </a:lnTo>
                <a:lnTo>
                  <a:pt x="84" y="32"/>
                </a:lnTo>
                <a:lnTo>
                  <a:pt x="84" y="32"/>
                </a:lnTo>
                <a:lnTo>
                  <a:pt x="82" y="32"/>
                </a:lnTo>
                <a:lnTo>
                  <a:pt x="82" y="32"/>
                </a:lnTo>
                <a:lnTo>
                  <a:pt x="81" y="33"/>
                </a:lnTo>
                <a:lnTo>
                  <a:pt x="80" y="33"/>
                </a:lnTo>
                <a:lnTo>
                  <a:pt x="80" y="34"/>
                </a:lnTo>
                <a:lnTo>
                  <a:pt x="80" y="34"/>
                </a:lnTo>
                <a:lnTo>
                  <a:pt x="79" y="35"/>
                </a:lnTo>
                <a:lnTo>
                  <a:pt x="79" y="35"/>
                </a:lnTo>
                <a:lnTo>
                  <a:pt x="79" y="36"/>
                </a:lnTo>
                <a:lnTo>
                  <a:pt x="79" y="36"/>
                </a:lnTo>
                <a:lnTo>
                  <a:pt x="80" y="37"/>
                </a:lnTo>
                <a:lnTo>
                  <a:pt x="80" y="37"/>
                </a:lnTo>
                <a:lnTo>
                  <a:pt x="81" y="38"/>
                </a:lnTo>
                <a:lnTo>
                  <a:pt x="82" y="38"/>
                </a:lnTo>
                <a:lnTo>
                  <a:pt x="82" y="39"/>
                </a:lnTo>
                <a:lnTo>
                  <a:pt x="83" y="39"/>
                </a:lnTo>
                <a:lnTo>
                  <a:pt x="84" y="39"/>
                </a:lnTo>
                <a:lnTo>
                  <a:pt x="85" y="39"/>
                </a:lnTo>
                <a:lnTo>
                  <a:pt x="86" y="39"/>
                </a:lnTo>
                <a:lnTo>
                  <a:pt x="87" y="39"/>
                </a:lnTo>
                <a:lnTo>
                  <a:pt x="88" y="39"/>
                </a:lnTo>
                <a:lnTo>
                  <a:pt x="90" y="39"/>
                </a:lnTo>
                <a:lnTo>
                  <a:pt x="91" y="39"/>
                </a:lnTo>
                <a:lnTo>
                  <a:pt x="91" y="38"/>
                </a:lnTo>
                <a:lnTo>
                  <a:pt x="92" y="38"/>
                </a:lnTo>
                <a:lnTo>
                  <a:pt x="93" y="38"/>
                </a:lnTo>
                <a:lnTo>
                  <a:pt x="93" y="37"/>
                </a:lnTo>
                <a:lnTo>
                  <a:pt x="92" y="37"/>
                </a:lnTo>
                <a:lnTo>
                  <a:pt x="92" y="35"/>
                </a:lnTo>
                <a:lnTo>
                  <a:pt x="92" y="34"/>
                </a:lnTo>
                <a:lnTo>
                  <a:pt x="92" y="33"/>
                </a:lnTo>
                <a:lnTo>
                  <a:pt x="92" y="31"/>
                </a:lnTo>
                <a:lnTo>
                  <a:pt x="92" y="30"/>
                </a:lnTo>
                <a:lnTo>
                  <a:pt x="92" y="29"/>
                </a:lnTo>
                <a:lnTo>
                  <a:pt x="92" y="28"/>
                </a:lnTo>
                <a:lnTo>
                  <a:pt x="92" y="26"/>
                </a:lnTo>
                <a:lnTo>
                  <a:pt x="92" y="25"/>
                </a:lnTo>
                <a:lnTo>
                  <a:pt x="92" y="24"/>
                </a:lnTo>
                <a:lnTo>
                  <a:pt x="92" y="23"/>
                </a:lnTo>
                <a:lnTo>
                  <a:pt x="91" y="22"/>
                </a:lnTo>
                <a:lnTo>
                  <a:pt x="91" y="21"/>
                </a:lnTo>
                <a:lnTo>
                  <a:pt x="91" y="21"/>
                </a:lnTo>
                <a:lnTo>
                  <a:pt x="90" y="21"/>
                </a:lnTo>
                <a:lnTo>
                  <a:pt x="90" y="20"/>
                </a:lnTo>
                <a:lnTo>
                  <a:pt x="90" y="20"/>
                </a:lnTo>
                <a:lnTo>
                  <a:pt x="89" y="20"/>
                </a:lnTo>
                <a:lnTo>
                  <a:pt x="88" y="20"/>
                </a:lnTo>
                <a:lnTo>
                  <a:pt x="88" y="20"/>
                </a:lnTo>
                <a:lnTo>
                  <a:pt x="87" y="20"/>
                </a:lnTo>
                <a:lnTo>
                  <a:pt x="87" y="20"/>
                </a:lnTo>
                <a:lnTo>
                  <a:pt x="86" y="20"/>
                </a:lnTo>
                <a:lnTo>
                  <a:pt x="85" y="20"/>
                </a:lnTo>
                <a:lnTo>
                  <a:pt x="85" y="21"/>
                </a:lnTo>
                <a:lnTo>
                  <a:pt x="84" y="21"/>
                </a:lnTo>
                <a:lnTo>
                  <a:pt x="84" y="22"/>
                </a:lnTo>
                <a:lnTo>
                  <a:pt x="83" y="22"/>
                </a:lnTo>
                <a:lnTo>
                  <a:pt x="83" y="22"/>
                </a:lnTo>
                <a:lnTo>
                  <a:pt x="82" y="23"/>
                </a:lnTo>
                <a:lnTo>
                  <a:pt x="82" y="23"/>
                </a:lnTo>
                <a:lnTo>
                  <a:pt x="81" y="23"/>
                </a:lnTo>
                <a:lnTo>
                  <a:pt x="80" y="23"/>
                </a:lnTo>
                <a:lnTo>
                  <a:pt x="80" y="23"/>
                </a:lnTo>
                <a:lnTo>
                  <a:pt x="79" y="23"/>
                </a:lnTo>
                <a:lnTo>
                  <a:pt x="79" y="23"/>
                </a:lnTo>
                <a:lnTo>
                  <a:pt x="78" y="23"/>
                </a:lnTo>
                <a:lnTo>
                  <a:pt x="77" y="23"/>
                </a:lnTo>
                <a:lnTo>
                  <a:pt x="76" y="23"/>
                </a:lnTo>
                <a:lnTo>
                  <a:pt x="75" y="23"/>
                </a:lnTo>
                <a:lnTo>
                  <a:pt x="75" y="22"/>
                </a:lnTo>
                <a:lnTo>
                  <a:pt x="74" y="22"/>
                </a:lnTo>
                <a:lnTo>
                  <a:pt x="73" y="22"/>
                </a:lnTo>
                <a:lnTo>
                  <a:pt x="73" y="21"/>
                </a:lnTo>
                <a:lnTo>
                  <a:pt x="72" y="21"/>
                </a:lnTo>
                <a:lnTo>
                  <a:pt x="71" y="20"/>
                </a:lnTo>
                <a:lnTo>
                  <a:pt x="70" y="19"/>
                </a:lnTo>
                <a:lnTo>
                  <a:pt x="69" y="17"/>
                </a:lnTo>
                <a:lnTo>
                  <a:pt x="69" y="17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3"/>
                </a:lnTo>
                <a:lnTo>
                  <a:pt x="68" y="12"/>
                </a:lnTo>
                <a:lnTo>
                  <a:pt x="69" y="11"/>
                </a:lnTo>
                <a:lnTo>
                  <a:pt x="69" y="11"/>
                </a:lnTo>
                <a:lnTo>
                  <a:pt x="69" y="10"/>
                </a:lnTo>
                <a:lnTo>
                  <a:pt x="70" y="9"/>
                </a:lnTo>
                <a:lnTo>
                  <a:pt x="71" y="8"/>
                </a:lnTo>
                <a:lnTo>
                  <a:pt x="72" y="6"/>
                </a:lnTo>
                <a:lnTo>
                  <a:pt x="72" y="6"/>
                </a:lnTo>
                <a:lnTo>
                  <a:pt x="72" y="5"/>
                </a:lnTo>
                <a:lnTo>
                  <a:pt x="73" y="4"/>
                </a:lnTo>
                <a:lnTo>
                  <a:pt x="73" y="3"/>
                </a:lnTo>
                <a:lnTo>
                  <a:pt x="78" y="3"/>
                </a:lnTo>
                <a:lnTo>
                  <a:pt x="80" y="3"/>
                </a:lnTo>
                <a:lnTo>
                  <a:pt x="81" y="3"/>
                </a:lnTo>
                <a:lnTo>
                  <a:pt x="83" y="3"/>
                </a:lnTo>
                <a:lnTo>
                  <a:pt x="85" y="3"/>
                </a:lnTo>
                <a:lnTo>
                  <a:pt x="86" y="3"/>
                </a:lnTo>
                <a:lnTo>
                  <a:pt x="88" y="3"/>
                </a:lnTo>
                <a:lnTo>
                  <a:pt x="89" y="3"/>
                </a:lnTo>
                <a:lnTo>
                  <a:pt x="91" y="3"/>
                </a:lnTo>
                <a:lnTo>
                  <a:pt x="92" y="3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9" y="1"/>
                </a:lnTo>
                <a:lnTo>
                  <a:pt x="101" y="0"/>
                </a:lnTo>
                <a:lnTo>
                  <a:pt x="103" y="1"/>
                </a:lnTo>
                <a:lnTo>
                  <a:pt x="104" y="1"/>
                </a:lnTo>
                <a:lnTo>
                  <a:pt x="106" y="2"/>
                </a:lnTo>
                <a:lnTo>
                  <a:pt x="108" y="3"/>
                </a:lnTo>
                <a:lnTo>
                  <a:pt x="111" y="4"/>
                </a:lnTo>
                <a:lnTo>
                  <a:pt x="115" y="5"/>
                </a:lnTo>
                <a:lnTo>
                  <a:pt x="115" y="5"/>
                </a:lnTo>
                <a:lnTo>
                  <a:pt x="116" y="5"/>
                </a:lnTo>
                <a:lnTo>
                  <a:pt x="116" y="5"/>
                </a:lnTo>
                <a:lnTo>
                  <a:pt x="116" y="4"/>
                </a:lnTo>
                <a:lnTo>
                  <a:pt x="117" y="4"/>
                </a:lnTo>
                <a:lnTo>
                  <a:pt x="117" y="3"/>
                </a:lnTo>
                <a:lnTo>
                  <a:pt x="117" y="3"/>
                </a:lnTo>
                <a:lnTo>
                  <a:pt x="118" y="2"/>
                </a:lnTo>
                <a:lnTo>
                  <a:pt x="118" y="1"/>
                </a:lnTo>
                <a:lnTo>
                  <a:pt x="118" y="1"/>
                </a:lnTo>
                <a:lnTo>
                  <a:pt x="118" y="0"/>
                </a:lnTo>
                <a:lnTo>
                  <a:pt x="119" y="0"/>
                </a:lnTo>
                <a:lnTo>
                  <a:pt x="119" y="0"/>
                </a:lnTo>
                <a:lnTo>
                  <a:pt x="120" y="0"/>
                </a:lnTo>
                <a:lnTo>
                  <a:pt x="121" y="1"/>
                </a:lnTo>
                <a:lnTo>
                  <a:pt x="122" y="2"/>
                </a:lnTo>
                <a:lnTo>
                  <a:pt x="124" y="5"/>
                </a:lnTo>
                <a:lnTo>
                  <a:pt x="125" y="6"/>
                </a:lnTo>
                <a:lnTo>
                  <a:pt x="126" y="7"/>
                </a:lnTo>
                <a:lnTo>
                  <a:pt x="127" y="8"/>
                </a:lnTo>
                <a:lnTo>
                  <a:pt x="128" y="10"/>
                </a:lnTo>
                <a:lnTo>
                  <a:pt x="129" y="11"/>
                </a:lnTo>
                <a:lnTo>
                  <a:pt x="131" y="12"/>
                </a:lnTo>
                <a:lnTo>
                  <a:pt x="132" y="12"/>
                </a:lnTo>
                <a:lnTo>
                  <a:pt x="134" y="13"/>
                </a:lnTo>
                <a:lnTo>
                  <a:pt x="135" y="14"/>
                </a:lnTo>
                <a:lnTo>
                  <a:pt x="137" y="14"/>
                </a:lnTo>
                <a:lnTo>
                  <a:pt x="138" y="15"/>
                </a:lnTo>
                <a:lnTo>
                  <a:pt x="139" y="15"/>
                </a:lnTo>
                <a:lnTo>
                  <a:pt x="140" y="15"/>
                </a:lnTo>
                <a:lnTo>
                  <a:pt x="141" y="15"/>
                </a:lnTo>
              </a:path>
            </a:pathLst>
          </a:custGeom>
          <a:solidFill>
            <a:srgbClr val="92D050"/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="" xmlns:a16="http://schemas.microsoft.com/office/drawing/2014/main" id="{F4FF06CF-100D-438C-A242-7B127FA8E7D3}"/>
              </a:ext>
            </a:extLst>
          </p:cNvPr>
          <p:cNvSpPr>
            <a:spLocks/>
          </p:cNvSpPr>
          <p:nvPr/>
        </p:nvSpPr>
        <p:spPr bwMode="auto">
          <a:xfrm>
            <a:off x="4717199" y="1505366"/>
            <a:ext cx="942412" cy="1047460"/>
          </a:xfrm>
          <a:custGeom>
            <a:avLst/>
            <a:gdLst/>
            <a:ahLst/>
            <a:cxnLst>
              <a:cxn ang="0">
                <a:pos x="111" y="79"/>
              </a:cxn>
              <a:cxn ang="0">
                <a:pos x="102" y="88"/>
              </a:cxn>
              <a:cxn ang="0">
                <a:pos x="98" y="95"/>
              </a:cxn>
              <a:cxn ang="0">
                <a:pos x="99" y="104"/>
              </a:cxn>
              <a:cxn ang="0">
                <a:pos x="107" y="113"/>
              </a:cxn>
              <a:cxn ang="0">
                <a:pos x="109" y="121"/>
              </a:cxn>
              <a:cxn ang="0">
                <a:pos x="105" y="126"/>
              </a:cxn>
              <a:cxn ang="0">
                <a:pos x="96" y="128"/>
              </a:cxn>
              <a:cxn ang="0">
                <a:pos x="91" y="118"/>
              </a:cxn>
              <a:cxn ang="0">
                <a:pos x="82" y="112"/>
              </a:cxn>
              <a:cxn ang="0">
                <a:pos x="74" y="113"/>
              </a:cxn>
              <a:cxn ang="0">
                <a:pos x="69" y="120"/>
              </a:cxn>
              <a:cxn ang="0">
                <a:pos x="64" y="126"/>
              </a:cxn>
              <a:cxn ang="0">
                <a:pos x="50" y="128"/>
              </a:cxn>
              <a:cxn ang="0">
                <a:pos x="45" y="133"/>
              </a:cxn>
              <a:cxn ang="0">
                <a:pos x="43" y="135"/>
              </a:cxn>
              <a:cxn ang="0">
                <a:pos x="41" y="130"/>
              </a:cxn>
              <a:cxn ang="0">
                <a:pos x="40" y="126"/>
              </a:cxn>
              <a:cxn ang="0">
                <a:pos x="34" y="122"/>
              </a:cxn>
              <a:cxn ang="0">
                <a:pos x="21" y="119"/>
              </a:cxn>
              <a:cxn ang="0">
                <a:pos x="19" y="113"/>
              </a:cxn>
              <a:cxn ang="0">
                <a:pos x="18" y="108"/>
              </a:cxn>
              <a:cxn ang="0">
                <a:pos x="15" y="106"/>
              </a:cxn>
              <a:cxn ang="0">
                <a:pos x="14" y="102"/>
              </a:cxn>
              <a:cxn ang="0">
                <a:pos x="11" y="98"/>
              </a:cxn>
              <a:cxn ang="0">
                <a:pos x="14" y="96"/>
              </a:cxn>
              <a:cxn ang="0">
                <a:pos x="14" y="89"/>
              </a:cxn>
              <a:cxn ang="0">
                <a:pos x="16" y="82"/>
              </a:cxn>
              <a:cxn ang="0">
                <a:pos x="18" y="73"/>
              </a:cxn>
              <a:cxn ang="0">
                <a:pos x="16" y="64"/>
              </a:cxn>
              <a:cxn ang="0">
                <a:pos x="12" y="59"/>
              </a:cxn>
              <a:cxn ang="0">
                <a:pos x="6" y="56"/>
              </a:cxn>
              <a:cxn ang="0">
                <a:pos x="5" y="55"/>
              </a:cxn>
              <a:cxn ang="0">
                <a:pos x="4" y="50"/>
              </a:cxn>
              <a:cxn ang="0">
                <a:pos x="0" y="48"/>
              </a:cxn>
              <a:cxn ang="0">
                <a:pos x="1" y="43"/>
              </a:cxn>
              <a:cxn ang="0">
                <a:pos x="3" y="38"/>
              </a:cxn>
              <a:cxn ang="0">
                <a:pos x="2" y="35"/>
              </a:cxn>
              <a:cxn ang="0">
                <a:pos x="4" y="32"/>
              </a:cxn>
              <a:cxn ang="0">
                <a:pos x="10" y="30"/>
              </a:cxn>
              <a:cxn ang="0">
                <a:pos x="14" y="32"/>
              </a:cxn>
              <a:cxn ang="0">
                <a:pos x="18" y="30"/>
              </a:cxn>
              <a:cxn ang="0">
                <a:pos x="24" y="24"/>
              </a:cxn>
              <a:cxn ang="0">
                <a:pos x="33" y="19"/>
              </a:cxn>
              <a:cxn ang="0">
                <a:pos x="36" y="13"/>
              </a:cxn>
              <a:cxn ang="0">
                <a:pos x="44" y="10"/>
              </a:cxn>
              <a:cxn ang="0">
                <a:pos x="48" y="4"/>
              </a:cxn>
              <a:cxn ang="0">
                <a:pos x="54" y="3"/>
              </a:cxn>
              <a:cxn ang="0">
                <a:pos x="59" y="0"/>
              </a:cxn>
              <a:cxn ang="0">
                <a:pos x="61" y="6"/>
              </a:cxn>
              <a:cxn ang="0">
                <a:pos x="58" y="10"/>
              </a:cxn>
              <a:cxn ang="0">
                <a:pos x="55" y="13"/>
              </a:cxn>
              <a:cxn ang="0">
                <a:pos x="60" y="17"/>
              </a:cxn>
              <a:cxn ang="0">
                <a:pos x="70" y="22"/>
              </a:cxn>
              <a:cxn ang="0">
                <a:pos x="77" y="26"/>
              </a:cxn>
              <a:cxn ang="0">
                <a:pos x="101" y="54"/>
              </a:cxn>
            </a:cxnLst>
            <a:rect l="0" t="0" r="r" b="b"/>
            <a:pathLst>
              <a:path w="116" h="135">
                <a:moveTo>
                  <a:pt x="116" y="77"/>
                </a:moveTo>
                <a:lnTo>
                  <a:pt x="115" y="77"/>
                </a:lnTo>
                <a:lnTo>
                  <a:pt x="115" y="76"/>
                </a:lnTo>
                <a:lnTo>
                  <a:pt x="114" y="76"/>
                </a:lnTo>
                <a:lnTo>
                  <a:pt x="113" y="77"/>
                </a:lnTo>
                <a:lnTo>
                  <a:pt x="112" y="78"/>
                </a:lnTo>
                <a:lnTo>
                  <a:pt x="111" y="79"/>
                </a:lnTo>
                <a:lnTo>
                  <a:pt x="109" y="80"/>
                </a:lnTo>
                <a:lnTo>
                  <a:pt x="108" y="81"/>
                </a:lnTo>
                <a:lnTo>
                  <a:pt x="106" y="83"/>
                </a:lnTo>
                <a:lnTo>
                  <a:pt x="105" y="84"/>
                </a:lnTo>
                <a:lnTo>
                  <a:pt x="104" y="85"/>
                </a:lnTo>
                <a:lnTo>
                  <a:pt x="103" y="87"/>
                </a:lnTo>
                <a:lnTo>
                  <a:pt x="102" y="88"/>
                </a:lnTo>
                <a:lnTo>
                  <a:pt x="101" y="89"/>
                </a:lnTo>
                <a:lnTo>
                  <a:pt x="100" y="91"/>
                </a:lnTo>
                <a:lnTo>
                  <a:pt x="99" y="92"/>
                </a:lnTo>
                <a:lnTo>
                  <a:pt x="99" y="93"/>
                </a:lnTo>
                <a:lnTo>
                  <a:pt x="99" y="94"/>
                </a:lnTo>
                <a:lnTo>
                  <a:pt x="98" y="94"/>
                </a:lnTo>
                <a:lnTo>
                  <a:pt x="98" y="95"/>
                </a:lnTo>
                <a:lnTo>
                  <a:pt x="98" y="97"/>
                </a:lnTo>
                <a:lnTo>
                  <a:pt x="98" y="98"/>
                </a:lnTo>
                <a:lnTo>
                  <a:pt x="98" y="99"/>
                </a:lnTo>
                <a:lnTo>
                  <a:pt x="98" y="100"/>
                </a:lnTo>
                <a:lnTo>
                  <a:pt x="98" y="101"/>
                </a:lnTo>
                <a:lnTo>
                  <a:pt x="99" y="103"/>
                </a:lnTo>
                <a:lnTo>
                  <a:pt x="99" y="104"/>
                </a:lnTo>
                <a:lnTo>
                  <a:pt x="100" y="105"/>
                </a:lnTo>
                <a:lnTo>
                  <a:pt x="101" y="106"/>
                </a:lnTo>
                <a:lnTo>
                  <a:pt x="103" y="107"/>
                </a:lnTo>
                <a:lnTo>
                  <a:pt x="105" y="109"/>
                </a:lnTo>
                <a:lnTo>
                  <a:pt x="106" y="110"/>
                </a:lnTo>
                <a:lnTo>
                  <a:pt x="107" y="111"/>
                </a:lnTo>
                <a:lnTo>
                  <a:pt x="107" y="113"/>
                </a:lnTo>
                <a:lnTo>
                  <a:pt x="108" y="114"/>
                </a:lnTo>
                <a:lnTo>
                  <a:pt x="109" y="115"/>
                </a:lnTo>
                <a:lnTo>
                  <a:pt x="109" y="116"/>
                </a:lnTo>
                <a:lnTo>
                  <a:pt x="110" y="118"/>
                </a:lnTo>
                <a:lnTo>
                  <a:pt x="110" y="119"/>
                </a:lnTo>
                <a:lnTo>
                  <a:pt x="110" y="120"/>
                </a:lnTo>
                <a:lnTo>
                  <a:pt x="109" y="121"/>
                </a:lnTo>
                <a:lnTo>
                  <a:pt x="109" y="122"/>
                </a:lnTo>
                <a:lnTo>
                  <a:pt x="108" y="123"/>
                </a:lnTo>
                <a:lnTo>
                  <a:pt x="108" y="124"/>
                </a:lnTo>
                <a:lnTo>
                  <a:pt x="107" y="124"/>
                </a:lnTo>
                <a:lnTo>
                  <a:pt x="106" y="125"/>
                </a:lnTo>
                <a:lnTo>
                  <a:pt x="105" y="126"/>
                </a:lnTo>
                <a:lnTo>
                  <a:pt x="105" y="126"/>
                </a:lnTo>
                <a:lnTo>
                  <a:pt x="104" y="127"/>
                </a:lnTo>
                <a:lnTo>
                  <a:pt x="103" y="127"/>
                </a:lnTo>
                <a:lnTo>
                  <a:pt x="102" y="128"/>
                </a:lnTo>
                <a:lnTo>
                  <a:pt x="100" y="128"/>
                </a:lnTo>
                <a:lnTo>
                  <a:pt x="99" y="128"/>
                </a:lnTo>
                <a:lnTo>
                  <a:pt x="98" y="128"/>
                </a:lnTo>
                <a:lnTo>
                  <a:pt x="96" y="128"/>
                </a:lnTo>
                <a:lnTo>
                  <a:pt x="95" y="128"/>
                </a:lnTo>
                <a:lnTo>
                  <a:pt x="94" y="126"/>
                </a:lnTo>
                <a:lnTo>
                  <a:pt x="94" y="125"/>
                </a:lnTo>
                <a:lnTo>
                  <a:pt x="93" y="123"/>
                </a:lnTo>
                <a:lnTo>
                  <a:pt x="93" y="121"/>
                </a:lnTo>
                <a:lnTo>
                  <a:pt x="92" y="120"/>
                </a:lnTo>
                <a:lnTo>
                  <a:pt x="91" y="118"/>
                </a:lnTo>
                <a:lnTo>
                  <a:pt x="90" y="117"/>
                </a:lnTo>
                <a:lnTo>
                  <a:pt x="89" y="116"/>
                </a:lnTo>
                <a:lnTo>
                  <a:pt x="88" y="115"/>
                </a:lnTo>
                <a:lnTo>
                  <a:pt x="87" y="114"/>
                </a:lnTo>
                <a:lnTo>
                  <a:pt x="85" y="113"/>
                </a:lnTo>
                <a:lnTo>
                  <a:pt x="84" y="113"/>
                </a:lnTo>
                <a:lnTo>
                  <a:pt x="82" y="112"/>
                </a:lnTo>
                <a:lnTo>
                  <a:pt x="80" y="112"/>
                </a:lnTo>
                <a:lnTo>
                  <a:pt x="78" y="112"/>
                </a:lnTo>
                <a:lnTo>
                  <a:pt x="76" y="111"/>
                </a:lnTo>
                <a:lnTo>
                  <a:pt x="76" y="112"/>
                </a:lnTo>
                <a:lnTo>
                  <a:pt x="75" y="112"/>
                </a:lnTo>
                <a:lnTo>
                  <a:pt x="75" y="112"/>
                </a:lnTo>
                <a:lnTo>
                  <a:pt x="74" y="113"/>
                </a:lnTo>
                <a:lnTo>
                  <a:pt x="73" y="113"/>
                </a:lnTo>
                <a:lnTo>
                  <a:pt x="72" y="114"/>
                </a:lnTo>
                <a:lnTo>
                  <a:pt x="71" y="115"/>
                </a:lnTo>
                <a:lnTo>
                  <a:pt x="71" y="116"/>
                </a:lnTo>
                <a:lnTo>
                  <a:pt x="70" y="118"/>
                </a:lnTo>
                <a:lnTo>
                  <a:pt x="70" y="119"/>
                </a:lnTo>
                <a:lnTo>
                  <a:pt x="69" y="120"/>
                </a:lnTo>
                <a:lnTo>
                  <a:pt x="68" y="121"/>
                </a:lnTo>
                <a:lnTo>
                  <a:pt x="68" y="122"/>
                </a:lnTo>
                <a:lnTo>
                  <a:pt x="67" y="123"/>
                </a:lnTo>
                <a:lnTo>
                  <a:pt x="66" y="124"/>
                </a:lnTo>
                <a:lnTo>
                  <a:pt x="65" y="125"/>
                </a:lnTo>
                <a:lnTo>
                  <a:pt x="64" y="126"/>
                </a:lnTo>
                <a:lnTo>
                  <a:pt x="64" y="126"/>
                </a:lnTo>
                <a:lnTo>
                  <a:pt x="63" y="126"/>
                </a:lnTo>
                <a:lnTo>
                  <a:pt x="53" y="126"/>
                </a:lnTo>
                <a:lnTo>
                  <a:pt x="53" y="126"/>
                </a:lnTo>
                <a:lnTo>
                  <a:pt x="52" y="127"/>
                </a:lnTo>
                <a:lnTo>
                  <a:pt x="52" y="127"/>
                </a:lnTo>
                <a:lnTo>
                  <a:pt x="51" y="127"/>
                </a:lnTo>
                <a:lnTo>
                  <a:pt x="50" y="128"/>
                </a:lnTo>
                <a:lnTo>
                  <a:pt x="50" y="128"/>
                </a:lnTo>
                <a:lnTo>
                  <a:pt x="49" y="129"/>
                </a:lnTo>
                <a:lnTo>
                  <a:pt x="48" y="130"/>
                </a:lnTo>
                <a:lnTo>
                  <a:pt x="47" y="131"/>
                </a:lnTo>
                <a:lnTo>
                  <a:pt x="47" y="132"/>
                </a:lnTo>
                <a:lnTo>
                  <a:pt x="46" y="133"/>
                </a:lnTo>
                <a:lnTo>
                  <a:pt x="45" y="133"/>
                </a:lnTo>
                <a:lnTo>
                  <a:pt x="44" y="134"/>
                </a:lnTo>
                <a:lnTo>
                  <a:pt x="44" y="135"/>
                </a:lnTo>
                <a:lnTo>
                  <a:pt x="44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1" y="135"/>
                </a:lnTo>
                <a:lnTo>
                  <a:pt x="41" y="133"/>
                </a:lnTo>
                <a:lnTo>
                  <a:pt x="41" y="131"/>
                </a:lnTo>
                <a:lnTo>
                  <a:pt x="41" y="130"/>
                </a:lnTo>
                <a:lnTo>
                  <a:pt x="41" y="128"/>
                </a:lnTo>
                <a:lnTo>
                  <a:pt x="42" y="128"/>
                </a:lnTo>
                <a:lnTo>
                  <a:pt x="41" y="127"/>
                </a:lnTo>
                <a:lnTo>
                  <a:pt x="41" y="127"/>
                </a:lnTo>
                <a:lnTo>
                  <a:pt x="41" y="127"/>
                </a:lnTo>
                <a:lnTo>
                  <a:pt x="41" y="127"/>
                </a:lnTo>
                <a:lnTo>
                  <a:pt x="40" y="126"/>
                </a:lnTo>
                <a:lnTo>
                  <a:pt x="40" y="126"/>
                </a:lnTo>
                <a:lnTo>
                  <a:pt x="40" y="126"/>
                </a:lnTo>
                <a:lnTo>
                  <a:pt x="39" y="125"/>
                </a:lnTo>
                <a:lnTo>
                  <a:pt x="38" y="125"/>
                </a:lnTo>
                <a:lnTo>
                  <a:pt x="37" y="124"/>
                </a:lnTo>
                <a:lnTo>
                  <a:pt x="35" y="123"/>
                </a:lnTo>
                <a:lnTo>
                  <a:pt x="34" y="122"/>
                </a:lnTo>
                <a:lnTo>
                  <a:pt x="33" y="122"/>
                </a:lnTo>
                <a:lnTo>
                  <a:pt x="32" y="121"/>
                </a:lnTo>
                <a:lnTo>
                  <a:pt x="30" y="121"/>
                </a:lnTo>
                <a:lnTo>
                  <a:pt x="29" y="120"/>
                </a:lnTo>
                <a:lnTo>
                  <a:pt x="27" y="120"/>
                </a:lnTo>
                <a:lnTo>
                  <a:pt x="24" y="119"/>
                </a:lnTo>
                <a:lnTo>
                  <a:pt x="21" y="119"/>
                </a:lnTo>
                <a:lnTo>
                  <a:pt x="18" y="118"/>
                </a:lnTo>
                <a:lnTo>
                  <a:pt x="18" y="117"/>
                </a:lnTo>
                <a:lnTo>
                  <a:pt x="19" y="116"/>
                </a:lnTo>
                <a:lnTo>
                  <a:pt x="19" y="115"/>
                </a:lnTo>
                <a:lnTo>
                  <a:pt x="19" y="115"/>
                </a:lnTo>
                <a:lnTo>
                  <a:pt x="19" y="114"/>
                </a:lnTo>
                <a:lnTo>
                  <a:pt x="19" y="113"/>
                </a:lnTo>
                <a:lnTo>
                  <a:pt x="19" y="112"/>
                </a:lnTo>
                <a:lnTo>
                  <a:pt x="19" y="112"/>
                </a:lnTo>
                <a:lnTo>
                  <a:pt x="19" y="111"/>
                </a:lnTo>
                <a:lnTo>
                  <a:pt x="19" y="110"/>
                </a:lnTo>
                <a:lnTo>
                  <a:pt x="19" y="109"/>
                </a:lnTo>
                <a:lnTo>
                  <a:pt x="18" y="109"/>
                </a:lnTo>
                <a:lnTo>
                  <a:pt x="18" y="108"/>
                </a:lnTo>
                <a:lnTo>
                  <a:pt x="17" y="108"/>
                </a:lnTo>
                <a:lnTo>
                  <a:pt x="17" y="107"/>
                </a:lnTo>
                <a:lnTo>
                  <a:pt x="16" y="106"/>
                </a:lnTo>
                <a:lnTo>
                  <a:pt x="16" y="106"/>
                </a:lnTo>
                <a:lnTo>
                  <a:pt x="15" y="106"/>
                </a:lnTo>
                <a:lnTo>
                  <a:pt x="15" y="106"/>
                </a:lnTo>
                <a:lnTo>
                  <a:pt x="15" y="106"/>
                </a:lnTo>
                <a:lnTo>
                  <a:pt x="15" y="105"/>
                </a:lnTo>
                <a:lnTo>
                  <a:pt x="15" y="105"/>
                </a:lnTo>
                <a:lnTo>
                  <a:pt x="15" y="104"/>
                </a:lnTo>
                <a:lnTo>
                  <a:pt x="15" y="103"/>
                </a:lnTo>
                <a:lnTo>
                  <a:pt x="15" y="103"/>
                </a:lnTo>
                <a:lnTo>
                  <a:pt x="14" y="102"/>
                </a:lnTo>
                <a:lnTo>
                  <a:pt x="14" y="102"/>
                </a:lnTo>
                <a:lnTo>
                  <a:pt x="14" y="102"/>
                </a:lnTo>
                <a:lnTo>
                  <a:pt x="13" y="101"/>
                </a:lnTo>
                <a:lnTo>
                  <a:pt x="12" y="100"/>
                </a:lnTo>
                <a:lnTo>
                  <a:pt x="12" y="100"/>
                </a:lnTo>
                <a:lnTo>
                  <a:pt x="12" y="99"/>
                </a:lnTo>
                <a:lnTo>
                  <a:pt x="12" y="99"/>
                </a:lnTo>
                <a:lnTo>
                  <a:pt x="11" y="98"/>
                </a:lnTo>
                <a:lnTo>
                  <a:pt x="12" y="98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7"/>
                </a:lnTo>
                <a:lnTo>
                  <a:pt x="14" y="96"/>
                </a:lnTo>
                <a:lnTo>
                  <a:pt x="14" y="96"/>
                </a:lnTo>
                <a:lnTo>
                  <a:pt x="14" y="95"/>
                </a:lnTo>
                <a:lnTo>
                  <a:pt x="15" y="94"/>
                </a:lnTo>
                <a:lnTo>
                  <a:pt x="15" y="94"/>
                </a:lnTo>
                <a:lnTo>
                  <a:pt x="15" y="93"/>
                </a:lnTo>
                <a:lnTo>
                  <a:pt x="14" y="92"/>
                </a:lnTo>
                <a:lnTo>
                  <a:pt x="14" y="90"/>
                </a:lnTo>
                <a:lnTo>
                  <a:pt x="14" y="89"/>
                </a:lnTo>
                <a:lnTo>
                  <a:pt x="14" y="88"/>
                </a:lnTo>
                <a:lnTo>
                  <a:pt x="14" y="87"/>
                </a:lnTo>
                <a:lnTo>
                  <a:pt x="15" y="87"/>
                </a:lnTo>
                <a:lnTo>
                  <a:pt x="15" y="85"/>
                </a:lnTo>
                <a:lnTo>
                  <a:pt x="15" y="84"/>
                </a:lnTo>
                <a:lnTo>
                  <a:pt x="16" y="83"/>
                </a:lnTo>
                <a:lnTo>
                  <a:pt x="16" y="82"/>
                </a:lnTo>
                <a:lnTo>
                  <a:pt x="16" y="81"/>
                </a:lnTo>
                <a:lnTo>
                  <a:pt x="17" y="80"/>
                </a:lnTo>
                <a:lnTo>
                  <a:pt x="17" y="79"/>
                </a:lnTo>
                <a:lnTo>
                  <a:pt x="18" y="78"/>
                </a:lnTo>
                <a:lnTo>
                  <a:pt x="18" y="76"/>
                </a:lnTo>
                <a:lnTo>
                  <a:pt x="18" y="75"/>
                </a:lnTo>
                <a:lnTo>
                  <a:pt x="18" y="73"/>
                </a:lnTo>
                <a:lnTo>
                  <a:pt x="18" y="72"/>
                </a:lnTo>
                <a:lnTo>
                  <a:pt x="19" y="70"/>
                </a:lnTo>
                <a:lnTo>
                  <a:pt x="18" y="68"/>
                </a:lnTo>
                <a:lnTo>
                  <a:pt x="18" y="67"/>
                </a:lnTo>
                <a:lnTo>
                  <a:pt x="18" y="65"/>
                </a:lnTo>
                <a:lnTo>
                  <a:pt x="17" y="64"/>
                </a:lnTo>
                <a:lnTo>
                  <a:pt x="16" y="64"/>
                </a:lnTo>
                <a:lnTo>
                  <a:pt x="16" y="64"/>
                </a:lnTo>
                <a:lnTo>
                  <a:pt x="15" y="63"/>
                </a:lnTo>
                <a:lnTo>
                  <a:pt x="14" y="62"/>
                </a:lnTo>
                <a:lnTo>
                  <a:pt x="14" y="61"/>
                </a:lnTo>
                <a:lnTo>
                  <a:pt x="13" y="60"/>
                </a:lnTo>
                <a:lnTo>
                  <a:pt x="12" y="59"/>
                </a:lnTo>
                <a:lnTo>
                  <a:pt x="12" y="59"/>
                </a:lnTo>
                <a:lnTo>
                  <a:pt x="11" y="58"/>
                </a:lnTo>
                <a:lnTo>
                  <a:pt x="10" y="58"/>
                </a:lnTo>
                <a:lnTo>
                  <a:pt x="9" y="57"/>
                </a:lnTo>
                <a:lnTo>
                  <a:pt x="9" y="57"/>
                </a:lnTo>
                <a:lnTo>
                  <a:pt x="7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3"/>
                </a:lnTo>
                <a:lnTo>
                  <a:pt x="5" y="52"/>
                </a:lnTo>
                <a:lnTo>
                  <a:pt x="5" y="52"/>
                </a:lnTo>
                <a:lnTo>
                  <a:pt x="5" y="51"/>
                </a:lnTo>
                <a:lnTo>
                  <a:pt x="4" y="51"/>
                </a:lnTo>
                <a:lnTo>
                  <a:pt x="4" y="50"/>
                </a:lnTo>
                <a:lnTo>
                  <a:pt x="4" y="50"/>
                </a:lnTo>
                <a:lnTo>
                  <a:pt x="3" y="50"/>
                </a:lnTo>
                <a:lnTo>
                  <a:pt x="3" y="49"/>
                </a:lnTo>
                <a:lnTo>
                  <a:pt x="2" y="49"/>
                </a:lnTo>
                <a:lnTo>
                  <a:pt x="1" y="49"/>
                </a:lnTo>
                <a:lnTo>
                  <a:pt x="0" y="48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1" y="43"/>
                </a:lnTo>
                <a:lnTo>
                  <a:pt x="1" y="42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3" y="39"/>
                </a:lnTo>
                <a:lnTo>
                  <a:pt x="3" y="39"/>
                </a:lnTo>
                <a:lnTo>
                  <a:pt x="3" y="38"/>
                </a:lnTo>
                <a:lnTo>
                  <a:pt x="3" y="38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1" y="35"/>
                </a:lnTo>
                <a:lnTo>
                  <a:pt x="2" y="34"/>
                </a:lnTo>
                <a:lnTo>
                  <a:pt x="2" y="34"/>
                </a:lnTo>
                <a:lnTo>
                  <a:pt x="3" y="33"/>
                </a:lnTo>
                <a:lnTo>
                  <a:pt x="4" y="33"/>
                </a:lnTo>
                <a:lnTo>
                  <a:pt x="4" y="33"/>
                </a:lnTo>
                <a:lnTo>
                  <a:pt x="4" y="32"/>
                </a:lnTo>
                <a:lnTo>
                  <a:pt x="5" y="32"/>
                </a:lnTo>
                <a:lnTo>
                  <a:pt x="6" y="31"/>
                </a:lnTo>
                <a:lnTo>
                  <a:pt x="6" y="31"/>
                </a:lnTo>
                <a:lnTo>
                  <a:pt x="7" y="31"/>
                </a:lnTo>
                <a:lnTo>
                  <a:pt x="8" y="30"/>
                </a:lnTo>
                <a:lnTo>
                  <a:pt x="9" y="30"/>
                </a:lnTo>
                <a:lnTo>
                  <a:pt x="10" y="30"/>
                </a:lnTo>
                <a:lnTo>
                  <a:pt x="10" y="30"/>
                </a:lnTo>
                <a:lnTo>
                  <a:pt x="11" y="30"/>
                </a:lnTo>
                <a:lnTo>
                  <a:pt x="12" y="30"/>
                </a:lnTo>
                <a:lnTo>
                  <a:pt x="13" y="31"/>
                </a:lnTo>
                <a:lnTo>
                  <a:pt x="13" y="31"/>
                </a:lnTo>
                <a:lnTo>
                  <a:pt x="14" y="31"/>
                </a:lnTo>
                <a:lnTo>
                  <a:pt x="14" y="32"/>
                </a:lnTo>
                <a:lnTo>
                  <a:pt x="15" y="32"/>
                </a:lnTo>
                <a:lnTo>
                  <a:pt x="16" y="33"/>
                </a:lnTo>
                <a:lnTo>
                  <a:pt x="16" y="33"/>
                </a:lnTo>
                <a:lnTo>
                  <a:pt x="17" y="32"/>
                </a:lnTo>
                <a:lnTo>
                  <a:pt x="17" y="31"/>
                </a:lnTo>
                <a:lnTo>
                  <a:pt x="17" y="31"/>
                </a:lnTo>
                <a:lnTo>
                  <a:pt x="18" y="30"/>
                </a:lnTo>
                <a:lnTo>
                  <a:pt x="18" y="29"/>
                </a:lnTo>
                <a:lnTo>
                  <a:pt x="19" y="29"/>
                </a:lnTo>
                <a:lnTo>
                  <a:pt x="20" y="28"/>
                </a:lnTo>
                <a:lnTo>
                  <a:pt x="20" y="27"/>
                </a:lnTo>
                <a:lnTo>
                  <a:pt x="21" y="26"/>
                </a:lnTo>
                <a:lnTo>
                  <a:pt x="23" y="25"/>
                </a:lnTo>
                <a:lnTo>
                  <a:pt x="24" y="24"/>
                </a:lnTo>
                <a:lnTo>
                  <a:pt x="26" y="24"/>
                </a:lnTo>
                <a:lnTo>
                  <a:pt x="27" y="23"/>
                </a:lnTo>
                <a:lnTo>
                  <a:pt x="29" y="22"/>
                </a:lnTo>
                <a:lnTo>
                  <a:pt x="30" y="21"/>
                </a:lnTo>
                <a:lnTo>
                  <a:pt x="32" y="20"/>
                </a:lnTo>
                <a:lnTo>
                  <a:pt x="32" y="19"/>
                </a:lnTo>
                <a:lnTo>
                  <a:pt x="33" y="19"/>
                </a:lnTo>
                <a:lnTo>
                  <a:pt x="33" y="18"/>
                </a:lnTo>
                <a:lnTo>
                  <a:pt x="34" y="17"/>
                </a:lnTo>
                <a:lnTo>
                  <a:pt x="34" y="16"/>
                </a:lnTo>
                <a:lnTo>
                  <a:pt x="34" y="15"/>
                </a:lnTo>
                <a:lnTo>
                  <a:pt x="35" y="14"/>
                </a:lnTo>
                <a:lnTo>
                  <a:pt x="35" y="13"/>
                </a:lnTo>
                <a:lnTo>
                  <a:pt x="36" y="13"/>
                </a:lnTo>
                <a:lnTo>
                  <a:pt x="37" y="13"/>
                </a:lnTo>
                <a:lnTo>
                  <a:pt x="38" y="13"/>
                </a:lnTo>
                <a:lnTo>
                  <a:pt x="40" y="12"/>
                </a:lnTo>
                <a:lnTo>
                  <a:pt x="41" y="12"/>
                </a:lnTo>
                <a:lnTo>
                  <a:pt x="42" y="11"/>
                </a:lnTo>
                <a:lnTo>
                  <a:pt x="43" y="11"/>
                </a:lnTo>
                <a:lnTo>
                  <a:pt x="44" y="10"/>
                </a:lnTo>
                <a:lnTo>
                  <a:pt x="44" y="10"/>
                </a:lnTo>
                <a:lnTo>
                  <a:pt x="45" y="9"/>
                </a:lnTo>
                <a:lnTo>
                  <a:pt x="46" y="8"/>
                </a:lnTo>
                <a:lnTo>
                  <a:pt x="46" y="7"/>
                </a:lnTo>
                <a:lnTo>
                  <a:pt x="47" y="6"/>
                </a:lnTo>
                <a:lnTo>
                  <a:pt x="47" y="5"/>
                </a:lnTo>
                <a:lnTo>
                  <a:pt x="48" y="4"/>
                </a:lnTo>
                <a:lnTo>
                  <a:pt x="48" y="3"/>
                </a:lnTo>
                <a:lnTo>
                  <a:pt x="49" y="3"/>
                </a:lnTo>
                <a:lnTo>
                  <a:pt x="50" y="3"/>
                </a:lnTo>
                <a:lnTo>
                  <a:pt x="51" y="3"/>
                </a:lnTo>
                <a:lnTo>
                  <a:pt x="52" y="3"/>
                </a:lnTo>
                <a:lnTo>
                  <a:pt x="53" y="3"/>
                </a:lnTo>
                <a:lnTo>
                  <a:pt x="54" y="3"/>
                </a:lnTo>
                <a:lnTo>
                  <a:pt x="55" y="2"/>
                </a:lnTo>
                <a:lnTo>
                  <a:pt x="55" y="2"/>
                </a:lnTo>
                <a:lnTo>
                  <a:pt x="57" y="1"/>
                </a:lnTo>
                <a:lnTo>
                  <a:pt x="57" y="1"/>
                </a:lnTo>
                <a:lnTo>
                  <a:pt x="58" y="1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1" y="0"/>
                </a:lnTo>
                <a:lnTo>
                  <a:pt x="61" y="2"/>
                </a:lnTo>
                <a:lnTo>
                  <a:pt x="61" y="3"/>
                </a:lnTo>
                <a:lnTo>
                  <a:pt x="61" y="4"/>
                </a:lnTo>
                <a:lnTo>
                  <a:pt x="61" y="5"/>
                </a:lnTo>
                <a:lnTo>
                  <a:pt x="61" y="6"/>
                </a:lnTo>
                <a:lnTo>
                  <a:pt x="61" y="7"/>
                </a:lnTo>
                <a:lnTo>
                  <a:pt x="61" y="8"/>
                </a:lnTo>
                <a:lnTo>
                  <a:pt x="60" y="8"/>
                </a:lnTo>
                <a:lnTo>
                  <a:pt x="60" y="9"/>
                </a:lnTo>
                <a:lnTo>
                  <a:pt x="59" y="9"/>
                </a:lnTo>
                <a:lnTo>
                  <a:pt x="59" y="10"/>
                </a:lnTo>
                <a:lnTo>
                  <a:pt x="58" y="10"/>
                </a:lnTo>
                <a:lnTo>
                  <a:pt x="57" y="10"/>
                </a:lnTo>
                <a:lnTo>
                  <a:pt x="56" y="10"/>
                </a:lnTo>
                <a:lnTo>
                  <a:pt x="55" y="10"/>
                </a:lnTo>
                <a:lnTo>
                  <a:pt x="55" y="10"/>
                </a:lnTo>
                <a:lnTo>
                  <a:pt x="55" y="11"/>
                </a:lnTo>
                <a:lnTo>
                  <a:pt x="55" y="12"/>
                </a:lnTo>
                <a:lnTo>
                  <a:pt x="55" y="13"/>
                </a:lnTo>
                <a:lnTo>
                  <a:pt x="56" y="14"/>
                </a:lnTo>
                <a:lnTo>
                  <a:pt x="56" y="14"/>
                </a:lnTo>
                <a:lnTo>
                  <a:pt x="57" y="15"/>
                </a:lnTo>
                <a:lnTo>
                  <a:pt x="58" y="16"/>
                </a:lnTo>
                <a:lnTo>
                  <a:pt x="58" y="16"/>
                </a:lnTo>
                <a:lnTo>
                  <a:pt x="59" y="17"/>
                </a:lnTo>
                <a:lnTo>
                  <a:pt x="60" y="17"/>
                </a:lnTo>
                <a:lnTo>
                  <a:pt x="61" y="18"/>
                </a:lnTo>
                <a:lnTo>
                  <a:pt x="63" y="19"/>
                </a:lnTo>
                <a:lnTo>
                  <a:pt x="65" y="20"/>
                </a:lnTo>
                <a:lnTo>
                  <a:pt x="66" y="20"/>
                </a:lnTo>
                <a:lnTo>
                  <a:pt x="66" y="21"/>
                </a:lnTo>
                <a:lnTo>
                  <a:pt x="68" y="21"/>
                </a:lnTo>
                <a:lnTo>
                  <a:pt x="70" y="22"/>
                </a:lnTo>
                <a:lnTo>
                  <a:pt x="71" y="23"/>
                </a:lnTo>
                <a:lnTo>
                  <a:pt x="72" y="24"/>
                </a:lnTo>
                <a:lnTo>
                  <a:pt x="73" y="25"/>
                </a:lnTo>
                <a:lnTo>
                  <a:pt x="74" y="25"/>
                </a:lnTo>
                <a:lnTo>
                  <a:pt x="75" y="26"/>
                </a:lnTo>
                <a:lnTo>
                  <a:pt x="76" y="26"/>
                </a:lnTo>
                <a:lnTo>
                  <a:pt x="77" y="26"/>
                </a:lnTo>
                <a:lnTo>
                  <a:pt x="78" y="26"/>
                </a:lnTo>
                <a:lnTo>
                  <a:pt x="82" y="31"/>
                </a:lnTo>
                <a:lnTo>
                  <a:pt x="86" y="35"/>
                </a:lnTo>
                <a:lnTo>
                  <a:pt x="90" y="40"/>
                </a:lnTo>
                <a:lnTo>
                  <a:pt x="93" y="44"/>
                </a:lnTo>
                <a:lnTo>
                  <a:pt x="97" y="49"/>
                </a:lnTo>
                <a:lnTo>
                  <a:pt x="101" y="54"/>
                </a:lnTo>
                <a:lnTo>
                  <a:pt x="104" y="58"/>
                </a:lnTo>
                <a:lnTo>
                  <a:pt x="108" y="63"/>
                </a:lnTo>
                <a:lnTo>
                  <a:pt x="115" y="73"/>
                </a:lnTo>
                <a:lnTo>
                  <a:pt x="116" y="77"/>
                </a:lnTo>
              </a:path>
            </a:pathLst>
          </a:custGeom>
          <a:solidFill>
            <a:schemeClr val="accent2">
              <a:lumMod val="75000"/>
            </a:schemeClr>
          </a:solidFill>
          <a:ln w="31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/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4" name="Freeform 15">
            <a:extLst>
              <a:ext uri="{FF2B5EF4-FFF2-40B4-BE49-F238E27FC236}">
                <a16:creationId xmlns="" xmlns:a16="http://schemas.microsoft.com/office/drawing/2014/main" id="{38559E34-115D-4C47-9CAE-4E5CDF5A1EC0}"/>
              </a:ext>
            </a:extLst>
          </p:cNvPr>
          <p:cNvSpPr>
            <a:spLocks/>
          </p:cNvSpPr>
          <p:nvPr/>
        </p:nvSpPr>
        <p:spPr bwMode="auto">
          <a:xfrm>
            <a:off x="3623374" y="1369593"/>
            <a:ext cx="1130894" cy="698915"/>
          </a:xfrm>
          <a:custGeom>
            <a:avLst/>
            <a:gdLst/>
            <a:ahLst/>
            <a:cxnLst>
              <a:cxn ang="0">
                <a:pos x="134" y="44"/>
              </a:cxn>
              <a:cxn ang="0">
                <a:pos x="132" y="48"/>
              </a:cxn>
              <a:cxn ang="0">
                <a:pos x="131" y="53"/>
              </a:cxn>
              <a:cxn ang="0">
                <a:pos x="136" y="54"/>
              </a:cxn>
              <a:cxn ang="0">
                <a:pos x="135" y="60"/>
              </a:cxn>
              <a:cxn ang="0">
                <a:pos x="137" y="67"/>
              </a:cxn>
              <a:cxn ang="0">
                <a:pos x="139" y="74"/>
              </a:cxn>
              <a:cxn ang="0">
                <a:pos x="128" y="71"/>
              </a:cxn>
              <a:cxn ang="0">
                <a:pos x="123" y="67"/>
              </a:cxn>
              <a:cxn ang="0">
                <a:pos x="114" y="68"/>
              </a:cxn>
              <a:cxn ang="0">
                <a:pos x="106" y="65"/>
              </a:cxn>
              <a:cxn ang="0">
                <a:pos x="94" y="59"/>
              </a:cxn>
              <a:cxn ang="0">
                <a:pos x="76" y="56"/>
              </a:cxn>
              <a:cxn ang="0">
                <a:pos x="65" y="49"/>
              </a:cxn>
              <a:cxn ang="0">
                <a:pos x="59" y="51"/>
              </a:cxn>
              <a:cxn ang="0">
                <a:pos x="44" y="54"/>
              </a:cxn>
              <a:cxn ang="0">
                <a:pos x="41" y="60"/>
              </a:cxn>
              <a:cxn ang="0">
                <a:pos x="42" y="65"/>
              </a:cxn>
              <a:cxn ang="0">
                <a:pos x="45" y="73"/>
              </a:cxn>
              <a:cxn ang="0">
                <a:pos x="31" y="85"/>
              </a:cxn>
              <a:cxn ang="0">
                <a:pos x="23" y="85"/>
              </a:cxn>
              <a:cxn ang="0">
                <a:pos x="14" y="89"/>
              </a:cxn>
              <a:cxn ang="0">
                <a:pos x="2" y="89"/>
              </a:cxn>
              <a:cxn ang="0">
                <a:pos x="1" y="72"/>
              </a:cxn>
              <a:cxn ang="0">
                <a:pos x="7" y="68"/>
              </a:cxn>
              <a:cxn ang="0">
                <a:pos x="7" y="59"/>
              </a:cxn>
              <a:cxn ang="0">
                <a:pos x="6" y="55"/>
              </a:cxn>
              <a:cxn ang="0">
                <a:pos x="6" y="50"/>
              </a:cxn>
              <a:cxn ang="0">
                <a:pos x="5" y="44"/>
              </a:cxn>
              <a:cxn ang="0">
                <a:pos x="7" y="39"/>
              </a:cxn>
              <a:cxn ang="0">
                <a:pos x="5" y="29"/>
              </a:cxn>
              <a:cxn ang="0">
                <a:pos x="10" y="23"/>
              </a:cxn>
              <a:cxn ang="0">
                <a:pos x="15" y="21"/>
              </a:cxn>
              <a:cxn ang="0">
                <a:pos x="20" y="18"/>
              </a:cxn>
              <a:cxn ang="0">
                <a:pos x="24" y="17"/>
              </a:cxn>
              <a:cxn ang="0">
                <a:pos x="30" y="15"/>
              </a:cxn>
              <a:cxn ang="0">
                <a:pos x="37" y="13"/>
              </a:cxn>
              <a:cxn ang="0">
                <a:pos x="42" y="8"/>
              </a:cxn>
              <a:cxn ang="0">
                <a:pos x="48" y="3"/>
              </a:cxn>
              <a:cxn ang="0">
                <a:pos x="53" y="0"/>
              </a:cxn>
              <a:cxn ang="0">
                <a:pos x="57" y="1"/>
              </a:cxn>
              <a:cxn ang="0">
                <a:pos x="62" y="3"/>
              </a:cxn>
              <a:cxn ang="0">
                <a:pos x="70" y="6"/>
              </a:cxn>
              <a:cxn ang="0">
                <a:pos x="73" y="7"/>
              </a:cxn>
              <a:cxn ang="0">
                <a:pos x="78" y="3"/>
              </a:cxn>
              <a:cxn ang="0">
                <a:pos x="82" y="1"/>
              </a:cxn>
              <a:cxn ang="0">
                <a:pos x="85" y="5"/>
              </a:cxn>
              <a:cxn ang="0">
                <a:pos x="86" y="12"/>
              </a:cxn>
              <a:cxn ang="0">
                <a:pos x="89" y="19"/>
              </a:cxn>
              <a:cxn ang="0">
                <a:pos x="88" y="30"/>
              </a:cxn>
              <a:cxn ang="0">
                <a:pos x="92" y="37"/>
              </a:cxn>
              <a:cxn ang="0">
                <a:pos x="103" y="36"/>
              </a:cxn>
              <a:cxn ang="0">
                <a:pos x="107" y="33"/>
              </a:cxn>
              <a:cxn ang="0">
                <a:pos x="110" y="31"/>
              </a:cxn>
              <a:cxn ang="0">
                <a:pos x="114" y="41"/>
              </a:cxn>
              <a:cxn ang="0">
                <a:pos x="119" y="42"/>
              </a:cxn>
              <a:cxn ang="0">
                <a:pos x="121" y="38"/>
              </a:cxn>
              <a:cxn ang="0">
                <a:pos x="127" y="38"/>
              </a:cxn>
              <a:cxn ang="0">
                <a:pos x="131" y="41"/>
              </a:cxn>
              <a:cxn ang="0">
                <a:pos x="135" y="40"/>
              </a:cxn>
              <a:cxn ang="0">
                <a:pos x="139" y="39"/>
              </a:cxn>
            </a:cxnLst>
            <a:rect l="0" t="0" r="r" b="b"/>
            <a:pathLst>
              <a:path w="139" h="90">
                <a:moveTo>
                  <a:pt x="139" y="40"/>
                </a:moveTo>
                <a:lnTo>
                  <a:pt x="139" y="40"/>
                </a:lnTo>
                <a:lnTo>
                  <a:pt x="139" y="40"/>
                </a:lnTo>
                <a:lnTo>
                  <a:pt x="139" y="41"/>
                </a:lnTo>
                <a:lnTo>
                  <a:pt x="139" y="41"/>
                </a:lnTo>
                <a:lnTo>
                  <a:pt x="138" y="41"/>
                </a:lnTo>
                <a:lnTo>
                  <a:pt x="137" y="41"/>
                </a:lnTo>
                <a:lnTo>
                  <a:pt x="136" y="42"/>
                </a:lnTo>
                <a:lnTo>
                  <a:pt x="135" y="42"/>
                </a:lnTo>
                <a:lnTo>
                  <a:pt x="135" y="43"/>
                </a:lnTo>
                <a:lnTo>
                  <a:pt x="134" y="43"/>
                </a:lnTo>
                <a:lnTo>
                  <a:pt x="134" y="44"/>
                </a:lnTo>
                <a:lnTo>
                  <a:pt x="134" y="44"/>
                </a:lnTo>
                <a:lnTo>
                  <a:pt x="133" y="44"/>
                </a:lnTo>
                <a:lnTo>
                  <a:pt x="133" y="44"/>
                </a:lnTo>
                <a:lnTo>
                  <a:pt x="133" y="45"/>
                </a:lnTo>
                <a:lnTo>
                  <a:pt x="132" y="45"/>
                </a:lnTo>
                <a:lnTo>
                  <a:pt x="132" y="45"/>
                </a:lnTo>
                <a:lnTo>
                  <a:pt x="132" y="46"/>
                </a:lnTo>
                <a:lnTo>
                  <a:pt x="132" y="46"/>
                </a:lnTo>
                <a:lnTo>
                  <a:pt x="132" y="47"/>
                </a:lnTo>
                <a:lnTo>
                  <a:pt x="132" y="47"/>
                </a:lnTo>
                <a:lnTo>
                  <a:pt x="132" y="48"/>
                </a:lnTo>
                <a:lnTo>
                  <a:pt x="132" y="48"/>
                </a:lnTo>
                <a:lnTo>
                  <a:pt x="132" y="48"/>
                </a:lnTo>
                <a:lnTo>
                  <a:pt x="131" y="48"/>
                </a:lnTo>
                <a:lnTo>
                  <a:pt x="131" y="48"/>
                </a:lnTo>
                <a:lnTo>
                  <a:pt x="131" y="48"/>
                </a:lnTo>
                <a:lnTo>
                  <a:pt x="131" y="49"/>
                </a:lnTo>
                <a:lnTo>
                  <a:pt x="130" y="49"/>
                </a:lnTo>
                <a:lnTo>
                  <a:pt x="130" y="50"/>
                </a:lnTo>
                <a:lnTo>
                  <a:pt x="130" y="50"/>
                </a:lnTo>
                <a:lnTo>
                  <a:pt x="131" y="51"/>
                </a:lnTo>
                <a:lnTo>
                  <a:pt x="131" y="52"/>
                </a:lnTo>
                <a:lnTo>
                  <a:pt x="131" y="52"/>
                </a:lnTo>
                <a:lnTo>
                  <a:pt x="131" y="53"/>
                </a:lnTo>
                <a:lnTo>
                  <a:pt x="132" y="53"/>
                </a:lnTo>
                <a:lnTo>
                  <a:pt x="132" y="53"/>
                </a:lnTo>
                <a:lnTo>
                  <a:pt x="132" y="53"/>
                </a:lnTo>
                <a:lnTo>
                  <a:pt x="133" y="53"/>
                </a:lnTo>
                <a:lnTo>
                  <a:pt x="133" y="53"/>
                </a:lnTo>
                <a:lnTo>
                  <a:pt x="134" y="53"/>
                </a:lnTo>
                <a:lnTo>
                  <a:pt x="134" y="53"/>
                </a:lnTo>
                <a:lnTo>
                  <a:pt x="135" y="53"/>
                </a:lnTo>
                <a:lnTo>
                  <a:pt x="135" y="53"/>
                </a:lnTo>
                <a:lnTo>
                  <a:pt x="135" y="53"/>
                </a:lnTo>
                <a:lnTo>
                  <a:pt x="136" y="53"/>
                </a:lnTo>
                <a:lnTo>
                  <a:pt x="136" y="54"/>
                </a:lnTo>
                <a:lnTo>
                  <a:pt x="136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5"/>
                </a:lnTo>
                <a:lnTo>
                  <a:pt x="137" y="56"/>
                </a:lnTo>
                <a:lnTo>
                  <a:pt x="137" y="56"/>
                </a:lnTo>
                <a:lnTo>
                  <a:pt x="137" y="57"/>
                </a:lnTo>
                <a:lnTo>
                  <a:pt x="137" y="57"/>
                </a:lnTo>
                <a:lnTo>
                  <a:pt x="137" y="58"/>
                </a:lnTo>
                <a:lnTo>
                  <a:pt x="136" y="59"/>
                </a:lnTo>
                <a:lnTo>
                  <a:pt x="136" y="59"/>
                </a:lnTo>
                <a:lnTo>
                  <a:pt x="135" y="60"/>
                </a:lnTo>
                <a:lnTo>
                  <a:pt x="135" y="61"/>
                </a:lnTo>
                <a:lnTo>
                  <a:pt x="135" y="61"/>
                </a:lnTo>
                <a:lnTo>
                  <a:pt x="134" y="62"/>
                </a:lnTo>
                <a:lnTo>
                  <a:pt x="134" y="63"/>
                </a:lnTo>
                <a:lnTo>
                  <a:pt x="134" y="64"/>
                </a:lnTo>
                <a:lnTo>
                  <a:pt x="134" y="64"/>
                </a:lnTo>
                <a:lnTo>
                  <a:pt x="134" y="65"/>
                </a:lnTo>
                <a:lnTo>
                  <a:pt x="134" y="66"/>
                </a:lnTo>
                <a:lnTo>
                  <a:pt x="134" y="66"/>
                </a:lnTo>
                <a:lnTo>
                  <a:pt x="135" y="67"/>
                </a:lnTo>
                <a:lnTo>
                  <a:pt x="136" y="67"/>
                </a:lnTo>
                <a:lnTo>
                  <a:pt x="137" y="67"/>
                </a:lnTo>
                <a:lnTo>
                  <a:pt x="137" y="68"/>
                </a:lnTo>
                <a:lnTo>
                  <a:pt x="138" y="68"/>
                </a:lnTo>
                <a:lnTo>
                  <a:pt x="138" y="68"/>
                </a:lnTo>
                <a:lnTo>
                  <a:pt x="138" y="69"/>
                </a:lnTo>
                <a:lnTo>
                  <a:pt x="139" y="69"/>
                </a:lnTo>
                <a:lnTo>
                  <a:pt x="139" y="70"/>
                </a:lnTo>
                <a:lnTo>
                  <a:pt x="139" y="70"/>
                </a:lnTo>
                <a:lnTo>
                  <a:pt x="139" y="71"/>
                </a:lnTo>
                <a:lnTo>
                  <a:pt x="139" y="72"/>
                </a:lnTo>
                <a:lnTo>
                  <a:pt x="139" y="73"/>
                </a:lnTo>
                <a:lnTo>
                  <a:pt x="139" y="73"/>
                </a:lnTo>
                <a:lnTo>
                  <a:pt x="139" y="74"/>
                </a:lnTo>
                <a:lnTo>
                  <a:pt x="139" y="74"/>
                </a:lnTo>
                <a:lnTo>
                  <a:pt x="139" y="74"/>
                </a:lnTo>
                <a:lnTo>
                  <a:pt x="137" y="75"/>
                </a:lnTo>
                <a:lnTo>
                  <a:pt x="136" y="75"/>
                </a:lnTo>
                <a:lnTo>
                  <a:pt x="135" y="75"/>
                </a:lnTo>
                <a:lnTo>
                  <a:pt x="134" y="74"/>
                </a:lnTo>
                <a:lnTo>
                  <a:pt x="133" y="74"/>
                </a:lnTo>
                <a:lnTo>
                  <a:pt x="132" y="74"/>
                </a:lnTo>
                <a:lnTo>
                  <a:pt x="131" y="73"/>
                </a:lnTo>
                <a:lnTo>
                  <a:pt x="130" y="73"/>
                </a:lnTo>
                <a:lnTo>
                  <a:pt x="129" y="72"/>
                </a:lnTo>
                <a:lnTo>
                  <a:pt x="128" y="71"/>
                </a:lnTo>
                <a:lnTo>
                  <a:pt x="127" y="70"/>
                </a:lnTo>
                <a:lnTo>
                  <a:pt x="125" y="69"/>
                </a:lnTo>
                <a:lnTo>
                  <a:pt x="125" y="68"/>
                </a:lnTo>
                <a:lnTo>
                  <a:pt x="124" y="68"/>
                </a:lnTo>
                <a:lnTo>
                  <a:pt x="124" y="67"/>
                </a:lnTo>
                <a:lnTo>
                  <a:pt x="124" y="67"/>
                </a:lnTo>
                <a:lnTo>
                  <a:pt x="123" y="67"/>
                </a:lnTo>
                <a:lnTo>
                  <a:pt x="123" y="67"/>
                </a:lnTo>
                <a:lnTo>
                  <a:pt x="123" y="67"/>
                </a:lnTo>
                <a:lnTo>
                  <a:pt x="123" y="67"/>
                </a:lnTo>
                <a:lnTo>
                  <a:pt x="123" y="67"/>
                </a:lnTo>
                <a:lnTo>
                  <a:pt x="123" y="67"/>
                </a:lnTo>
                <a:lnTo>
                  <a:pt x="123" y="67"/>
                </a:lnTo>
                <a:lnTo>
                  <a:pt x="122" y="67"/>
                </a:lnTo>
                <a:lnTo>
                  <a:pt x="122" y="67"/>
                </a:lnTo>
                <a:lnTo>
                  <a:pt x="122" y="68"/>
                </a:lnTo>
                <a:lnTo>
                  <a:pt x="120" y="68"/>
                </a:lnTo>
                <a:lnTo>
                  <a:pt x="119" y="68"/>
                </a:lnTo>
                <a:lnTo>
                  <a:pt x="117" y="68"/>
                </a:lnTo>
                <a:lnTo>
                  <a:pt x="115" y="68"/>
                </a:lnTo>
                <a:lnTo>
                  <a:pt x="115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9"/>
                </a:lnTo>
                <a:lnTo>
                  <a:pt x="114" y="70"/>
                </a:lnTo>
                <a:lnTo>
                  <a:pt x="112" y="70"/>
                </a:lnTo>
                <a:lnTo>
                  <a:pt x="110" y="70"/>
                </a:lnTo>
                <a:lnTo>
                  <a:pt x="109" y="70"/>
                </a:lnTo>
                <a:lnTo>
                  <a:pt x="107" y="70"/>
                </a:lnTo>
                <a:lnTo>
                  <a:pt x="107" y="68"/>
                </a:lnTo>
                <a:lnTo>
                  <a:pt x="107" y="67"/>
                </a:lnTo>
                <a:lnTo>
                  <a:pt x="107" y="66"/>
                </a:lnTo>
                <a:lnTo>
                  <a:pt x="106" y="65"/>
                </a:lnTo>
                <a:lnTo>
                  <a:pt x="106" y="65"/>
                </a:lnTo>
                <a:lnTo>
                  <a:pt x="105" y="64"/>
                </a:lnTo>
                <a:lnTo>
                  <a:pt x="105" y="63"/>
                </a:lnTo>
                <a:lnTo>
                  <a:pt x="104" y="63"/>
                </a:lnTo>
                <a:lnTo>
                  <a:pt x="104" y="62"/>
                </a:lnTo>
                <a:lnTo>
                  <a:pt x="103" y="62"/>
                </a:lnTo>
                <a:lnTo>
                  <a:pt x="102" y="61"/>
                </a:lnTo>
                <a:lnTo>
                  <a:pt x="101" y="61"/>
                </a:lnTo>
                <a:lnTo>
                  <a:pt x="101" y="60"/>
                </a:lnTo>
                <a:lnTo>
                  <a:pt x="100" y="60"/>
                </a:lnTo>
                <a:lnTo>
                  <a:pt x="98" y="60"/>
                </a:lnTo>
                <a:lnTo>
                  <a:pt x="96" y="59"/>
                </a:lnTo>
                <a:lnTo>
                  <a:pt x="94" y="59"/>
                </a:lnTo>
                <a:lnTo>
                  <a:pt x="92" y="59"/>
                </a:lnTo>
                <a:lnTo>
                  <a:pt x="89" y="59"/>
                </a:lnTo>
                <a:lnTo>
                  <a:pt x="85" y="58"/>
                </a:lnTo>
                <a:lnTo>
                  <a:pt x="83" y="58"/>
                </a:lnTo>
                <a:lnTo>
                  <a:pt x="80" y="58"/>
                </a:lnTo>
                <a:lnTo>
                  <a:pt x="80" y="58"/>
                </a:lnTo>
                <a:lnTo>
                  <a:pt x="80" y="58"/>
                </a:lnTo>
                <a:lnTo>
                  <a:pt x="79" y="58"/>
                </a:lnTo>
                <a:lnTo>
                  <a:pt x="79" y="58"/>
                </a:lnTo>
                <a:lnTo>
                  <a:pt x="78" y="57"/>
                </a:lnTo>
                <a:lnTo>
                  <a:pt x="77" y="57"/>
                </a:lnTo>
                <a:lnTo>
                  <a:pt x="76" y="56"/>
                </a:lnTo>
                <a:lnTo>
                  <a:pt x="75" y="55"/>
                </a:lnTo>
                <a:lnTo>
                  <a:pt x="74" y="55"/>
                </a:lnTo>
                <a:lnTo>
                  <a:pt x="73" y="54"/>
                </a:lnTo>
                <a:lnTo>
                  <a:pt x="72" y="53"/>
                </a:lnTo>
                <a:lnTo>
                  <a:pt x="72" y="52"/>
                </a:lnTo>
                <a:lnTo>
                  <a:pt x="71" y="52"/>
                </a:lnTo>
                <a:lnTo>
                  <a:pt x="70" y="51"/>
                </a:lnTo>
                <a:lnTo>
                  <a:pt x="69" y="50"/>
                </a:lnTo>
                <a:lnTo>
                  <a:pt x="68" y="50"/>
                </a:lnTo>
                <a:lnTo>
                  <a:pt x="67" y="50"/>
                </a:lnTo>
                <a:lnTo>
                  <a:pt x="66" y="49"/>
                </a:lnTo>
                <a:lnTo>
                  <a:pt x="65" y="49"/>
                </a:lnTo>
                <a:lnTo>
                  <a:pt x="65" y="49"/>
                </a:lnTo>
                <a:lnTo>
                  <a:pt x="64" y="49"/>
                </a:lnTo>
                <a:lnTo>
                  <a:pt x="63" y="49"/>
                </a:lnTo>
                <a:lnTo>
                  <a:pt x="62" y="50"/>
                </a:lnTo>
                <a:lnTo>
                  <a:pt x="62" y="49"/>
                </a:lnTo>
                <a:lnTo>
                  <a:pt x="61" y="50"/>
                </a:lnTo>
                <a:lnTo>
                  <a:pt x="61" y="50"/>
                </a:lnTo>
                <a:lnTo>
                  <a:pt x="61" y="50"/>
                </a:lnTo>
                <a:lnTo>
                  <a:pt x="61" y="50"/>
                </a:lnTo>
                <a:lnTo>
                  <a:pt x="60" y="51"/>
                </a:lnTo>
                <a:lnTo>
                  <a:pt x="60" y="51"/>
                </a:lnTo>
                <a:lnTo>
                  <a:pt x="59" y="51"/>
                </a:lnTo>
                <a:lnTo>
                  <a:pt x="57" y="51"/>
                </a:lnTo>
                <a:lnTo>
                  <a:pt x="56" y="51"/>
                </a:lnTo>
                <a:lnTo>
                  <a:pt x="54" y="51"/>
                </a:lnTo>
                <a:lnTo>
                  <a:pt x="53" y="51"/>
                </a:lnTo>
                <a:lnTo>
                  <a:pt x="52" y="51"/>
                </a:lnTo>
                <a:lnTo>
                  <a:pt x="50" y="51"/>
                </a:lnTo>
                <a:lnTo>
                  <a:pt x="49" y="52"/>
                </a:lnTo>
                <a:lnTo>
                  <a:pt x="48" y="52"/>
                </a:lnTo>
                <a:lnTo>
                  <a:pt x="47" y="52"/>
                </a:lnTo>
                <a:lnTo>
                  <a:pt x="46" y="53"/>
                </a:lnTo>
                <a:lnTo>
                  <a:pt x="45" y="53"/>
                </a:lnTo>
                <a:lnTo>
                  <a:pt x="44" y="54"/>
                </a:lnTo>
                <a:lnTo>
                  <a:pt x="44" y="55"/>
                </a:lnTo>
                <a:lnTo>
                  <a:pt x="43" y="55"/>
                </a:lnTo>
                <a:lnTo>
                  <a:pt x="42" y="56"/>
                </a:lnTo>
                <a:lnTo>
                  <a:pt x="42" y="57"/>
                </a:lnTo>
                <a:lnTo>
                  <a:pt x="42" y="58"/>
                </a:lnTo>
                <a:lnTo>
                  <a:pt x="42" y="59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1" y="60"/>
                </a:lnTo>
                <a:lnTo>
                  <a:pt x="41" y="60"/>
                </a:lnTo>
                <a:lnTo>
                  <a:pt x="41" y="60"/>
                </a:lnTo>
                <a:lnTo>
                  <a:pt x="41" y="60"/>
                </a:lnTo>
                <a:lnTo>
                  <a:pt x="41" y="60"/>
                </a:lnTo>
                <a:lnTo>
                  <a:pt x="41" y="61"/>
                </a:lnTo>
                <a:lnTo>
                  <a:pt x="41" y="61"/>
                </a:ln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lnTo>
                  <a:pt x="42" y="62"/>
                </a:lnTo>
                <a:lnTo>
                  <a:pt x="42" y="62"/>
                </a:lnTo>
                <a:lnTo>
                  <a:pt x="42" y="63"/>
                </a:lnTo>
                <a:lnTo>
                  <a:pt x="42" y="64"/>
                </a:lnTo>
                <a:lnTo>
                  <a:pt x="42" y="65"/>
                </a:lnTo>
                <a:lnTo>
                  <a:pt x="42" y="66"/>
                </a:lnTo>
                <a:lnTo>
                  <a:pt x="42" y="67"/>
                </a:lnTo>
                <a:lnTo>
                  <a:pt x="43" y="67"/>
                </a:lnTo>
                <a:lnTo>
                  <a:pt x="43" y="68"/>
                </a:lnTo>
                <a:lnTo>
                  <a:pt x="44" y="69"/>
                </a:lnTo>
                <a:lnTo>
                  <a:pt x="44" y="69"/>
                </a:lnTo>
                <a:lnTo>
                  <a:pt x="45" y="70"/>
                </a:lnTo>
                <a:lnTo>
                  <a:pt x="45" y="71"/>
                </a:lnTo>
                <a:lnTo>
                  <a:pt x="45" y="71"/>
                </a:lnTo>
                <a:lnTo>
                  <a:pt x="45" y="72"/>
                </a:lnTo>
                <a:lnTo>
                  <a:pt x="45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3" y="76"/>
                </a:lnTo>
                <a:lnTo>
                  <a:pt x="41" y="78"/>
                </a:lnTo>
                <a:lnTo>
                  <a:pt x="39" y="80"/>
                </a:lnTo>
                <a:lnTo>
                  <a:pt x="37" y="81"/>
                </a:lnTo>
                <a:lnTo>
                  <a:pt x="36" y="82"/>
                </a:lnTo>
                <a:lnTo>
                  <a:pt x="35" y="83"/>
                </a:lnTo>
                <a:lnTo>
                  <a:pt x="34" y="83"/>
                </a:lnTo>
                <a:lnTo>
                  <a:pt x="32" y="84"/>
                </a:lnTo>
                <a:lnTo>
                  <a:pt x="31" y="85"/>
                </a:lnTo>
                <a:lnTo>
                  <a:pt x="29" y="85"/>
                </a:lnTo>
                <a:lnTo>
                  <a:pt x="27" y="85"/>
                </a:lnTo>
                <a:lnTo>
                  <a:pt x="26" y="86"/>
                </a:lnTo>
                <a:lnTo>
                  <a:pt x="24" y="86"/>
                </a:lnTo>
                <a:lnTo>
                  <a:pt x="24" y="86"/>
                </a:lnTo>
                <a:lnTo>
                  <a:pt x="24" y="85"/>
                </a:lnTo>
                <a:lnTo>
                  <a:pt x="24" y="85"/>
                </a:lnTo>
                <a:lnTo>
                  <a:pt x="23" y="85"/>
                </a:lnTo>
                <a:lnTo>
                  <a:pt x="23" y="85"/>
                </a:lnTo>
                <a:lnTo>
                  <a:pt x="23" y="85"/>
                </a:lnTo>
                <a:lnTo>
                  <a:pt x="23" y="85"/>
                </a:lnTo>
                <a:lnTo>
                  <a:pt x="23" y="85"/>
                </a:lnTo>
                <a:lnTo>
                  <a:pt x="23" y="85"/>
                </a:lnTo>
                <a:lnTo>
                  <a:pt x="22" y="85"/>
                </a:lnTo>
                <a:lnTo>
                  <a:pt x="22" y="86"/>
                </a:lnTo>
                <a:lnTo>
                  <a:pt x="22" y="86"/>
                </a:lnTo>
                <a:lnTo>
                  <a:pt x="21" y="86"/>
                </a:lnTo>
                <a:lnTo>
                  <a:pt x="21" y="87"/>
                </a:lnTo>
                <a:lnTo>
                  <a:pt x="19" y="87"/>
                </a:lnTo>
                <a:lnTo>
                  <a:pt x="18" y="88"/>
                </a:lnTo>
                <a:lnTo>
                  <a:pt x="17" y="88"/>
                </a:lnTo>
                <a:lnTo>
                  <a:pt x="16" y="89"/>
                </a:lnTo>
                <a:lnTo>
                  <a:pt x="15" y="89"/>
                </a:lnTo>
                <a:lnTo>
                  <a:pt x="14" y="89"/>
                </a:lnTo>
                <a:lnTo>
                  <a:pt x="13" y="90"/>
                </a:lnTo>
                <a:lnTo>
                  <a:pt x="12" y="90"/>
                </a:lnTo>
                <a:lnTo>
                  <a:pt x="11" y="90"/>
                </a:lnTo>
                <a:lnTo>
                  <a:pt x="10" y="90"/>
                </a:lnTo>
                <a:lnTo>
                  <a:pt x="9" y="90"/>
                </a:lnTo>
                <a:lnTo>
                  <a:pt x="7" y="90"/>
                </a:lnTo>
                <a:lnTo>
                  <a:pt x="7" y="90"/>
                </a:lnTo>
                <a:lnTo>
                  <a:pt x="6" y="90"/>
                </a:lnTo>
                <a:lnTo>
                  <a:pt x="5" y="90"/>
                </a:lnTo>
                <a:lnTo>
                  <a:pt x="4" y="90"/>
                </a:lnTo>
                <a:lnTo>
                  <a:pt x="3" y="90"/>
                </a:lnTo>
                <a:lnTo>
                  <a:pt x="2" y="89"/>
                </a:lnTo>
                <a:lnTo>
                  <a:pt x="2" y="89"/>
                </a:lnTo>
                <a:lnTo>
                  <a:pt x="1" y="88"/>
                </a:lnTo>
                <a:lnTo>
                  <a:pt x="1" y="87"/>
                </a:lnTo>
                <a:lnTo>
                  <a:pt x="1" y="86"/>
                </a:lnTo>
                <a:lnTo>
                  <a:pt x="0" y="85"/>
                </a:lnTo>
                <a:lnTo>
                  <a:pt x="0" y="84"/>
                </a:lnTo>
                <a:lnTo>
                  <a:pt x="0" y="82"/>
                </a:lnTo>
                <a:lnTo>
                  <a:pt x="0" y="81"/>
                </a:lnTo>
                <a:lnTo>
                  <a:pt x="0" y="79"/>
                </a:lnTo>
                <a:lnTo>
                  <a:pt x="1" y="76"/>
                </a:lnTo>
                <a:lnTo>
                  <a:pt x="1" y="74"/>
                </a:lnTo>
                <a:lnTo>
                  <a:pt x="1" y="72"/>
                </a:lnTo>
                <a:lnTo>
                  <a:pt x="1" y="71"/>
                </a:lnTo>
                <a:lnTo>
                  <a:pt x="1" y="71"/>
                </a:lnTo>
                <a:lnTo>
                  <a:pt x="2" y="71"/>
                </a:lnTo>
                <a:lnTo>
                  <a:pt x="2" y="71"/>
                </a:lnTo>
                <a:lnTo>
                  <a:pt x="3" y="71"/>
                </a:lnTo>
                <a:lnTo>
                  <a:pt x="3" y="71"/>
                </a:lnTo>
                <a:lnTo>
                  <a:pt x="4" y="71"/>
                </a:lnTo>
                <a:lnTo>
                  <a:pt x="5" y="71"/>
                </a:lnTo>
                <a:lnTo>
                  <a:pt x="5" y="71"/>
                </a:lnTo>
                <a:lnTo>
                  <a:pt x="6" y="70"/>
                </a:lnTo>
                <a:lnTo>
                  <a:pt x="6" y="69"/>
                </a:lnTo>
                <a:lnTo>
                  <a:pt x="7" y="68"/>
                </a:lnTo>
                <a:lnTo>
                  <a:pt x="7" y="68"/>
                </a:lnTo>
                <a:lnTo>
                  <a:pt x="7" y="67"/>
                </a:lnTo>
                <a:lnTo>
                  <a:pt x="8" y="65"/>
                </a:lnTo>
                <a:lnTo>
                  <a:pt x="8" y="63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0"/>
                </a:lnTo>
                <a:lnTo>
                  <a:pt x="9" y="60"/>
                </a:lnTo>
                <a:lnTo>
                  <a:pt x="8" y="59"/>
                </a:lnTo>
                <a:lnTo>
                  <a:pt x="8" y="59"/>
                </a:lnTo>
                <a:lnTo>
                  <a:pt x="7" y="59"/>
                </a:lnTo>
                <a:lnTo>
                  <a:pt x="6" y="59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4" y="58"/>
                </a:lnTo>
                <a:lnTo>
                  <a:pt x="4" y="57"/>
                </a:lnTo>
                <a:lnTo>
                  <a:pt x="4" y="57"/>
                </a:lnTo>
                <a:lnTo>
                  <a:pt x="4" y="56"/>
                </a:lnTo>
                <a:lnTo>
                  <a:pt x="4" y="56"/>
                </a:lnTo>
                <a:lnTo>
                  <a:pt x="5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2"/>
                </a:lnTo>
                <a:lnTo>
                  <a:pt x="7" y="52"/>
                </a:lnTo>
                <a:lnTo>
                  <a:pt x="7" y="51"/>
                </a:lnTo>
                <a:lnTo>
                  <a:pt x="7" y="51"/>
                </a:lnTo>
                <a:lnTo>
                  <a:pt x="6" y="50"/>
                </a:lnTo>
                <a:lnTo>
                  <a:pt x="6" y="49"/>
                </a:lnTo>
                <a:lnTo>
                  <a:pt x="5" y="48"/>
                </a:lnTo>
                <a:lnTo>
                  <a:pt x="4" y="47"/>
                </a:lnTo>
                <a:lnTo>
                  <a:pt x="4" y="47"/>
                </a:lnTo>
                <a:lnTo>
                  <a:pt x="3" y="46"/>
                </a:lnTo>
                <a:lnTo>
                  <a:pt x="3" y="45"/>
                </a:lnTo>
                <a:lnTo>
                  <a:pt x="2" y="44"/>
                </a:lnTo>
                <a:lnTo>
                  <a:pt x="3" y="45"/>
                </a:lnTo>
                <a:lnTo>
                  <a:pt x="3" y="45"/>
                </a:lnTo>
                <a:lnTo>
                  <a:pt x="4" y="44"/>
                </a:lnTo>
                <a:lnTo>
                  <a:pt x="5" y="44"/>
                </a:lnTo>
                <a:lnTo>
                  <a:pt x="5" y="44"/>
                </a:lnTo>
                <a:lnTo>
                  <a:pt x="5" y="44"/>
                </a:lnTo>
                <a:lnTo>
                  <a:pt x="6" y="44"/>
                </a:lnTo>
                <a:lnTo>
                  <a:pt x="6" y="44"/>
                </a:lnTo>
                <a:lnTo>
                  <a:pt x="6" y="43"/>
                </a:lnTo>
                <a:lnTo>
                  <a:pt x="7" y="43"/>
                </a:lnTo>
                <a:lnTo>
                  <a:pt x="7" y="42"/>
                </a:lnTo>
                <a:lnTo>
                  <a:pt x="7" y="42"/>
                </a:lnTo>
                <a:lnTo>
                  <a:pt x="7" y="41"/>
                </a:lnTo>
                <a:lnTo>
                  <a:pt x="7" y="41"/>
                </a:lnTo>
                <a:lnTo>
                  <a:pt x="7" y="40"/>
                </a:lnTo>
                <a:lnTo>
                  <a:pt x="7" y="40"/>
                </a:lnTo>
                <a:lnTo>
                  <a:pt x="7" y="39"/>
                </a:lnTo>
                <a:lnTo>
                  <a:pt x="6" y="39"/>
                </a:lnTo>
                <a:lnTo>
                  <a:pt x="6" y="38"/>
                </a:lnTo>
                <a:lnTo>
                  <a:pt x="6" y="37"/>
                </a:lnTo>
                <a:lnTo>
                  <a:pt x="6" y="37"/>
                </a:lnTo>
                <a:lnTo>
                  <a:pt x="5" y="36"/>
                </a:lnTo>
                <a:lnTo>
                  <a:pt x="5" y="35"/>
                </a:lnTo>
                <a:lnTo>
                  <a:pt x="5" y="34"/>
                </a:lnTo>
                <a:lnTo>
                  <a:pt x="5" y="33"/>
                </a:lnTo>
                <a:lnTo>
                  <a:pt x="5" y="32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5"/>
                </a:lnTo>
                <a:lnTo>
                  <a:pt x="5" y="25"/>
                </a:lnTo>
                <a:lnTo>
                  <a:pt x="4" y="24"/>
                </a:lnTo>
                <a:lnTo>
                  <a:pt x="4" y="24"/>
                </a:lnTo>
                <a:lnTo>
                  <a:pt x="4" y="23"/>
                </a:lnTo>
                <a:lnTo>
                  <a:pt x="9" y="23"/>
                </a:lnTo>
                <a:lnTo>
                  <a:pt x="9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2"/>
                </a:lnTo>
                <a:lnTo>
                  <a:pt x="10" y="22"/>
                </a:lnTo>
                <a:lnTo>
                  <a:pt x="11" y="22"/>
                </a:lnTo>
                <a:lnTo>
                  <a:pt x="11" y="21"/>
                </a:lnTo>
                <a:lnTo>
                  <a:pt x="11" y="21"/>
                </a:lnTo>
                <a:lnTo>
                  <a:pt x="12" y="21"/>
                </a:lnTo>
                <a:lnTo>
                  <a:pt x="13" y="21"/>
                </a:lnTo>
                <a:lnTo>
                  <a:pt x="14" y="21"/>
                </a:lnTo>
                <a:lnTo>
                  <a:pt x="14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5" y="20"/>
                </a:lnTo>
                <a:lnTo>
                  <a:pt x="15" y="20"/>
                </a:lnTo>
                <a:lnTo>
                  <a:pt x="15" y="20"/>
                </a:lnTo>
                <a:lnTo>
                  <a:pt x="16" y="20"/>
                </a:lnTo>
                <a:lnTo>
                  <a:pt x="16" y="20"/>
                </a:lnTo>
                <a:lnTo>
                  <a:pt x="17" y="20"/>
                </a:lnTo>
                <a:lnTo>
                  <a:pt x="17" y="19"/>
                </a:lnTo>
                <a:lnTo>
                  <a:pt x="18" y="19"/>
                </a:lnTo>
                <a:lnTo>
                  <a:pt x="19" y="19"/>
                </a:lnTo>
                <a:lnTo>
                  <a:pt x="20" y="18"/>
                </a:lnTo>
                <a:lnTo>
                  <a:pt x="20" y="18"/>
                </a:lnTo>
                <a:lnTo>
                  <a:pt x="21" y="18"/>
                </a:lnTo>
                <a:lnTo>
                  <a:pt x="21" y="18"/>
                </a:lnTo>
                <a:lnTo>
                  <a:pt x="22" y="18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6"/>
                </a:lnTo>
                <a:lnTo>
                  <a:pt x="25" y="16"/>
                </a:lnTo>
                <a:lnTo>
                  <a:pt x="26" y="16"/>
                </a:lnTo>
                <a:lnTo>
                  <a:pt x="26" y="16"/>
                </a:lnTo>
                <a:lnTo>
                  <a:pt x="27" y="15"/>
                </a:lnTo>
                <a:lnTo>
                  <a:pt x="28" y="15"/>
                </a:lnTo>
                <a:lnTo>
                  <a:pt x="29" y="15"/>
                </a:lnTo>
                <a:lnTo>
                  <a:pt x="29" y="15"/>
                </a:lnTo>
                <a:lnTo>
                  <a:pt x="29" y="15"/>
                </a:lnTo>
                <a:lnTo>
                  <a:pt x="30" y="15"/>
                </a:lnTo>
                <a:lnTo>
                  <a:pt x="31" y="15"/>
                </a:lnTo>
                <a:lnTo>
                  <a:pt x="32" y="15"/>
                </a:lnTo>
                <a:lnTo>
                  <a:pt x="33" y="15"/>
                </a:lnTo>
                <a:lnTo>
                  <a:pt x="34" y="15"/>
                </a:lnTo>
                <a:lnTo>
                  <a:pt x="35" y="15"/>
                </a:lnTo>
                <a:lnTo>
                  <a:pt x="36" y="15"/>
                </a:lnTo>
                <a:lnTo>
                  <a:pt x="36" y="14"/>
                </a:lnTo>
                <a:lnTo>
                  <a:pt x="36" y="14"/>
                </a:lnTo>
                <a:lnTo>
                  <a:pt x="37" y="14"/>
                </a:lnTo>
                <a:lnTo>
                  <a:pt x="37" y="14"/>
                </a:lnTo>
                <a:lnTo>
                  <a:pt x="37" y="13"/>
                </a:lnTo>
                <a:lnTo>
                  <a:pt x="37" y="13"/>
                </a:lnTo>
                <a:lnTo>
                  <a:pt x="38" y="13"/>
                </a:lnTo>
                <a:lnTo>
                  <a:pt x="38" y="13"/>
                </a:lnTo>
                <a:lnTo>
                  <a:pt x="38" y="12"/>
                </a:lnTo>
                <a:lnTo>
                  <a:pt x="39" y="12"/>
                </a:lnTo>
                <a:lnTo>
                  <a:pt x="39" y="12"/>
                </a:lnTo>
                <a:lnTo>
                  <a:pt x="39" y="11"/>
                </a:lnTo>
                <a:lnTo>
                  <a:pt x="39" y="10"/>
                </a:lnTo>
                <a:lnTo>
                  <a:pt x="39" y="10"/>
                </a:lnTo>
                <a:lnTo>
                  <a:pt x="40" y="9"/>
                </a:lnTo>
                <a:lnTo>
                  <a:pt x="40" y="9"/>
                </a:lnTo>
                <a:lnTo>
                  <a:pt x="41" y="8"/>
                </a:lnTo>
                <a:lnTo>
                  <a:pt x="42" y="8"/>
                </a:lnTo>
                <a:lnTo>
                  <a:pt x="43" y="7"/>
                </a:lnTo>
                <a:lnTo>
                  <a:pt x="43" y="6"/>
                </a:lnTo>
                <a:lnTo>
                  <a:pt x="43" y="6"/>
                </a:lnTo>
                <a:lnTo>
                  <a:pt x="44" y="5"/>
                </a:lnTo>
                <a:lnTo>
                  <a:pt x="44" y="5"/>
                </a:lnTo>
                <a:lnTo>
                  <a:pt x="45" y="4"/>
                </a:lnTo>
                <a:lnTo>
                  <a:pt x="45" y="4"/>
                </a:lnTo>
                <a:lnTo>
                  <a:pt x="46" y="4"/>
                </a:lnTo>
                <a:lnTo>
                  <a:pt x="46" y="3"/>
                </a:lnTo>
                <a:lnTo>
                  <a:pt x="47" y="3"/>
                </a:lnTo>
                <a:lnTo>
                  <a:pt x="47" y="3"/>
                </a:lnTo>
                <a:lnTo>
                  <a:pt x="48" y="3"/>
                </a:lnTo>
                <a:lnTo>
                  <a:pt x="48" y="3"/>
                </a:lnTo>
                <a:lnTo>
                  <a:pt x="48" y="3"/>
                </a:lnTo>
                <a:lnTo>
                  <a:pt x="48" y="3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1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5" y="1"/>
                </a:lnTo>
                <a:lnTo>
                  <a:pt x="56" y="1"/>
                </a:lnTo>
                <a:lnTo>
                  <a:pt x="56" y="1"/>
                </a:lnTo>
                <a:lnTo>
                  <a:pt x="56" y="1"/>
                </a:lnTo>
                <a:lnTo>
                  <a:pt x="56" y="1"/>
                </a:lnTo>
                <a:lnTo>
                  <a:pt x="57" y="1"/>
                </a:lnTo>
                <a:lnTo>
                  <a:pt x="57" y="1"/>
                </a:lnTo>
                <a:lnTo>
                  <a:pt x="58" y="1"/>
                </a:lnTo>
                <a:lnTo>
                  <a:pt x="59" y="1"/>
                </a:lnTo>
                <a:lnTo>
                  <a:pt x="60" y="1"/>
                </a:lnTo>
                <a:lnTo>
                  <a:pt x="60" y="1"/>
                </a:lnTo>
                <a:lnTo>
                  <a:pt x="60" y="2"/>
                </a:lnTo>
                <a:lnTo>
                  <a:pt x="60" y="2"/>
                </a:lnTo>
                <a:lnTo>
                  <a:pt x="60" y="2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2" y="3"/>
                </a:lnTo>
                <a:lnTo>
                  <a:pt x="62" y="3"/>
                </a:lnTo>
                <a:lnTo>
                  <a:pt x="63" y="3"/>
                </a:lnTo>
                <a:lnTo>
                  <a:pt x="64" y="3"/>
                </a:lnTo>
                <a:lnTo>
                  <a:pt x="65" y="3"/>
                </a:lnTo>
                <a:lnTo>
                  <a:pt x="65" y="3"/>
                </a:lnTo>
                <a:lnTo>
                  <a:pt x="66" y="4"/>
                </a:lnTo>
                <a:lnTo>
                  <a:pt x="66" y="4"/>
                </a:lnTo>
                <a:lnTo>
                  <a:pt x="67" y="5"/>
                </a:lnTo>
                <a:lnTo>
                  <a:pt x="68" y="5"/>
                </a:lnTo>
                <a:lnTo>
                  <a:pt x="69" y="6"/>
                </a:lnTo>
                <a:lnTo>
                  <a:pt x="69" y="6"/>
                </a:lnTo>
                <a:lnTo>
                  <a:pt x="70" y="6"/>
                </a:lnTo>
                <a:lnTo>
                  <a:pt x="70" y="6"/>
                </a:lnTo>
                <a:lnTo>
                  <a:pt x="71" y="6"/>
                </a:lnTo>
                <a:lnTo>
                  <a:pt x="72" y="6"/>
                </a:lnTo>
                <a:lnTo>
                  <a:pt x="72" y="7"/>
                </a:lnTo>
                <a:lnTo>
                  <a:pt x="72" y="7"/>
                </a:lnTo>
                <a:lnTo>
                  <a:pt x="72" y="7"/>
                </a:lnTo>
                <a:lnTo>
                  <a:pt x="72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4" y="7"/>
                </a:lnTo>
                <a:lnTo>
                  <a:pt x="74" y="6"/>
                </a:lnTo>
                <a:lnTo>
                  <a:pt x="74" y="6"/>
                </a:lnTo>
                <a:lnTo>
                  <a:pt x="75" y="6"/>
                </a:lnTo>
                <a:lnTo>
                  <a:pt x="75" y="6"/>
                </a:lnTo>
                <a:lnTo>
                  <a:pt x="76" y="5"/>
                </a:lnTo>
                <a:lnTo>
                  <a:pt x="76" y="5"/>
                </a:lnTo>
                <a:lnTo>
                  <a:pt x="77" y="4"/>
                </a:lnTo>
                <a:lnTo>
                  <a:pt x="78" y="4"/>
                </a:lnTo>
                <a:lnTo>
                  <a:pt x="78" y="3"/>
                </a:lnTo>
                <a:lnTo>
                  <a:pt x="78" y="3"/>
                </a:lnTo>
                <a:lnTo>
                  <a:pt x="79" y="3"/>
                </a:lnTo>
                <a:lnTo>
                  <a:pt x="79" y="3"/>
                </a:lnTo>
                <a:lnTo>
                  <a:pt x="80" y="3"/>
                </a:lnTo>
                <a:lnTo>
                  <a:pt x="80" y="3"/>
                </a:lnTo>
                <a:lnTo>
                  <a:pt x="80" y="3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0" y="1"/>
                </a:lnTo>
                <a:lnTo>
                  <a:pt x="81" y="1"/>
                </a:lnTo>
                <a:lnTo>
                  <a:pt x="81" y="1"/>
                </a:lnTo>
                <a:lnTo>
                  <a:pt x="82" y="1"/>
                </a:lnTo>
                <a:lnTo>
                  <a:pt x="82" y="1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3"/>
                </a:lnTo>
                <a:lnTo>
                  <a:pt x="83" y="3"/>
                </a:lnTo>
                <a:lnTo>
                  <a:pt x="83" y="3"/>
                </a:lnTo>
                <a:lnTo>
                  <a:pt x="83" y="3"/>
                </a:lnTo>
                <a:lnTo>
                  <a:pt x="84" y="3"/>
                </a:lnTo>
                <a:lnTo>
                  <a:pt x="84" y="4"/>
                </a:lnTo>
                <a:lnTo>
                  <a:pt x="84" y="4"/>
                </a:lnTo>
                <a:lnTo>
                  <a:pt x="85" y="5"/>
                </a:lnTo>
                <a:lnTo>
                  <a:pt x="85" y="6"/>
                </a:lnTo>
                <a:lnTo>
                  <a:pt x="85" y="7"/>
                </a:lnTo>
                <a:lnTo>
                  <a:pt x="85" y="7"/>
                </a:lnTo>
                <a:lnTo>
                  <a:pt x="86" y="8"/>
                </a:lnTo>
                <a:lnTo>
                  <a:pt x="86" y="8"/>
                </a:lnTo>
                <a:lnTo>
                  <a:pt x="85" y="9"/>
                </a:lnTo>
                <a:lnTo>
                  <a:pt x="85" y="10"/>
                </a:lnTo>
                <a:lnTo>
                  <a:pt x="85" y="10"/>
                </a:lnTo>
                <a:lnTo>
                  <a:pt x="85" y="11"/>
                </a:lnTo>
                <a:lnTo>
                  <a:pt x="85" y="12"/>
                </a:lnTo>
                <a:lnTo>
                  <a:pt x="86" y="12"/>
                </a:lnTo>
                <a:lnTo>
                  <a:pt x="86" y="12"/>
                </a:lnTo>
                <a:lnTo>
                  <a:pt x="86" y="13"/>
                </a:lnTo>
                <a:lnTo>
                  <a:pt x="87" y="13"/>
                </a:lnTo>
                <a:lnTo>
                  <a:pt x="87" y="13"/>
                </a:lnTo>
                <a:lnTo>
                  <a:pt x="87" y="14"/>
                </a:lnTo>
                <a:lnTo>
                  <a:pt x="87" y="15"/>
                </a:lnTo>
                <a:lnTo>
                  <a:pt x="87" y="15"/>
                </a:lnTo>
                <a:lnTo>
                  <a:pt x="87" y="16"/>
                </a:lnTo>
                <a:lnTo>
                  <a:pt x="87" y="17"/>
                </a:lnTo>
                <a:lnTo>
                  <a:pt x="88" y="17"/>
                </a:lnTo>
                <a:lnTo>
                  <a:pt x="88" y="18"/>
                </a:lnTo>
                <a:lnTo>
                  <a:pt x="88" y="18"/>
                </a:lnTo>
                <a:lnTo>
                  <a:pt x="89" y="19"/>
                </a:lnTo>
                <a:lnTo>
                  <a:pt x="89" y="19"/>
                </a:lnTo>
                <a:lnTo>
                  <a:pt x="90" y="19"/>
                </a:lnTo>
                <a:lnTo>
                  <a:pt x="90" y="20"/>
                </a:lnTo>
                <a:lnTo>
                  <a:pt x="90" y="22"/>
                </a:lnTo>
                <a:lnTo>
                  <a:pt x="90" y="24"/>
                </a:lnTo>
                <a:lnTo>
                  <a:pt x="90" y="26"/>
                </a:lnTo>
                <a:lnTo>
                  <a:pt x="90" y="28"/>
                </a:lnTo>
                <a:lnTo>
                  <a:pt x="90" y="28"/>
                </a:lnTo>
                <a:lnTo>
                  <a:pt x="89" y="28"/>
                </a:lnTo>
                <a:lnTo>
                  <a:pt x="89" y="29"/>
                </a:lnTo>
                <a:lnTo>
                  <a:pt x="88" y="29"/>
                </a:lnTo>
                <a:lnTo>
                  <a:pt x="88" y="30"/>
                </a:lnTo>
                <a:lnTo>
                  <a:pt x="88" y="30"/>
                </a:lnTo>
                <a:lnTo>
                  <a:pt x="87" y="31"/>
                </a:lnTo>
                <a:lnTo>
                  <a:pt x="87" y="31"/>
                </a:lnTo>
                <a:lnTo>
                  <a:pt x="87" y="32"/>
                </a:lnTo>
                <a:lnTo>
                  <a:pt x="87" y="33"/>
                </a:lnTo>
                <a:lnTo>
                  <a:pt x="87" y="34"/>
                </a:lnTo>
                <a:lnTo>
                  <a:pt x="87" y="35"/>
                </a:lnTo>
                <a:lnTo>
                  <a:pt x="88" y="35"/>
                </a:lnTo>
                <a:lnTo>
                  <a:pt x="89" y="36"/>
                </a:lnTo>
                <a:lnTo>
                  <a:pt x="90" y="36"/>
                </a:lnTo>
                <a:lnTo>
                  <a:pt x="91" y="37"/>
                </a:lnTo>
                <a:lnTo>
                  <a:pt x="92" y="37"/>
                </a:lnTo>
                <a:lnTo>
                  <a:pt x="93" y="37"/>
                </a:lnTo>
                <a:lnTo>
                  <a:pt x="93" y="38"/>
                </a:lnTo>
                <a:lnTo>
                  <a:pt x="94" y="38"/>
                </a:lnTo>
                <a:lnTo>
                  <a:pt x="95" y="38"/>
                </a:lnTo>
                <a:lnTo>
                  <a:pt x="96" y="38"/>
                </a:lnTo>
                <a:lnTo>
                  <a:pt x="97" y="37"/>
                </a:lnTo>
                <a:lnTo>
                  <a:pt x="98" y="37"/>
                </a:lnTo>
                <a:lnTo>
                  <a:pt x="99" y="37"/>
                </a:lnTo>
                <a:lnTo>
                  <a:pt x="100" y="37"/>
                </a:lnTo>
                <a:lnTo>
                  <a:pt x="102" y="36"/>
                </a:lnTo>
                <a:lnTo>
                  <a:pt x="103" y="36"/>
                </a:lnTo>
                <a:lnTo>
                  <a:pt x="103" y="36"/>
                </a:lnTo>
                <a:lnTo>
                  <a:pt x="103" y="36"/>
                </a:lnTo>
                <a:lnTo>
                  <a:pt x="103" y="36"/>
                </a:lnTo>
                <a:lnTo>
                  <a:pt x="104" y="36"/>
                </a:lnTo>
                <a:lnTo>
                  <a:pt x="104" y="35"/>
                </a:lnTo>
                <a:lnTo>
                  <a:pt x="104" y="35"/>
                </a:lnTo>
                <a:lnTo>
                  <a:pt x="104" y="35"/>
                </a:lnTo>
                <a:lnTo>
                  <a:pt x="104" y="35"/>
                </a:lnTo>
                <a:lnTo>
                  <a:pt x="105" y="34"/>
                </a:lnTo>
                <a:lnTo>
                  <a:pt x="105" y="34"/>
                </a:lnTo>
                <a:lnTo>
                  <a:pt x="106" y="34"/>
                </a:lnTo>
                <a:lnTo>
                  <a:pt x="106" y="33"/>
                </a:lnTo>
                <a:lnTo>
                  <a:pt x="107" y="33"/>
                </a:lnTo>
                <a:lnTo>
                  <a:pt x="107" y="33"/>
                </a:lnTo>
                <a:lnTo>
                  <a:pt x="107" y="33"/>
                </a:lnTo>
                <a:lnTo>
                  <a:pt x="108" y="33"/>
                </a:lnTo>
                <a:lnTo>
                  <a:pt x="108" y="33"/>
                </a:lnTo>
                <a:lnTo>
                  <a:pt x="108" y="32"/>
                </a:lnTo>
                <a:lnTo>
                  <a:pt x="109" y="32"/>
                </a:lnTo>
                <a:lnTo>
                  <a:pt x="109" y="32"/>
                </a:lnTo>
                <a:lnTo>
                  <a:pt x="109" y="32"/>
                </a:lnTo>
                <a:lnTo>
                  <a:pt x="109" y="31"/>
                </a:lnTo>
                <a:lnTo>
                  <a:pt x="109" y="31"/>
                </a:lnTo>
                <a:lnTo>
                  <a:pt x="110" y="31"/>
                </a:lnTo>
                <a:lnTo>
                  <a:pt x="110" y="31"/>
                </a:lnTo>
                <a:lnTo>
                  <a:pt x="111" y="32"/>
                </a:lnTo>
                <a:lnTo>
                  <a:pt x="111" y="32"/>
                </a:lnTo>
                <a:lnTo>
                  <a:pt x="111" y="32"/>
                </a:lnTo>
                <a:lnTo>
                  <a:pt x="112" y="33"/>
                </a:lnTo>
                <a:lnTo>
                  <a:pt x="112" y="34"/>
                </a:lnTo>
                <a:lnTo>
                  <a:pt x="113" y="35"/>
                </a:lnTo>
                <a:lnTo>
                  <a:pt x="113" y="36"/>
                </a:lnTo>
                <a:lnTo>
                  <a:pt x="113" y="37"/>
                </a:lnTo>
                <a:lnTo>
                  <a:pt x="113" y="38"/>
                </a:lnTo>
                <a:lnTo>
                  <a:pt x="114" y="39"/>
                </a:lnTo>
                <a:lnTo>
                  <a:pt x="114" y="40"/>
                </a:lnTo>
                <a:lnTo>
                  <a:pt x="114" y="41"/>
                </a:lnTo>
                <a:lnTo>
                  <a:pt x="115" y="41"/>
                </a:lnTo>
                <a:lnTo>
                  <a:pt x="115" y="42"/>
                </a:lnTo>
                <a:lnTo>
                  <a:pt x="116" y="42"/>
                </a:lnTo>
                <a:lnTo>
                  <a:pt x="116" y="43"/>
                </a:lnTo>
                <a:lnTo>
                  <a:pt x="117" y="43"/>
                </a:lnTo>
                <a:lnTo>
                  <a:pt x="117" y="43"/>
                </a:lnTo>
                <a:lnTo>
                  <a:pt x="117" y="43"/>
                </a:lnTo>
                <a:lnTo>
                  <a:pt x="118" y="43"/>
                </a:lnTo>
                <a:lnTo>
                  <a:pt x="118" y="43"/>
                </a:lnTo>
                <a:lnTo>
                  <a:pt x="118" y="42"/>
                </a:lnTo>
                <a:lnTo>
                  <a:pt x="118" y="42"/>
                </a:lnTo>
                <a:lnTo>
                  <a:pt x="119" y="42"/>
                </a:lnTo>
                <a:lnTo>
                  <a:pt x="119" y="42"/>
                </a:lnTo>
                <a:lnTo>
                  <a:pt x="119" y="41"/>
                </a:lnTo>
                <a:lnTo>
                  <a:pt x="119" y="41"/>
                </a:lnTo>
                <a:lnTo>
                  <a:pt x="120" y="41"/>
                </a:lnTo>
                <a:lnTo>
                  <a:pt x="120" y="41"/>
                </a:lnTo>
                <a:lnTo>
                  <a:pt x="120" y="40"/>
                </a:lnTo>
                <a:lnTo>
                  <a:pt x="120" y="40"/>
                </a:lnTo>
                <a:lnTo>
                  <a:pt x="120" y="39"/>
                </a:lnTo>
                <a:lnTo>
                  <a:pt x="120" y="39"/>
                </a:lnTo>
                <a:lnTo>
                  <a:pt x="120" y="38"/>
                </a:lnTo>
                <a:lnTo>
                  <a:pt x="121" y="38"/>
                </a:lnTo>
                <a:lnTo>
                  <a:pt x="121" y="38"/>
                </a:lnTo>
                <a:lnTo>
                  <a:pt x="122" y="38"/>
                </a:lnTo>
                <a:lnTo>
                  <a:pt x="122" y="37"/>
                </a:lnTo>
                <a:lnTo>
                  <a:pt x="123" y="37"/>
                </a:lnTo>
                <a:lnTo>
                  <a:pt x="123" y="36"/>
                </a:lnTo>
                <a:lnTo>
                  <a:pt x="124" y="36"/>
                </a:lnTo>
                <a:lnTo>
                  <a:pt x="124" y="36"/>
                </a:lnTo>
                <a:lnTo>
                  <a:pt x="125" y="36"/>
                </a:lnTo>
                <a:lnTo>
                  <a:pt x="125" y="37"/>
                </a:lnTo>
                <a:lnTo>
                  <a:pt x="126" y="37"/>
                </a:lnTo>
                <a:lnTo>
                  <a:pt x="126" y="37"/>
                </a:lnTo>
                <a:lnTo>
                  <a:pt x="126" y="38"/>
                </a:lnTo>
                <a:lnTo>
                  <a:pt x="127" y="38"/>
                </a:lnTo>
                <a:lnTo>
                  <a:pt x="127" y="39"/>
                </a:lnTo>
                <a:lnTo>
                  <a:pt x="127" y="39"/>
                </a:lnTo>
                <a:lnTo>
                  <a:pt x="127" y="39"/>
                </a:lnTo>
                <a:lnTo>
                  <a:pt x="128" y="40"/>
                </a:lnTo>
                <a:lnTo>
                  <a:pt x="128" y="40"/>
                </a:lnTo>
                <a:lnTo>
                  <a:pt x="129" y="40"/>
                </a:lnTo>
                <a:lnTo>
                  <a:pt x="130" y="40"/>
                </a:lnTo>
                <a:lnTo>
                  <a:pt x="130" y="40"/>
                </a:lnTo>
                <a:lnTo>
                  <a:pt x="131" y="40"/>
                </a:lnTo>
                <a:lnTo>
                  <a:pt x="131" y="40"/>
                </a:lnTo>
                <a:lnTo>
                  <a:pt x="131" y="40"/>
                </a:lnTo>
                <a:lnTo>
                  <a:pt x="131" y="41"/>
                </a:lnTo>
                <a:lnTo>
                  <a:pt x="132" y="41"/>
                </a:lnTo>
                <a:lnTo>
                  <a:pt x="132" y="41"/>
                </a:lnTo>
                <a:lnTo>
                  <a:pt x="133" y="41"/>
                </a:lnTo>
                <a:lnTo>
                  <a:pt x="133" y="41"/>
                </a:lnTo>
                <a:lnTo>
                  <a:pt x="134" y="41"/>
                </a:lnTo>
                <a:lnTo>
                  <a:pt x="134" y="41"/>
                </a:lnTo>
                <a:lnTo>
                  <a:pt x="134" y="41"/>
                </a:lnTo>
                <a:lnTo>
                  <a:pt x="135" y="41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5" y="40"/>
                </a:lnTo>
                <a:lnTo>
                  <a:pt x="136" y="40"/>
                </a:lnTo>
                <a:lnTo>
                  <a:pt x="136" y="39"/>
                </a:lnTo>
                <a:lnTo>
                  <a:pt x="136" y="39"/>
                </a:lnTo>
                <a:lnTo>
                  <a:pt x="137" y="39"/>
                </a:lnTo>
                <a:lnTo>
                  <a:pt x="137" y="39"/>
                </a:lnTo>
                <a:lnTo>
                  <a:pt x="138" y="39"/>
                </a:lnTo>
                <a:lnTo>
                  <a:pt x="138" y="38"/>
                </a:lnTo>
                <a:lnTo>
                  <a:pt x="138" y="38"/>
                </a:lnTo>
                <a:lnTo>
                  <a:pt x="138" y="39"/>
                </a:lnTo>
                <a:lnTo>
                  <a:pt x="138" y="39"/>
                </a:lnTo>
                <a:lnTo>
                  <a:pt x="138" y="39"/>
                </a:lnTo>
                <a:lnTo>
                  <a:pt x="139" y="39"/>
                </a:lnTo>
                <a:lnTo>
                  <a:pt x="139" y="40"/>
                </a:lnTo>
              </a:path>
            </a:pathLst>
          </a:custGeom>
          <a:solidFill>
            <a:srgbClr val="92D050"/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5" name="Freeform 43">
            <a:extLst>
              <a:ext uri="{FF2B5EF4-FFF2-40B4-BE49-F238E27FC236}">
                <a16:creationId xmlns="" xmlns:a16="http://schemas.microsoft.com/office/drawing/2014/main" id="{2CC0E0CB-9C70-43C9-993A-645F3B33CE35}"/>
              </a:ext>
            </a:extLst>
          </p:cNvPr>
          <p:cNvSpPr>
            <a:spLocks/>
          </p:cNvSpPr>
          <p:nvPr/>
        </p:nvSpPr>
        <p:spPr bwMode="auto">
          <a:xfrm>
            <a:off x="4147510" y="3612325"/>
            <a:ext cx="1134664" cy="890523"/>
          </a:xfrm>
          <a:custGeom>
            <a:avLst/>
            <a:gdLst/>
            <a:ahLst/>
            <a:cxnLst>
              <a:cxn ang="0">
                <a:pos x="6" y="56"/>
              </a:cxn>
              <a:cxn ang="0">
                <a:pos x="22" y="84"/>
              </a:cxn>
              <a:cxn ang="0">
                <a:pos x="34" y="123"/>
              </a:cxn>
              <a:cxn ang="0">
                <a:pos x="56" y="162"/>
              </a:cxn>
              <a:cxn ang="0">
                <a:pos x="73" y="224"/>
              </a:cxn>
              <a:cxn ang="0">
                <a:pos x="84" y="269"/>
              </a:cxn>
              <a:cxn ang="0">
                <a:pos x="95" y="314"/>
              </a:cxn>
              <a:cxn ang="0">
                <a:pos x="95" y="359"/>
              </a:cxn>
              <a:cxn ang="0">
                <a:pos x="95" y="409"/>
              </a:cxn>
              <a:cxn ang="0">
                <a:pos x="78" y="454"/>
              </a:cxn>
              <a:cxn ang="0">
                <a:pos x="62" y="493"/>
              </a:cxn>
              <a:cxn ang="0">
                <a:pos x="78" y="515"/>
              </a:cxn>
              <a:cxn ang="0">
                <a:pos x="106" y="538"/>
              </a:cxn>
              <a:cxn ang="0">
                <a:pos x="129" y="555"/>
              </a:cxn>
              <a:cxn ang="0">
                <a:pos x="145" y="577"/>
              </a:cxn>
              <a:cxn ang="0">
                <a:pos x="157" y="600"/>
              </a:cxn>
              <a:cxn ang="0">
                <a:pos x="168" y="633"/>
              </a:cxn>
              <a:cxn ang="0">
                <a:pos x="179" y="667"/>
              </a:cxn>
              <a:cxn ang="0">
                <a:pos x="196" y="678"/>
              </a:cxn>
              <a:cxn ang="0">
                <a:pos x="218" y="689"/>
              </a:cxn>
              <a:cxn ang="0">
                <a:pos x="229" y="695"/>
              </a:cxn>
              <a:cxn ang="0">
                <a:pos x="241" y="717"/>
              </a:cxn>
              <a:cxn ang="0">
                <a:pos x="246" y="734"/>
              </a:cxn>
              <a:cxn ang="0">
                <a:pos x="325" y="555"/>
              </a:cxn>
              <a:cxn ang="0">
                <a:pos x="631" y="510"/>
              </a:cxn>
              <a:cxn ang="0">
                <a:pos x="804" y="470"/>
              </a:cxn>
              <a:cxn ang="0">
                <a:pos x="884" y="521"/>
              </a:cxn>
              <a:cxn ang="0">
                <a:pos x="884" y="487"/>
              </a:cxn>
              <a:cxn ang="0">
                <a:pos x="867" y="459"/>
              </a:cxn>
              <a:cxn ang="0">
                <a:pos x="856" y="437"/>
              </a:cxn>
              <a:cxn ang="0">
                <a:pos x="845" y="398"/>
              </a:cxn>
              <a:cxn ang="0">
                <a:pos x="822" y="342"/>
              </a:cxn>
              <a:cxn ang="0">
                <a:pos x="817" y="319"/>
              </a:cxn>
              <a:cxn ang="0">
                <a:pos x="794" y="303"/>
              </a:cxn>
              <a:cxn ang="0">
                <a:pos x="778" y="297"/>
              </a:cxn>
              <a:cxn ang="0">
                <a:pos x="739" y="286"/>
              </a:cxn>
              <a:cxn ang="0">
                <a:pos x="694" y="224"/>
              </a:cxn>
              <a:cxn ang="0">
                <a:pos x="660" y="179"/>
              </a:cxn>
              <a:cxn ang="0">
                <a:pos x="638" y="146"/>
              </a:cxn>
              <a:cxn ang="0">
                <a:pos x="627" y="118"/>
              </a:cxn>
              <a:cxn ang="0">
                <a:pos x="621" y="84"/>
              </a:cxn>
              <a:cxn ang="0">
                <a:pos x="615" y="50"/>
              </a:cxn>
              <a:cxn ang="0">
                <a:pos x="615" y="11"/>
              </a:cxn>
              <a:cxn ang="0">
                <a:pos x="537" y="11"/>
              </a:cxn>
              <a:cxn ang="0">
                <a:pos x="431" y="22"/>
              </a:cxn>
              <a:cxn ang="0">
                <a:pos x="313" y="34"/>
              </a:cxn>
              <a:cxn ang="0">
                <a:pos x="201" y="39"/>
              </a:cxn>
              <a:cxn ang="0">
                <a:pos x="78" y="39"/>
              </a:cxn>
            </a:cxnLst>
            <a:rect l="0" t="0" r="r" b="b"/>
            <a:pathLst>
              <a:path w="884" h="734">
                <a:moveTo>
                  <a:pt x="0" y="39"/>
                </a:moveTo>
                <a:lnTo>
                  <a:pt x="0" y="45"/>
                </a:lnTo>
                <a:lnTo>
                  <a:pt x="6" y="56"/>
                </a:lnTo>
                <a:lnTo>
                  <a:pt x="11" y="62"/>
                </a:lnTo>
                <a:lnTo>
                  <a:pt x="17" y="73"/>
                </a:lnTo>
                <a:lnTo>
                  <a:pt x="22" y="84"/>
                </a:lnTo>
                <a:lnTo>
                  <a:pt x="28" y="101"/>
                </a:lnTo>
                <a:lnTo>
                  <a:pt x="34" y="112"/>
                </a:lnTo>
                <a:lnTo>
                  <a:pt x="34" y="123"/>
                </a:lnTo>
                <a:lnTo>
                  <a:pt x="39" y="140"/>
                </a:lnTo>
                <a:lnTo>
                  <a:pt x="50" y="151"/>
                </a:lnTo>
                <a:lnTo>
                  <a:pt x="56" y="162"/>
                </a:lnTo>
                <a:lnTo>
                  <a:pt x="67" y="196"/>
                </a:lnTo>
                <a:lnTo>
                  <a:pt x="67" y="207"/>
                </a:lnTo>
                <a:lnTo>
                  <a:pt x="73" y="224"/>
                </a:lnTo>
                <a:lnTo>
                  <a:pt x="78" y="241"/>
                </a:lnTo>
                <a:lnTo>
                  <a:pt x="78" y="252"/>
                </a:lnTo>
                <a:lnTo>
                  <a:pt x="84" y="269"/>
                </a:lnTo>
                <a:lnTo>
                  <a:pt x="84" y="286"/>
                </a:lnTo>
                <a:lnTo>
                  <a:pt x="95" y="303"/>
                </a:lnTo>
                <a:lnTo>
                  <a:pt x="95" y="314"/>
                </a:lnTo>
                <a:lnTo>
                  <a:pt x="95" y="331"/>
                </a:lnTo>
                <a:lnTo>
                  <a:pt x="95" y="347"/>
                </a:lnTo>
                <a:lnTo>
                  <a:pt x="95" y="359"/>
                </a:lnTo>
                <a:lnTo>
                  <a:pt x="95" y="381"/>
                </a:lnTo>
                <a:lnTo>
                  <a:pt x="95" y="392"/>
                </a:lnTo>
                <a:lnTo>
                  <a:pt x="95" y="409"/>
                </a:lnTo>
                <a:lnTo>
                  <a:pt x="84" y="426"/>
                </a:lnTo>
                <a:lnTo>
                  <a:pt x="84" y="437"/>
                </a:lnTo>
                <a:lnTo>
                  <a:pt x="78" y="454"/>
                </a:lnTo>
                <a:lnTo>
                  <a:pt x="73" y="465"/>
                </a:lnTo>
                <a:lnTo>
                  <a:pt x="73" y="482"/>
                </a:lnTo>
                <a:lnTo>
                  <a:pt x="62" y="493"/>
                </a:lnTo>
                <a:lnTo>
                  <a:pt x="67" y="499"/>
                </a:lnTo>
                <a:lnTo>
                  <a:pt x="73" y="504"/>
                </a:lnTo>
                <a:lnTo>
                  <a:pt x="78" y="515"/>
                </a:lnTo>
                <a:lnTo>
                  <a:pt x="84" y="521"/>
                </a:lnTo>
                <a:lnTo>
                  <a:pt x="95" y="527"/>
                </a:lnTo>
                <a:lnTo>
                  <a:pt x="106" y="538"/>
                </a:lnTo>
                <a:lnTo>
                  <a:pt x="117" y="543"/>
                </a:lnTo>
                <a:lnTo>
                  <a:pt x="123" y="549"/>
                </a:lnTo>
                <a:lnTo>
                  <a:pt x="129" y="555"/>
                </a:lnTo>
                <a:lnTo>
                  <a:pt x="134" y="566"/>
                </a:lnTo>
                <a:lnTo>
                  <a:pt x="145" y="572"/>
                </a:lnTo>
                <a:lnTo>
                  <a:pt x="145" y="577"/>
                </a:lnTo>
                <a:lnTo>
                  <a:pt x="151" y="583"/>
                </a:lnTo>
                <a:lnTo>
                  <a:pt x="151" y="588"/>
                </a:lnTo>
                <a:lnTo>
                  <a:pt x="157" y="600"/>
                </a:lnTo>
                <a:lnTo>
                  <a:pt x="162" y="616"/>
                </a:lnTo>
                <a:lnTo>
                  <a:pt x="162" y="622"/>
                </a:lnTo>
                <a:lnTo>
                  <a:pt x="168" y="633"/>
                </a:lnTo>
                <a:lnTo>
                  <a:pt x="173" y="644"/>
                </a:lnTo>
                <a:lnTo>
                  <a:pt x="173" y="650"/>
                </a:lnTo>
                <a:lnTo>
                  <a:pt x="179" y="667"/>
                </a:lnTo>
                <a:lnTo>
                  <a:pt x="179" y="672"/>
                </a:lnTo>
                <a:lnTo>
                  <a:pt x="190" y="672"/>
                </a:lnTo>
                <a:lnTo>
                  <a:pt x="196" y="678"/>
                </a:lnTo>
                <a:lnTo>
                  <a:pt x="201" y="678"/>
                </a:lnTo>
                <a:lnTo>
                  <a:pt x="207" y="684"/>
                </a:lnTo>
                <a:lnTo>
                  <a:pt x="218" y="689"/>
                </a:lnTo>
                <a:lnTo>
                  <a:pt x="224" y="689"/>
                </a:lnTo>
                <a:lnTo>
                  <a:pt x="224" y="695"/>
                </a:lnTo>
                <a:lnTo>
                  <a:pt x="229" y="695"/>
                </a:lnTo>
                <a:lnTo>
                  <a:pt x="229" y="706"/>
                </a:lnTo>
                <a:lnTo>
                  <a:pt x="241" y="712"/>
                </a:lnTo>
                <a:lnTo>
                  <a:pt x="241" y="717"/>
                </a:lnTo>
                <a:lnTo>
                  <a:pt x="246" y="723"/>
                </a:lnTo>
                <a:lnTo>
                  <a:pt x="246" y="728"/>
                </a:lnTo>
                <a:lnTo>
                  <a:pt x="246" y="734"/>
                </a:lnTo>
                <a:lnTo>
                  <a:pt x="246" y="734"/>
                </a:lnTo>
                <a:lnTo>
                  <a:pt x="252" y="734"/>
                </a:lnTo>
                <a:cubicBezTo>
                  <a:pt x="265" y="704"/>
                  <a:pt x="206" y="594"/>
                  <a:pt x="325" y="555"/>
                </a:cubicBezTo>
                <a:cubicBezTo>
                  <a:pt x="444" y="516"/>
                  <a:pt x="541" y="650"/>
                  <a:pt x="593" y="628"/>
                </a:cubicBezTo>
                <a:cubicBezTo>
                  <a:pt x="643" y="630"/>
                  <a:pt x="619" y="588"/>
                  <a:pt x="625" y="568"/>
                </a:cubicBezTo>
                <a:cubicBezTo>
                  <a:pt x="631" y="548"/>
                  <a:pt x="620" y="531"/>
                  <a:pt x="631" y="510"/>
                </a:cubicBezTo>
                <a:cubicBezTo>
                  <a:pt x="642" y="489"/>
                  <a:pt x="672" y="457"/>
                  <a:pt x="692" y="445"/>
                </a:cubicBezTo>
                <a:cubicBezTo>
                  <a:pt x="712" y="433"/>
                  <a:pt x="722" y="426"/>
                  <a:pt x="754" y="440"/>
                </a:cubicBezTo>
                <a:cubicBezTo>
                  <a:pt x="773" y="444"/>
                  <a:pt x="782" y="455"/>
                  <a:pt x="804" y="470"/>
                </a:cubicBezTo>
                <a:cubicBezTo>
                  <a:pt x="826" y="485"/>
                  <a:pt x="871" y="517"/>
                  <a:pt x="884" y="527"/>
                </a:cubicBezTo>
                <a:lnTo>
                  <a:pt x="884" y="527"/>
                </a:lnTo>
                <a:lnTo>
                  <a:pt x="884" y="521"/>
                </a:lnTo>
                <a:lnTo>
                  <a:pt x="884" y="504"/>
                </a:lnTo>
                <a:lnTo>
                  <a:pt x="884" y="493"/>
                </a:lnTo>
                <a:lnTo>
                  <a:pt x="884" y="487"/>
                </a:lnTo>
                <a:lnTo>
                  <a:pt x="878" y="482"/>
                </a:lnTo>
                <a:lnTo>
                  <a:pt x="873" y="465"/>
                </a:lnTo>
                <a:lnTo>
                  <a:pt x="867" y="459"/>
                </a:lnTo>
                <a:lnTo>
                  <a:pt x="867" y="454"/>
                </a:lnTo>
                <a:lnTo>
                  <a:pt x="862" y="448"/>
                </a:lnTo>
                <a:lnTo>
                  <a:pt x="856" y="437"/>
                </a:lnTo>
                <a:lnTo>
                  <a:pt x="856" y="431"/>
                </a:lnTo>
                <a:lnTo>
                  <a:pt x="850" y="415"/>
                </a:lnTo>
                <a:lnTo>
                  <a:pt x="845" y="398"/>
                </a:lnTo>
                <a:lnTo>
                  <a:pt x="834" y="381"/>
                </a:lnTo>
                <a:lnTo>
                  <a:pt x="828" y="359"/>
                </a:lnTo>
                <a:lnTo>
                  <a:pt x="822" y="342"/>
                </a:lnTo>
                <a:lnTo>
                  <a:pt x="822" y="336"/>
                </a:lnTo>
                <a:lnTo>
                  <a:pt x="817" y="331"/>
                </a:lnTo>
                <a:lnTo>
                  <a:pt x="817" y="319"/>
                </a:lnTo>
                <a:lnTo>
                  <a:pt x="811" y="314"/>
                </a:lnTo>
                <a:lnTo>
                  <a:pt x="806" y="308"/>
                </a:lnTo>
                <a:lnTo>
                  <a:pt x="794" y="303"/>
                </a:lnTo>
                <a:lnTo>
                  <a:pt x="789" y="303"/>
                </a:lnTo>
                <a:lnTo>
                  <a:pt x="783" y="297"/>
                </a:lnTo>
                <a:lnTo>
                  <a:pt x="778" y="297"/>
                </a:lnTo>
                <a:lnTo>
                  <a:pt x="767" y="291"/>
                </a:lnTo>
                <a:lnTo>
                  <a:pt x="755" y="291"/>
                </a:lnTo>
                <a:lnTo>
                  <a:pt x="739" y="286"/>
                </a:lnTo>
                <a:lnTo>
                  <a:pt x="727" y="269"/>
                </a:lnTo>
                <a:lnTo>
                  <a:pt x="716" y="258"/>
                </a:lnTo>
                <a:lnTo>
                  <a:pt x="694" y="224"/>
                </a:lnTo>
                <a:lnTo>
                  <a:pt x="683" y="213"/>
                </a:lnTo>
                <a:lnTo>
                  <a:pt x="671" y="202"/>
                </a:lnTo>
                <a:lnTo>
                  <a:pt x="660" y="179"/>
                </a:lnTo>
                <a:lnTo>
                  <a:pt x="649" y="168"/>
                </a:lnTo>
                <a:lnTo>
                  <a:pt x="638" y="151"/>
                </a:lnTo>
                <a:lnTo>
                  <a:pt x="638" y="146"/>
                </a:lnTo>
                <a:lnTo>
                  <a:pt x="632" y="129"/>
                </a:lnTo>
                <a:lnTo>
                  <a:pt x="632" y="123"/>
                </a:lnTo>
                <a:lnTo>
                  <a:pt x="627" y="118"/>
                </a:lnTo>
                <a:lnTo>
                  <a:pt x="621" y="106"/>
                </a:lnTo>
                <a:lnTo>
                  <a:pt x="621" y="95"/>
                </a:lnTo>
                <a:lnTo>
                  <a:pt x="621" y="84"/>
                </a:lnTo>
                <a:lnTo>
                  <a:pt x="615" y="73"/>
                </a:lnTo>
                <a:lnTo>
                  <a:pt x="615" y="62"/>
                </a:lnTo>
                <a:lnTo>
                  <a:pt x="615" y="50"/>
                </a:lnTo>
                <a:lnTo>
                  <a:pt x="615" y="34"/>
                </a:lnTo>
                <a:lnTo>
                  <a:pt x="615" y="22"/>
                </a:lnTo>
                <a:lnTo>
                  <a:pt x="615" y="11"/>
                </a:lnTo>
                <a:lnTo>
                  <a:pt x="615" y="0"/>
                </a:lnTo>
                <a:lnTo>
                  <a:pt x="576" y="6"/>
                </a:lnTo>
                <a:lnTo>
                  <a:pt x="537" y="11"/>
                </a:lnTo>
                <a:lnTo>
                  <a:pt x="504" y="17"/>
                </a:lnTo>
                <a:lnTo>
                  <a:pt x="470" y="17"/>
                </a:lnTo>
                <a:lnTo>
                  <a:pt x="431" y="22"/>
                </a:lnTo>
                <a:lnTo>
                  <a:pt x="392" y="22"/>
                </a:lnTo>
                <a:lnTo>
                  <a:pt x="352" y="28"/>
                </a:lnTo>
                <a:lnTo>
                  <a:pt x="313" y="34"/>
                </a:lnTo>
                <a:lnTo>
                  <a:pt x="280" y="34"/>
                </a:lnTo>
                <a:lnTo>
                  <a:pt x="241" y="34"/>
                </a:lnTo>
                <a:lnTo>
                  <a:pt x="201" y="39"/>
                </a:lnTo>
                <a:lnTo>
                  <a:pt x="162" y="39"/>
                </a:lnTo>
                <a:lnTo>
                  <a:pt x="117" y="39"/>
                </a:lnTo>
                <a:lnTo>
                  <a:pt x="78" y="39"/>
                </a:lnTo>
                <a:lnTo>
                  <a:pt x="39" y="39"/>
                </a:lnTo>
                <a:lnTo>
                  <a:pt x="0" y="39"/>
                </a:lnTo>
              </a:path>
            </a:pathLst>
          </a:custGeom>
          <a:solidFill>
            <a:srgbClr val="92D050"/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="" xmlns:a16="http://schemas.microsoft.com/office/drawing/2014/main" id="{A702BA09-1FF1-41EF-AD34-7CE5B28DB428}"/>
              </a:ext>
            </a:extLst>
          </p:cNvPr>
          <p:cNvSpPr>
            <a:spLocks/>
          </p:cNvSpPr>
          <p:nvPr/>
        </p:nvSpPr>
        <p:spPr bwMode="auto">
          <a:xfrm>
            <a:off x="3568870" y="3630786"/>
            <a:ext cx="893407" cy="1279214"/>
          </a:xfrm>
          <a:custGeom>
            <a:avLst/>
            <a:gdLst/>
            <a:ahLst/>
            <a:cxnLst>
              <a:cxn ang="0">
                <a:pos x="77" y="17"/>
              </a:cxn>
              <a:cxn ang="0">
                <a:pos x="84" y="37"/>
              </a:cxn>
              <a:cxn ang="0">
                <a:pos x="86" y="57"/>
              </a:cxn>
              <a:cxn ang="0">
                <a:pos x="81" y="75"/>
              </a:cxn>
              <a:cxn ang="0">
                <a:pos x="91" y="84"/>
              </a:cxn>
              <a:cxn ang="0">
                <a:pos x="97" y="94"/>
              </a:cxn>
              <a:cxn ang="0">
                <a:pos x="102" y="104"/>
              </a:cxn>
              <a:cxn ang="0">
                <a:pos x="109" y="109"/>
              </a:cxn>
              <a:cxn ang="0">
                <a:pos x="109" y="115"/>
              </a:cxn>
              <a:cxn ang="0">
                <a:pos x="108" y="117"/>
              </a:cxn>
              <a:cxn ang="0">
                <a:pos x="106" y="119"/>
              </a:cxn>
              <a:cxn ang="0">
                <a:pos x="102" y="120"/>
              </a:cxn>
              <a:cxn ang="0">
                <a:pos x="101" y="119"/>
              </a:cxn>
              <a:cxn ang="0">
                <a:pos x="98" y="121"/>
              </a:cxn>
              <a:cxn ang="0">
                <a:pos x="94" y="125"/>
              </a:cxn>
              <a:cxn ang="0">
                <a:pos x="93" y="128"/>
              </a:cxn>
              <a:cxn ang="0">
                <a:pos x="88" y="130"/>
              </a:cxn>
              <a:cxn ang="0">
                <a:pos x="85" y="132"/>
              </a:cxn>
              <a:cxn ang="0">
                <a:pos x="83" y="134"/>
              </a:cxn>
              <a:cxn ang="0">
                <a:pos x="78" y="136"/>
              </a:cxn>
              <a:cxn ang="0">
                <a:pos x="72" y="140"/>
              </a:cxn>
              <a:cxn ang="0">
                <a:pos x="70" y="144"/>
              </a:cxn>
              <a:cxn ang="0">
                <a:pos x="66" y="148"/>
              </a:cxn>
              <a:cxn ang="0">
                <a:pos x="63" y="151"/>
              </a:cxn>
              <a:cxn ang="0">
                <a:pos x="59" y="158"/>
              </a:cxn>
              <a:cxn ang="0">
                <a:pos x="54" y="165"/>
              </a:cxn>
              <a:cxn ang="0">
                <a:pos x="51" y="162"/>
              </a:cxn>
              <a:cxn ang="0">
                <a:pos x="49" y="160"/>
              </a:cxn>
              <a:cxn ang="0">
                <a:pos x="50" y="157"/>
              </a:cxn>
              <a:cxn ang="0">
                <a:pos x="47" y="152"/>
              </a:cxn>
              <a:cxn ang="0">
                <a:pos x="43" y="148"/>
              </a:cxn>
              <a:cxn ang="0">
                <a:pos x="40" y="147"/>
              </a:cxn>
              <a:cxn ang="0">
                <a:pos x="37" y="148"/>
              </a:cxn>
              <a:cxn ang="0">
                <a:pos x="24" y="149"/>
              </a:cxn>
              <a:cxn ang="0">
                <a:pos x="17" y="146"/>
              </a:cxn>
              <a:cxn ang="0">
                <a:pos x="15" y="139"/>
              </a:cxn>
              <a:cxn ang="0">
                <a:pos x="13" y="135"/>
              </a:cxn>
              <a:cxn ang="0">
                <a:pos x="11" y="129"/>
              </a:cxn>
              <a:cxn ang="0">
                <a:pos x="9" y="123"/>
              </a:cxn>
              <a:cxn ang="0">
                <a:pos x="3" y="122"/>
              </a:cxn>
              <a:cxn ang="0">
                <a:pos x="1" y="118"/>
              </a:cxn>
              <a:cxn ang="0">
                <a:pos x="0" y="110"/>
              </a:cxn>
              <a:cxn ang="0">
                <a:pos x="1" y="109"/>
              </a:cxn>
              <a:cxn ang="0">
                <a:pos x="11" y="103"/>
              </a:cxn>
              <a:cxn ang="0">
                <a:pos x="36" y="87"/>
              </a:cxn>
              <a:cxn ang="0">
                <a:pos x="35" y="82"/>
              </a:cxn>
              <a:cxn ang="0">
                <a:pos x="36" y="77"/>
              </a:cxn>
              <a:cxn ang="0">
                <a:pos x="40" y="68"/>
              </a:cxn>
              <a:cxn ang="0">
                <a:pos x="39" y="57"/>
              </a:cxn>
              <a:cxn ang="0">
                <a:pos x="32" y="52"/>
              </a:cxn>
              <a:cxn ang="0">
                <a:pos x="31" y="31"/>
              </a:cxn>
              <a:cxn ang="0">
                <a:pos x="27" y="25"/>
              </a:cxn>
              <a:cxn ang="0">
                <a:pos x="25" y="20"/>
              </a:cxn>
              <a:cxn ang="0">
                <a:pos x="28" y="8"/>
              </a:cxn>
              <a:cxn ang="0">
                <a:pos x="34" y="1"/>
              </a:cxn>
              <a:cxn ang="0">
                <a:pos x="60" y="1"/>
              </a:cxn>
              <a:cxn ang="0">
                <a:pos x="70" y="2"/>
              </a:cxn>
            </a:cxnLst>
            <a:rect l="0" t="0" r="r" b="b"/>
            <a:pathLst>
              <a:path w="110" h="165">
                <a:moveTo>
                  <a:pt x="71" y="4"/>
                </a:moveTo>
                <a:lnTo>
                  <a:pt x="72" y="6"/>
                </a:lnTo>
                <a:lnTo>
                  <a:pt x="73" y="7"/>
                </a:lnTo>
                <a:lnTo>
                  <a:pt x="74" y="9"/>
                </a:lnTo>
                <a:lnTo>
                  <a:pt x="75" y="11"/>
                </a:lnTo>
                <a:lnTo>
                  <a:pt x="76" y="13"/>
                </a:lnTo>
                <a:lnTo>
                  <a:pt x="77" y="15"/>
                </a:lnTo>
                <a:lnTo>
                  <a:pt x="77" y="17"/>
                </a:lnTo>
                <a:lnTo>
                  <a:pt x="78" y="19"/>
                </a:lnTo>
                <a:lnTo>
                  <a:pt x="79" y="21"/>
                </a:lnTo>
                <a:lnTo>
                  <a:pt x="80" y="23"/>
                </a:lnTo>
                <a:lnTo>
                  <a:pt x="82" y="28"/>
                </a:lnTo>
                <a:lnTo>
                  <a:pt x="82" y="30"/>
                </a:lnTo>
                <a:lnTo>
                  <a:pt x="83" y="33"/>
                </a:lnTo>
                <a:lnTo>
                  <a:pt x="84" y="35"/>
                </a:lnTo>
                <a:lnTo>
                  <a:pt x="84" y="37"/>
                </a:lnTo>
                <a:lnTo>
                  <a:pt x="85" y="40"/>
                </a:lnTo>
                <a:lnTo>
                  <a:pt x="85" y="42"/>
                </a:lnTo>
                <a:lnTo>
                  <a:pt x="86" y="45"/>
                </a:lnTo>
                <a:lnTo>
                  <a:pt x="86" y="47"/>
                </a:lnTo>
                <a:lnTo>
                  <a:pt x="86" y="49"/>
                </a:lnTo>
                <a:lnTo>
                  <a:pt x="86" y="52"/>
                </a:lnTo>
                <a:lnTo>
                  <a:pt x="86" y="54"/>
                </a:lnTo>
                <a:lnTo>
                  <a:pt x="86" y="57"/>
                </a:lnTo>
                <a:lnTo>
                  <a:pt x="86" y="59"/>
                </a:lnTo>
                <a:lnTo>
                  <a:pt x="86" y="62"/>
                </a:lnTo>
                <a:lnTo>
                  <a:pt x="85" y="64"/>
                </a:lnTo>
                <a:lnTo>
                  <a:pt x="85" y="66"/>
                </a:lnTo>
                <a:lnTo>
                  <a:pt x="84" y="69"/>
                </a:lnTo>
                <a:lnTo>
                  <a:pt x="83" y="71"/>
                </a:lnTo>
                <a:lnTo>
                  <a:pt x="83" y="73"/>
                </a:lnTo>
                <a:lnTo>
                  <a:pt x="81" y="75"/>
                </a:lnTo>
                <a:lnTo>
                  <a:pt x="82" y="76"/>
                </a:lnTo>
                <a:lnTo>
                  <a:pt x="83" y="77"/>
                </a:lnTo>
                <a:lnTo>
                  <a:pt x="84" y="78"/>
                </a:lnTo>
                <a:lnTo>
                  <a:pt x="85" y="79"/>
                </a:lnTo>
                <a:lnTo>
                  <a:pt x="86" y="80"/>
                </a:lnTo>
                <a:lnTo>
                  <a:pt x="88" y="82"/>
                </a:lnTo>
                <a:lnTo>
                  <a:pt x="90" y="83"/>
                </a:lnTo>
                <a:lnTo>
                  <a:pt x="91" y="84"/>
                </a:lnTo>
                <a:lnTo>
                  <a:pt x="92" y="85"/>
                </a:lnTo>
                <a:lnTo>
                  <a:pt x="93" y="86"/>
                </a:lnTo>
                <a:lnTo>
                  <a:pt x="94" y="87"/>
                </a:lnTo>
                <a:lnTo>
                  <a:pt x="94" y="88"/>
                </a:lnTo>
                <a:lnTo>
                  <a:pt x="95" y="89"/>
                </a:lnTo>
                <a:lnTo>
                  <a:pt x="95" y="90"/>
                </a:lnTo>
                <a:lnTo>
                  <a:pt x="96" y="92"/>
                </a:lnTo>
                <a:lnTo>
                  <a:pt x="97" y="94"/>
                </a:lnTo>
                <a:lnTo>
                  <a:pt x="97" y="95"/>
                </a:lnTo>
                <a:lnTo>
                  <a:pt x="98" y="97"/>
                </a:lnTo>
                <a:lnTo>
                  <a:pt x="99" y="99"/>
                </a:lnTo>
                <a:lnTo>
                  <a:pt x="99" y="100"/>
                </a:lnTo>
                <a:lnTo>
                  <a:pt x="100" y="102"/>
                </a:lnTo>
                <a:lnTo>
                  <a:pt x="100" y="103"/>
                </a:lnTo>
                <a:lnTo>
                  <a:pt x="101" y="103"/>
                </a:lnTo>
                <a:lnTo>
                  <a:pt x="102" y="104"/>
                </a:lnTo>
                <a:lnTo>
                  <a:pt x="103" y="104"/>
                </a:lnTo>
                <a:lnTo>
                  <a:pt x="104" y="105"/>
                </a:lnTo>
                <a:lnTo>
                  <a:pt x="106" y="106"/>
                </a:lnTo>
                <a:lnTo>
                  <a:pt x="107" y="106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9" y="109"/>
                </a:lnTo>
                <a:lnTo>
                  <a:pt x="109" y="110"/>
                </a:lnTo>
                <a:lnTo>
                  <a:pt x="110" y="111"/>
                </a:lnTo>
                <a:lnTo>
                  <a:pt x="110" y="112"/>
                </a:lnTo>
                <a:lnTo>
                  <a:pt x="110" y="113"/>
                </a:lnTo>
                <a:lnTo>
                  <a:pt x="110" y="114"/>
                </a:lnTo>
                <a:lnTo>
                  <a:pt x="110" y="114"/>
                </a:lnTo>
                <a:lnTo>
                  <a:pt x="110" y="115"/>
                </a:lnTo>
                <a:lnTo>
                  <a:pt x="109" y="115"/>
                </a:lnTo>
                <a:lnTo>
                  <a:pt x="109" y="115"/>
                </a:lnTo>
                <a:lnTo>
                  <a:pt x="108" y="115"/>
                </a:lnTo>
                <a:lnTo>
                  <a:pt x="108" y="116"/>
                </a:lnTo>
                <a:lnTo>
                  <a:pt x="108" y="116"/>
                </a:lnTo>
                <a:lnTo>
                  <a:pt x="108" y="116"/>
                </a:lnTo>
                <a:lnTo>
                  <a:pt x="108" y="117"/>
                </a:lnTo>
                <a:lnTo>
                  <a:pt x="108" y="117"/>
                </a:lnTo>
                <a:lnTo>
                  <a:pt x="108" y="117"/>
                </a:lnTo>
                <a:lnTo>
                  <a:pt x="107" y="117"/>
                </a:lnTo>
                <a:lnTo>
                  <a:pt x="107" y="117"/>
                </a:lnTo>
                <a:lnTo>
                  <a:pt x="107" y="117"/>
                </a:lnTo>
                <a:lnTo>
                  <a:pt x="106" y="117"/>
                </a:lnTo>
                <a:lnTo>
                  <a:pt x="106" y="118"/>
                </a:lnTo>
                <a:lnTo>
                  <a:pt x="106" y="118"/>
                </a:lnTo>
                <a:lnTo>
                  <a:pt x="106" y="119"/>
                </a:lnTo>
                <a:lnTo>
                  <a:pt x="106" y="119"/>
                </a:lnTo>
                <a:lnTo>
                  <a:pt x="105" y="119"/>
                </a:lnTo>
                <a:lnTo>
                  <a:pt x="105" y="119"/>
                </a:lnTo>
                <a:lnTo>
                  <a:pt x="105" y="119"/>
                </a:lnTo>
                <a:lnTo>
                  <a:pt x="104" y="120"/>
                </a:lnTo>
                <a:lnTo>
                  <a:pt x="104" y="120"/>
                </a:lnTo>
                <a:lnTo>
                  <a:pt x="103" y="120"/>
                </a:lnTo>
                <a:lnTo>
                  <a:pt x="103" y="120"/>
                </a:lnTo>
                <a:lnTo>
                  <a:pt x="102" y="120"/>
                </a:lnTo>
                <a:lnTo>
                  <a:pt x="102" y="120"/>
                </a:lnTo>
                <a:lnTo>
                  <a:pt x="101" y="120"/>
                </a:lnTo>
                <a:lnTo>
                  <a:pt x="101" y="120"/>
                </a:lnTo>
                <a:lnTo>
                  <a:pt x="101" y="120"/>
                </a:lnTo>
                <a:lnTo>
                  <a:pt x="101" y="119"/>
                </a:lnTo>
                <a:lnTo>
                  <a:pt x="101" y="119"/>
                </a:lnTo>
                <a:lnTo>
                  <a:pt x="101" y="119"/>
                </a:lnTo>
                <a:lnTo>
                  <a:pt x="101" y="119"/>
                </a:lnTo>
                <a:lnTo>
                  <a:pt x="100" y="119"/>
                </a:lnTo>
                <a:lnTo>
                  <a:pt x="100" y="119"/>
                </a:lnTo>
                <a:lnTo>
                  <a:pt x="100" y="119"/>
                </a:lnTo>
                <a:lnTo>
                  <a:pt x="100" y="120"/>
                </a:lnTo>
                <a:lnTo>
                  <a:pt x="100" y="120"/>
                </a:lnTo>
                <a:lnTo>
                  <a:pt x="100" y="120"/>
                </a:lnTo>
                <a:lnTo>
                  <a:pt x="99" y="121"/>
                </a:lnTo>
                <a:lnTo>
                  <a:pt x="98" y="121"/>
                </a:lnTo>
                <a:lnTo>
                  <a:pt x="97" y="122"/>
                </a:lnTo>
                <a:lnTo>
                  <a:pt x="97" y="122"/>
                </a:lnTo>
                <a:lnTo>
                  <a:pt x="96" y="123"/>
                </a:lnTo>
                <a:lnTo>
                  <a:pt x="96" y="124"/>
                </a:lnTo>
                <a:lnTo>
                  <a:pt x="95" y="124"/>
                </a:lnTo>
                <a:lnTo>
                  <a:pt x="95" y="125"/>
                </a:lnTo>
                <a:lnTo>
                  <a:pt x="94" y="125"/>
                </a:lnTo>
                <a:lnTo>
                  <a:pt x="94" y="125"/>
                </a:lnTo>
                <a:lnTo>
                  <a:pt x="94" y="125"/>
                </a:lnTo>
                <a:lnTo>
                  <a:pt x="93" y="126"/>
                </a:lnTo>
                <a:lnTo>
                  <a:pt x="93" y="126"/>
                </a:lnTo>
                <a:lnTo>
                  <a:pt x="93" y="126"/>
                </a:lnTo>
                <a:lnTo>
                  <a:pt x="93" y="127"/>
                </a:lnTo>
                <a:lnTo>
                  <a:pt x="93" y="127"/>
                </a:lnTo>
                <a:lnTo>
                  <a:pt x="93" y="128"/>
                </a:lnTo>
                <a:lnTo>
                  <a:pt x="93" y="128"/>
                </a:lnTo>
                <a:lnTo>
                  <a:pt x="92" y="128"/>
                </a:lnTo>
                <a:lnTo>
                  <a:pt x="92" y="129"/>
                </a:lnTo>
                <a:lnTo>
                  <a:pt x="91" y="130"/>
                </a:lnTo>
                <a:lnTo>
                  <a:pt x="90" y="130"/>
                </a:lnTo>
                <a:lnTo>
                  <a:pt x="89" y="130"/>
                </a:lnTo>
                <a:lnTo>
                  <a:pt x="89" y="130"/>
                </a:lnTo>
                <a:lnTo>
                  <a:pt x="88" y="130"/>
                </a:lnTo>
                <a:lnTo>
                  <a:pt x="88" y="130"/>
                </a:lnTo>
                <a:lnTo>
                  <a:pt x="88" y="131"/>
                </a:lnTo>
                <a:lnTo>
                  <a:pt x="88" y="131"/>
                </a:lnTo>
                <a:lnTo>
                  <a:pt x="88" y="131"/>
                </a:lnTo>
                <a:lnTo>
                  <a:pt x="88" y="132"/>
                </a:lnTo>
                <a:lnTo>
                  <a:pt x="87" y="132"/>
                </a:lnTo>
                <a:lnTo>
                  <a:pt x="86" y="132"/>
                </a:lnTo>
                <a:lnTo>
                  <a:pt x="86" y="132"/>
                </a:lnTo>
                <a:lnTo>
                  <a:pt x="85" y="132"/>
                </a:lnTo>
                <a:lnTo>
                  <a:pt x="84" y="132"/>
                </a:lnTo>
                <a:lnTo>
                  <a:pt x="84" y="132"/>
                </a:lnTo>
                <a:lnTo>
                  <a:pt x="84" y="132"/>
                </a:lnTo>
                <a:lnTo>
                  <a:pt x="83" y="132"/>
                </a:lnTo>
                <a:lnTo>
                  <a:pt x="83" y="132"/>
                </a:lnTo>
                <a:lnTo>
                  <a:pt x="83" y="133"/>
                </a:lnTo>
                <a:lnTo>
                  <a:pt x="83" y="133"/>
                </a:lnTo>
                <a:lnTo>
                  <a:pt x="83" y="134"/>
                </a:lnTo>
                <a:lnTo>
                  <a:pt x="82" y="134"/>
                </a:lnTo>
                <a:lnTo>
                  <a:pt x="81" y="134"/>
                </a:lnTo>
                <a:lnTo>
                  <a:pt x="80" y="134"/>
                </a:lnTo>
                <a:lnTo>
                  <a:pt x="80" y="134"/>
                </a:lnTo>
                <a:lnTo>
                  <a:pt x="79" y="135"/>
                </a:lnTo>
                <a:lnTo>
                  <a:pt x="78" y="135"/>
                </a:lnTo>
                <a:lnTo>
                  <a:pt x="78" y="136"/>
                </a:lnTo>
                <a:lnTo>
                  <a:pt x="78" y="136"/>
                </a:lnTo>
                <a:lnTo>
                  <a:pt x="77" y="138"/>
                </a:lnTo>
                <a:lnTo>
                  <a:pt x="76" y="138"/>
                </a:lnTo>
                <a:lnTo>
                  <a:pt x="76" y="139"/>
                </a:lnTo>
                <a:lnTo>
                  <a:pt x="75" y="139"/>
                </a:lnTo>
                <a:lnTo>
                  <a:pt x="75" y="140"/>
                </a:lnTo>
                <a:lnTo>
                  <a:pt x="74" y="140"/>
                </a:lnTo>
                <a:lnTo>
                  <a:pt x="73" y="140"/>
                </a:lnTo>
                <a:lnTo>
                  <a:pt x="72" y="140"/>
                </a:lnTo>
                <a:lnTo>
                  <a:pt x="72" y="141"/>
                </a:lnTo>
                <a:lnTo>
                  <a:pt x="71" y="141"/>
                </a:lnTo>
                <a:lnTo>
                  <a:pt x="71" y="141"/>
                </a:lnTo>
                <a:lnTo>
                  <a:pt x="71" y="142"/>
                </a:lnTo>
                <a:lnTo>
                  <a:pt x="70" y="142"/>
                </a:lnTo>
                <a:lnTo>
                  <a:pt x="70" y="143"/>
                </a:lnTo>
                <a:lnTo>
                  <a:pt x="70" y="144"/>
                </a:lnTo>
                <a:lnTo>
                  <a:pt x="70" y="144"/>
                </a:lnTo>
                <a:lnTo>
                  <a:pt x="69" y="145"/>
                </a:lnTo>
                <a:lnTo>
                  <a:pt x="69" y="145"/>
                </a:lnTo>
                <a:lnTo>
                  <a:pt x="69" y="146"/>
                </a:lnTo>
                <a:lnTo>
                  <a:pt x="68" y="146"/>
                </a:lnTo>
                <a:lnTo>
                  <a:pt x="67" y="147"/>
                </a:lnTo>
                <a:lnTo>
                  <a:pt x="67" y="147"/>
                </a:lnTo>
                <a:lnTo>
                  <a:pt x="67" y="148"/>
                </a:lnTo>
                <a:lnTo>
                  <a:pt x="66" y="148"/>
                </a:lnTo>
                <a:lnTo>
                  <a:pt x="66" y="149"/>
                </a:lnTo>
                <a:lnTo>
                  <a:pt x="66" y="149"/>
                </a:lnTo>
                <a:lnTo>
                  <a:pt x="65" y="149"/>
                </a:lnTo>
                <a:lnTo>
                  <a:pt x="65" y="149"/>
                </a:lnTo>
                <a:lnTo>
                  <a:pt x="64" y="150"/>
                </a:lnTo>
                <a:lnTo>
                  <a:pt x="64" y="150"/>
                </a:lnTo>
                <a:lnTo>
                  <a:pt x="64" y="151"/>
                </a:lnTo>
                <a:lnTo>
                  <a:pt x="63" y="151"/>
                </a:lnTo>
                <a:lnTo>
                  <a:pt x="63" y="152"/>
                </a:lnTo>
                <a:lnTo>
                  <a:pt x="62" y="152"/>
                </a:lnTo>
                <a:lnTo>
                  <a:pt x="62" y="153"/>
                </a:lnTo>
                <a:lnTo>
                  <a:pt x="61" y="154"/>
                </a:lnTo>
                <a:lnTo>
                  <a:pt x="61" y="154"/>
                </a:lnTo>
                <a:lnTo>
                  <a:pt x="60" y="155"/>
                </a:lnTo>
                <a:lnTo>
                  <a:pt x="60" y="156"/>
                </a:lnTo>
                <a:lnTo>
                  <a:pt x="59" y="158"/>
                </a:lnTo>
                <a:lnTo>
                  <a:pt x="58" y="160"/>
                </a:lnTo>
                <a:lnTo>
                  <a:pt x="58" y="162"/>
                </a:lnTo>
                <a:lnTo>
                  <a:pt x="57" y="163"/>
                </a:lnTo>
                <a:lnTo>
                  <a:pt x="56" y="165"/>
                </a:lnTo>
                <a:lnTo>
                  <a:pt x="56" y="165"/>
                </a:lnTo>
                <a:lnTo>
                  <a:pt x="55" y="165"/>
                </a:lnTo>
                <a:lnTo>
                  <a:pt x="54" y="165"/>
                </a:lnTo>
                <a:lnTo>
                  <a:pt x="54" y="165"/>
                </a:lnTo>
                <a:lnTo>
                  <a:pt x="53" y="165"/>
                </a:lnTo>
                <a:lnTo>
                  <a:pt x="53" y="165"/>
                </a:lnTo>
                <a:lnTo>
                  <a:pt x="53" y="164"/>
                </a:lnTo>
                <a:lnTo>
                  <a:pt x="53" y="164"/>
                </a:lnTo>
                <a:lnTo>
                  <a:pt x="52" y="163"/>
                </a:lnTo>
                <a:lnTo>
                  <a:pt x="52" y="163"/>
                </a:lnTo>
                <a:lnTo>
                  <a:pt x="52" y="163"/>
                </a:lnTo>
                <a:lnTo>
                  <a:pt x="51" y="162"/>
                </a:lnTo>
                <a:lnTo>
                  <a:pt x="51" y="162"/>
                </a:lnTo>
                <a:lnTo>
                  <a:pt x="50" y="162"/>
                </a:lnTo>
                <a:lnTo>
                  <a:pt x="50" y="162"/>
                </a:lnTo>
                <a:lnTo>
                  <a:pt x="50" y="161"/>
                </a:lnTo>
                <a:lnTo>
                  <a:pt x="50" y="161"/>
                </a:lnTo>
                <a:lnTo>
                  <a:pt x="50" y="161"/>
                </a:lnTo>
                <a:lnTo>
                  <a:pt x="49" y="160"/>
                </a:lnTo>
                <a:lnTo>
                  <a:pt x="49" y="160"/>
                </a:lnTo>
                <a:lnTo>
                  <a:pt x="49" y="160"/>
                </a:lnTo>
                <a:lnTo>
                  <a:pt x="48" y="160"/>
                </a:lnTo>
                <a:lnTo>
                  <a:pt x="48" y="160"/>
                </a:lnTo>
                <a:lnTo>
                  <a:pt x="49" y="159"/>
                </a:lnTo>
                <a:lnTo>
                  <a:pt x="49" y="159"/>
                </a:lnTo>
                <a:lnTo>
                  <a:pt x="49" y="158"/>
                </a:lnTo>
                <a:lnTo>
                  <a:pt x="49" y="158"/>
                </a:lnTo>
                <a:lnTo>
                  <a:pt x="50" y="157"/>
                </a:lnTo>
                <a:lnTo>
                  <a:pt x="50" y="157"/>
                </a:lnTo>
                <a:lnTo>
                  <a:pt x="50" y="157"/>
                </a:lnTo>
                <a:lnTo>
                  <a:pt x="50" y="156"/>
                </a:lnTo>
                <a:lnTo>
                  <a:pt x="49" y="155"/>
                </a:lnTo>
                <a:lnTo>
                  <a:pt x="49" y="154"/>
                </a:lnTo>
                <a:lnTo>
                  <a:pt x="49" y="153"/>
                </a:lnTo>
                <a:lnTo>
                  <a:pt x="48" y="152"/>
                </a:lnTo>
                <a:lnTo>
                  <a:pt x="47" y="152"/>
                </a:lnTo>
                <a:lnTo>
                  <a:pt x="47" y="151"/>
                </a:lnTo>
                <a:lnTo>
                  <a:pt x="46" y="150"/>
                </a:lnTo>
                <a:lnTo>
                  <a:pt x="45" y="150"/>
                </a:lnTo>
                <a:lnTo>
                  <a:pt x="44" y="149"/>
                </a:lnTo>
                <a:lnTo>
                  <a:pt x="44" y="149"/>
                </a:lnTo>
                <a:lnTo>
                  <a:pt x="43" y="149"/>
                </a:lnTo>
                <a:lnTo>
                  <a:pt x="43" y="148"/>
                </a:lnTo>
                <a:lnTo>
                  <a:pt x="43" y="148"/>
                </a:lnTo>
                <a:lnTo>
                  <a:pt x="43" y="147"/>
                </a:lnTo>
                <a:lnTo>
                  <a:pt x="43" y="147"/>
                </a:lnTo>
                <a:lnTo>
                  <a:pt x="42" y="147"/>
                </a:lnTo>
                <a:lnTo>
                  <a:pt x="42" y="147"/>
                </a:lnTo>
                <a:lnTo>
                  <a:pt x="41" y="147"/>
                </a:lnTo>
                <a:lnTo>
                  <a:pt x="41" y="147"/>
                </a:lnTo>
                <a:lnTo>
                  <a:pt x="41" y="147"/>
                </a:lnTo>
                <a:lnTo>
                  <a:pt x="40" y="147"/>
                </a:lnTo>
                <a:lnTo>
                  <a:pt x="40" y="147"/>
                </a:lnTo>
                <a:lnTo>
                  <a:pt x="39" y="147"/>
                </a:lnTo>
                <a:lnTo>
                  <a:pt x="38" y="147"/>
                </a:lnTo>
                <a:lnTo>
                  <a:pt x="38" y="147"/>
                </a:lnTo>
                <a:lnTo>
                  <a:pt x="37" y="147"/>
                </a:lnTo>
                <a:lnTo>
                  <a:pt x="37" y="147"/>
                </a:lnTo>
                <a:lnTo>
                  <a:pt x="37" y="148"/>
                </a:lnTo>
                <a:lnTo>
                  <a:pt x="37" y="148"/>
                </a:lnTo>
                <a:lnTo>
                  <a:pt x="36" y="149"/>
                </a:lnTo>
                <a:lnTo>
                  <a:pt x="35" y="148"/>
                </a:lnTo>
                <a:lnTo>
                  <a:pt x="34" y="148"/>
                </a:lnTo>
                <a:lnTo>
                  <a:pt x="32" y="148"/>
                </a:lnTo>
                <a:lnTo>
                  <a:pt x="31" y="148"/>
                </a:lnTo>
                <a:lnTo>
                  <a:pt x="28" y="149"/>
                </a:lnTo>
                <a:lnTo>
                  <a:pt x="25" y="149"/>
                </a:lnTo>
                <a:lnTo>
                  <a:pt x="24" y="149"/>
                </a:lnTo>
                <a:lnTo>
                  <a:pt x="22" y="149"/>
                </a:lnTo>
                <a:lnTo>
                  <a:pt x="21" y="149"/>
                </a:lnTo>
                <a:lnTo>
                  <a:pt x="20" y="149"/>
                </a:lnTo>
                <a:lnTo>
                  <a:pt x="19" y="148"/>
                </a:lnTo>
                <a:lnTo>
                  <a:pt x="18" y="148"/>
                </a:lnTo>
                <a:lnTo>
                  <a:pt x="17" y="148"/>
                </a:lnTo>
                <a:lnTo>
                  <a:pt x="16" y="147"/>
                </a:lnTo>
                <a:lnTo>
                  <a:pt x="17" y="146"/>
                </a:lnTo>
                <a:lnTo>
                  <a:pt x="17" y="146"/>
                </a:lnTo>
                <a:lnTo>
                  <a:pt x="16" y="145"/>
                </a:lnTo>
                <a:lnTo>
                  <a:pt x="16" y="145"/>
                </a:lnTo>
                <a:lnTo>
                  <a:pt x="16" y="144"/>
                </a:lnTo>
                <a:lnTo>
                  <a:pt x="16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8"/>
                </a:lnTo>
                <a:lnTo>
                  <a:pt x="15" y="137"/>
                </a:lnTo>
                <a:lnTo>
                  <a:pt x="15" y="137"/>
                </a:lnTo>
                <a:lnTo>
                  <a:pt x="15" y="136"/>
                </a:lnTo>
                <a:lnTo>
                  <a:pt x="14" y="136"/>
                </a:lnTo>
                <a:lnTo>
                  <a:pt x="14" y="136"/>
                </a:lnTo>
                <a:lnTo>
                  <a:pt x="13" y="135"/>
                </a:lnTo>
                <a:lnTo>
                  <a:pt x="13" y="135"/>
                </a:lnTo>
                <a:lnTo>
                  <a:pt x="13" y="130"/>
                </a:lnTo>
                <a:lnTo>
                  <a:pt x="13" y="130"/>
                </a:lnTo>
                <a:lnTo>
                  <a:pt x="13" y="129"/>
                </a:lnTo>
                <a:lnTo>
                  <a:pt x="13" y="129"/>
                </a:lnTo>
                <a:lnTo>
                  <a:pt x="13" y="129"/>
                </a:lnTo>
                <a:lnTo>
                  <a:pt x="12" y="129"/>
                </a:lnTo>
                <a:lnTo>
                  <a:pt x="12" y="129"/>
                </a:lnTo>
                <a:lnTo>
                  <a:pt x="11" y="129"/>
                </a:lnTo>
                <a:lnTo>
                  <a:pt x="11" y="124"/>
                </a:lnTo>
                <a:lnTo>
                  <a:pt x="11" y="124"/>
                </a:lnTo>
                <a:lnTo>
                  <a:pt x="11" y="124"/>
                </a:lnTo>
                <a:lnTo>
                  <a:pt x="10" y="124"/>
                </a:lnTo>
                <a:lnTo>
                  <a:pt x="10" y="124"/>
                </a:lnTo>
                <a:lnTo>
                  <a:pt x="10" y="123"/>
                </a:lnTo>
                <a:lnTo>
                  <a:pt x="9" y="123"/>
                </a:lnTo>
                <a:lnTo>
                  <a:pt x="9" y="123"/>
                </a:lnTo>
                <a:lnTo>
                  <a:pt x="9" y="123"/>
                </a:lnTo>
                <a:lnTo>
                  <a:pt x="9" y="122"/>
                </a:lnTo>
                <a:lnTo>
                  <a:pt x="8" y="122"/>
                </a:lnTo>
                <a:lnTo>
                  <a:pt x="7" y="122"/>
                </a:lnTo>
                <a:lnTo>
                  <a:pt x="6" y="122"/>
                </a:lnTo>
                <a:lnTo>
                  <a:pt x="5" y="122"/>
                </a:lnTo>
                <a:lnTo>
                  <a:pt x="4" y="122"/>
                </a:lnTo>
                <a:lnTo>
                  <a:pt x="3" y="122"/>
                </a:lnTo>
                <a:lnTo>
                  <a:pt x="2" y="122"/>
                </a:lnTo>
                <a:lnTo>
                  <a:pt x="1" y="122"/>
                </a:lnTo>
                <a:lnTo>
                  <a:pt x="1" y="121"/>
                </a:lnTo>
                <a:lnTo>
                  <a:pt x="1" y="120"/>
                </a:lnTo>
                <a:lnTo>
                  <a:pt x="1" y="119"/>
                </a:lnTo>
                <a:lnTo>
                  <a:pt x="1" y="119"/>
                </a:lnTo>
                <a:lnTo>
                  <a:pt x="1" y="118"/>
                </a:lnTo>
                <a:lnTo>
                  <a:pt x="1" y="118"/>
                </a:lnTo>
                <a:lnTo>
                  <a:pt x="1" y="117"/>
                </a:lnTo>
                <a:lnTo>
                  <a:pt x="1" y="116"/>
                </a:lnTo>
                <a:lnTo>
                  <a:pt x="1" y="116"/>
                </a:lnTo>
                <a:lnTo>
                  <a:pt x="1" y="116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1" y="110"/>
                </a:lnTo>
                <a:lnTo>
                  <a:pt x="1" y="110"/>
                </a:lnTo>
                <a:lnTo>
                  <a:pt x="1" y="110"/>
                </a:lnTo>
                <a:lnTo>
                  <a:pt x="1" y="110"/>
                </a:lnTo>
                <a:lnTo>
                  <a:pt x="1" y="109"/>
                </a:lnTo>
                <a:lnTo>
                  <a:pt x="1" y="109"/>
                </a:lnTo>
                <a:lnTo>
                  <a:pt x="2" y="109"/>
                </a:lnTo>
                <a:lnTo>
                  <a:pt x="2" y="109"/>
                </a:lnTo>
                <a:lnTo>
                  <a:pt x="3" y="109"/>
                </a:lnTo>
                <a:lnTo>
                  <a:pt x="3" y="109"/>
                </a:lnTo>
                <a:lnTo>
                  <a:pt x="5" y="107"/>
                </a:lnTo>
                <a:lnTo>
                  <a:pt x="7" y="106"/>
                </a:lnTo>
                <a:lnTo>
                  <a:pt x="9" y="104"/>
                </a:lnTo>
                <a:lnTo>
                  <a:pt x="11" y="103"/>
                </a:lnTo>
                <a:lnTo>
                  <a:pt x="15" y="100"/>
                </a:lnTo>
                <a:lnTo>
                  <a:pt x="20" y="98"/>
                </a:lnTo>
                <a:lnTo>
                  <a:pt x="24" y="95"/>
                </a:lnTo>
                <a:lnTo>
                  <a:pt x="28" y="93"/>
                </a:lnTo>
                <a:lnTo>
                  <a:pt x="30" y="91"/>
                </a:lnTo>
                <a:lnTo>
                  <a:pt x="32" y="90"/>
                </a:lnTo>
                <a:lnTo>
                  <a:pt x="34" y="89"/>
                </a:lnTo>
                <a:lnTo>
                  <a:pt x="36" y="87"/>
                </a:lnTo>
                <a:lnTo>
                  <a:pt x="37" y="86"/>
                </a:lnTo>
                <a:lnTo>
                  <a:pt x="37" y="86"/>
                </a:lnTo>
                <a:lnTo>
                  <a:pt x="37" y="85"/>
                </a:lnTo>
                <a:lnTo>
                  <a:pt x="36" y="85"/>
                </a:lnTo>
                <a:lnTo>
                  <a:pt x="36" y="84"/>
                </a:lnTo>
                <a:lnTo>
                  <a:pt x="36" y="84"/>
                </a:lnTo>
                <a:lnTo>
                  <a:pt x="35" y="83"/>
                </a:lnTo>
                <a:lnTo>
                  <a:pt x="35" y="82"/>
                </a:lnTo>
                <a:lnTo>
                  <a:pt x="35" y="82"/>
                </a:lnTo>
                <a:lnTo>
                  <a:pt x="35" y="81"/>
                </a:lnTo>
                <a:lnTo>
                  <a:pt x="34" y="81"/>
                </a:lnTo>
                <a:lnTo>
                  <a:pt x="34" y="80"/>
                </a:lnTo>
                <a:lnTo>
                  <a:pt x="34" y="80"/>
                </a:lnTo>
                <a:lnTo>
                  <a:pt x="35" y="79"/>
                </a:lnTo>
                <a:lnTo>
                  <a:pt x="36" y="78"/>
                </a:lnTo>
                <a:lnTo>
                  <a:pt x="36" y="77"/>
                </a:lnTo>
                <a:lnTo>
                  <a:pt x="37" y="76"/>
                </a:lnTo>
                <a:lnTo>
                  <a:pt x="38" y="76"/>
                </a:lnTo>
                <a:lnTo>
                  <a:pt x="38" y="75"/>
                </a:lnTo>
                <a:lnTo>
                  <a:pt x="39" y="73"/>
                </a:lnTo>
                <a:lnTo>
                  <a:pt x="39" y="72"/>
                </a:lnTo>
                <a:lnTo>
                  <a:pt x="39" y="71"/>
                </a:lnTo>
                <a:lnTo>
                  <a:pt x="40" y="70"/>
                </a:lnTo>
                <a:lnTo>
                  <a:pt x="40" y="68"/>
                </a:lnTo>
                <a:lnTo>
                  <a:pt x="40" y="67"/>
                </a:lnTo>
                <a:lnTo>
                  <a:pt x="40" y="65"/>
                </a:lnTo>
                <a:lnTo>
                  <a:pt x="40" y="64"/>
                </a:lnTo>
                <a:lnTo>
                  <a:pt x="40" y="62"/>
                </a:lnTo>
                <a:lnTo>
                  <a:pt x="40" y="60"/>
                </a:lnTo>
                <a:lnTo>
                  <a:pt x="40" y="59"/>
                </a:lnTo>
                <a:lnTo>
                  <a:pt x="39" y="58"/>
                </a:lnTo>
                <a:lnTo>
                  <a:pt x="39" y="57"/>
                </a:lnTo>
                <a:lnTo>
                  <a:pt x="38" y="57"/>
                </a:lnTo>
                <a:lnTo>
                  <a:pt x="37" y="56"/>
                </a:lnTo>
                <a:lnTo>
                  <a:pt x="36" y="56"/>
                </a:lnTo>
                <a:lnTo>
                  <a:pt x="35" y="55"/>
                </a:lnTo>
                <a:lnTo>
                  <a:pt x="34" y="54"/>
                </a:lnTo>
                <a:lnTo>
                  <a:pt x="33" y="54"/>
                </a:lnTo>
                <a:lnTo>
                  <a:pt x="33" y="53"/>
                </a:lnTo>
                <a:lnTo>
                  <a:pt x="32" y="52"/>
                </a:lnTo>
                <a:lnTo>
                  <a:pt x="32" y="52"/>
                </a:lnTo>
                <a:lnTo>
                  <a:pt x="32" y="51"/>
                </a:lnTo>
                <a:lnTo>
                  <a:pt x="31" y="50"/>
                </a:lnTo>
                <a:lnTo>
                  <a:pt x="31" y="49"/>
                </a:lnTo>
                <a:lnTo>
                  <a:pt x="31" y="44"/>
                </a:lnTo>
                <a:lnTo>
                  <a:pt x="31" y="40"/>
                </a:lnTo>
                <a:lnTo>
                  <a:pt x="31" y="35"/>
                </a:lnTo>
                <a:lnTo>
                  <a:pt x="31" y="31"/>
                </a:lnTo>
                <a:lnTo>
                  <a:pt x="31" y="30"/>
                </a:lnTo>
                <a:lnTo>
                  <a:pt x="31" y="29"/>
                </a:lnTo>
                <a:lnTo>
                  <a:pt x="30" y="28"/>
                </a:lnTo>
                <a:lnTo>
                  <a:pt x="30" y="28"/>
                </a:lnTo>
                <a:lnTo>
                  <a:pt x="29" y="27"/>
                </a:lnTo>
                <a:lnTo>
                  <a:pt x="28" y="27"/>
                </a:lnTo>
                <a:lnTo>
                  <a:pt x="27" y="26"/>
                </a:lnTo>
                <a:lnTo>
                  <a:pt x="27" y="25"/>
                </a:lnTo>
                <a:lnTo>
                  <a:pt x="26" y="24"/>
                </a:lnTo>
                <a:lnTo>
                  <a:pt x="26" y="24"/>
                </a:lnTo>
                <a:lnTo>
                  <a:pt x="25" y="23"/>
                </a:lnTo>
                <a:lnTo>
                  <a:pt x="25" y="22"/>
                </a:lnTo>
                <a:lnTo>
                  <a:pt x="25" y="21"/>
                </a:lnTo>
                <a:lnTo>
                  <a:pt x="24" y="21"/>
                </a:lnTo>
                <a:lnTo>
                  <a:pt x="25" y="20"/>
                </a:lnTo>
                <a:lnTo>
                  <a:pt x="25" y="20"/>
                </a:lnTo>
                <a:lnTo>
                  <a:pt x="25" y="19"/>
                </a:lnTo>
                <a:lnTo>
                  <a:pt x="25" y="18"/>
                </a:lnTo>
                <a:lnTo>
                  <a:pt x="25" y="17"/>
                </a:lnTo>
                <a:lnTo>
                  <a:pt x="26" y="15"/>
                </a:lnTo>
                <a:lnTo>
                  <a:pt x="26" y="13"/>
                </a:lnTo>
                <a:lnTo>
                  <a:pt x="27" y="11"/>
                </a:lnTo>
                <a:lnTo>
                  <a:pt x="27" y="9"/>
                </a:lnTo>
                <a:lnTo>
                  <a:pt x="28" y="8"/>
                </a:lnTo>
                <a:lnTo>
                  <a:pt x="28" y="7"/>
                </a:lnTo>
                <a:lnTo>
                  <a:pt x="28" y="6"/>
                </a:lnTo>
                <a:lnTo>
                  <a:pt x="28" y="5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2" y="1"/>
                </a:lnTo>
                <a:lnTo>
                  <a:pt x="34" y="1"/>
                </a:lnTo>
                <a:lnTo>
                  <a:pt x="37" y="0"/>
                </a:lnTo>
                <a:lnTo>
                  <a:pt x="39" y="0"/>
                </a:lnTo>
                <a:lnTo>
                  <a:pt x="42" y="0"/>
                </a:lnTo>
                <a:lnTo>
                  <a:pt x="44" y="0"/>
                </a:lnTo>
                <a:lnTo>
                  <a:pt x="47" y="0"/>
                </a:lnTo>
                <a:lnTo>
                  <a:pt x="52" y="0"/>
                </a:lnTo>
                <a:lnTo>
                  <a:pt x="58" y="1"/>
                </a:lnTo>
                <a:lnTo>
                  <a:pt x="60" y="1"/>
                </a:lnTo>
                <a:lnTo>
                  <a:pt x="63" y="1"/>
                </a:lnTo>
                <a:lnTo>
                  <a:pt x="66" y="1"/>
                </a:lnTo>
                <a:lnTo>
                  <a:pt x="68" y="0"/>
                </a:lnTo>
                <a:lnTo>
                  <a:pt x="69" y="1"/>
                </a:lnTo>
                <a:lnTo>
                  <a:pt x="69" y="1"/>
                </a:lnTo>
                <a:lnTo>
                  <a:pt x="70" y="1"/>
                </a:lnTo>
                <a:lnTo>
                  <a:pt x="70" y="2"/>
                </a:lnTo>
                <a:lnTo>
                  <a:pt x="70" y="2"/>
                </a:lnTo>
                <a:lnTo>
                  <a:pt x="71" y="3"/>
                </a:lnTo>
                <a:lnTo>
                  <a:pt x="71" y="3"/>
                </a:lnTo>
                <a:lnTo>
                  <a:pt x="71" y="4"/>
                </a:lnTo>
              </a:path>
            </a:pathLst>
          </a:custGeom>
          <a:solidFill>
            <a:srgbClr val="92D050"/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="" xmlns:a16="http://schemas.microsoft.com/office/drawing/2014/main" id="{28CAEE44-D416-42C3-BEC4-237415CCA42B}"/>
              </a:ext>
            </a:extLst>
          </p:cNvPr>
          <p:cNvSpPr>
            <a:spLocks/>
          </p:cNvSpPr>
          <p:nvPr/>
        </p:nvSpPr>
        <p:spPr bwMode="auto">
          <a:xfrm>
            <a:off x="2283420" y="3178439"/>
            <a:ext cx="1611524" cy="1293813"/>
          </a:xfrm>
          <a:custGeom>
            <a:avLst/>
            <a:gdLst/>
            <a:ahLst/>
            <a:cxnLst>
              <a:cxn ang="0">
                <a:pos x="107" y="35"/>
              </a:cxn>
              <a:cxn ang="0">
                <a:pos x="125" y="42"/>
              </a:cxn>
              <a:cxn ang="0">
                <a:pos x="152" y="58"/>
              </a:cxn>
              <a:cxn ang="0">
                <a:pos x="180" y="59"/>
              </a:cxn>
              <a:cxn ang="0">
                <a:pos x="185" y="69"/>
              </a:cxn>
              <a:cxn ang="0">
                <a:pos x="183" y="80"/>
              </a:cxn>
              <a:cxn ang="0">
                <a:pos x="189" y="87"/>
              </a:cxn>
              <a:cxn ang="0">
                <a:pos x="190" y="110"/>
              </a:cxn>
              <a:cxn ang="0">
                <a:pos x="198" y="117"/>
              </a:cxn>
              <a:cxn ang="0">
                <a:pos x="197" y="131"/>
              </a:cxn>
              <a:cxn ang="0">
                <a:pos x="193" y="139"/>
              </a:cxn>
              <a:cxn ang="0">
                <a:pos x="195" y="145"/>
              </a:cxn>
              <a:cxn ang="0">
                <a:pos x="165" y="163"/>
              </a:cxn>
              <a:cxn ang="0">
                <a:pos x="160" y="156"/>
              </a:cxn>
              <a:cxn ang="0">
                <a:pos x="161" y="151"/>
              </a:cxn>
              <a:cxn ang="0">
                <a:pos x="159" y="149"/>
              </a:cxn>
              <a:cxn ang="0">
                <a:pos x="157" y="150"/>
              </a:cxn>
              <a:cxn ang="0">
                <a:pos x="151" y="151"/>
              </a:cxn>
              <a:cxn ang="0">
                <a:pos x="151" y="147"/>
              </a:cxn>
              <a:cxn ang="0">
                <a:pos x="147" y="140"/>
              </a:cxn>
              <a:cxn ang="0">
                <a:pos x="144" y="137"/>
              </a:cxn>
              <a:cxn ang="0">
                <a:pos x="139" y="134"/>
              </a:cxn>
              <a:cxn ang="0">
                <a:pos x="135" y="129"/>
              </a:cxn>
              <a:cxn ang="0">
                <a:pos x="132" y="125"/>
              </a:cxn>
              <a:cxn ang="0">
                <a:pos x="129" y="127"/>
              </a:cxn>
              <a:cxn ang="0">
                <a:pos x="125" y="129"/>
              </a:cxn>
              <a:cxn ang="0">
                <a:pos x="118" y="132"/>
              </a:cxn>
              <a:cxn ang="0">
                <a:pos x="113" y="130"/>
              </a:cxn>
              <a:cxn ang="0">
                <a:pos x="99" y="128"/>
              </a:cxn>
              <a:cxn ang="0">
                <a:pos x="93" y="127"/>
              </a:cxn>
              <a:cxn ang="0">
                <a:pos x="88" y="128"/>
              </a:cxn>
              <a:cxn ang="0">
                <a:pos x="78" y="129"/>
              </a:cxn>
              <a:cxn ang="0">
                <a:pos x="65" y="128"/>
              </a:cxn>
              <a:cxn ang="0">
                <a:pos x="61" y="124"/>
              </a:cxn>
              <a:cxn ang="0">
                <a:pos x="59" y="121"/>
              </a:cxn>
              <a:cxn ang="0">
                <a:pos x="56" y="116"/>
              </a:cxn>
              <a:cxn ang="0">
                <a:pos x="51" y="110"/>
              </a:cxn>
              <a:cxn ang="0">
                <a:pos x="50" y="102"/>
              </a:cxn>
              <a:cxn ang="0">
                <a:pos x="46" y="99"/>
              </a:cxn>
              <a:cxn ang="0">
                <a:pos x="42" y="97"/>
              </a:cxn>
              <a:cxn ang="0">
                <a:pos x="38" y="92"/>
              </a:cxn>
              <a:cxn ang="0">
                <a:pos x="35" y="90"/>
              </a:cxn>
              <a:cxn ang="0">
                <a:pos x="28" y="84"/>
              </a:cxn>
              <a:cxn ang="0">
                <a:pos x="24" y="82"/>
              </a:cxn>
              <a:cxn ang="0">
                <a:pos x="20" y="77"/>
              </a:cxn>
              <a:cxn ang="0">
                <a:pos x="17" y="75"/>
              </a:cxn>
              <a:cxn ang="0">
                <a:pos x="10" y="69"/>
              </a:cxn>
              <a:cxn ang="0">
                <a:pos x="7" y="67"/>
              </a:cxn>
              <a:cxn ang="0">
                <a:pos x="2" y="63"/>
              </a:cxn>
              <a:cxn ang="0">
                <a:pos x="0" y="59"/>
              </a:cxn>
              <a:cxn ang="0">
                <a:pos x="8" y="49"/>
              </a:cxn>
              <a:cxn ang="0">
                <a:pos x="18" y="41"/>
              </a:cxn>
              <a:cxn ang="0">
                <a:pos x="35" y="26"/>
              </a:cxn>
              <a:cxn ang="0">
                <a:pos x="44" y="18"/>
              </a:cxn>
              <a:cxn ang="0">
                <a:pos x="51" y="20"/>
              </a:cxn>
              <a:cxn ang="0">
                <a:pos x="59" y="5"/>
              </a:cxn>
              <a:cxn ang="0">
                <a:pos x="70" y="1"/>
              </a:cxn>
              <a:cxn ang="0">
                <a:pos x="81" y="11"/>
              </a:cxn>
              <a:cxn ang="0">
                <a:pos x="92" y="24"/>
              </a:cxn>
            </a:cxnLst>
            <a:rect l="0" t="0" r="r" b="b"/>
            <a:pathLst>
              <a:path w="198" h="167">
                <a:moveTo>
                  <a:pt x="98" y="25"/>
                </a:moveTo>
                <a:lnTo>
                  <a:pt x="99" y="27"/>
                </a:lnTo>
                <a:lnTo>
                  <a:pt x="99" y="28"/>
                </a:lnTo>
                <a:lnTo>
                  <a:pt x="100" y="30"/>
                </a:lnTo>
                <a:lnTo>
                  <a:pt x="101" y="31"/>
                </a:lnTo>
                <a:lnTo>
                  <a:pt x="102" y="32"/>
                </a:lnTo>
                <a:lnTo>
                  <a:pt x="103" y="33"/>
                </a:lnTo>
                <a:lnTo>
                  <a:pt x="104" y="34"/>
                </a:lnTo>
                <a:lnTo>
                  <a:pt x="106" y="35"/>
                </a:lnTo>
                <a:lnTo>
                  <a:pt x="107" y="35"/>
                </a:lnTo>
                <a:lnTo>
                  <a:pt x="109" y="36"/>
                </a:lnTo>
                <a:lnTo>
                  <a:pt x="110" y="37"/>
                </a:lnTo>
                <a:lnTo>
                  <a:pt x="112" y="37"/>
                </a:lnTo>
                <a:lnTo>
                  <a:pt x="114" y="38"/>
                </a:lnTo>
                <a:lnTo>
                  <a:pt x="116" y="38"/>
                </a:lnTo>
                <a:lnTo>
                  <a:pt x="118" y="38"/>
                </a:lnTo>
                <a:lnTo>
                  <a:pt x="120" y="39"/>
                </a:lnTo>
                <a:lnTo>
                  <a:pt x="121" y="40"/>
                </a:lnTo>
                <a:lnTo>
                  <a:pt x="123" y="41"/>
                </a:lnTo>
                <a:lnTo>
                  <a:pt x="125" y="42"/>
                </a:lnTo>
                <a:lnTo>
                  <a:pt x="127" y="44"/>
                </a:lnTo>
                <a:lnTo>
                  <a:pt x="131" y="46"/>
                </a:lnTo>
                <a:lnTo>
                  <a:pt x="134" y="48"/>
                </a:lnTo>
                <a:lnTo>
                  <a:pt x="138" y="51"/>
                </a:lnTo>
                <a:lnTo>
                  <a:pt x="142" y="53"/>
                </a:lnTo>
                <a:lnTo>
                  <a:pt x="144" y="54"/>
                </a:lnTo>
                <a:lnTo>
                  <a:pt x="146" y="56"/>
                </a:lnTo>
                <a:lnTo>
                  <a:pt x="148" y="57"/>
                </a:lnTo>
                <a:lnTo>
                  <a:pt x="149" y="58"/>
                </a:lnTo>
                <a:lnTo>
                  <a:pt x="152" y="58"/>
                </a:lnTo>
                <a:lnTo>
                  <a:pt x="154" y="58"/>
                </a:lnTo>
                <a:lnTo>
                  <a:pt x="157" y="58"/>
                </a:lnTo>
                <a:lnTo>
                  <a:pt x="159" y="58"/>
                </a:lnTo>
                <a:lnTo>
                  <a:pt x="164" y="58"/>
                </a:lnTo>
                <a:lnTo>
                  <a:pt x="169" y="58"/>
                </a:lnTo>
                <a:lnTo>
                  <a:pt x="171" y="58"/>
                </a:lnTo>
                <a:lnTo>
                  <a:pt x="174" y="58"/>
                </a:lnTo>
                <a:lnTo>
                  <a:pt x="176" y="58"/>
                </a:lnTo>
                <a:lnTo>
                  <a:pt x="178" y="58"/>
                </a:lnTo>
                <a:lnTo>
                  <a:pt x="180" y="59"/>
                </a:lnTo>
                <a:lnTo>
                  <a:pt x="182" y="59"/>
                </a:lnTo>
                <a:lnTo>
                  <a:pt x="184" y="59"/>
                </a:lnTo>
                <a:lnTo>
                  <a:pt x="186" y="60"/>
                </a:lnTo>
                <a:lnTo>
                  <a:pt x="186" y="61"/>
                </a:lnTo>
                <a:lnTo>
                  <a:pt x="186" y="63"/>
                </a:lnTo>
                <a:lnTo>
                  <a:pt x="186" y="64"/>
                </a:lnTo>
                <a:lnTo>
                  <a:pt x="186" y="65"/>
                </a:lnTo>
                <a:lnTo>
                  <a:pt x="186" y="66"/>
                </a:lnTo>
                <a:lnTo>
                  <a:pt x="186" y="67"/>
                </a:lnTo>
                <a:lnTo>
                  <a:pt x="185" y="69"/>
                </a:lnTo>
                <a:lnTo>
                  <a:pt x="184" y="71"/>
                </a:lnTo>
                <a:lnTo>
                  <a:pt x="184" y="73"/>
                </a:lnTo>
                <a:lnTo>
                  <a:pt x="183" y="75"/>
                </a:lnTo>
                <a:lnTo>
                  <a:pt x="183" y="76"/>
                </a:lnTo>
                <a:lnTo>
                  <a:pt x="183" y="77"/>
                </a:lnTo>
                <a:lnTo>
                  <a:pt x="183" y="77"/>
                </a:lnTo>
                <a:lnTo>
                  <a:pt x="183" y="78"/>
                </a:lnTo>
                <a:lnTo>
                  <a:pt x="183" y="79"/>
                </a:lnTo>
                <a:lnTo>
                  <a:pt x="183" y="79"/>
                </a:lnTo>
                <a:lnTo>
                  <a:pt x="183" y="80"/>
                </a:lnTo>
                <a:lnTo>
                  <a:pt x="183" y="81"/>
                </a:lnTo>
                <a:lnTo>
                  <a:pt x="184" y="82"/>
                </a:lnTo>
                <a:lnTo>
                  <a:pt x="184" y="82"/>
                </a:lnTo>
                <a:lnTo>
                  <a:pt x="185" y="83"/>
                </a:lnTo>
                <a:lnTo>
                  <a:pt x="185" y="84"/>
                </a:lnTo>
                <a:lnTo>
                  <a:pt x="187" y="85"/>
                </a:lnTo>
                <a:lnTo>
                  <a:pt x="187" y="85"/>
                </a:lnTo>
                <a:lnTo>
                  <a:pt x="188" y="86"/>
                </a:lnTo>
                <a:lnTo>
                  <a:pt x="188" y="86"/>
                </a:lnTo>
                <a:lnTo>
                  <a:pt x="189" y="87"/>
                </a:lnTo>
                <a:lnTo>
                  <a:pt x="189" y="88"/>
                </a:lnTo>
                <a:lnTo>
                  <a:pt x="189" y="88"/>
                </a:lnTo>
                <a:lnTo>
                  <a:pt x="189" y="93"/>
                </a:lnTo>
                <a:lnTo>
                  <a:pt x="189" y="98"/>
                </a:lnTo>
                <a:lnTo>
                  <a:pt x="189" y="102"/>
                </a:lnTo>
                <a:lnTo>
                  <a:pt x="189" y="107"/>
                </a:lnTo>
                <a:lnTo>
                  <a:pt x="190" y="108"/>
                </a:lnTo>
                <a:lnTo>
                  <a:pt x="190" y="109"/>
                </a:lnTo>
                <a:lnTo>
                  <a:pt x="190" y="110"/>
                </a:lnTo>
                <a:lnTo>
                  <a:pt x="190" y="110"/>
                </a:lnTo>
                <a:lnTo>
                  <a:pt x="191" y="111"/>
                </a:lnTo>
                <a:lnTo>
                  <a:pt x="191" y="112"/>
                </a:lnTo>
                <a:lnTo>
                  <a:pt x="192" y="112"/>
                </a:lnTo>
                <a:lnTo>
                  <a:pt x="193" y="113"/>
                </a:lnTo>
                <a:lnTo>
                  <a:pt x="194" y="113"/>
                </a:lnTo>
                <a:lnTo>
                  <a:pt x="195" y="114"/>
                </a:lnTo>
                <a:lnTo>
                  <a:pt x="196" y="115"/>
                </a:lnTo>
                <a:lnTo>
                  <a:pt x="197" y="115"/>
                </a:lnTo>
                <a:lnTo>
                  <a:pt x="197" y="116"/>
                </a:lnTo>
                <a:lnTo>
                  <a:pt x="198" y="117"/>
                </a:lnTo>
                <a:lnTo>
                  <a:pt x="198" y="118"/>
                </a:lnTo>
                <a:lnTo>
                  <a:pt x="198" y="120"/>
                </a:lnTo>
                <a:lnTo>
                  <a:pt x="198" y="122"/>
                </a:lnTo>
                <a:lnTo>
                  <a:pt x="198" y="123"/>
                </a:lnTo>
                <a:lnTo>
                  <a:pt x="198" y="125"/>
                </a:lnTo>
                <a:lnTo>
                  <a:pt x="198" y="126"/>
                </a:lnTo>
                <a:lnTo>
                  <a:pt x="198" y="127"/>
                </a:lnTo>
                <a:lnTo>
                  <a:pt x="198" y="129"/>
                </a:lnTo>
                <a:lnTo>
                  <a:pt x="197" y="130"/>
                </a:lnTo>
                <a:lnTo>
                  <a:pt x="197" y="131"/>
                </a:lnTo>
                <a:lnTo>
                  <a:pt x="196" y="132"/>
                </a:lnTo>
                <a:lnTo>
                  <a:pt x="196" y="133"/>
                </a:lnTo>
                <a:lnTo>
                  <a:pt x="195" y="134"/>
                </a:lnTo>
                <a:lnTo>
                  <a:pt x="195" y="135"/>
                </a:lnTo>
                <a:lnTo>
                  <a:pt x="194" y="136"/>
                </a:lnTo>
                <a:lnTo>
                  <a:pt x="193" y="137"/>
                </a:lnTo>
                <a:lnTo>
                  <a:pt x="193" y="137"/>
                </a:lnTo>
                <a:lnTo>
                  <a:pt x="192" y="138"/>
                </a:lnTo>
                <a:lnTo>
                  <a:pt x="192" y="139"/>
                </a:lnTo>
                <a:lnTo>
                  <a:pt x="193" y="139"/>
                </a:lnTo>
                <a:lnTo>
                  <a:pt x="193" y="140"/>
                </a:lnTo>
                <a:lnTo>
                  <a:pt x="193" y="140"/>
                </a:lnTo>
                <a:lnTo>
                  <a:pt x="193" y="141"/>
                </a:lnTo>
                <a:lnTo>
                  <a:pt x="194" y="142"/>
                </a:lnTo>
                <a:lnTo>
                  <a:pt x="194" y="142"/>
                </a:lnTo>
                <a:lnTo>
                  <a:pt x="194" y="143"/>
                </a:lnTo>
                <a:lnTo>
                  <a:pt x="195" y="143"/>
                </a:lnTo>
                <a:lnTo>
                  <a:pt x="195" y="144"/>
                </a:lnTo>
                <a:lnTo>
                  <a:pt x="195" y="144"/>
                </a:lnTo>
                <a:lnTo>
                  <a:pt x="195" y="145"/>
                </a:lnTo>
                <a:lnTo>
                  <a:pt x="192" y="146"/>
                </a:lnTo>
                <a:lnTo>
                  <a:pt x="190" y="148"/>
                </a:lnTo>
                <a:lnTo>
                  <a:pt x="188" y="149"/>
                </a:lnTo>
                <a:lnTo>
                  <a:pt x="186" y="150"/>
                </a:lnTo>
                <a:lnTo>
                  <a:pt x="182" y="153"/>
                </a:lnTo>
                <a:lnTo>
                  <a:pt x="178" y="156"/>
                </a:lnTo>
                <a:lnTo>
                  <a:pt x="173" y="158"/>
                </a:lnTo>
                <a:lnTo>
                  <a:pt x="169" y="161"/>
                </a:lnTo>
                <a:lnTo>
                  <a:pt x="167" y="162"/>
                </a:lnTo>
                <a:lnTo>
                  <a:pt x="165" y="163"/>
                </a:lnTo>
                <a:lnTo>
                  <a:pt x="163" y="165"/>
                </a:lnTo>
                <a:lnTo>
                  <a:pt x="161" y="167"/>
                </a:lnTo>
                <a:lnTo>
                  <a:pt x="161" y="167"/>
                </a:lnTo>
                <a:lnTo>
                  <a:pt x="160" y="167"/>
                </a:lnTo>
                <a:lnTo>
                  <a:pt x="160" y="167"/>
                </a:lnTo>
                <a:lnTo>
                  <a:pt x="159" y="167"/>
                </a:lnTo>
                <a:lnTo>
                  <a:pt x="159" y="157"/>
                </a:lnTo>
                <a:lnTo>
                  <a:pt x="160" y="157"/>
                </a:lnTo>
                <a:lnTo>
                  <a:pt x="160" y="156"/>
                </a:lnTo>
                <a:lnTo>
                  <a:pt x="160" y="156"/>
                </a:lnTo>
                <a:lnTo>
                  <a:pt x="160" y="156"/>
                </a:lnTo>
                <a:lnTo>
                  <a:pt x="161" y="156"/>
                </a:lnTo>
                <a:lnTo>
                  <a:pt x="161" y="155"/>
                </a:lnTo>
                <a:lnTo>
                  <a:pt x="161" y="155"/>
                </a:lnTo>
                <a:lnTo>
                  <a:pt x="161" y="154"/>
                </a:lnTo>
                <a:lnTo>
                  <a:pt x="161" y="153"/>
                </a:lnTo>
                <a:lnTo>
                  <a:pt x="161" y="152"/>
                </a:lnTo>
                <a:lnTo>
                  <a:pt x="161" y="152"/>
                </a:lnTo>
                <a:lnTo>
                  <a:pt x="161" y="151"/>
                </a:lnTo>
                <a:lnTo>
                  <a:pt x="161" y="151"/>
                </a:lnTo>
                <a:lnTo>
                  <a:pt x="161" y="150"/>
                </a:lnTo>
                <a:lnTo>
                  <a:pt x="161" y="150"/>
                </a:lnTo>
                <a:lnTo>
                  <a:pt x="160" y="150"/>
                </a:lnTo>
                <a:lnTo>
                  <a:pt x="160" y="150"/>
                </a:lnTo>
                <a:lnTo>
                  <a:pt x="160" y="150"/>
                </a:lnTo>
                <a:lnTo>
                  <a:pt x="159" y="150"/>
                </a:lnTo>
                <a:lnTo>
                  <a:pt x="159" y="150"/>
                </a:lnTo>
                <a:lnTo>
                  <a:pt x="159" y="149"/>
                </a:lnTo>
                <a:lnTo>
                  <a:pt x="159" y="149"/>
                </a:lnTo>
                <a:lnTo>
                  <a:pt x="159" y="149"/>
                </a:lnTo>
                <a:lnTo>
                  <a:pt x="159" y="149"/>
                </a:lnTo>
                <a:lnTo>
                  <a:pt x="159" y="149"/>
                </a:lnTo>
                <a:lnTo>
                  <a:pt x="159" y="149"/>
                </a:lnTo>
                <a:lnTo>
                  <a:pt x="158" y="149"/>
                </a:lnTo>
                <a:lnTo>
                  <a:pt x="158" y="149"/>
                </a:lnTo>
                <a:lnTo>
                  <a:pt x="158" y="149"/>
                </a:lnTo>
                <a:lnTo>
                  <a:pt x="158" y="150"/>
                </a:lnTo>
                <a:lnTo>
                  <a:pt x="158" y="150"/>
                </a:lnTo>
                <a:lnTo>
                  <a:pt x="158" y="150"/>
                </a:lnTo>
                <a:lnTo>
                  <a:pt x="157" y="150"/>
                </a:lnTo>
                <a:lnTo>
                  <a:pt x="157" y="151"/>
                </a:lnTo>
                <a:lnTo>
                  <a:pt x="156" y="151"/>
                </a:lnTo>
                <a:lnTo>
                  <a:pt x="155" y="151"/>
                </a:lnTo>
                <a:lnTo>
                  <a:pt x="155" y="151"/>
                </a:lnTo>
                <a:lnTo>
                  <a:pt x="154" y="152"/>
                </a:lnTo>
                <a:lnTo>
                  <a:pt x="153" y="152"/>
                </a:lnTo>
                <a:lnTo>
                  <a:pt x="153" y="152"/>
                </a:lnTo>
                <a:lnTo>
                  <a:pt x="152" y="152"/>
                </a:lnTo>
                <a:lnTo>
                  <a:pt x="152" y="151"/>
                </a:lnTo>
                <a:lnTo>
                  <a:pt x="151" y="151"/>
                </a:lnTo>
                <a:lnTo>
                  <a:pt x="151" y="151"/>
                </a:lnTo>
                <a:lnTo>
                  <a:pt x="151" y="150"/>
                </a:lnTo>
                <a:lnTo>
                  <a:pt x="151" y="150"/>
                </a:lnTo>
                <a:lnTo>
                  <a:pt x="151" y="150"/>
                </a:lnTo>
                <a:lnTo>
                  <a:pt x="151" y="149"/>
                </a:lnTo>
                <a:lnTo>
                  <a:pt x="151" y="149"/>
                </a:lnTo>
                <a:lnTo>
                  <a:pt x="151" y="148"/>
                </a:lnTo>
                <a:lnTo>
                  <a:pt x="151" y="148"/>
                </a:lnTo>
                <a:lnTo>
                  <a:pt x="151" y="147"/>
                </a:lnTo>
                <a:lnTo>
                  <a:pt x="151" y="147"/>
                </a:lnTo>
                <a:lnTo>
                  <a:pt x="151" y="147"/>
                </a:lnTo>
                <a:lnTo>
                  <a:pt x="151" y="147"/>
                </a:lnTo>
                <a:lnTo>
                  <a:pt x="150" y="147"/>
                </a:lnTo>
                <a:lnTo>
                  <a:pt x="149" y="147"/>
                </a:lnTo>
                <a:lnTo>
                  <a:pt x="149" y="145"/>
                </a:lnTo>
                <a:lnTo>
                  <a:pt x="149" y="144"/>
                </a:lnTo>
                <a:lnTo>
                  <a:pt x="149" y="143"/>
                </a:lnTo>
                <a:lnTo>
                  <a:pt x="148" y="141"/>
                </a:lnTo>
                <a:lnTo>
                  <a:pt x="147" y="140"/>
                </a:lnTo>
                <a:lnTo>
                  <a:pt x="147" y="140"/>
                </a:lnTo>
                <a:lnTo>
                  <a:pt x="146" y="139"/>
                </a:lnTo>
                <a:lnTo>
                  <a:pt x="146" y="139"/>
                </a:lnTo>
                <a:lnTo>
                  <a:pt x="145" y="138"/>
                </a:lnTo>
                <a:lnTo>
                  <a:pt x="145" y="138"/>
                </a:lnTo>
                <a:lnTo>
                  <a:pt x="145" y="138"/>
                </a:lnTo>
                <a:lnTo>
                  <a:pt x="145" y="137"/>
                </a:lnTo>
                <a:lnTo>
                  <a:pt x="144" y="137"/>
                </a:lnTo>
                <a:lnTo>
                  <a:pt x="144" y="137"/>
                </a:lnTo>
                <a:lnTo>
                  <a:pt x="144" y="137"/>
                </a:lnTo>
                <a:lnTo>
                  <a:pt x="144" y="137"/>
                </a:lnTo>
                <a:lnTo>
                  <a:pt x="143" y="137"/>
                </a:lnTo>
                <a:lnTo>
                  <a:pt x="142" y="137"/>
                </a:lnTo>
                <a:lnTo>
                  <a:pt x="142" y="137"/>
                </a:lnTo>
                <a:lnTo>
                  <a:pt x="142" y="137"/>
                </a:lnTo>
                <a:lnTo>
                  <a:pt x="141" y="137"/>
                </a:lnTo>
                <a:lnTo>
                  <a:pt x="141" y="136"/>
                </a:lnTo>
                <a:lnTo>
                  <a:pt x="141" y="135"/>
                </a:lnTo>
                <a:lnTo>
                  <a:pt x="140" y="135"/>
                </a:lnTo>
                <a:lnTo>
                  <a:pt x="140" y="135"/>
                </a:lnTo>
                <a:lnTo>
                  <a:pt x="139" y="134"/>
                </a:lnTo>
                <a:lnTo>
                  <a:pt x="139" y="134"/>
                </a:lnTo>
                <a:lnTo>
                  <a:pt x="138" y="133"/>
                </a:lnTo>
                <a:lnTo>
                  <a:pt x="138" y="133"/>
                </a:lnTo>
                <a:lnTo>
                  <a:pt x="138" y="132"/>
                </a:lnTo>
                <a:lnTo>
                  <a:pt x="137" y="132"/>
                </a:lnTo>
                <a:lnTo>
                  <a:pt x="137" y="131"/>
                </a:lnTo>
                <a:lnTo>
                  <a:pt x="136" y="131"/>
                </a:lnTo>
                <a:lnTo>
                  <a:pt x="136" y="130"/>
                </a:lnTo>
                <a:lnTo>
                  <a:pt x="135" y="130"/>
                </a:lnTo>
                <a:lnTo>
                  <a:pt x="135" y="129"/>
                </a:lnTo>
                <a:lnTo>
                  <a:pt x="135" y="129"/>
                </a:lnTo>
                <a:lnTo>
                  <a:pt x="134" y="128"/>
                </a:lnTo>
                <a:lnTo>
                  <a:pt x="134" y="128"/>
                </a:lnTo>
                <a:lnTo>
                  <a:pt x="134" y="127"/>
                </a:lnTo>
                <a:lnTo>
                  <a:pt x="134" y="127"/>
                </a:lnTo>
                <a:lnTo>
                  <a:pt x="134" y="126"/>
                </a:lnTo>
                <a:lnTo>
                  <a:pt x="133" y="126"/>
                </a:lnTo>
                <a:lnTo>
                  <a:pt x="133" y="125"/>
                </a:lnTo>
                <a:lnTo>
                  <a:pt x="133" y="125"/>
                </a:lnTo>
                <a:lnTo>
                  <a:pt x="132" y="125"/>
                </a:lnTo>
                <a:lnTo>
                  <a:pt x="132" y="125"/>
                </a:lnTo>
                <a:lnTo>
                  <a:pt x="131" y="125"/>
                </a:lnTo>
                <a:lnTo>
                  <a:pt x="131" y="125"/>
                </a:lnTo>
                <a:lnTo>
                  <a:pt x="130" y="125"/>
                </a:lnTo>
                <a:lnTo>
                  <a:pt x="130" y="126"/>
                </a:lnTo>
                <a:lnTo>
                  <a:pt x="130" y="126"/>
                </a:lnTo>
                <a:lnTo>
                  <a:pt x="130" y="126"/>
                </a:lnTo>
                <a:lnTo>
                  <a:pt x="130" y="127"/>
                </a:lnTo>
                <a:lnTo>
                  <a:pt x="129" y="127"/>
                </a:lnTo>
                <a:lnTo>
                  <a:pt x="129" y="127"/>
                </a:lnTo>
                <a:lnTo>
                  <a:pt x="128" y="127"/>
                </a:lnTo>
                <a:lnTo>
                  <a:pt x="128" y="127"/>
                </a:lnTo>
                <a:lnTo>
                  <a:pt x="127" y="128"/>
                </a:lnTo>
                <a:lnTo>
                  <a:pt x="127" y="128"/>
                </a:lnTo>
                <a:lnTo>
                  <a:pt x="126" y="128"/>
                </a:lnTo>
                <a:lnTo>
                  <a:pt x="126" y="128"/>
                </a:lnTo>
                <a:lnTo>
                  <a:pt x="125" y="128"/>
                </a:lnTo>
                <a:lnTo>
                  <a:pt x="125" y="128"/>
                </a:lnTo>
                <a:lnTo>
                  <a:pt x="125" y="128"/>
                </a:lnTo>
                <a:lnTo>
                  <a:pt x="125" y="129"/>
                </a:lnTo>
                <a:lnTo>
                  <a:pt x="125" y="129"/>
                </a:lnTo>
                <a:lnTo>
                  <a:pt x="124" y="129"/>
                </a:lnTo>
                <a:lnTo>
                  <a:pt x="124" y="130"/>
                </a:lnTo>
                <a:lnTo>
                  <a:pt x="124" y="130"/>
                </a:lnTo>
                <a:lnTo>
                  <a:pt x="123" y="131"/>
                </a:lnTo>
                <a:lnTo>
                  <a:pt x="122" y="131"/>
                </a:lnTo>
                <a:lnTo>
                  <a:pt x="121" y="131"/>
                </a:lnTo>
                <a:lnTo>
                  <a:pt x="120" y="132"/>
                </a:lnTo>
                <a:lnTo>
                  <a:pt x="119" y="132"/>
                </a:lnTo>
                <a:lnTo>
                  <a:pt x="118" y="132"/>
                </a:lnTo>
                <a:lnTo>
                  <a:pt x="116" y="132"/>
                </a:lnTo>
                <a:lnTo>
                  <a:pt x="116" y="131"/>
                </a:lnTo>
                <a:lnTo>
                  <a:pt x="116" y="131"/>
                </a:lnTo>
                <a:lnTo>
                  <a:pt x="116" y="131"/>
                </a:lnTo>
                <a:lnTo>
                  <a:pt x="115" y="131"/>
                </a:lnTo>
                <a:lnTo>
                  <a:pt x="115" y="130"/>
                </a:lnTo>
                <a:lnTo>
                  <a:pt x="114" y="130"/>
                </a:lnTo>
                <a:lnTo>
                  <a:pt x="114" y="130"/>
                </a:lnTo>
                <a:lnTo>
                  <a:pt x="113" y="130"/>
                </a:lnTo>
                <a:lnTo>
                  <a:pt x="113" y="130"/>
                </a:lnTo>
                <a:lnTo>
                  <a:pt x="110" y="130"/>
                </a:lnTo>
                <a:lnTo>
                  <a:pt x="106" y="130"/>
                </a:lnTo>
                <a:lnTo>
                  <a:pt x="103" y="130"/>
                </a:lnTo>
                <a:lnTo>
                  <a:pt x="100" y="130"/>
                </a:lnTo>
                <a:lnTo>
                  <a:pt x="100" y="129"/>
                </a:lnTo>
                <a:lnTo>
                  <a:pt x="100" y="129"/>
                </a:lnTo>
                <a:lnTo>
                  <a:pt x="99" y="129"/>
                </a:lnTo>
                <a:lnTo>
                  <a:pt x="99" y="128"/>
                </a:lnTo>
                <a:lnTo>
                  <a:pt x="99" y="128"/>
                </a:lnTo>
                <a:lnTo>
                  <a:pt x="99" y="128"/>
                </a:lnTo>
                <a:lnTo>
                  <a:pt x="98" y="128"/>
                </a:lnTo>
                <a:lnTo>
                  <a:pt x="97" y="128"/>
                </a:lnTo>
                <a:lnTo>
                  <a:pt x="97" y="128"/>
                </a:lnTo>
                <a:lnTo>
                  <a:pt x="96" y="128"/>
                </a:lnTo>
                <a:lnTo>
                  <a:pt x="96" y="128"/>
                </a:lnTo>
                <a:lnTo>
                  <a:pt x="95" y="128"/>
                </a:lnTo>
                <a:lnTo>
                  <a:pt x="94" y="127"/>
                </a:lnTo>
                <a:lnTo>
                  <a:pt x="94" y="127"/>
                </a:lnTo>
                <a:lnTo>
                  <a:pt x="93" y="127"/>
                </a:lnTo>
                <a:lnTo>
                  <a:pt x="93" y="127"/>
                </a:lnTo>
                <a:lnTo>
                  <a:pt x="92" y="127"/>
                </a:lnTo>
                <a:lnTo>
                  <a:pt x="92" y="127"/>
                </a:lnTo>
                <a:lnTo>
                  <a:pt x="91" y="127"/>
                </a:lnTo>
                <a:lnTo>
                  <a:pt x="90" y="127"/>
                </a:lnTo>
                <a:lnTo>
                  <a:pt x="90" y="127"/>
                </a:lnTo>
                <a:lnTo>
                  <a:pt x="89" y="127"/>
                </a:lnTo>
                <a:lnTo>
                  <a:pt x="89" y="127"/>
                </a:lnTo>
                <a:lnTo>
                  <a:pt x="89" y="127"/>
                </a:lnTo>
                <a:lnTo>
                  <a:pt x="88" y="127"/>
                </a:lnTo>
                <a:lnTo>
                  <a:pt x="88" y="128"/>
                </a:lnTo>
                <a:lnTo>
                  <a:pt x="88" y="128"/>
                </a:lnTo>
                <a:lnTo>
                  <a:pt x="86" y="128"/>
                </a:lnTo>
                <a:lnTo>
                  <a:pt x="84" y="128"/>
                </a:lnTo>
                <a:lnTo>
                  <a:pt x="82" y="128"/>
                </a:lnTo>
                <a:lnTo>
                  <a:pt x="80" y="128"/>
                </a:lnTo>
                <a:lnTo>
                  <a:pt x="79" y="128"/>
                </a:lnTo>
                <a:lnTo>
                  <a:pt x="79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29"/>
                </a:lnTo>
                <a:lnTo>
                  <a:pt x="78" y="129"/>
                </a:lnTo>
                <a:lnTo>
                  <a:pt x="78" y="129"/>
                </a:lnTo>
                <a:lnTo>
                  <a:pt x="78" y="130"/>
                </a:lnTo>
                <a:lnTo>
                  <a:pt x="68" y="130"/>
                </a:lnTo>
                <a:lnTo>
                  <a:pt x="67" y="130"/>
                </a:lnTo>
                <a:lnTo>
                  <a:pt x="67" y="130"/>
                </a:lnTo>
                <a:lnTo>
                  <a:pt x="66" y="129"/>
                </a:lnTo>
                <a:lnTo>
                  <a:pt x="66" y="129"/>
                </a:lnTo>
                <a:lnTo>
                  <a:pt x="65" y="129"/>
                </a:lnTo>
                <a:lnTo>
                  <a:pt x="65" y="128"/>
                </a:lnTo>
                <a:lnTo>
                  <a:pt x="65" y="128"/>
                </a:lnTo>
                <a:lnTo>
                  <a:pt x="65" y="128"/>
                </a:lnTo>
                <a:lnTo>
                  <a:pt x="64" y="127"/>
                </a:lnTo>
                <a:lnTo>
                  <a:pt x="64" y="127"/>
                </a:lnTo>
                <a:lnTo>
                  <a:pt x="63" y="126"/>
                </a:lnTo>
                <a:lnTo>
                  <a:pt x="63" y="126"/>
                </a:lnTo>
                <a:lnTo>
                  <a:pt x="62" y="125"/>
                </a:lnTo>
                <a:lnTo>
                  <a:pt x="62" y="125"/>
                </a:lnTo>
                <a:lnTo>
                  <a:pt x="62" y="124"/>
                </a:lnTo>
                <a:lnTo>
                  <a:pt x="61" y="124"/>
                </a:lnTo>
                <a:lnTo>
                  <a:pt x="61" y="123"/>
                </a:lnTo>
                <a:lnTo>
                  <a:pt x="61" y="123"/>
                </a:lnTo>
                <a:lnTo>
                  <a:pt x="61" y="122"/>
                </a:lnTo>
                <a:lnTo>
                  <a:pt x="61" y="122"/>
                </a:lnTo>
                <a:lnTo>
                  <a:pt x="61" y="122"/>
                </a:lnTo>
                <a:lnTo>
                  <a:pt x="61" y="122"/>
                </a:lnTo>
                <a:lnTo>
                  <a:pt x="60" y="122"/>
                </a:lnTo>
                <a:lnTo>
                  <a:pt x="60" y="122"/>
                </a:lnTo>
                <a:lnTo>
                  <a:pt x="59" y="121"/>
                </a:lnTo>
                <a:lnTo>
                  <a:pt x="59" y="121"/>
                </a:lnTo>
                <a:lnTo>
                  <a:pt x="59" y="120"/>
                </a:lnTo>
                <a:lnTo>
                  <a:pt x="58" y="120"/>
                </a:lnTo>
                <a:lnTo>
                  <a:pt x="58" y="119"/>
                </a:lnTo>
                <a:lnTo>
                  <a:pt x="57" y="118"/>
                </a:lnTo>
                <a:lnTo>
                  <a:pt x="57" y="118"/>
                </a:lnTo>
                <a:lnTo>
                  <a:pt x="56" y="117"/>
                </a:lnTo>
                <a:lnTo>
                  <a:pt x="56" y="117"/>
                </a:lnTo>
                <a:lnTo>
                  <a:pt x="56" y="117"/>
                </a:lnTo>
                <a:lnTo>
                  <a:pt x="56" y="116"/>
                </a:lnTo>
                <a:lnTo>
                  <a:pt x="56" y="116"/>
                </a:lnTo>
                <a:lnTo>
                  <a:pt x="56" y="115"/>
                </a:lnTo>
                <a:lnTo>
                  <a:pt x="56" y="115"/>
                </a:lnTo>
                <a:lnTo>
                  <a:pt x="56" y="115"/>
                </a:lnTo>
                <a:lnTo>
                  <a:pt x="55" y="115"/>
                </a:lnTo>
                <a:lnTo>
                  <a:pt x="55" y="115"/>
                </a:lnTo>
                <a:lnTo>
                  <a:pt x="54" y="114"/>
                </a:lnTo>
                <a:lnTo>
                  <a:pt x="54" y="114"/>
                </a:lnTo>
                <a:lnTo>
                  <a:pt x="53" y="112"/>
                </a:lnTo>
                <a:lnTo>
                  <a:pt x="52" y="111"/>
                </a:lnTo>
                <a:lnTo>
                  <a:pt x="51" y="110"/>
                </a:lnTo>
                <a:lnTo>
                  <a:pt x="51" y="110"/>
                </a:lnTo>
                <a:lnTo>
                  <a:pt x="50" y="109"/>
                </a:lnTo>
                <a:lnTo>
                  <a:pt x="50" y="108"/>
                </a:lnTo>
                <a:lnTo>
                  <a:pt x="50" y="107"/>
                </a:lnTo>
                <a:lnTo>
                  <a:pt x="50" y="106"/>
                </a:lnTo>
                <a:lnTo>
                  <a:pt x="50" y="105"/>
                </a:lnTo>
                <a:lnTo>
                  <a:pt x="50" y="104"/>
                </a:lnTo>
                <a:lnTo>
                  <a:pt x="50" y="103"/>
                </a:lnTo>
                <a:lnTo>
                  <a:pt x="50" y="103"/>
                </a:lnTo>
                <a:lnTo>
                  <a:pt x="50" y="102"/>
                </a:lnTo>
                <a:lnTo>
                  <a:pt x="50" y="102"/>
                </a:lnTo>
                <a:lnTo>
                  <a:pt x="49" y="102"/>
                </a:lnTo>
                <a:lnTo>
                  <a:pt x="49" y="102"/>
                </a:lnTo>
                <a:lnTo>
                  <a:pt x="49" y="102"/>
                </a:lnTo>
                <a:lnTo>
                  <a:pt x="48" y="102"/>
                </a:lnTo>
                <a:lnTo>
                  <a:pt x="48" y="101"/>
                </a:lnTo>
                <a:lnTo>
                  <a:pt x="47" y="100"/>
                </a:lnTo>
                <a:lnTo>
                  <a:pt x="47" y="100"/>
                </a:lnTo>
                <a:lnTo>
                  <a:pt x="47" y="100"/>
                </a:lnTo>
                <a:lnTo>
                  <a:pt x="46" y="99"/>
                </a:lnTo>
                <a:lnTo>
                  <a:pt x="46" y="99"/>
                </a:lnTo>
                <a:lnTo>
                  <a:pt x="45" y="98"/>
                </a:lnTo>
                <a:lnTo>
                  <a:pt x="45" y="98"/>
                </a:lnTo>
                <a:lnTo>
                  <a:pt x="45" y="97"/>
                </a:lnTo>
                <a:lnTo>
                  <a:pt x="44" y="97"/>
                </a:lnTo>
                <a:lnTo>
                  <a:pt x="44" y="97"/>
                </a:lnTo>
                <a:lnTo>
                  <a:pt x="44" y="97"/>
                </a:lnTo>
                <a:lnTo>
                  <a:pt x="44" y="97"/>
                </a:lnTo>
                <a:lnTo>
                  <a:pt x="43" y="97"/>
                </a:lnTo>
                <a:lnTo>
                  <a:pt x="42" y="97"/>
                </a:lnTo>
                <a:lnTo>
                  <a:pt x="42" y="96"/>
                </a:lnTo>
                <a:lnTo>
                  <a:pt x="41" y="96"/>
                </a:lnTo>
                <a:lnTo>
                  <a:pt x="41" y="96"/>
                </a:lnTo>
                <a:lnTo>
                  <a:pt x="41" y="96"/>
                </a:lnTo>
                <a:lnTo>
                  <a:pt x="40" y="95"/>
                </a:lnTo>
                <a:lnTo>
                  <a:pt x="40" y="94"/>
                </a:lnTo>
                <a:lnTo>
                  <a:pt x="39" y="93"/>
                </a:lnTo>
                <a:lnTo>
                  <a:pt x="39" y="93"/>
                </a:lnTo>
                <a:lnTo>
                  <a:pt x="38" y="93"/>
                </a:lnTo>
                <a:lnTo>
                  <a:pt x="38" y="92"/>
                </a:lnTo>
                <a:lnTo>
                  <a:pt x="37" y="92"/>
                </a:lnTo>
                <a:lnTo>
                  <a:pt x="37" y="92"/>
                </a:lnTo>
                <a:lnTo>
                  <a:pt x="36" y="92"/>
                </a:lnTo>
                <a:lnTo>
                  <a:pt x="36" y="91"/>
                </a:lnTo>
                <a:lnTo>
                  <a:pt x="36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35" y="90"/>
                </a:lnTo>
                <a:lnTo>
                  <a:pt x="35" y="90"/>
                </a:lnTo>
                <a:lnTo>
                  <a:pt x="34" y="90"/>
                </a:lnTo>
                <a:lnTo>
                  <a:pt x="33" y="89"/>
                </a:lnTo>
                <a:lnTo>
                  <a:pt x="33" y="89"/>
                </a:lnTo>
                <a:lnTo>
                  <a:pt x="32" y="89"/>
                </a:lnTo>
                <a:lnTo>
                  <a:pt x="31" y="88"/>
                </a:lnTo>
                <a:lnTo>
                  <a:pt x="30" y="87"/>
                </a:lnTo>
                <a:lnTo>
                  <a:pt x="30" y="86"/>
                </a:lnTo>
                <a:lnTo>
                  <a:pt x="29" y="85"/>
                </a:lnTo>
                <a:lnTo>
                  <a:pt x="28" y="84"/>
                </a:lnTo>
                <a:lnTo>
                  <a:pt x="28" y="84"/>
                </a:lnTo>
                <a:lnTo>
                  <a:pt x="27" y="84"/>
                </a:lnTo>
                <a:lnTo>
                  <a:pt x="26" y="83"/>
                </a:lnTo>
                <a:lnTo>
                  <a:pt x="26" y="83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6" y="82"/>
                </a:lnTo>
                <a:lnTo>
                  <a:pt x="25" y="82"/>
                </a:lnTo>
                <a:lnTo>
                  <a:pt x="25" y="82"/>
                </a:lnTo>
                <a:lnTo>
                  <a:pt x="24" y="82"/>
                </a:lnTo>
                <a:lnTo>
                  <a:pt x="23" y="81"/>
                </a:lnTo>
                <a:lnTo>
                  <a:pt x="23" y="81"/>
                </a:lnTo>
                <a:lnTo>
                  <a:pt x="23" y="81"/>
                </a:lnTo>
                <a:lnTo>
                  <a:pt x="22" y="80"/>
                </a:lnTo>
                <a:lnTo>
                  <a:pt x="22" y="80"/>
                </a:lnTo>
                <a:lnTo>
                  <a:pt x="21" y="79"/>
                </a:lnTo>
                <a:lnTo>
                  <a:pt x="21" y="78"/>
                </a:lnTo>
                <a:lnTo>
                  <a:pt x="20" y="78"/>
                </a:lnTo>
                <a:lnTo>
                  <a:pt x="20" y="78"/>
                </a:lnTo>
                <a:lnTo>
                  <a:pt x="20" y="77"/>
                </a:lnTo>
                <a:lnTo>
                  <a:pt x="19" y="77"/>
                </a:lnTo>
                <a:lnTo>
                  <a:pt x="19" y="77"/>
                </a:lnTo>
                <a:lnTo>
                  <a:pt x="18" y="77"/>
                </a:lnTo>
                <a:lnTo>
                  <a:pt x="18" y="76"/>
                </a:lnTo>
                <a:lnTo>
                  <a:pt x="18" y="76"/>
                </a:lnTo>
                <a:lnTo>
                  <a:pt x="18" y="76"/>
                </a:lnTo>
                <a:lnTo>
                  <a:pt x="18" y="75"/>
                </a:lnTo>
                <a:lnTo>
                  <a:pt x="17" y="75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4"/>
                </a:lnTo>
                <a:lnTo>
                  <a:pt x="14" y="74"/>
                </a:lnTo>
                <a:lnTo>
                  <a:pt x="13" y="73"/>
                </a:lnTo>
                <a:lnTo>
                  <a:pt x="12" y="72"/>
                </a:lnTo>
                <a:lnTo>
                  <a:pt x="11" y="71"/>
                </a:lnTo>
                <a:lnTo>
                  <a:pt x="10" y="70"/>
                </a:lnTo>
                <a:lnTo>
                  <a:pt x="10" y="69"/>
                </a:lnTo>
                <a:lnTo>
                  <a:pt x="9" y="69"/>
                </a:lnTo>
                <a:lnTo>
                  <a:pt x="9" y="69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7"/>
                </a:lnTo>
                <a:lnTo>
                  <a:pt x="8" y="67"/>
                </a:lnTo>
                <a:lnTo>
                  <a:pt x="7" y="67"/>
                </a:lnTo>
                <a:lnTo>
                  <a:pt x="7" y="67"/>
                </a:lnTo>
                <a:lnTo>
                  <a:pt x="7" y="67"/>
                </a:lnTo>
                <a:lnTo>
                  <a:pt x="6" y="67"/>
                </a:lnTo>
                <a:lnTo>
                  <a:pt x="6" y="67"/>
                </a:lnTo>
                <a:lnTo>
                  <a:pt x="5" y="66"/>
                </a:lnTo>
                <a:lnTo>
                  <a:pt x="5" y="66"/>
                </a:lnTo>
                <a:lnTo>
                  <a:pt x="4" y="66"/>
                </a:lnTo>
                <a:lnTo>
                  <a:pt x="4" y="66"/>
                </a:lnTo>
                <a:lnTo>
                  <a:pt x="4" y="65"/>
                </a:lnTo>
                <a:lnTo>
                  <a:pt x="3" y="64"/>
                </a:lnTo>
                <a:lnTo>
                  <a:pt x="2" y="63"/>
                </a:lnTo>
                <a:lnTo>
                  <a:pt x="2" y="63"/>
                </a:lnTo>
                <a:lnTo>
                  <a:pt x="2" y="63"/>
                </a:lnTo>
                <a:lnTo>
                  <a:pt x="1" y="62"/>
                </a:lnTo>
                <a:lnTo>
                  <a:pt x="1" y="62"/>
                </a:lnTo>
                <a:lnTo>
                  <a:pt x="0" y="62"/>
                </a:lnTo>
                <a:lnTo>
                  <a:pt x="0" y="62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0" y="60"/>
                </a:lnTo>
                <a:lnTo>
                  <a:pt x="0" y="59"/>
                </a:lnTo>
                <a:lnTo>
                  <a:pt x="1" y="58"/>
                </a:lnTo>
                <a:lnTo>
                  <a:pt x="1" y="56"/>
                </a:lnTo>
                <a:lnTo>
                  <a:pt x="2" y="55"/>
                </a:lnTo>
                <a:lnTo>
                  <a:pt x="2" y="54"/>
                </a:lnTo>
                <a:lnTo>
                  <a:pt x="3" y="53"/>
                </a:lnTo>
                <a:lnTo>
                  <a:pt x="4" y="52"/>
                </a:lnTo>
                <a:lnTo>
                  <a:pt x="5" y="51"/>
                </a:lnTo>
                <a:lnTo>
                  <a:pt x="6" y="51"/>
                </a:lnTo>
                <a:lnTo>
                  <a:pt x="7" y="50"/>
                </a:lnTo>
                <a:lnTo>
                  <a:pt x="8" y="49"/>
                </a:lnTo>
                <a:lnTo>
                  <a:pt x="9" y="49"/>
                </a:lnTo>
                <a:lnTo>
                  <a:pt x="10" y="48"/>
                </a:lnTo>
                <a:lnTo>
                  <a:pt x="12" y="47"/>
                </a:lnTo>
                <a:lnTo>
                  <a:pt x="13" y="47"/>
                </a:lnTo>
                <a:lnTo>
                  <a:pt x="15" y="47"/>
                </a:lnTo>
                <a:lnTo>
                  <a:pt x="15" y="46"/>
                </a:lnTo>
                <a:lnTo>
                  <a:pt x="16" y="44"/>
                </a:lnTo>
                <a:lnTo>
                  <a:pt x="16" y="43"/>
                </a:lnTo>
                <a:lnTo>
                  <a:pt x="17" y="42"/>
                </a:lnTo>
                <a:lnTo>
                  <a:pt x="18" y="41"/>
                </a:lnTo>
                <a:lnTo>
                  <a:pt x="19" y="41"/>
                </a:lnTo>
                <a:lnTo>
                  <a:pt x="20" y="39"/>
                </a:lnTo>
                <a:lnTo>
                  <a:pt x="22" y="37"/>
                </a:lnTo>
                <a:lnTo>
                  <a:pt x="24" y="35"/>
                </a:lnTo>
                <a:lnTo>
                  <a:pt x="26" y="34"/>
                </a:lnTo>
                <a:lnTo>
                  <a:pt x="28" y="32"/>
                </a:lnTo>
                <a:lnTo>
                  <a:pt x="30" y="31"/>
                </a:lnTo>
                <a:lnTo>
                  <a:pt x="32" y="29"/>
                </a:lnTo>
                <a:lnTo>
                  <a:pt x="33" y="28"/>
                </a:lnTo>
                <a:lnTo>
                  <a:pt x="35" y="26"/>
                </a:lnTo>
                <a:lnTo>
                  <a:pt x="37" y="25"/>
                </a:lnTo>
                <a:lnTo>
                  <a:pt x="39" y="23"/>
                </a:lnTo>
                <a:lnTo>
                  <a:pt x="39" y="22"/>
                </a:lnTo>
                <a:lnTo>
                  <a:pt x="40" y="21"/>
                </a:lnTo>
                <a:lnTo>
                  <a:pt x="41" y="20"/>
                </a:lnTo>
                <a:lnTo>
                  <a:pt x="41" y="19"/>
                </a:lnTo>
                <a:lnTo>
                  <a:pt x="42" y="18"/>
                </a:lnTo>
                <a:lnTo>
                  <a:pt x="43" y="18"/>
                </a:lnTo>
                <a:lnTo>
                  <a:pt x="44" y="18"/>
                </a:lnTo>
                <a:lnTo>
                  <a:pt x="44" y="18"/>
                </a:lnTo>
                <a:lnTo>
                  <a:pt x="45" y="19"/>
                </a:lnTo>
                <a:lnTo>
                  <a:pt x="45" y="19"/>
                </a:lnTo>
                <a:lnTo>
                  <a:pt x="46" y="19"/>
                </a:lnTo>
                <a:lnTo>
                  <a:pt x="47" y="20"/>
                </a:lnTo>
                <a:lnTo>
                  <a:pt x="48" y="20"/>
                </a:lnTo>
                <a:lnTo>
                  <a:pt x="48" y="20"/>
                </a:lnTo>
                <a:lnTo>
                  <a:pt x="49" y="20"/>
                </a:lnTo>
                <a:lnTo>
                  <a:pt x="50" y="20"/>
                </a:lnTo>
                <a:lnTo>
                  <a:pt x="50" y="20"/>
                </a:lnTo>
                <a:lnTo>
                  <a:pt x="51" y="20"/>
                </a:lnTo>
                <a:lnTo>
                  <a:pt x="52" y="19"/>
                </a:lnTo>
                <a:lnTo>
                  <a:pt x="53" y="18"/>
                </a:lnTo>
                <a:lnTo>
                  <a:pt x="54" y="17"/>
                </a:lnTo>
                <a:lnTo>
                  <a:pt x="55" y="15"/>
                </a:lnTo>
                <a:lnTo>
                  <a:pt x="55" y="14"/>
                </a:lnTo>
                <a:lnTo>
                  <a:pt x="56" y="12"/>
                </a:lnTo>
                <a:lnTo>
                  <a:pt x="57" y="9"/>
                </a:lnTo>
                <a:lnTo>
                  <a:pt x="58" y="8"/>
                </a:lnTo>
                <a:lnTo>
                  <a:pt x="58" y="7"/>
                </a:lnTo>
                <a:lnTo>
                  <a:pt x="59" y="5"/>
                </a:lnTo>
                <a:lnTo>
                  <a:pt x="60" y="4"/>
                </a:lnTo>
                <a:lnTo>
                  <a:pt x="61" y="3"/>
                </a:lnTo>
                <a:lnTo>
                  <a:pt x="62" y="2"/>
                </a:lnTo>
                <a:lnTo>
                  <a:pt x="63" y="1"/>
                </a:lnTo>
                <a:lnTo>
                  <a:pt x="64" y="1"/>
                </a:lnTo>
                <a:lnTo>
                  <a:pt x="65" y="0"/>
                </a:lnTo>
                <a:lnTo>
                  <a:pt x="66" y="1"/>
                </a:lnTo>
                <a:lnTo>
                  <a:pt x="68" y="1"/>
                </a:lnTo>
                <a:lnTo>
                  <a:pt x="69" y="1"/>
                </a:lnTo>
                <a:lnTo>
                  <a:pt x="70" y="1"/>
                </a:lnTo>
                <a:lnTo>
                  <a:pt x="71" y="2"/>
                </a:lnTo>
                <a:lnTo>
                  <a:pt x="73" y="3"/>
                </a:lnTo>
                <a:lnTo>
                  <a:pt x="74" y="3"/>
                </a:lnTo>
                <a:lnTo>
                  <a:pt x="75" y="4"/>
                </a:lnTo>
                <a:lnTo>
                  <a:pt x="76" y="5"/>
                </a:lnTo>
                <a:lnTo>
                  <a:pt x="76" y="5"/>
                </a:lnTo>
                <a:lnTo>
                  <a:pt x="77" y="6"/>
                </a:lnTo>
                <a:lnTo>
                  <a:pt x="78" y="7"/>
                </a:lnTo>
                <a:lnTo>
                  <a:pt x="80" y="9"/>
                </a:lnTo>
                <a:lnTo>
                  <a:pt x="81" y="11"/>
                </a:lnTo>
                <a:lnTo>
                  <a:pt x="82" y="13"/>
                </a:lnTo>
                <a:lnTo>
                  <a:pt x="84" y="15"/>
                </a:lnTo>
                <a:lnTo>
                  <a:pt x="85" y="17"/>
                </a:lnTo>
                <a:lnTo>
                  <a:pt x="87" y="19"/>
                </a:lnTo>
                <a:lnTo>
                  <a:pt x="87" y="20"/>
                </a:lnTo>
                <a:lnTo>
                  <a:pt x="88" y="21"/>
                </a:lnTo>
                <a:lnTo>
                  <a:pt x="89" y="22"/>
                </a:lnTo>
                <a:lnTo>
                  <a:pt x="90" y="23"/>
                </a:lnTo>
                <a:lnTo>
                  <a:pt x="91" y="23"/>
                </a:lnTo>
                <a:lnTo>
                  <a:pt x="92" y="24"/>
                </a:lnTo>
                <a:lnTo>
                  <a:pt x="93" y="25"/>
                </a:lnTo>
                <a:lnTo>
                  <a:pt x="95" y="25"/>
                </a:lnTo>
                <a:lnTo>
                  <a:pt x="95" y="25"/>
                </a:lnTo>
                <a:lnTo>
                  <a:pt x="96" y="25"/>
                </a:lnTo>
                <a:lnTo>
                  <a:pt x="97" y="25"/>
                </a:lnTo>
                <a:lnTo>
                  <a:pt x="98" y="25"/>
                </a:lnTo>
              </a:path>
            </a:pathLst>
          </a:custGeom>
          <a:solidFill>
            <a:srgbClr val="92D050"/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685731">
              <a:defRPr/>
            </a:pPr>
            <a:endParaRPr lang="en-US" sz="700" kern="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ABFA0FA3-90AA-4974-86FB-42746AAA34C2}"/>
              </a:ext>
            </a:extLst>
          </p:cNvPr>
          <p:cNvSpPr>
            <a:spLocks/>
          </p:cNvSpPr>
          <p:nvPr/>
        </p:nvSpPr>
        <p:spPr bwMode="auto">
          <a:xfrm>
            <a:off x="287526" y="1922059"/>
            <a:ext cx="1496196" cy="907689"/>
          </a:xfrm>
          <a:custGeom>
            <a:avLst/>
            <a:gdLst/>
            <a:ahLst/>
            <a:cxnLst>
              <a:cxn ang="0">
                <a:pos x="110" y="1"/>
              </a:cxn>
              <a:cxn ang="0">
                <a:pos x="111" y="5"/>
              </a:cxn>
              <a:cxn ang="0">
                <a:pos x="113" y="8"/>
              </a:cxn>
              <a:cxn ang="0">
                <a:pos x="122" y="9"/>
              </a:cxn>
              <a:cxn ang="0">
                <a:pos x="126" y="5"/>
              </a:cxn>
              <a:cxn ang="0">
                <a:pos x="131" y="4"/>
              </a:cxn>
              <a:cxn ang="0">
                <a:pos x="133" y="9"/>
              </a:cxn>
              <a:cxn ang="0">
                <a:pos x="135" y="12"/>
              </a:cxn>
              <a:cxn ang="0">
                <a:pos x="139" y="13"/>
              </a:cxn>
              <a:cxn ang="0">
                <a:pos x="148" y="15"/>
              </a:cxn>
              <a:cxn ang="0">
                <a:pos x="153" y="19"/>
              </a:cxn>
              <a:cxn ang="0">
                <a:pos x="157" y="25"/>
              </a:cxn>
              <a:cxn ang="0">
                <a:pos x="162" y="31"/>
              </a:cxn>
              <a:cxn ang="0">
                <a:pos x="166" y="38"/>
              </a:cxn>
              <a:cxn ang="0">
                <a:pos x="164" y="43"/>
              </a:cxn>
              <a:cxn ang="0">
                <a:pos x="166" y="46"/>
              </a:cxn>
              <a:cxn ang="0">
                <a:pos x="168" y="49"/>
              </a:cxn>
              <a:cxn ang="0">
                <a:pos x="168" y="55"/>
              </a:cxn>
              <a:cxn ang="0">
                <a:pos x="162" y="71"/>
              </a:cxn>
              <a:cxn ang="0">
                <a:pos x="145" y="79"/>
              </a:cxn>
              <a:cxn ang="0">
                <a:pos x="138" y="83"/>
              </a:cxn>
              <a:cxn ang="0">
                <a:pos x="128" y="86"/>
              </a:cxn>
              <a:cxn ang="0">
                <a:pos x="121" y="95"/>
              </a:cxn>
              <a:cxn ang="0">
                <a:pos x="111" y="90"/>
              </a:cxn>
              <a:cxn ang="0">
                <a:pos x="105" y="85"/>
              </a:cxn>
              <a:cxn ang="0">
                <a:pos x="90" y="87"/>
              </a:cxn>
              <a:cxn ang="0">
                <a:pos x="72" y="91"/>
              </a:cxn>
              <a:cxn ang="0">
                <a:pos x="61" y="97"/>
              </a:cxn>
              <a:cxn ang="0">
                <a:pos x="43" y="91"/>
              </a:cxn>
              <a:cxn ang="0">
                <a:pos x="26" y="88"/>
              </a:cxn>
              <a:cxn ang="0">
                <a:pos x="18" y="87"/>
              </a:cxn>
              <a:cxn ang="0">
                <a:pos x="5" y="79"/>
              </a:cxn>
              <a:cxn ang="0">
                <a:pos x="0" y="74"/>
              </a:cxn>
              <a:cxn ang="0">
                <a:pos x="3" y="69"/>
              </a:cxn>
              <a:cxn ang="0">
                <a:pos x="6" y="65"/>
              </a:cxn>
              <a:cxn ang="0">
                <a:pos x="11" y="62"/>
              </a:cxn>
              <a:cxn ang="0">
                <a:pos x="16" y="57"/>
              </a:cxn>
              <a:cxn ang="0">
                <a:pos x="14" y="50"/>
              </a:cxn>
              <a:cxn ang="0">
                <a:pos x="14" y="46"/>
              </a:cxn>
              <a:cxn ang="0">
                <a:pos x="16" y="42"/>
              </a:cxn>
              <a:cxn ang="0">
                <a:pos x="17" y="37"/>
              </a:cxn>
              <a:cxn ang="0">
                <a:pos x="23" y="35"/>
              </a:cxn>
              <a:cxn ang="0">
                <a:pos x="28" y="32"/>
              </a:cxn>
              <a:cxn ang="0">
                <a:pos x="30" y="24"/>
              </a:cxn>
              <a:cxn ang="0">
                <a:pos x="36" y="27"/>
              </a:cxn>
              <a:cxn ang="0">
                <a:pos x="38" y="31"/>
              </a:cxn>
              <a:cxn ang="0">
                <a:pos x="39" y="39"/>
              </a:cxn>
              <a:cxn ang="0">
                <a:pos x="41" y="43"/>
              </a:cxn>
              <a:cxn ang="0">
                <a:pos x="50" y="45"/>
              </a:cxn>
              <a:cxn ang="0">
                <a:pos x="57" y="44"/>
              </a:cxn>
              <a:cxn ang="0">
                <a:pos x="59" y="44"/>
              </a:cxn>
              <a:cxn ang="0">
                <a:pos x="58" y="40"/>
              </a:cxn>
              <a:cxn ang="0">
                <a:pos x="59" y="37"/>
              </a:cxn>
              <a:cxn ang="0">
                <a:pos x="57" y="34"/>
              </a:cxn>
              <a:cxn ang="0">
                <a:pos x="61" y="23"/>
              </a:cxn>
              <a:cxn ang="0">
                <a:pos x="69" y="20"/>
              </a:cxn>
              <a:cxn ang="0">
                <a:pos x="74" y="19"/>
              </a:cxn>
              <a:cxn ang="0">
                <a:pos x="77" y="12"/>
              </a:cxn>
              <a:cxn ang="0">
                <a:pos x="82" y="13"/>
              </a:cxn>
              <a:cxn ang="0">
                <a:pos x="86" y="10"/>
              </a:cxn>
              <a:cxn ang="0">
                <a:pos x="94" y="8"/>
              </a:cxn>
              <a:cxn ang="0">
                <a:pos x="101" y="2"/>
              </a:cxn>
            </a:cxnLst>
            <a:rect l="0" t="0" r="r" b="b"/>
            <a:pathLst>
              <a:path w="168" h="97">
                <a:moveTo>
                  <a:pt x="101" y="2"/>
                </a:moveTo>
                <a:lnTo>
                  <a:pt x="102" y="2"/>
                </a:lnTo>
                <a:lnTo>
                  <a:pt x="102" y="2"/>
                </a:lnTo>
                <a:lnTo>
                  <a:pt x="103" y="2"/>
                </a:lnTo>
                <a:lnTo>
                  <a:pt x="103" y="1"/>
                </a:lnTo>
                <a:lnTo>
                  <a:pt x="104" y="1"/>
                </a:lnTo>
                <a:lnTo>
                  <a:pt x="104" y="0"/>
                </a:lnTo>
                <a:lnTo>
                  <a:pt x="104" y="0"/>
                </a:lnTo>
                <a:lnTo>
                  <a:pt x="109" y="0"/>
                </a:lnTo>
                <a:lnTo>
                  <a:pt x="109" y="1"/>
                </a:lnTo>
                <a:lnTo>
                  <a:pt x="109" y="1"/>
                </a:lnTo>
                <a:lnTo>
                  <a:pt x="110" y="1"/>
                </a:lnTo>
                <a:lnTo>
                  <a:pt x="110" y="2"/>
                </a:lnTo>
                <a:lnTo>
                  <a:pt x="110" y="2"/>
                </a:lnTo>
                <a:lnTo>
                  <a:pt x="110" y="2"/>
                </a:lnTo>
                <a:lnTo>
                  <a:pt x="111" y="2"/>
                </a:lnTo>
                <a:lnTo>
                  <a:pt x="111" y="2"/>
                </a:lnTo>
                <a:lnTo>
                  <a:pt x="111" y="2"/>
                </a:lnTo>
                <a:lnTo>
                  <a:pt x="111" y="3"/>
                </a:lnTo>
                <a:lnTo>
                  <a:pt x="111" y="3"/>
                </a:lnTo>
                <a:lnTo>
                  <a:pt x="111" y="4"/>
                </a:lnTo>
                <a:lnTo>
                  <a:pt x="111" y="4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2" y="5"/>
                </a:lnTo>
                <a:lnTo>
                  <a:pt x="112" y="5"/>
                </a:lnTo>
                <a:lnTo>
                  <a:pt x="112" y="5"/>
                </a:lnTo>
                <a:lnTo>
                  <a:pt x="113" y="5"/>
                </a:lnTo>
                <a:lnTo>
                  <a:pt x="113" y="6"/>
                </a:lnTo>
                <a:lnTo>
                  <a:pt x="113" y="6"/>
                </a:lnTo>
                <a:lnTo>
                  <a:pt x="113" y="7"/>
                </a:lnTo>
                <a:lnTo>
                  <a:pt x="113" y="7"/>
                </a:lnTo>
                <a:lnTo>
                  <a:pt x="113" y="7"/>
                </a:lnTo>
                <a:lnTo>
                  <a:pt x="113" y="8"/>
                </a:lnTo>
                <a:lnTo>
                  <a:pt x="113" y="8"/>
                </a:lnTo>
                <a:lnTo>
                  <a:pt x="113" y="8"/>
                </a:lnTo>
                <a:lnTo>
                  <a:pt x="113" y="8"/>
                </a:lnTo>
                <a:lnTo>
                  <a:pt x="114" y="9"/>
                </a:lnTo>
                <a:lnTo>
                  <a:pt x="114" y="9"/>
                </a:lnTo>
                <a:lnTo>
                  <a:pt x="114" y="9"/>
                </a:lnTo>
                <a:lnTo>
                  <a:pt x="116" y="9"/>
                </a:lnTo>
                <a:lnTo>
                  <a:pt x="118" y="9"/>
                </a:lnTo>
                <a:lnTo>
                  <a:pt x="119" y="9"/>
                </a:lnTo>
                <a:lnTo>
                  <a:pt x="121" y="9"/>
                </a:lnTo>
                <a:lnTo>
                  <a:pt x="122" y="9"/>
                </a:lnTo>
                <a:lnTo>
                  <a:pt x="122" y="9"/>
                </a:lnTo>
                <a:lnTo>
                  <a:pt x="122" y="9"/>
                </a:lnTo>
                <a:lnTo>
                  <a:pt x="122" y="8"/>
                </a:lnTo>
                <a:lnTo>
                  <a:pt x="123" y="8"/>
                </a:lnTo>
                <a:lnTo>
                  <a:pt x="123" y="8"/>
                </a:lnTo>
                <a:lnTo>
                  <a:pt x="123" y="7"/>
                </a:lnTo>
                <a:lnTo>
                  <a:pt x="123" y="7"/>
                </a:lnTo>
                <a:lnTo>
                  <a:pt x="123" y="7"/>
                </a:lnTo>
                <a:lnTo>
                  <a:pt x="124" y="7"/>
                </a:lnTo>
                <a:lnTo>
                  <a:pt x="124" y="7"/>
                </a:lnTo>
                <a:lnTo>
                  <a:pt x="125" y="6"/>
                </a:lnTo>
                <a:lnTo>
                  <a:pt x="125" y="6"/>
                </a:lnTo>
                <a:lnTo>
                  <a:pt x="126" y="6"/>
                </a:lnTo>
                <a:lnTo>
                  <a:pt x="126" y="5"/>
                </a:lnTo>
                <a:lnTo>
                  <a:pt x="126" y="5"/>
                </a:lnTo>
                <a:lnTo>
                  <a:pt x="127" y="5"/>
                </a:lnTo>
                <a:lnTo>
                  <a:pt x="127" y="5"/>
                </a:lnTo>
                <a:lnTo>
                  <a:pt x="127" y="5"/>
                </a:lnTo>
                <a:lnTo>
                  <a:pt x="128" y="5"/>
                </a:lnTo>
                <a:lnTo>
                  <a:pt x="128" y="4"/>
                </a:lnTo>
                <a:lnTo>
                  <a:pt x="128" y="4"/>
                </a:lnTo>
                <a:lnTo>
                  <a:pt x="128" y="4"/>
                </a:lnTo>
                <a:lnTo>
                  <a:pt x="129" y="4"/>
                </a:lnTo>
                <a:lnTo>
                  <a:pt x="129" y="4"/>
                </a:lnTo>
                <a:lnTo>
                  <a:pt x="130" y="4"/>
                </a:lnTo>
                <a:lnTo>
                  <a:pt x="131" y="4"/>
                </a:lnTo>
                <a:lnTo>
                  <a:pt x="131" y="4"/>
                </a:lnTo>
                <a:lnTo>
                  <a:pt x="131" y="5"/>
                </a:lnTo>
                <a:lnTo>
                  <a:pt x="131" y="5"/>
                </a:lnTo>
                <a:lnTo>
                  <a:pt x="131" y="5"/>
                </a:lnTo>
                <a:lnTo>
                  <a:pt x="132" y="5"/>
                </a:lnTo>
                <a:lnTo>
                  <a:pt x="132" y="5"/>
                </a:lnTo>
                <a:lnTo>
                  <a:pt x="132" y="5"/>
                </a:lnTo>
                <a:lnTo>
                  <a:pt x="133" y="5"/>
                </a:lnTo>
                <a:lnTo>
                  <a:pt x="133" y="6"/>
                </a:lnTo>
                <a:lnTo>
                  <a:pt x="133" y="7"/>
                </a:lnTo>
                <a:lnTo>
                  <a:pt x="133" y="8"/>
                </a:lnTo>
                <a:lnTo>
                  <a:pt x="133" y="9"/>
                </a:lnTo>
                <a:lnTo>
                  <a:pt x="133" y="9"/>
                </a:lnTo>
                <a:lnTo>
                  <a:pt x="133" y="9"/>
                </a:lnTo>
                <a:lnTo>
                  <a:pt x="133" y="10"/>
                </a:lnTo>
                <a:lnTo>
                  <a:pt x="133" y="10"/>
                </a:lnTo>
                <a:lnTo>
                  <a:pt x="133" y="10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4" y="11"/>
                </a:lnTo>
                <a:lnTo>
                  <a:pt x="135" y="11"/>
                </a:lnTo>
                <a:lnTo>
                  <a:pt x="135" y="11"/>
                </a:lnTo>
                <a:lnTo>
                  <a:pt x="135" y="12"/>
                </a:lnTo>
                <a:lnTo>
                  <a:pt x="135" y="12"/>
                </a:lnTo>
                <a:lnTo>
                  <a:pt x="135" y="12"/>
                </a:lnTo>
                <a:lnTo>
                  <a:pt x="136" y="12"/>
                </a:lnTo>
                <a:lnTo>
                  <a:pt x="136" y="12"/>
                </a:lnTo>
                <a:lnTo>
                  <a:pt x="136" y="12"/>
                </a:lnTo>
                <a:lnTo>
                  <a:pt x="136" y="12"/>
                </a:lnTo>
                <a:lnTo>
                  <a:pt x="136" y="13"/>
                </a:lnTo>
                <a:lnTo>
                  <a:pt x="137" y="13"/>
                </a:lnTo>
                <a:lnTo>
                  <a:pt x="137" y="13"/>
                </a:lnTo>
                <a:lnTo>
                  <a:pt x="138" y="13"/>
                </a:lnTo>
                <a:lnTo>
                  <a:pt x="138" y="13"/>
                </a:lnTo>
                <a:lnTo>
                  <a:pt x="139" y="13"/>
                </a:lnTo>
                <a:lnTo>
                  <a:pt x="139" y="14"/>
                </a:lnTo>
                <a:lnTo>
                  <a:pt x="141" y="14"/>
                </a:lnTo>
                <a:lnTo>
                  <a:pt x="143" y="14"/>
                </a:lnTo>
                <a:lnTo>
                  <a:pt x="144" y="14"/>
                </a:lnTo>
                <a:lnTo>
                  <a:pt x="146" y="14"/>
                </a:lnTo>
                <a:lnTo>
                  <a:pt x="146" y="14"/>
                </a:lnTo>
                <a:lnTo>
                  <a:pt x="146" y="14"/>
                </a:lnTo>
                <a:lnTo>
                  <a:pt x="146" y="14"/>
                </a:lnTo>
                <a:lnTo>
                  <a:pt x="147" y="15"/>
                </a:lnTo>
                <a:lnTo>
                  <a:pt x="147" y="15"/>
                </a:lnTo>
                <a:lnTo>
                  <a:pt x="148" y="15"/>
                </a:lnTo>
                <a:lnTo>
                  <a:pt x="148" y="15"/>
                </a:lnTo>
                <a:lnTo>
                  <a:pt x="149" y="15"/>
                </a:lnTo>
                <a:lnTo>
                  <a:pt x="149" y="15"/>
                </a:lnTo>
                <a:lnTo>
                  <a:pt x="150" y="15"/>
                </a:lnTo>
                <a:lnTo>
                  <a:pt x="150" y="15"/>
                </a:lnTo>
                <a:lnTo>
                  <a:pt x="151" y="15"/>
                </a:lnTo>
                <a:lnTo>
                  <a:pt x="151" y="15"/>
                </a:lnTo>
                <a:lnTo>
                  <a:pt x="151" y="16"/>
                </a:lnTo>
                <a:lnTo>
                  <a:pt x="152" y="16"/>
                </a:lnTo>
                <a:lnTo>
                  <a:pt x="152" y="17"/>
                </a:lnTo>
                <a:lnTo>
                  <a:pt x="152" y="18"/>
                </a:lnTo>
                <a:lnTo>
                  <a:pt x="152" y="19"/>
                </a:lnTo>
                <a:lnTo>
                  <a:pt x="153" y="19"/>
                </a:lnTo>
                <a:lnTo>
                  <a:pt x="153" y="21"/>
                </a:lnTo>
                <a:lnTo>
                  <a:pt x="153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4"/>
                </a:lnTo>
                <a:lnTo>
                  <a:pt x="154" y="25"/>
                </a:lnTo>
                <a:lnTo>
                  <a:pt x="155" y="25"/>
                </a:lnTo>
                <a:lnTo>
                  <a:pt x="155" y="25"/>
                </a:lnTo>
                <a:lnTo>
                  <a:pt x="156" y="25"/>
                </a:lnTo>
                <a:lnTo>
                  <a:pt x="156" y="25"/>
                </a:lnTo>
                <a:lnTo>
                  <a:pt x="156" y="25"/>
                </a:lnTo>
                <a:lnTo>
                  <a:pt x="157" y="25"/>
                </a:lnTo>
                <a:lnTo>
                  <a:pt x="157" y="25"/>
                </a:lnTo>
                <a:lnTo>
                  <a:pt x="158" y="25"/>
                </a:lnTo>
                <a:lnTo>
                  <a:pt x="158" y="26"/>
                </a:lnTo>
                <a:lnTo>
                  <a:pt x="159" y="27"/>
                </a:lnTo>
                <a:lnTo>
                  <a:pt x="159" y="28"/>
                </a:lnTo>
                <a:lnTo>
                  <a:pt x="160" y="28"/>
                </a:lnTo>
                <a:lnTo>
                  <a:pt x="160" y="29"/>
                </a:lnTo>
                <a:lnTo>
                  <a:pt x="161" y="30"/>
                </a:lnTo>
                <a:lnTo>
                  <a:pt x="162" y="30"/>
                </a:lnTo>
                <a:lnTo>
                  <a:pt x="163" y="30"/>
                </a:lnTo>
                <a:lnTo>
                  <a:pt x="163" y="31"/>
                </a:lnTo>
                <a:lnTo>
                  <a:pt x="162" y="31"/>
                </a:lnTo>
                <a:lnTo>
                  <a:pt x="162" y="32"/>
                </a:lnTo>
                <a:lnTo>
                  <a:pt x="162" y="33"/>
                </a:lnTo>
                <a:lnTo>
                  <a:pt x="163" y="34"/>
                </a:lnTo>
                <a:lnTo>
                  <a:pt x="163" y="34"/>
                </a:lnTo>
                <a:lnTo>
                  <a:pt x="163" y="35"/>
                </a:lnTo>
                <a:lnTo>
                  <a:pt x="164" y="35"/>
                </a:lnTo>
                <a:lnTo>
                  <a:pt x="164" y="36"/>
                </a:lnTo>
                <a:lnTo>
                  <a:pt x="165" y="36"/>
                </a:lnTo>
                <a:lnTo>
                  <a:pt x="165" y="37"/>
                </a:lnTo>
                <a:lnTo>
                  <a:pt x="166" y="37"/>
                </a:lnTo>
                <a:lnTo>
                  <a:pt x="166" y="38"/>
                </a:lnTo>
                <a:lnTo>
                  <a:pt x="166" y="38"/>
                </a:lnTo>
                <a:lnTo>
                  <a:pt x="166" y="39"/>
                </a:lnTo>
                <a:lnTo>
                  <a:pt x="166" y="40"/>
                </a:lnTo>
                <a:lnTo>
                  <a:pt x="166" y="40"/>
                </a:lnTo>
                <a:lnTo>
                  <a:pt x="165" y="40"/>
                </a:lnTo>
                <a:lnTo>
                  <a:pt x="165" y="40"/>
                </a:lnTo>
                <a:lnTo>
                  <a:pt x="165" y="41"/>
                </a:lnTo>
                <a:lnTo>
                  <a:pt x="165" y="41"/>
                </a:lnTo>
                <a:lnTo>
                  <a:pt x="164" y="41"/>
                </a:lnTo>
                <a:lnTo>
                  <a:pt x="164" y="42"/>
                </a:lnTo>
                <a:lnTo>
                  <a:pt x="164" y="42"/>
                </a:lnTo>
                <a:lnTo>
                  <a:pt x="164" y="42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4" y="44"/>
                </a:lnTo>
                <a:lnTo>
                  <a:pt x="164" y="44"/>
                </a:lnTo>
                <a:lnTo>
                  <a:pt x="164" y="45"/>
                </a:lnTo>
                <a:lnTo>
                  <a:pt x="165" y="45"/>
                </a:lnTo>
                <a:lnTo>
                  <a:pt x="165" y="45"/>
                </a:lnTo>
                <a:lnTo>
                  <a:pt x="165" y="45"/>
                </a:lnTo>
                <a:lnTo>
                  <a:pt x="166" y="45"/>
                </a:lnTo>
                <a:lnTo>
                  <a:pt x="166" y="45"/>
                </a:lnTo>
                <a:lnTo>
                  <a:pt x="166" y="46"/>
                </a:lnTo>
                <a:lnTo>
                  <a:pt x="166" y="46"/>
                </a:lnTo>
                <a:lnTo>
                  <a:pt x="166" y="47"/>
                </a:lnTo>
                <a:lnTo>
                  <a:pt x="166" y="47"/>
                </a:lnTo>
                <a:lnTo>
                  <a:pt x="166" y="47"/>
                </a:lnTo>
                <a:lnTo>
                  <a:pt x="166" y="48"/>
                </a:lnTo>
                <a:lnTo>
                  <a:pt x="166" y="48"/>
                </a:lnTo>
                <a:lnTo>
                  <a:pt x="166" y="48"/>
                </a:lnTo>
                <a:lnTo>
                  <a:pt x="167" y="48"/>
                </a:lnTo>
                <a:lnTo>
                  <a:pt x="167" y="48"/>
                </a:lnTo>
                <a:lnTo>
                  <a:pt x="167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50"/>
                </a:lnTo>
                <a:lnTo>
                  <a:pt x="168" y="50"/>
                </a:lnTo>
                <a:lnTo>
                  <a:pt x="168" y="50"/>
                </a:lnTo>
                <a:lnTo>
                  <a:pt x="167" y="50"/>
                </a:lnTo>
                <a:lnTo>
                  <a:pt x="167" y="51"/>
                </a:lnTo>
                <a:lnTo>
                  <a:pt x="167" y="51"/>
                </a:lnTo>
                <a:lnTo>
                  <a:pt x="167" y="52"/>
                </a:lnTo>
                <a:lnTo>
                  <a:pt x="167" y="52"/>
                </a:lnTo>
                <a:lnTo>
                  <a:pt x="167" y="53"/>
                </a:lnTo>
                <a:lnTo>
                  <a:pt x="167" y="54"/>
                </a:lnTo>
                <a:lnTo>
                  <a:pt x="167" y="55"/>
                </a:lnTo>
                <a:lnTo>
                  <a:pt x="168" y="55"/>
                </a:lnTo>
                <a:lnTo>
                  <a:pt x="168" y="56"/>
                </a:lnTo>
                <a:lnTo>
                  <a:pt x="168" y="57"/>
                </a:lnTo>
                <a:lnTo>
                  <a:pt x="168" y="58"/>
                </a:lnTo>
                <a:lnTo>
                  <a:pt x="168" y="59"/>
                </a:lnTo>
                <a:lnTo>
                  <a:pt x="168" y="60"/>
                </a:lnTo>
                <a:lnTo>
                  <a:pt x="168" y="61"/>
                </a:lnTo>
                <a:lnTo>
                  <a:pt x="168" y="62"/>
                </a:lnTo>
                <a:lnTo>
                  <a:pt x="166" y="65"/>
                </a:lnTo>
                <a:lnTo>
                  <a:pt x="164" y="67"/>
                </a:lnTo>
                <a:lnTo>
                  <a:pt x="164" y="68"/>
                </a:lnTo>
                <a:lnTo>
                  <a:pt x="163" y="70"/>
                </a:lnTo>
                <a:lnTo>
                  <a:pt x="162" y="71"/>
                </a:lnTo>
                <a:lnTo>
                  <a:pt x="161" y="72"/>
                </a:lnTo>
                <a:lnTo>
                  <a:pt x="158" y="72"/>
                </a:lnTo>
                <a:lnTo>
                  <a:pt x="155" y="72"/>
                </a:lnTo>
                <a:lnTo>
                  <a:pt x="152" y="72"/>
                </a:lnTo>
                <a:lnTo>
                  <a:pt x="149" y="72"/>
                </a:lnTo>
                <a:lnTo>
                  <a:pt x="149" y="73"/>
                </a:lnTo>
                <a:lnTo>
                  <a:pt x="149" y="73"/>
                </a:lnTo>
                <a:lnTo>
                  <a:pt x="148" y="74"/>
                </a:lnTo>
                <a:lnTo>
                  <a:pt x="148" y="75"/>
                </a:lnTo>
                <a:lnTo>
                  <a:pt x="147" y="76"/>
                </a:lnTo>
                <a:lnTo>
                  <a:pt x="146" y="77"/>
                </a:lnTo>
                <a:lnTo>
                  <a:pt x="145" y="79"/>
                </a:lnTo>
                <a:lnTo>
                  <a:pt x="144" y="79"/>
                </a:lnTo>
                <a:lnTo>
                  <a:pt x="144" y="80"/>
                </a:lnTo>
                <a:lnTo>
                  <a:pt x="144" y="81"/>
                </a:lnTo>
                <a:lnTo>
                  <a:pt x="143" y="82"/>
                </a:lnTo>
                <a:lnTo>
                  <a:pt x="143" y="83"/>
                </a:lnTo>
                <a:lnTo>
                  <a:pt x="143" y="83"/>
                </a:lnTo>
                <a:lnTo>
                  <a:pt x="142" y="84"/>
                </a:lnTo>
                <a:lnTo>
                  <a:pt x="141" y="84"/>
                </a:lnTo>
                <a:lnTo>
                  <a:pt x="140" y="84"/>
                </a:lnTo>
                <a:lnTo>
                  <a:pt x="139" y="84"/>
                </a:lnTo>
                <a:lnTo>
                  <a:pt x="138" y="84"/>
                </a:lnTo>
                <a:lnTo>
                  <a:pt x="138" y="83"/>
                </a:lnTo>
                <a:lnTo>
                  <a:pt x="136" y="83"/>
                </a:lnTo>
                <a:lnTo>
                  <a:pt x="135" y="83"/>
                </a:lnTo>
                <a:lnTo>
                  <a:pt x="134" y="82"/>
                </a:lnTo>
                <a:lnTo>
                  <a:pt x="132" y="82"/>
                </a:lnTo>
                <a:lnTo>
                  <a:pt x="131" y="82"/>
                </a:lnTo>
                <a:lnTo>
                  <a:pt x="130" y="82"/>
                </a:lnTo>
                <a:lnTo>
                  <a:pt x="130" y="83"/>
                </a:lnTo>
                <a:lnTo>
                  <a:pt x="129" y="83"/>
                </a:lnTo>
                <a:lnTo>
                  <a:pt x="129" y="84"/>
                </a:lnTo>
                <a:lnTo>
                  <a:pt x="128" y="84"/>
                </a:lnTo>
                <a:lnTo>
                  <a:pt x="128" y="85"/>
                </a:lnTo>
                <a:lnTo>
                  <a:pt x="128" y="86"/>
                </a:lnTo>
                <a:lnTo>
                  <a:pt x="128" y="87"/>
                </a:lnTo>
                <a:lnTo>
                  <a:pt x="127" y="87"/>
                </a:lnTo>
                <a:lnTo>
                  <a:pt x="127" y="87"/>
                </a:lnTo>
                <a:lnTo>
                  <a:pt x="127" y="87"/>
                </a:lnTo>
                <a:lnTo>
                  <a:pt x="126" y="87"/>
                </a:lnTo>
                <a:lnTo>
                  <a:pt x="126" y="88"/>
                </a:lnTo>
                <a:lnTo>
                  <a:pt x="126" y="88"/>
                </a:lnTo>
                <a:lnTo>
                  <a:pt x="126" y="88"/>
                </a:lnTo>
                <a:lnTo>
                  <a:pt x="126" y="89"/>
                </a:lnTo>
                <a:lnTo>
                  <a:pt x="125" y="91"/>
                </a:lnTo>
                <a:lnTo>
                  <a:pt x="123" y="93"/>
                </a:lnTo>
                <a:lnTo>
                  <a:pt x="121" y="95"/>
                </a:lnTo>
                <a:lnTo>
                  <a:pt x="119" y="97"/>
                </a:lnTo>
                <a:lnTo>
                  <a:pt x="119" y="97"/>
                </a:lnTo>
                <a:lnTo>
                  <a:pt x="119" y="97"/>
                </a:lnTo>
                <a:lnTo>
                  <a:pt x="118" y="97"/>
                </a:lnTo>
                <a:lnTo>
                  <a:pt x="118" y="97"/>
                </a:lnTo>
                <a:lnTo>
                  <a:pt x="117" y="96"/>
                </a:lnTo>
                <a:lnTo>
                  <a:pt x="116" y="96"/>
                </a:lnTo>
                <a:lnTo>
                  <a:pt x="115" y="95"/>
                </a:lnTo>
                <a:lnTo>
                  <a:pt x="115" y="94"/>
                </a:lnTo>
                <a:lnTo>
                  <a:pt x="113" y="93"/>
                </a:lnTo>
                <a:lnTo>
                  <a:pt x="112" y="92"/>
                </a:lnTo>
                <a:lnTo>
                  <a:pt x="111" y="90"/>
                </a:lnTo>
                <a:lnTo>
                  <a:pt x="109" y="89"/>
                </a:lnTo>
                <a:lnTo>
                  <a:pt x="109" y="88"/>
                </a:lnTo>
                <a:lnTo>
                  <a:pt x="108" y="88"/>
                </a:lnTo>
                <a:lnTo>
                  <a:pt x="107" y="87"/>
                </a:lnTo>
                <a:lnTo>
                  <a:pt x="106" y="87"/>
                </a:lnTo>
                <a:lnTo>
                  <a:pt x="106" y="86"/>
                </a:lnTo>
                <a:lnTo>
                  <a:pt x="106" y="86"/>
                </a:lnTo>
                <a:lnTo>
                  <a:pt x="106" y="86"/>
                </a:lnTo>
                <a:lnTo>
                  <a:pt x="106" y="85"/>
                </a:lnTo>
                <a:lnTo>
                  <a:pt x="105" y="85"/>
                </a:lnTo>
                <a:lnTo>
                  <a:pt x="105" y="85"/>
                </a:lnTo>
                <a:lnTo>
                  <a:pt x="105" y="85"/>
                </a:lnTo>
                <a:lnTo>
                  <a:pt x="104" y="85"/>
                </a:lnTo>
                <a:lnTo>
                  <a:pt x="103" y="85"/>
                </a:lnTo>
                <a:lnTo>
                  <a:pt x="101" y="85"/>
                </a:lnTo>
                <a:lnTo>
                  <a:pt x="100" y="85"/>
                </a:lnTo>
                <a:lnTo>
                  <a:pt x="98" y="85"/>
                </a:lnTo>
                <a:lnTo>
                  <a:pt x="97" y="85"/>
                </a:lnTo>
                <a:lnTo>
                  <a:pt x="96" y="85"/>
                </a:lnTo>
                <a:lnTo>
                  <a:pt x="94" y="85"/>
                </a:lnTo>
                <a:lnTo>
                  <a:pt x="93" y="86"/>
                </a:lnTo>
                <a:lnTo>
                  <a:pt x="92" y="86"/>
                </a:lnTo>
                <a:lnTo>
                  <a:pt x="91" y="86"/>
                </a:lnTo>
                <a:lnTo>
                  <a:pt x="90" y="87"/>
                </a:lnTo>
                <a:lnTo>
                  <a:pt x="89" y="88"/>
                </a:lnTo>
                <a:lnTo>
                  <a:pt x="88" y="88"/>
                </a:lnTo>
                <a:lnTo>
                  <a:pt x="88" y="89"/>
                </a:lnTo>
                <a:lnTo>
                  <a:pt x="87" y="89"/>
                </a:lnTo>
                <a:lnTo>
                  <a:pt x="86" y="90"/>
                </a:lnTo>
                <a:lnTo>
                  <a:pt x="83" y="90"/>
                </a:lnTo>
                <a:lnTo>
                  <a:pt x="80" y="90"/>
                </a:lnTo>
                <a:lnTo>
                  <a:pt x="77" y="90"/>
                </a:lnTo>
                <a:lnTo>
                  <a:pt x="74" y="90"/>
                </a:lnTo>
                <a:lnTo>
                  <a:pt x="73" y="90"/>
                </a:lnTo>
                <a:lnTo>
                  <a:pt x="72" y="91"/>
                </a:lnTo>
                <a:lnTo>
                  <a:pt x="72" y="91"/>
                </a:lnTo>
                <a:lnTo>
                  <a:pt x="71" y="91"/>
                </a:lnTo>
                <a:lnTo>
                  <a:pt x="70" y="92"/>
                </a:lnTo>
                <a:lnTo>
                  <a:pt x="70" y="92"/>
                </a:lnTo>
                <a:lnTo>
                  <a:pt x="68" y="93"/>
                </a:lnTo>
                <a:lnTo>
                  <a:pt x="67" y="94"/>
                </a:lnTo>
                <a:lnTo>
                  <a:pt x="67" y="95"/>
                </a:lnTo>
                <a:lnTo>
                  <a:pt x="66" y="95"/>
                </a:lnTo>
                <a:lnTo>
                  <a:pt x="65" y="96"/>
                </a:lnTo>
                <a:lnTo>
                  <a:pt x="65" y="96"/>
                </a:lnTo>
                <a:lnTo>
                  <a:pt x="64" y="97"/>
                </a:lnTo>
                <a:lnTo>
                  <a:pt x="63" y="97"/>
                </a:lnTo>
                <a:lnTo>
                  <a:pt x="61" y="97"/>
                </a:lnTo>
                <a:lnTo>
                  <a:pt x="60" y="97"/>
                </a:lnTo>
                <a:lnTo>
                  <a:pt x="59" y="97"/>
                </a:lnTo>
                <a:lnTo>
                  <a:pt x="57" y="97"/>
                </a:lnTo>
                <a:lnTo>
                  <a:pt x="56" y="96"/>
                </a:lnTo>
                <a:lnTo>
                  <a:pt x="55" y="96"/>
                </a:lnTo>
                <a:lnTo>
                  <a:pt x="54" y="96"/>
                </a:lnTo>
                <a:lnTo>
                  <a:pt x="53" y="96"/>
                </a:lnTo>
                <a:lnTo>
                  <a:pt x="50" y="95"/>
                </a:lnTo>
                <a:lnTo>
                  <a:pt x="49" y="94"/>
                </a:lnTo>
                <a:lnTo>
                  <a:pt x="47" y="93"/>
                </a:lnTo>
                <a:lnTo>
                  <a:pt x="45" y="92"/>
                </a:lnTo>
                <a:lnTo>
                  <a:pt x="43" y="91"/>
                </a:lnTo>
                <a:lnTo>
                  <a:pt x="41" y="91"/>
                </a:lnTo>
                <a:lnTo>
                  <a:pt x="39" y="90"/>
                </a:lnTo>
                <a:lnTo>
                  <a:pt x="37" y="89"/>
                </a:lnTo>
                <a:lnTo>
                  <a:pt x="36" y="89"/>
                </a:lnTo>
                <a:lnTo>
                  <a:pt x="34" y="89"/>
                </a:lnTo>
                <a:lnTo>
                  <a:pt x="33" y="88"/>
                </a:lnTo>
                <a:lnTo>
                  <a:pt x="32" y="88"/>
                </a:lnTo>
                <a:lnTo>
                  <a:pt x="31" y="88"/>
                </a:lnTo>
                <a:lnTo>
                  <a:pt x="29" y="88"/>
                </a:lnTo>
                <a:lnTo>
                  <a:pt x="28" y="88"/>
                </a:lnTo>
                <a:lnTo>
                  <a:pt x="26" y="89"/>
                </a:lnTo>
                <a:lnTo>
                  <a:pt x="26" y="88"/>
                </a:lnTo>
                <a:lnTo>
                  <a:pt x="26" y="87"/>
                </a:lnTo>
                <a:lnTo>
                  <a:pt x="26" y="87"/>
                </a:lnTo>
                <a:lnTo>
                  <a:pt x="25" y="87"/>
                </a:lnTo>
                <a:lnTo>
                  <a:pt x="25" y="87"/>
                </a:lnTo>
                <a:lnTo>
                  <a:pt x="24" y="86"/>
                </a:lnTo>
                <a:lnTo>
                  <a:pt x="24" y="86"/>
                </a:lnTo>
                <a:lnTo>
                  <a:pt x="23" y="86"/>
                </a:lnTo>
                <a:lnTo>
                  <a:pt x="22" y="87"/>
                </a:lnTo>
                <a:lnTo>
                  <a:pt x="20" y="87"/>
                </a:lnTo>
                <a:lnTo>
                  <a:pt x="19" y="87"/>
                </a:lnTo>
                <a:lnTo>
                  <a:pt x="19" y="87"/>
                </a:lnTo>
                <a:lnTo>
                  <a:pt x="18" y="87"/>
                </a:lnTo>
                <a:lnTo>
                  <a:pt x="18" y="87"/>
                </a:lnTo>
                <a:lnTo>
                  <a:pt x="8" y="87"/>
                </a:lnTo>
                <a:lnTo>
                  <a:pt x="8" y="86"/>
                </a:lnTo>
                <a:lnTo>
                  <a:pt x="8" y="85"/>
                </a:lnTo>
                <a:lnTo>
                  <a:pt x="8" y="84"/>
                </a:lnTo>
                <a:lnTo>
                  <a:pt x="8" y="83"/>
                </a:lnTo>
                <a:lnTo>
                  <a:pt x="7" y="83"/>
                </a:lnTo>
                <a:lnTo>
                  <a:pt x="7" y="82"/>
                </a:lnTo>
                <a:lnTo>
                  <a:pt x="6" y="81"/>
                </a:lnTo>
                <a:lnTo>
                  <a:pt x="6" y="80"/>
                </a:lnTo>
                <a:lnTo>
                  <a:pt x="5" y="80"/>
                </a:lnTo>
                <a:lnTo>
                  <a:pt x="5" y="79"/>
                </a:lnTo>
                <a:lnTo>
                  <a:pt x="4" y="79"/>
                </a:lnTo>
                <a:lnTo>
                  <a:pt x="3" y="79"/>
                </a:lnTo>
                <a:lnTo>
                  <a:pt x="2" y="78"/>
                </a:lnTo>
                <a:lnTo>
                  <a:pt x="2" y="78"/>
                </a:lnTo>
                <a:lnTo>
                  <a:pt x="1" y="78"/>
                </a:lnTo>
                <a:lnTo>
                  <a:pt x="1" y="77"/>
                </a:lnTo>
                <a:lnTo>
                  <a:pt x="1" y="77"/>
                </a:lnTo>
                <a:lnTo>
                  <a:pt x="0" y="76"/>
                </a:lnTo>
                <a:lnTo>
                  <a:pt x="0" y="76"/>
                </a:lnTo>
                <a:lnTo>
                  <a:pt x="0" y="75"/>
                </a:lnTo>
                <a:lnTo>
                  <a:pt x="0" y="75"/>
                </a:lnTo>
                <a:lnTo>
                  <a:pt x="0" y="74"/>
                </a:lnTo>
                <a:lnTo>
                  <a:pt x="0" y="74"/>
                </a:lnTo>
                <a:lnTo>
                  <a:pt x="0" y="73"/>
                </a:lnTo>
                <a:lnTo>
                  <a:pt x="1" y="73"/>
                </a:lnTo>
                <a:lnTo>
                  <a:pt x="1" y="72"/>
                </a:lnTo>
                <a:lnTo>
                  <a:pt x="1" y="72"/>
                </a:lnTo>
                <a:lnTo>
                  <a:pt x="1" y="71"/>
                </a:lnTo>
                <a:lnTo>
                  <a:pt x="1" y="71"/>
                </a:lnTo>
                <a:lnTo>
                  <a:pt x="2" y="70"/>
                </a:lnTo>
                <a:lnTo>
                  <a:pt x="2" y="70"/>
                </a:lnTo>
                <a:lnTo>
                  <a:pt x="2" y="69"/>
                </a:lnTo>
                <a:lnTo>
                  <a:pt x="3" y="69"/>
                </a:lnTo>
                <a:lnTo>
                  <a:pt x="3" y="69"/>
                </a:lnTo>
                <a:lnTo>
                  <a:pt x="3" y="69"/>
                </a:lnTo>
                <a:lnTo>
                  <a:pt x="4" y="69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8"/>
                </a:lnTo>
                <a:lnTo>
                  <a:pt x="4" y="67"/>
                </a:lnTo>
                <a:lnTo>
                  <a:pt x="4" y="67"/>
                </a:lnTo>
                <a:lnTo>
                  <a:pt x="5" y="66"/>
                </a:lnTo>
                <a:lnTo>
                  <a:pt x="5" y="66"/>
                </a:lnTo>
                <a:lnTo>
                  <a:pt x="5" y="65"/>
                </a:lnTo>
                <a:lnTo>
                  <a:pt x="6" y="65"/>
                </a:lnTo>
                <a:lnTo>
                  <a:pt x="6" y="64"/>
                </a:lnTo>
                <a:lnTo>
                  <a:pt x="7" y="64"/>
                </a:lnTo>
                <a:lnTo>
                  <a:pt x="7" y="64"/>
                </a:lnTo>
                <a:lnTo>
                  <a:pt x="8" y="64"/>
                </a:lnTo>
                <a:lnTo>
                  <a:pt x="8" y="64"/>
                </a:lnTo>
                <a:lnTo>
                  <a:pt x="9" y="64"/>
                </a:lnTo>
                <a:lnTo>
                  <a:pt x="10" y="64"/>
                </a:lnTo>
                <a:lnTo>
                  <a:pt x="10" y="63"/>
                </a:lnTo>
                <a:lnTo>
                  <a:pt x="11" y="63"/>
                </a:lnTo>
                <a:lnTo>
                  <a:pt x="11" y="63"/>
                </a:lnTo>
                <a:lnTo>
                  <a:pt x="11" y="62"/>
                </a:lnTo>
                <a:lnTo>
                  <a:pt x="11" y="62"/>
                </a:lnTo>
                <a:lnTo>
                  <a:pt x="12" y="62"/>
                </a:lnTo>
                <a:lnTo>
                  <a:pt x="12" y="61"/>
                </a:lnTo>
                <a:lnTo>
                  <a:pt x="13" y="61"/>
                </a:lnTo>
                <a:lnTo>
                  <a:pt x="13" y="61"/>
                </a:lnTo>
                <a:lnTo>
                  <a:pt x="14" y="60"/>
                </a:lnTo>
                <a:lnTo>
                  <a:pt x="14" y="60"/>
                </a:lnTo>
                <a:lnTo>
                  <a:pt x="14" y="59"/>
                </a:lnTo>
                <a:lnTo>
                  <a:pt x="14" y="59"/>
                </a:lnTo>
                <a:lnTo>
                  <a:pt x="15" y="58"/>
                </a:lnTo>
                <a:lnTo>
                  <a:pt x="15" y="58"/>
                </a:lnTo>
                <a:lnTo>
                  <a:pt x="16" y="58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6"/>
                </a:lnTo>
                <a:lnTo>
                  <a:pt x="17" y="55"/>
                </a:lnTo>
                <a:lnTo>
                  <a:pt x="16" y="55"/>
                </a:lnTo>
                <a:lnTo>
                  <a:pt x="16" y="54"/>
                </a:lnTo>
                <a:lnTo>
                  <a:pt x="16" y="53"/>
                </a:lnTo>
                <a:lnTo>
                  <a:pt x="16" y="53"/>
                </a:lnTo>
                <a:lnTo>
                  <a:pt x="15" y="52"/>
                </a:lnTo>
                <a:lnTo>
                  <a:pt x="15" y="51"/>
                </a:lnTo>
                <a:lnTo>
                  <a:pt x="14" y="50"/>
                </a:lnTo>
                <a:lnTo>
                  <a:pt x="14" y="50"/>
                </a:lnTo>
                <a:lnTo>
                  <a:pt x="13" y="49"/>
                </a:lnTo>
                <a:lnTo>
                  <a:pt x="13" y="49"/>
                </a:lnTo>
                <a:lnTo>
                  <a:pt x="13" y="49"/>
                </a:lnTo>
                <a:lnTo>
                  <a:pt x="13" y="48"/>
                </a:lnTo>
                <a:lnTo>
                  <a:pt x="13" y="48"/>
                </a:lnTo>
                <a:lnTo>
                  <a:pt x="13" y="47"/>
                </a:lnTo>
                <a:lnTo>
                  <a:pt x="13" y="47"/>
                </a:lnTo>
                <a:lnTo>
                  <a:pt x="13" y="47"/>
                </a:lnTo>
                <a:lnTo>
                  <a:pt x="13" y="47"/>
                </a:lnTo>
                <a:lnTo>
                  <a:pt x="14" y="47"/>
                </a:lnTo>
                <a:lnTo>
                  <a:pt x="14" y="46"/>
                </a:lnTo>
                <a:lnTo>
                  <a:pt x="14" y="46"/>
                </a:lnTo>
                <a:lnTo>
                  <a:pt x="14" y="45"/>
                </a:lnTo>
                <a:lnTo>
                  <a:pt x="14" y="45"/>
                </a:lnTo>
                <a:lnTo>
                  <a:pt x="14" y="44"/>
                </a:lnTo>
                <a:lnTo>
                  <a:pt x="14" y="44"/>
                </a:lnTo>
                <a:lnTo>
                  <a:pt x="14" y="43"/>
                </a:lnTo>
                <a:lnTo>
                  <a:pt x="14" y="43"/>
                </a:lnTo>
                <a:lnTo>
                  <a:pt x="14" y="42"/>
                </a:lnTo>
                <a:lnTo>
                  <a:pt x="14" y="42"/>
                </a:lnTo>
                <a:lnTo>
                  <a:pt x="15" y="42"/>
                </a:lnTo>
                <a:lnTo>
                  <a:pt x="15" y="42"/>
                </a:lnTo>
                <a:lnTo>
                  <a:pt x="16" y="42"/>
                </a:lnTo>
                <a:lnTo>
                  <a:pt x="16" y="42"/>
                </a:lnTo>
                <a:lnTo>
                  <a:pt x="16" y="41"/>
                </a:lnTo>
                <a:lnTo>
                  <a:pt x="16" y="41"/>
                </a:lnTo>
                <a:lnTo>
                  <a:pt x="16" y="41"/>
                </a:lnTo>
                <a:lnTo>
                  <a:pt x="16" y="40"/>
                </a:lnTo>
                <a:lnTo>
                  <a:pt x="16" y="40"/>
                </a:lnTo>
                <a:lnTo>
                  <a:pt x="16" y="39"/>
                </a:lnTo>
                <a:lnTo>
                  <a:pt x="16" y="39"/>
                </a:lnTo>
                <a:lnTo>
                  <a:pt x="16" y="38"/>
                </a:lnTo>
                <a:lnTo>
                  <a:pt x="17" y="38"/>
                </a:lnTo>
                <a:lnTo>
                  <a:pt x="17" y="37"/>
                </a:lnTo>
                <a:lnTo>
                  <a:pt x="17" y="37"/>
                </a:lnTo>
                <a:lnTo>
                  <a:pt x="17" y="37"/>
                </a:lnTo>
                <a:lnTo>
                  <a:pt x="18" y="37"/>
                </a:lnTo>
                <a:lnTo>
                  <a:pt x="19" y="37"/>
                </a:lnTo>
                <a:lnTo>
                  <a:pt x="20" y="37"/>
                </a:lnTo>
                <a:lnTo>
                  <a:pt x="20" y="37"/>
                </a:lnTo>
                <a:lnTo>
                  <a:pt x="21" y="37"/>
                </a:lnTo>
                <a:lnTo>
                  <a:pt x="22" y="37"/>
                </a:lnTo>
                <a:lnTo>
                  <a:pt x="22" y="36"/>
                </a:lnTo>
                <a:lnTo>
                  <a:pt x="22" y="36"/>
                </a:lnTo>
                <a:lnTo>
                  <a:pt x="23" y="36"/>
                </a:lnTo>
                <a:lnTo>
                  <a:pt x="23" y="36"/>
                </a:lnTo>
                <a:lnTo>
                  <a:pt x="23" y="35"/>
                </a:lnTo>
                <a:lnTo>
                  <a:pt x="23" y="35"/>
                </a:lnTo>
                <a:lnTo>
                  <a:pt x="24" y="35"/>
                </a:lnTo>
                <a:lnTo>
                  <a:pt x="24" y="35"/>
                </a:lnTo>
                <a:lnTo>
                  <a:pt x="24" y="35"/>
                </a:lnTo>
                <a:lnTo>
                  <a:pt x="25" y="35"/>
                </a:lnTo>
                <a:lnTo>
                  <a:pt x="26" y="35"/>
                </a:lnTo>
                <a:lnTo>
                  <a:pt x="26" y="34"/>
                </a:lnTo>
                <a:lnTo>
                  <a:pt x="26" y="34"/>
                </a:lnTo>
                <a:lnTo>
                  <a:pt x="27" y="34"/>
                </a:lnTo>
                <a:lnTo>
                  <a:pt x="27" y="33"/>
                </a:lnTo>
                <a:lnTo>
                  <a:pt x="27" y="33"/>
                </a:lnTo>
                <a:lnTo>
                  <a:pt x="28" y="32"/>
                </a:lnTo>
                <a:lnTo>
                  <a:pt x="28" y="30"/>
                </a:lnTo>
                <a:lnTo>
                  <a:pt x="28" y="29"/>
                </a:lnTo>
                <a:lnTo>
                  <a:pt x="28" y="28"/>
                </a:lnTo>
                <a:lnTo>
                  <a:pt x="28" y="27"/>
                </a:lnTo>
                <a:lnTo>
                  <a:pt x="28" y="26"/>
                </a:lnTo>
                <a:lnTo>
                  <a:pt x="28" y="26"/>
                </a:lnTo>
                <a:lnTo>
                  <a:pt x="28" y="25"/>
                </a:lnTo>
                <a:lnTo>
                  <a:pt x="29" y="25"/>
                </a:lnTo>
                <a:lnTo>
                  <a:pt x="29" y="24"/>
                </a:lnTo>
                <a:lnTo>
                  <a:pt x="29" y="24"/>
                </a:lnTo>
                <a:lnTo>
                  <a:pt x="30" y="24"/>
                </a:lnTo>
                <a:lnTo>
                  <a:pt x="30" y="24"/>
                </a:lnTo>
                <a:lnTo>
                  <a:pt x="31" y="24"/>
                </a:lnTo>
                <a:lnTo>
                  <a:pt x="32" y="24"/>
                </a:lnTo>
                <a:lnTo>
                  <a:pt x="33" y="24"/>
                </a:lnTo>
                <a:lnTo>
                  <a:pt x="33" y="24"/>
                </a:lnTo>
                <a:lnTo>
                  <a:pt x="34" y="24"/>
                </a:lnTo>
                <a:lnTo>
                  <a:pt x="35" y="25"/>
                </a:lnTo>
                <a:lnTo>
                  <a:pt x="36" y="25"/>
                </a:lnTo>
                <a:lnTo>
                  <a:pt x="36" y="26"/>
                </a:lnTo>
                <a:lnTo>
                  <a:pt x="36" y="26"/>
                </a:lnTo>
                <a:lnTo>
                  <a:pt x="36" y="27"/>
                </a:lnTo>
                <a:lnTo>
                  <a:pt x="36" y="27"/>
                </a:lnTo>
                <a:lnTo>
                  <a:pt x="36" y="27"/>
                </a:lnTo>
                <a:lnTo>
                  <a:pt x="36" y="28"/>
                </a:lnTo>
                <a:lnTo>
                  <a:pt x="36" y="28"/>
                </a:lnTo>
                <a:lnTo>
                  <a:pt x="36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8" y="29"/>
                </a:lnTo>
                <a:lnTo>
                  <a:pt x="38" y="29"/>
                </a:lnTo>
                <a:lnTo>
                  <a:pt x="38" y="30"/>
                </a:lnTo>
                <a:lnTo>
                  <a:pt x="38" y="30"/>
                </a:lnTo>
                <a:lnTo>
                  <a:pt x="38" y="30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8" y="32"/>
                </a:lnTo>
                <a:lnTo>
                  <a:pt x="38" y="32"/>
                </a:lnTo>
                <a:lnTo>
                  <a:pt x="39" y="32"/>
                </a:lnTo>
                <a:lnTo>
                  <a:pt x="39" y="32"/>
                </a:lnTo>
                <a:lnTo>
                  <a:pt x="39" y="32"/>
                </a:lnTo>
                <a:lnTo>
                  <a:pt x="39" y="34"/>
                </a:lnTo>
                <a:lnTo>
                  <a:pt x="39" y="35"/>
                </a:lnTo>
                <a:lnTo>
                  <a:pt x="39" y="3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41" y="43"/>
                </a:lnTo>
                <a:lnTo>
                  <a:pt x="41" y="43"/>
                </a:lnTo>
                <a:lnTo>
                  <a:pt x="41" y="43"/>
                </a:lnTo>
                <a:lnTo>
                  <a:pt x="42" y="44"/>
                </a:lnTo>
                <a:lnTo>
                  <a:pt x="42" y="44"/>
                </a:lnTo>
                <a:lnTo>
                  <a:pt x="43" y="45"/>
                </a:lnTo>
                <a:lnTo>
                  <a:pt x="43" y="45"/>
                </a:lnTo>
                <a:lnTo>
                  <a:pt x="43" y="45"/>
                </a:lnTo>
                <a:lnTo>
                  <a:pt x="44" y="45"/>
                </a:lnTo>
                <a:lnTo>
                  <a:pt x="44" y="45"/>
                </a:lnTo>
                <a:lnTo>
                  <a:pt x="45" y="45"/>
                </a:lnTo>
                <a:lnTo>
                  <a:pt x="49" y="45"/>
                </a:lnTo>
                <a:lnTo>
                  <a:pt x="50" y="45"/>
                </a:lnTo>
                <a:lnTo>
                  <a:pt x="51" y="45"/>
                </a:lnTo>
                <a:lnTo>
                  <a:pt x="52" y="45"/>
                </a:lnTo>
                <a:lnTo>
                  <a:pt x="53" y="45"/>
                </a:lnTo>
                <a:lnTo>
                  <a:pt x="53" y="45"/>
                </a:lnTo>
                <a:lnTo>
                  <a:pt x="54" y="45"/>
                </a:lnTo>
                <a:lnTo>
                  <a:pt x="54" y="45"/>
                </a:lnTo>
                <a:lnTo>
                  <a:pt x="54" y="44"/>
                </a:lnTo>
                <a:lnTo>
                  <a:pt x="54" y="44"/>
                </a:lnTo>
                <a:lnTo>
                  <a:pt x="55" y="44"/>
                </a:lnTo>
                <a:lnTo>
                  <a:pt x="55" y="44"/>
                </a:lnTo>
                <a:lnTo>
                  <a:pt x="56" y="44"/>
                </a:lnTo>
                <a:lnTo>
                  <a:pt x="57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5"/>
                </a:lnTo>
                <a:lnTo>
                  <a:pt x="58" y="45"/>
                </a:lnTo>
                <a:lnTo>
                  <a:pt x="59" y="45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0" y="43"/>
                </a:lnTo>
                <a:lnTo>
                  <a:pt x="59" y="43"/>
                </a:lnTo>
                <a:lnTo>
                  <a:pt x="59" y="43"/>
                </a:lnTo>
                <a:lnTo>
                  <a:pt x="59" y="42"/>
                </a:lnTo>
                <a:lnTo>
                  <a:pt x="59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1"/>
                </a:lnTo>
                <a:lnTo>
                  <a:pt x="58" y="41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9" y="40"/>
                </a:lnTo>
                <a:lnTo>
                  <a:pt x="59" y="39"/>
                </a:lnTo>
                <a:lnTo>
                  <a:pt x="59" y="39"/>
                </a:lnTo>
                <a:lnTo>
                  <a:pt x="59" y="39"/>
                </a:lnTo>
                <a:lnTo>
                  <a:pt x="59" y="39"/>
                </a:lnTo>
                <a:lnTo>
                  <a:pt x="59" y="38"/>
                </a:lnTo>
                <a:lnTo>
                  <a:pt x="59" y="38"/>
                </a:lnTo>
                <a:lnTo>
                  <a:pt x="59" y="38"/>
                </a:lnTo>
                <a:lnTo>
                  <a:pt x="59" y="37"/>
                </a:lnTo>
                <a:lnTo>
                  <a:pt x="59" y="37"/>
                </a:lnTo>
                <a:lnTo>
                  <a:pt x="58" y="37"/>
                </a:lnTo>
                <a:lnTo>
                  <a:pt x="58" y="37"/>
                </a:lnTo>
                <a:lnTo>
                  <a:pt x="58" y="37"/>
                </a:lnTo>
                <a:lnTo>
                  <a:pt x="58" y="37"/>
                </a:lnTo>
                <a:lnTo>
                  <a:pt x="58" y="36"/>
                </a:lnTo>
                <a:lnTo>
                  <a:pt x="58" y="36"/>
                </a:lnTo>
                <a:lnTo>
                  <a:pt x="58" y="35"/>
                </a:lnTo>
                <a:lnTo>
                  <a:pt x="58" y="35"/>
                </a:lnTo>
                <a:lnTo>
                  <a:pt x="58" y="34"/>
                </a:lnTo>
                <a:lnTo>
                  <a:pt x="58" y="34"/>
                </a:lnTo>
                <a:lnTo>
                  <a:pt x="57" y="34"/>
                </a:lnTo>
                <a:lnTo>
                  <a:pt x="57" y="34"/>
                </a:lnTo>
                <a:lnTo>
                  <a:pt x="57" y="34"/>
                </a:lnTo>
                <a:lnTo>
                  <a:pt x="56" y="34"/>
                </a:lnTo>
                <a:lnTo>
                  <a:pt x="56" y="34"/>
                </a:lnTo>
                <a:lnTo>
                  <a:pt x="56" y="24"/>
                </a:lnTo>
                <a:lnTo>
                  <a:pt x="57" y="24"/>
                </a:lnTo>
                <a:lnTo>
                  <a:pt x="58" y="24"/>
                </a:lnTo>
                <a:lnTo>
                  <a:pt x="59" y="24"/>
                </a:lnTo>
                <a:lnTo>
                  <a:pt x="59" y="24"/>
                </a:lnTo>
                <a:lnTo>
                  <a:pt x="60" y="24"/>
                </a:lnTo>
                <a:lnTo>
                  <a:pt x="60" y="23"/>
                </a:lnTo>
                <a:lnTo>
                  <a:pt x="61" y="23"/>
                </a:lnTo>
                <a:lnTo>
                  <a:pt x="61" y="23"/>
                </a:lnTo>
                <a:lnTo>
                  <a:pt x="62" y="22"/>
                </a:lnTo>
                <a:lnTo>
                  <a:pt x="62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lnTo>
                  <a:pt x="64" y="22"/>
                </a:lnTo>
                <a:lnTo>
                  <a:pt x="64" y="21"/>
                </a:lnTo>
                <a:lnTo>
                  <a:pt x="64" y="21"/>
                </a:lnTo>
                <a:lnTo>
                  <a:pt x="64" y="21"/>
                </a:lnTo>
                <a:lnTo>
                  <a:pt x="64" y="20"/>
                </a:lnTo>
                <a:lnTo>
                  <a:pt x="69" y="20"/>
                </a:lnTo>
                <a:lnTo>
                  <a:pt x="70" y="20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3" y="20"/>
                </a:lnTo>
                <a:lnTo>
                  <a:pt x="73" y="20"/>
                </a:lnTo>
                <a:lnTo>
                  <a:pt x="73" y="20"/>
                </a:lnTo>
                <a:lnTo>
                  <a:pt x="74" y="19"/>
                </a:lnTo>
                <a:lnTo>
                  <a:pt x="74" y="19"/>
                </a:lnTo>
                <a:lnTo>
                  <a:pt x="74" y="18"/>
                </a:lnTo>
                <a:lnTo>
                  <a:pt x="74" y="18"/>
                </a:lnTo>
                <a:lnTo>
                  <a:pt x="74" y="17"/>
                </a:lnTo>
                <a:lnTo>
                  <a:pt x="74" y="15"/>
                </a:lnTo>
                <a:lnTo>
                  <a:pt x="74" y="14"/>
                </a:lnTo>
                <a:lnTo>
                  <a:pt x="74" y="14"/>
                </a:lnTo>
                <a:lnTo>
                  <a:pt x="75" y="13"/>
                </a:lnTo>
                <a:lnTo>
                  <a:pt x="75" y="13"/>
                </a:lnTo>
                <a:lnTo>
                  <a:pt x="75" y="12"/>
                </a:lnTo>
                <a:lnTo>
                  <a:pt x="76" y="12"/>
                </a:lnTo>
                <a:lnTo>
                  <a:pt x="76" y="12"/>
                </a:lnTo>
                <a:lnTo>
                  <a:pt x="77" y="12"/>
                </a:lnTo>
                <a:lnTo>
                  <a:pt x="78" y="12"/>
                </a:lnTo>
                <a:lnTo>
                  <a:pt x="79" y="12"/>
                </a:lnTo>
                <a:lnTo>
                  <a:pt x="79" y="12"/>
                </a:lnTo>
                <a:lnTo>
                  <a:pt x="80" y="12"/>
                </a:lnTo>
                <a:lnTo>
                  <a:pt x="80" y="13"/>
                </a:lnTo>
                <a:lnTo>
                  <a:pt x="80" y="13"/>
                </a:lnTo>
                <a:lnTo>
                  <a:pt x="80" y="13"/>
                </a:lnTo>
                <a:lnTo>
                  <a:pt x="80" y="13"/>
                </a:lnTo>
                <a:lnTo>
                  <a:pt x="81" y="13"/>
                </a:lnTo>
                <a:lnTo>
                  <a:pt x="81" y="13"/>
                </a:lnTo>
                <a:lnTo>
                  <a:pt x="81" y="13"/>
                </a:lnTo>
                <a:lnTo>
                  <a:pt x="82" y="13"/>
                </a:lnTo>
                <a:lnTo>
                  <a:pt x="82" y="13"/>
                </a:lnTo>
                <a:lnTo>
                  <a:pt x="82" y="13"/>
                </a:lnTo>
                <a:lnTo>
                  <a:pt x="82" y="13"/>
                </a:lnTo>
                <a:lnTo>
                  <a:pt x="83" y="13"/>
                </a:lnTo>
                <a:lnTo>
                  <a:pt x="83" y="12"/>
                </a:lnTo>
                <a:lnTo>
                  <a:pt x="83" y="12"/>
                </a:lnTo>
                <a:lnTo>
                  <a:pt x="83" y="11"/>
                </a:lnTo>
                <a:lnTo>
                  <a:pt x="83" y="11"/>
                </a:lnTo>
                <a:lnTo>
                  <a:pt x="84" y="11"/>
                </a:lnTo>
                <a:lnTo>
                  <a:pt x="85" y="11"/>
                </a:lnTo>
                <a:lnTo>
                  <a:pt x="85" y="10"/>
                </a:lnTo>
                <a:lnTo>
                  <a:pt x="86" y="10"/>
                </a:lnTo>
                <a:lnTo>
                  <a:pt x="88" y="10"/>
                </a:lnTo>
                <a:lnTo>
                  <a:pt x="89" y="10"/>
                </a:lnTo>
                <a:lnTo>
                  <a:pt x="90" y="10"/>
                </a:lnTo>
                <a:lnTo>
                  <a:pt x="90" y="10"/>
                </a:lnTo>
                <a:lnTo>
                  <a:pt x="91" y="10"/>
                </a:lnTo>
                <a:lnTo>
                  <a:pt x="92" y="10"/>
                </a:lnTo>
                <a:lnTo>
                  <a:pt x="92" y="10"/>
                </a:lnTo>
                <a:lnTo>
                  <a:pt x="93" y="9"/>
                </a:lnTo>
                <a:lnTo>
                  <a:pt x="93" y="9"/>
                </a:lnTo>
                <a:lnTo>
                  <a:pt x="93" y="9"/>
                </a:lnTo>
                <a:lnTo>
                  <a:pt x="94" y="8"/>
                </a:lnTo>
                <a:lnTo>
                  <a:pt x="94" y="8"/>
                </a:lnTo>
                <a:lnTo>
                  <a:pt x="95" y="7"/>
                </a:lnTo>
                <a:lnTo>
                  <a:pt x="96" y="7"/>
                </a:lnTo>
                <a:lnTo>
                  <a:pt x="96" y="6"/>
                </a:lnTo>
                <a:lnTo>
                  <a:pt x="97" y="5"/>
                </a:lnTo>
                <a:lnTo>
                  <a:pt x="97" y="5"/>
                </a:lnTo>
                <a:lnTo>
                  <a:pt x="98" y="4"/>
                </a:lnTo>
                <a:lnTo>
                  <a:pt x="98" y="4"/>
                </a:lnTo>
                <a:lnTo>
                  <a:pt x="99" y="3"/>
                </a:lnTo>
                <a:lnTo>
                  <a:pt x="99" y="3"/>
                </a:lnTo>
                <a:lnTo>
                  <a:pt x="100" y="3"/>
                </a:lnTo>
                <a:lnTo>
                  <a:pt x="100" y="2"/>
                </a:lnTo>
                <a:lnTo>
                  <a:pt x="101" y="2"/>
                </a:lnTo>
                <a:lnTo>
                  <a:pt x="101" y="2"/>
                </a:lnTo>
              </a:path>
            </a:pathLst>
          </a:custGeom>
          <a:solidFill>
            <a:srgbClr val="92D050"/>
          </a:solidFill>
          <a:ln w="31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en-US" sz="500" b="1" dirty="0">
              <a:ln w="3175">
                <a:solidFill>
                  <a:schemeClr val="accent1"/>
                </a:solidFill>
              </a:ln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F4176C-D8D5-4FFB-9A19-3F642760DE46}"/>
              </a:ext>
            </a:extLst>
          </p:cNvPr>
          <p:cNvSpPr txBox="1"/>
          <p:nvPr/>
        </p:nvSpPr>
        <p:spPr>
          <a:xfrm>
            <a:off x="1081805" y="491747"/>
            <a:ext cx="1705708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2,4</a:t>
            </a:r>
            <a:r>
              <a:rPr lang="en-GB" sz="2000" b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тонн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эмиссий за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59">
            <a:extLst>
              <a:ext uri="{FF2B5EF4-FFF2-40B4-BE49-F238E27FC236}">
                <a16:creationId xmlns="" xmlns:a16="http://schemas.microsoft.com/office/drawing/2014/main" id="{3C38D38F-72E2-46F2-B696-F3025FBA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393" y="3360752"/>
            <a:ext cx="981139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800" b="1" dirty="0">
                <a:solidFill>
                  <a:srgbClr val="002060"/>
                </a:solidFill>
              </a:rPr>
              <a:t>Алматинская </a:t>
            </a:r>
          </a:p>
        </p:txBody>
      </p:sp>
      <p:sp>
        <p:nvSpPr>
          <p:cNvPr id="40" name="TextBox 68">
            <a:extLst>
              <a:ext uri="{FF2B5EF4-FFF2-40B4-BE49-F238E27FC236}">
                <a16:creationId xmlns="" xmlns:a16="http://schemas.microsoft.com/office/drawing/2014/main" id="{DF292F59-8FD6-4500-B9A1-C0A8D55F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811" y="3505075"/>
            <a:ext cx="123632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Кызылординская </a:t>
            </a:r>
          </a:p>
        </p:txBody>
      </p:sp>
      <p:sp>
        <p:nvSpPr>
          <p:cNvPr id="41" name="TextBox 69">
            <a:extLst>
              <a:ext uri="{FF2B5EF4-FFF2-40B4-BE49-F238E27FC236}">
                <a16:creationId xmlns="" xmlns:a16="http://schemas.microsoft.com/office/drawing/2014/main" id="{19B1AD50-BF62-4594-BF96-19832206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929" y="2585172"/>
            <a:ext cx="96124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Актюбинская </a:t>
            </a:r>
          </a:p>
        </p:txBody>
      </p:sp>
      <p:sp>
        <p:nvSpPr>
          <p:cNvPr id="42" name="TextBox 69">
            <a:extLst>
              <a:ext uri="{FF2B5EF4-FFF2-40B4-BE49-F238E27FC236}">
                <a16:creationId xmlns="" xmlns:a16="http://schemas.microsoft.com/office/drawing/2014/main" id="{B01BDE76-7C18-4278-AE73-9EEA7C61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3" y="2365784"/>
            <a:ext cx="41185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ВКО</a:t>
            </a:r>
          </a:p>
        </p:txBody>
      </p:sp>
      <p:sp>
        <p:nvSpPr>
          <p:cNvPr id="43" name="TextBox 69">
            <a:extLst>
              <a:ext uri="{FF2B5EF4-FFF2-40B4-BE49-F238E27FC236}">
                <a16:creationId xmlns="" xmlns:a16="http://schemas.microsoft.com/office/drawing/2014/main" id="{AA1A1789-68A3-4D7D-BA8F-88199D79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77" y="2825437"/>
            <a:ext cx="100638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defRPr sz="800" b="1" i="0" u="none" strike="noStrike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Атырауская </a:t>
            </a:r>
          </a:p>
        </p:txBody>
      </p:sp>
      <p:sp>
        <p:nvSpPr>
          <p:cNvPr id="44" name="TextBox 59">
            <a:extLst>
              <a:ext uri="{FF2B5EF4-FFF2-40B4-BE49-F238E27FC236}">
                <a16:creationId xmlns="" xmlns:a16="http://schemas.microsoft.com/office/drawing/2014/main" id="{A4DB5508-CC6C-45A0-82EF-B9B1CC05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630" y="3656251"/>
            <a:ext cx="981574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800" b="1" dirty="0">
                <a:solidFill>
                  <a:srgbClr val="002060"/>
                </a:solidFill>
              </a:rPr>
              <a:t>Жамбылская  </a:t>
            </a:r>
          </a:p>
        </p:txBody>
      </p:sp>
      <p:sp>
        <p:nvSpPr>
          <p:cNvPr id="45" name="TextBox 69">
            <a:extLst>
              <a:ext uri="{FF2B5EF4-FFF2-40B4-BE49-F238E27FC236}">
                <a16:creationId xmlns="" xmlns:a16="http://schemas.microsoft.com/office/drawing/2014/main" id="{C364DB9C-6EB4-48A5-9D7D-ECFDEFDF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27" y="3661928"/>
            <a:ext cx="112385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800" b="1" dirty="0">
                <a:solidFill>
                  <a:srgbClr val="002060"/>
                </a:solidFill>
              </a:rPr>
              <a:t>Мангистауская  </a:t>
            </a:r>
          </a:p>
        </p:txBody>
      </p:sp>
      <p:sp>
        <p:nvSpPr>
          <p:cNvPr id="46" name="TextBox 59">
            <a:extLst>
              <a:ext uri="{FF2B5EF4-FFF2-40B4-BE49-F238E27FC236}">
                <a16:creationId xmlns="" xmlns:a16="http://schemas.microsoft.com/office/drawing/2014/main" id="{00D336BE-8DCF-4D82-B6FA-F983F8BE9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179" y="4138359"/>
            <a:ext cx="109082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Туркестанская </a:t>
            </a:r>
          </a:p>
        </p:txBody>
      </p:sp>
      <p:sp>
        <p:nvSpPr>
          <p:cNvPr id="47" name="Скругленный прямоугольник 150">
            <a:extLst>
              <a:ext uri="{FF2B5EF4-FFF2-40B4-BE49-F238E27FC236}">
                <a16:creationId xmlns="" xmlns:a16="http://schemas.microsoft.com/office/drawing/2014/main" id="{671D35D6-0CF2-48DE-B0FF-5FAE04DB8FC5}"/>
              </a:ext>
            </a:extLst>
          </p:cNvPr>
          <p:cNvSpPr/>
          <p:nvPr/>
        </p:nvSpPr>
        <p:spPr>
          <a:xfrm>
            <a:off x="3752300" y="2646516"/>
            <a:ext cx="1417553" cy="2128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Карагандинская </a:t>
            </a:r>
          </a:p>
        </p:txBody>
      </p:sp>
      <p:sp>
        <p:nvSpPr>
          <p:cNvPr id="48" name="TextBox 69">
            <a:extLst>
              <a:ext uri="{FF2B5EF4-FFF2-40B4-BE49-F238E27FC236}">
                <a16:creationId xmlns="" xmlns:a16="http://schemas.microsoft.com/office/drawing/2014/main" id="{5C9054A7-EC3A-4CAA-8CE4-0EF33F14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0" y="2013329"/>
            <a:ext cx="63179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ЗКО</a:t>
            </a:r>
          </a:p>
        </p:txBody>
      </p:sp>
      <p:sp>
        <p:nvSpPr>
          <p:cNvPr id="49" name="TextBox 69">
            <a:extLst>
              <a:ext uri="{FF2B5EF4-FFF2-40B4-BE49-F238E27FC236}">
                <a16:creationId xmlns="" xmlns:a16="http://schemas.microsoft.com/office/drawing/2014/main" id="{13DC62C2-5084-49D9-B42D-F5D66C95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297" y="1897793"/>
            <a:ext cx="99132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Акмолинская </a:t>
            </a:r>
          </a:p>
        </p:txBody>
      </p:sp>
      <p:sp>
        <p:nvSpPr>
          <p:cNvPr id="50" name="TextBox 69">
            <a:extLst>
              <a:ext uri="{FF2B5EF4-FFF2-40B4-BE49-F238E27FC236}">
                <a16:creationId xmlns="" xmlns:a16="http://schemas.microsoft.com/office/drawing/2014/main" id="{8C5DE815-08D2-4776-ACC5-FD8C8FE6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496" y="1585150"/>
            <a:ext cx="63179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СКО</a:t>
            </a:r>
          </a:p>
        </p:txBody>
      </p:sp>
      <p:sp>
        <p:nvSpPr>
          <p:cNvPr id="51" name="TextBox 69">
            <a:extLst>
              <a:ext uri="{FF2B5EF4-FFF2-40B4-BE49-F238E27FC236}">
                <a16:creationId xmlns="" xmlns:a16="http://schemas.microsoft.com/office/drawing/2014/main" id="{FA16CEB2-CB72-4B0E-B21F-AE3C71EB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86" y="2468475"/>
            <a:ext cx="984328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Костанайская </a:t>
            </a:r>
          </a:p>
        </p:txBody>
      </p:sp>
      <p:sp>
        <p:nvSpPr>
          <p:cNvPr id="52" name="TextBox 69">
            <a:extLst>
              <a:ext uri="{FF2B5EF4-FFF2-40B4-BE49-F238E27FC236}">
                <a16:creationId xmlns="" xmlns:a16="http://schemas.microsoft.com/office/drawing/2014/main" id="{45957C44-AECB-417A-97B6-9FF0A36A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299" y="1586576"/>
            <a:ext cx="11061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defRPr sz="800" b="1" i="0" u="none" strike="noStrike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Павлодарская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ED738A0-3D7E-4FE6-86FA-409E8DA32929}"/>
              </a:ext>
            </a:extLst>
          </p:cNvPr>
          <p:cNvSpPr txBox="1"/>
          <p:nvPr/>
        </p:nvSpPr>
        <p:spPr>
          <a:xfrm>
            <a:off x="4024856" y="571599"/>
            <a:ext cx="9569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56%</a:t>
            </a:r>
            <a:r>
              <a:rPr lang="en-GB" sz="3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175045" y="1778229"/>
            <a:ext cx="1964123" cy="207236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Высокий уровень загрязнения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атмосферного воздуха в: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Атырау;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Усть-Каменогорск;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Темиртау;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Павлодар;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Караганда;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Жезказган.</a:t>
            </a:r>
          </a:p>
        </p:txBody>
      </p:sp>
      <p:grpSp>
        <p:nvGrpSpPr>
          <p:cNvPr id="89" name="Группа 88"/>
          <p:cNvGrpSpPr>
            <a:grpSpLocks noChangeAspect="1"/>
          </p:cNvGrpSpPr>
          <p:nvPr/>
        </p:nvGrpSpPr>
        <p:grpSpPr>
          <a:xfrm>
            <a:off x="1219653" y="2897837"/>
            <a:ext cx="647349" cy="555219"/>
            <a:chOff x="1151451" y="2703304"/>
            <a:chExt cx="593544" cy="509072"/>
          </a:xfrm>
        </p:grpSpPr>
        <p:sp>
          <p:nvSpPr>
            <p:cNvPr id="90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703304"/>
              <a:ext cx="504963" cy="50907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151451" y="2782744"/>
              <a:ext cx="578772" cy="31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124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55651" y="2961819"/>
              <a:ext cx="589344" cy="169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088083" y="3834784"/>
            <a:ext cx="442009" cy="445606"/>
            <a:chOff x="1188356" y="2618235"/>
            <a:chExt cx="589345" cy="594141"/>
          </a:xfrm>
        </p:grpSpPr>
        <p:sp>
          <p:nvSpPr>
            <p:cNvPr id="95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258299" y="2725932"/>
              <a:ext cx="449457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225719" y="2917839"/>
              <a:ext cx="535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/>
          <p:cNvGrpSpPr>
            <a:grpSpLocks noChangeAspect="1"/>
          </p:cNvGrpSpPr>
          <p:nvPr/>
        </p:nvGrpSpPr>
        <p:grpSpPr>
          <a:xfrm>
            <a:off x="2055823" y="2774212"/>
            <a:ext cx="597862" cy="602634"/>
            <a:chOff x="1198838" y="2628717"/>
            <a:chExt cx="589435" cy="594141"/>
          </a:xfrm>
        </p:grpSpPr>
        <p:sp>
          <p:nvSpPr>
            <p:cNvPr id="99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98838" y="2628717"/>
              <a:ext cx="589345" cy="5941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198930" y="2725932"/>
              <a:ext cx="578772" cy="30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182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98930" y="2936600"/>
              <a:ext cx="589343" cy="203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2671002" y="3692753"/>
            <a:ext cx="449938" cy="445606"/>
            <a:chOff x="1188356" y="2618235"/>
            <a:chExt cx="599917" cy="594141"/>
          </a:xfrm>
        </p:grpSpPr>
        <p:sp>
          <p:nvSpPr>
            <p:cNvPr id="103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258299" y="2725932"/>
              <a:ext cx="449457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98929" y="2936600"/>
              <a:ext cx="589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801620" y="4300390"/>
            <a:ext cx="449938" cy="445606"/>
            <a:chOff x="1188356" y="2618235"/>
            <a:chExt cx="599917" cy="594141"/>
          </a:xfrm>
        </p:grpSpPr>
        <p:sp>
          <p:nvSpPr>
            <p:cNvPr id="107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258299" y="2697039"/>
              <a:ext cx="449457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98929" y="2907707"/>
              <a:ext cx="589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427368" y="3819865"/>
            <a:ext cx="493537" cy="445606"/>
            <a:chOff x="1154002" y="2648155"/>
            <a:chExt cx="658049" cy="594141"/>
          </a:xfrm>
        </p:grpSpPr>
        <p:sp>
          <p:nvSpPr>
            <p:cNvPr id="111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0877" y="2648155"/>
              <a:ext cx="589345" cy="5941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154002" y="2725932"/>
              <a:ext cx="658049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81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98929" y="2936600"/>
              <a:ext cx="589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5499993" y="3537229"/>
            <a:ext cx="449938" cy="445606"/>
            <a:chOff x="1188356" y="2618235"/>
            <a:chExt cx="599917" cy="594141"/>
          </a:xfrm>
        </p:grpSpPr>
        <p:sp>
          <p:nvSpPr>
            <p:cNvPr id="115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258299" y="2725932"/>
              <a:ext cx="449457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98929" y="2936600"/>
              <a:ext cx="589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>
            <a:grpSpLocks noChangeAspect="1"/>
          </p:cNvGrpSpPr>
          <p:nvPr/>
        </p:nvGrpSpPr>
        <p:grpSpPr>
          <a:xfrm>
            <a:off x="5943706" y="2546758"/>
            <a:ext cx="589204" cy="540000"/>
            <a:chOff x="1169463" y="2618235"/>
            <a:chExt cx="648278" cy="594141"/>
          </a:xfrm>
        </p:grpSpPr>
        <p:sp>
          <p:nvSpPr>
            <p:cNvPr id="119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198929" y="2725932"/>
              <a:ext cx="578772" cy="33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69463" y="2936600"/>
              <a:ext cx="648278" cy="203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Группа 121"/>
          <p:cNvGrpSpPr>
            <a:grpSpLocks noChangeAspect="1"/>
          </p:cNvGrpSpPr>
          <p:nvPr/>
        </p:nvGrpSpPr>
        <p:grpSpPr>
          <a:xfrm>
            <a:off x="4040726" y="2862375"/>
            <a:ext cx="763346" cy="756000"/>
            <a:chOff x="1177216" y="2618235"/>
            <a:chExt cx="599915" cy="594141"/>
          </a:xfrm>
        </p:grpSpPr>
        <p:sp>
          <p:nvSpPr>
            <p:cNvPr id="131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77216" y="2618235"/>
              <a:ext cx="589345" cy="59414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187787" y="2760703"/>
              <a:ext cx="578772" cy="266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520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87787" y="2971376"/>
              <a:ext cx="589344" cy="14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3972399" y="1364193"/>
            <a:ext cx="449938" cy="445606"/>
            <a:chOff x="1188356" y="2618235"/>
            <a:chExt cx="599917" cy="594141"/>
          </a:xfrm>
        </p:grpSpPr>
        <p:sp>
          <p:nvSpPr>
            <p:cNvPr id="147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258299" y="2725932"/>
              <a:ext cx="44945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78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98929" y="2936600"/>
              <a:ext cx="589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Группа 149"/>
          <p:cNvGrpSpPr>
            <a:grpSpLocks noChangeAspect="1"/>
          </p:cNvGrpSpPr>
          <p:nvPr/>
        </p:nvGrpSpPr>
        <p:grpSpPr>
          <a:xfrm>
            <a:off x="4863510" y="1745154"/>
            <a:ext cx="812968" cy="800927"/>
            <a:chOff x="1257726" y="2657133"/>
            <a:chExt cx="466316" cy="459409"/>
          </a:xfrm>
        </p:grpSpPr>
        <p:sp>
          <p:nvSpPr>
            <p:cNvPr id="151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257726" y="2657133"/>
              <a:ext cx="466316" cy="4594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270896" y="2736148"/>
              <a:ext cx="434841" cy="203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718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327268" y="2913128"/>
              <a:ext cx="332670" cy="14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Группа 153"/>
          <p:cNvGrpSpPr>
            <a:grpSpLocks noChangeAspect="1"/>
          </p:cNvGrpSpPr>
          <p:nvPr/>
        </p:nvGrpSpPr>
        <p:grpSpPr>
          <a:xfrm>
            <a:off x="3967399" y="2051713"/>
            <a:ext cx="589204" cy="540000"/>
            <a:chOff x="1169463" y="2618235"/>
            <a:chExt cx="648278" cy="594141"/>
          </a:xfrm>
        </p:grpSpPr>
        <p:sp>
          <p:nvSpPr>
            <p:cNvPr id="155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198929" y="2725932"/>
              <a:ext cx="578772" cy="33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115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69463" y="2936600"/>
              <a:ext cx="648278" cy="203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Группа 157"/>
          <p:cNvGrpSpPr>
            <a:grpSpLocks noChangeAspect="1"/>
          </p:cNvGrpSpPr>
          <p:nvPr/>
        </p:nvGrpSpPr>
        <p:grpSpPr>
          <a:xfrm>
            <a:off x="2981624" y="1839485"/>
            <a:ext cx="535642" cy="540000"/>
            <a:chOff x="1188356" y="2618235"/>
            <a:chExt cx="589346" cy="594141"/>
          </a:xfrm>
        </p:grpSpPr>
        <p:sp>
          <p:nvSpPr>
            <p:cNvPr id="159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198930" y="2725932"/>
              <a:ext cx="578772" cy="33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118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272211" y="2938941"/>
              <a:ext cx="442781" cy="203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1029348" y="2186210"/>
            <a:ext cx="449938" cy="445606"/>
            <a:chOff x="1188356" y="2618235"/>
            <a:chExt cx="599917" cy="594141"/>
          </a:xfrm>
        </p:grpSpPr>
        <p:sp>
          <p:nvSpPr>
            <p:cNvPr id="130" name="Овал 1041">
              <a:extLst>
                <a:ext uri="{FF2B5EF4-FFF2-40B4-BE49-F238E27FC236}">
                  <a16:creationId xmlns="" xmlns:a16="http://schemas.microsoft.com/office/drawing/2014/main" id="{BCB7CE97-7C83-4438-A046-6121F85B0E2A}"/>
                </a:ext>
              </a:extLst>
            </p:cNvPr>
            <p:cNvSpPr/>
            <p:nvPr/>
          </p:nvSpPr>
          <p:spPr>
            <a:xfrm>
              <a:off x="1188356" y="2618235"/>
              <a:ext cx="589345" cy="5941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7BCA2949-0461-446B-908E-85927B6BBEE1}"/>
                </a:ext>
              </a:extLst>
            </p:cNvPr>
            <p:cNvSpPr txBox="1"/>
            <p:nvPr/>
          </p:nvSpPr>
          <p:spPr>
            <a:xfrm>
              <a:off x="1258299" y="2725932"/>
              <a:ext cx="449457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6548D398-D76F-4065-8A7D-1DE25400990A}"/>
                </a:ext>
              </a:extLst>
            </p:cNvPr>
            <p:cNvSpPr txBox="1"/>
            <p:nvPr/>
          </p:nvSpPr>
          <p:spPr>
            <a:xfrm>
              <a:off x="1198929" y="2936600"/>
              <a:ext cx="589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тыс. т</a:t>
              </a:r>
              <a:endParaRPr lang="en-GB" sz="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ОБЪЕМ ВЫБРОСОВ В РАЗРЕЗЕ РЕГИОНОВ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6" name="Прямая соединительная линия 135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Прямоугольник 137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3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13B7034-E885-4E98-A911-7ACBCF576092}"/>
              </a:ext>
            </a:extLst>
          </p:cNvPr>
          <p:cNvSpPr/>
          <p:nvPr/>
        </p:nvSpPr>
        <p:spPr>
          <a:xfrm>
            <a:off x="4920905" y="607696"/>
            <a:ext cx="3253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эмиссий приходятся на 2 области (Карагандинская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Павлодарская)</a:t>
            </a:r>
            <a:endParaRPr lang="x-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dangerou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804" y="1803578"/>
            <a:ext cx="431990" cy="4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24299" y="1882984"/>
            <a:ext cx="0" cy="18905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5" name="Скругленный прямоугольник 124"/>
          <p:cNvSpPr/>
          <p:nvPr/>
        </p:nvSpPr>
        <p:spPr>
          <a:xfrm>
            <a:off x="-123879" y="942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ПРИНЦИПЫ ЭКОЛОГИЧЕСКОГО КОДЕКСА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6" name="Прямая соединительная линия 135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Прямоугольник 137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4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-124814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41403" y="1365664"/>
            <a:ext cx="7936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53868" y="2011911"/>
            <a:ext cx="3633804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исправления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5189311" y="3435829"/>
            <a:ext cx="3648849" cy="392169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экосистемного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подхода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749221" y="2956241"/>
            <a:ext cx="3645373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пропорциональности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5187888" y="2956239"/>
            <a:ext cx="3655121" cy="392172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доступности экологической информации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760791" y="1536120"/>
            <a:ext cx="3626881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предотвращения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5190644" y="2011911"/>
            <a:ext cx="3652365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интеграции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5181359" y="1536120"/>
            <a:ext cx="3648850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устойчивого развития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749222" y="3435828"/>
            <a:ext cx="3637734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«загрязнитель платит»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-7310" y="1016723"/>
            <a:ext cx="9144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749223" y="2481491"/>
            <a:ext cx="3637734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предосторожности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744279" y="590992"/>
            <a:ext cx="8076802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Проект ЭК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–  принципиально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новый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документ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разработанный на основе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подходов стран-членов ОЭСР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0" y="10072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ПРИНЦИПЫ ГОСУДАРСТВЕННОЙ ЭКОЛОГИЧЕСКОЙ ПОЛИТИКИ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62" name="Picture 2" descr="C:\Users\shadiev_na\Desktop\architectureLogo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1" y="542111"/>
            <a:ext cx="387388" cy="3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0" y="3493025"/>
            <a:ext cx="277776" cy="277776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0" y="2078415"/>
            <a:ext cx="271886" cy="271886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59" y="1592517"/>
            <a:ext cx="279375" cy="279375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20" y="2522948"/>
            <a:ext cx="303856" cy="303856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8" y="2530899"/>
            <a:ext cx="293353" cy="293353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8" y="1580394"/>
            <a:ext cx="299023" cy="299023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0" y="3013135"/>
            <a:ext cx="278381" cy="278381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12" y="3030427"/>
            <a:ext cx="252000" cy="252000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95" y="3493025"/>
            <a:ext cx="283106" cy="283106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44" y="2078415"/>
            <a:ext cx="289268" cy="289268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5193746" y="2481491"/>
            <a:ext cx="3652365" cy="39217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общественного участия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6ABC3D1-E42F-4972-B7A4-5153519150B5}"/>
              </a:ext>
            </a:extLst>
          </p:cNvPr>
          <p:cNvSpPr/>
          <p:nvPr/>
        </p:nvSpPr>
        <p:spPr>
          <a:xfrm>
            <a:off x="8604804" y="4845546"/>
            <a:ext cx="530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56EE53C-863F-4EA1-854F-EA0C9B8DA537}" type="slidenum">
              <a:rPr lang="ru-RU" sz="1200" smtClean="0"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6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ВНЕДРЕНИЕ НАИЛУЧШИХ ДОСТУПНЫХ ТЕХНОЛОГИЙ (НДТ)</a:t>
              </a:r>
              <a:endPara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5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184273" y="693248"/>
            <a:ext cx="8784976" cy="37125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2025 года вводится механизм наилучших доступных технологий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162651"/>
            <a:ext cx="2448272" cy="30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1460209"/>
            <a:ext cx="878407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531042100"/>
              </p:ext>
            </p:extLst>
          </p:nvPr>
        </p:nvGraphicFramePr>
        <p:xfrm>
          <a:off x="160324" y="1531146"/>
          <a:ext cx="8856086" cy="77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0324" y="2457968"/>
            <a:ext cx="2448272" cy="307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3" y="2763502"/>
            <a:ext cx="877819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4286640834"/>
              </p:ext>
            </p:extLst>
          </p:nvPr>
        </p:nvGraphicFramePr>
        <p:xfrm>
          <a:off x="130969" y="2843476"/>
          <a:ext cx="8856086" cy="7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0323" y="4048258"/>
            <a:ext cx="879737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 algn="just">
              <a:buFont typeface="Wingdings" panose="05000000000000000000" pitchFamily="2" charset="2"/>
              <a:buChar char="v"/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 ЕС в результате внедрения НДТ в части технологий очистки выбросов в атмосферу было сокращено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69%,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94%, а также пыль/твердые частицы на 94%. </a:t>
            </a:r>
          </a:p>
          <a:p>
            <a:pPr marL="285743" indent="-285743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загрязнения воздуха является долгосрочной системной мерой (опыт ЕС – 15 лет)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76649" y="2239625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течении 10 лет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8424" y="3622237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2025 года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23879" y="942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6ABC3D1-E42F-4972-B7A4-5153519150B5}"/>
              </a:ext>
            </a:extLst>
          </p:cNvPr>
          <p:cNvSpPr/>
          <p:nvPr/>
        </p:nvSpPr>
        <p:spPr>
          <a:xfrm>
            <a:off x="8604804" y="4845546"/>
            <a:ext cx="530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56EE53C-863F-4EA1-854F-EA0C9B8DA537}" type="slidenum">
              <a:rPr lang="ru-RU" sz="1200" smtClean="0"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6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ЭКОНОМИЧЕСКИЕ МЕРЫ СТИМУЛИРОВАНИЯ ВНЕДРЕНИЯ НДТ</a:t>
              </a:r>
              <a:endPara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6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7808" y="558579"/>
            <a:ext cx="355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предварительным данным, за 2019 год плата за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эмиссии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предприятиями составила 96 млрд. тенге.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Кроме этого, в 2019 году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компаниями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направлены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природоохранные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около 145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тенге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В совокупности это составляет более 240 млрд. тенге.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Учитывая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что период внедрения НДТ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составляет до 10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лет, потенциально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накопленные предприятиями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средства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модернизацию производства для целей внедрения НДТ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составят </a:t>
            </a:r>
            <a:r>
              <a:rPr lang="ru-RU" sz="1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2 трлн. </a:t>
            </a:r>
            <a:r>
              <a:rPr lang="ru-RU" sz="1600" b="1" u="sng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sz="1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1600" b="1" u="sng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338047"/>
              </p:ext>
            </p:extLst>
          </p:nvPr>
        </p:nvGraphicFramePr>
        <p:xfrm>
          <a:off x="146649" y="507630"/>
          <a:ext cx="4934234" cy="439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01313" y="4414659"/>
            <a:ext cx="1447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* предварительные данные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123879" y="942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5">
            <a:extLst>
              <a:ext uri="{FF2B5EF4-FFF2-40B4-BE49-F238E27FC236}">
                <a16:creationId xmlns="" xmlns:a16="http://schemas.microsoft.com/office/drawing/2014/main" id="{965B8F52-804C-4624-A8BE-3847965E456B}"/>
              </a:ext>
            </a:extLst>
          </p:cNvPr>
          <p:cNvGrpSpPr/>
          <p:nvPr/>
        </p:nvGrpSpPr>
        <p:grpSpPr>
          <a:xfrm>
            <a:off x="1158387" y="1041104"/>
            <a:ext cx="6865868" cy="3751138"/>
            <a:chOff x="768977" y="699542"/>
            <a:chExt cx="6673841" cy="280552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23" name="Group 36">
              <a:extLst>
                <a:ext uri="{FF2B5EF4-FFF2-40B4-BE49-F238E27FC236}">
                  <a16:creationId xmlns="" xmlns:a16="http://schemas.microsoft.com/office/drawing/2014/main" id="{A2BF55DD-B63D-4D0D-B08B-971B06EA8EE9}"/>
                </a:ext>
              </a:extLst>
            </p:cNvPr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899593" y="699542"/>
              <a:ext cx="6543225" cy="2805520"/>
              <a:chOff x="57279" y="1780710"/>
              <a:chExt cx="6072801" cy="3665845"/>
            </a:xfrm>
            <a:grpFill/>
            <a:effectLst/>
          </p:grpSpPr>
          <p:sp>
            <p:nvSpPr>
              <p:cNvPr id="25" name="Freeform 3">
                <a:extLst>
                  <a:ext uri="{FF2B5EF4-FFF2-40B4-BE49-F238E27FC236}">
                    <a16:creationId xmlns="" xmlns:a16="http://schemas.microsoft.com/office/drawing/2014/main" id="{4E82A909-525A-4BBE-8406-3BEA45595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0930" y="1963992"/>
                <a:ext cx="1129218" cy="160229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ln>
                    <a:solidFill>
                      <a:prstClr val="black"/>
                    </a:solidFill>
                  </a:ln>
                  <a:solidFill>
                    <a:srgbClr val="C0504D">
                      <a:lumMod val="20000"/>
                      <a:lumOff val="8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4">
                <a:extLst>
                  <a:ext uri="{FF2B5EF4-FFF2-40B4-BE49-F238E27FC236}">
                    <a16:creationId xmlns="" xmlns:a16="http://schemas.microsoft.com/office/drawing/2014/main" id="{A818CFEA-BD14-45E7-BC67-8701A055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476" y="2173725"/>
                <a:ext cx="1241967" cy="90507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700" kern="0" dirty="0">
                  <a:ln>
                    <a:solidFill>
                      <a:prstClr val="black"/>
                    </a:solidFill>
                  </a:ln>
                  <a:solidFill>
                    <a:srgbClr val="C0504D">
                      <a:lumMod val="20000"/>
                      <a:lumOff val="8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="" xmlns:a16="http://schemas.microsoft.com/office/drawing/2014/main" id="{130DBFA2-B8DE-4AE0-B3F9-01DB8385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128" y="2534620"/>
                <a:ext cx="1496952" cy="1381222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ln>
                    <a:solidFill>
                      <a:prstClr val="black"/>
                    </a:solidFill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="" xmlns:a16="http://schemas.microsoft.com/office/drawing/2014/main" id="{43052A8C-6AD6-4B6F-8090-F704C0437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669" y="2725961"/>
                <a:ext cx="1616638" cy="1470029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ln>
                    <a:solidFill>
                      <a:srgbClr val="000000"/>
                    </a:solidFill>
                    <a:prstDash val="solid"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="" xmlns:a16="http://schemas.microsoft.com/office/drawing/2014/main" id="{E69004FF-79BC-4142-8EE2-FE66DB02D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851" y="2776475"/>
                <a:ext cx="2272313" cy="1379333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="" xmlns:a16="http://schemas.microsoft.com/office/drawing/2014/main" id="{C24CC787-856B-4313-AF4E-6A2DF863F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9" y="3112806"/>
                <a:ext cx="1366857" cy="884285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="" xmlns:a16="http://schemas.microsoft.com/office/drawing/2014/main" id="{75C737D3-AB6A-4F5E-9A3A-C33E2668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092" y="3641866"/>
                <a:ext cx="1436241" cy="1165819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="" xmlns:a16="http://schemas.microsoft.com/office/drawing/2014/main" id="{2B9F6E68-F577-4460-83C7-DF179A239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29" y="3876163"/>
                <a:ext cx="1068508" cy="1252736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="" xmlns:a16="http://schemas.microsoft.com/office/drawing/2014/main" id="{F4FF06CF-100D-438C-A242-7B127FA8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650" y="1921293"/>
                <a:ext cx="867295" cy="1084572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="" xmlns:a16="http://schemas.microsoft.com/office/drawing/2014/main" id="{38559E34-115D-4C47-9CAE-4E5CDF5A1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011" y="1780710"/>
                <a:ext cx="1040754" cy="723678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43">
                <a:extLst>
                  <a:ext uri="{FF2B5EF4-FFF2-40B4-BE49-F238E27FC236}">
                    <a16:creationId xmlns="" xmlns:a16="http://schemas.microsoft.com/office/drawing/2014/main" id="{2CC0E0CB-9C70-43C9-993A-645F3B33C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69" y="4102903"/>
                <a:ext cx="1044223" cy="922075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22" y="84"/>
                  </a:cxn>
                  <a:cxn ang="0">
                    <a:pos x="34" y="123"/>
                  </a:cxn>
                  <a:cxn ang="0">
                    <a:pos x="56" y="162"/>
                  </a:cxn>
                  <a:cxn ang="0">
                    <a:pos x="73" y="224"/>
                  </a:cxn>
                  <a:cxn ang="0">
                    <a:pos x="84" y="269"/>
                  </a:cxn>
                  <a:cxn ang="0">
                    <a:pos x="95" y="314"/>
                  </a:cxn>
                  <a:cxn ang="0">
                    <a:pos x="95" y="359"/>
                  </a:cxn>
                  <a:cxn ang="0">
                    <a:pos x="95" y="409"/>
                  </a:cxn>
                  <a:cxn ang="0">
                    <a:pos x="78" y="454"/>
                  </a:cxn>
                  <a:cxn ang="0">
                    <a:pos x="62" y="493"/>
                  </a:cxn>
                  <a:cxn ang="0">
                    <a:pos x="78" y="515"/>
                  </a:cxn>
                  <a:cxn ang="0">
                    <a:pos x="106" y="538"/>
                  </a:cxn>
                  <a:cxn ang="0">
                    <a:pos x="129" y="555"/>
                  </a:cxn>
                  <a:cxn ang="0">
                    <a:pos x="145" y="577"/>
                  </a:cxn>
                  <a:cxn ang="0">
                    <a:pos x="157" y="600"/>
                  </a:cxn>
                  <a:cxn ang="0">
                    <a:pos x="168" y="633"/>
                  </a:cxn>
                  <a:cxn ang="0">
                    <a:pos x="179" y="667"/>
                  </a:cxn>
                  <a:cxn ang="0">
                    <a:pos x="196" y="678"/>
                  </a:cxn>
                  <a:cxn ang="0">
                    <a:pos x="218" y="689"/>
                  </a:cxn>
                  <a:cxn ang="0">
                    <a:pos x="229" y="695"/>
                  </a:cxn>
                  <a:cxn ang="0">
                    <a:pos x="241" y="717"/>
                  </a:cxn>
                  <a:cxn ang="0">
                    <a:pos x="246" y="734"/>
                  </a:cxn>
                  <a:cxn ang="0">
                    <a:pos x="325" y="555"/>
                  </a:cxn>
                  <a:cxn ang="0">
                    <a:pos x="631" y="510"/>
                  </a:cxn>
                  <a:cxn ang="0">
                    <a:pos x="804" y="470"/>
                  </a:cxn>
                  <a:cxn ang="0">
                    <a:pos x="884" y="521"/>
                  </a:cxn>
                  <a:cxn ang="0">
                    <a:pos x="884" y="487"/>
                  </a:cxn>
                  <a:cxn ang="0">
                    <a:pos x="867" y="459"/>
                  </a:cxn>
                  <a:cxn ang="0">
                    <a:pos x="856" y="437"/>
                  </a:cxn>
                  <a:cxn ang="0">
                    <a:pos x="845" y="398"/>
                  </a:cxn>
                  <a:cxn ang="0">
                    <a:pos x="822" y="342"/>
                  </a:cxn>
                  <a:cxn ang="0">
                    <a:pos x="817" y="319"/>
                  </a:cxn>
                  <a:cxn ang="0">
                    <a:pos x="794" y="303"/>
                  </a:cxn>
                  <a:cxn ang="0">
                    <a:pos x="778" y="297"/>
                  </a:cxn>
                  <a:cxn ang="0">
                    <a:pos x="739" y="286"/>
                  </a:cxn>
                  <a:cxn ang="0">
                    <a:pos x="694" y="224"/>
                  </a:cxn>
                  <a:cxn ang="0">
                    <a:pos x="660" y="179"/>
                  </a:cxn>
                  <a:cxn ang="0">
                    <a:pos x="638" y="146"/>
                  </a:cxn>
                  <a:cxn ang="0">
                    <a:pos x="627" y="118"/>
                  </a:cxn>
                  <a:cxn ang="0">
                    <a:pos x="621" y="84"/>
                  </a:cxn>
                  <a:cxn ang="0">
                    <a:pos x="615" y="50"/>
                  </a:cxn>
                  <a:cxn ang="0">
                    <a:pos x="615" y="11"/>
                  </a:cxn>
                  <a:cxn ang="0">
                    <a:pos x="537" y="11"/>
                  </a:cxn>
                  <a:cxn ang="0">
                    <a:pos x="431" y="22"/>
                  </a:cxn>
                  <a:cxn ang="0">
                    <a:pos x="313" y="34"/>
                  </a:cxn>
                  <a:cxn ang="0">
                    <a:pos x="201" y="39"/>
                  </a:cxn>
                  <a:cxn ang="0">
                    <a:pos x="78" y="39"/>
                  </a:cxn>
                </a:cxnLst>
                <a:rect l="0" t="0" r="r" b="b"/>
                <a:pathLst>
                  <a:path w="884" h="734">
                    <a:moveTo>
                      <a:pt x="0" y="39"/>
                    </a:moveTo>
                    <a:lnTo>
                      <a:pt x="0" y="45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7" y="73"/>
                    </a:lnTo>
                    <a:lnTo>
                      <a:pt x="22" y="84"/>
                    </a:lnTo>
                    <a:lnTo>
                      <a:pt x="28" y="101"/>
                    </a:lnTo>
                    <a:lnTo>
                      <a:pt x="34" y="112"/>
                    </a:lnTo>
                    <a:lnTo>
                      <a:pt x="34" y="123"/>
                    </a:lnTo>
                    <a:lnTo>
                      <a:pt x="39" y="140"/>
                    </a:lnTo>
                    <a:lnTo>
                      <a:pt x="50" y="151"/>
                    </a:lnTo>
                    <a:lnTo>
                      <a:pt x="56" y="162"/>
                    </a:lnTo>
                    <a:lnTo>
                      <a:pt x="67" y="196"/>
                    </a:lnTo>
                    <a:lnTo>
                      <a:pt x="67" y="207"/>
                    </a:lnTo>
                    <a:lnTo>
                      <a:pt x="73" y="224"/>
                    </a:lnTo>
                    <a:lnTo>
                      <a:pt x="78" y="241"/>
                    </a:lnTo>
                    <a:lnTo>
                      <a:pt x="78" y="252"/>
                    </a:lnTo>
                    <a:lnTo>
                      <a:pt x="84" y="269"/>
                    </a:lnTo>
                    <a:lnTo>
                      <a:pt x="84" y="286"/>
                    </a:lnTo>
                    <a:lnTo>
                      <a:pt x="95" y="303"/>
                    </a:lnTo>
                    <a:lnTo>
                      <a:pt x="95" y="314"/>
                    </a:lnTo>
                    <a:lnTo>
                      <a:pt x="95" y="331"/>
                    </a:lnTo>
                    <a:lnTo>
                      <a:pt x="95" y="347"/>
                    </a:lnTo>
                    <a:lnTo>
                      <a:pt x="95" y="359"/>
                    </a:lnTo>
                    <a:lnTo>
                      <a:pt x="95" y="381"/>
                    </a:lnTo>
                    <a:lnTo>
                      <a:pt x="95" y="392"/>
                    </a:lnTo>
                    <a:lnTo>
                      <a:pt x="95" y="409"/>
                    </a:lnTo>
                    <a:lnTo>
                      <a:pt x="84" y="426"/>
                    </a:lnTo>
                    <a:lnTo>
                      <a:pt x="84" y="437"/>
                    </a:lnTo>
                    <a:lnTo>
                      <a:pt x="78" y="454"/>
                    </a:lnTo>
                    <a:lnTo>
                      <a:pt x="73" y="465"/>
                    </a:lnTo>
                    <a:lnTo>
                      <a:pt x="73" y="482"/>
                    </a:lnTo>
                    <a:lnTo>
                      <a:pt x="62" y="493"/>
                    </a:lnTo>
                    <a:lnTo>
                      <a:pt x="67" y="499"/>
                    </a:lnTo>
                    <a:lnTo>
                      <a:pt x="73" y="504"/>
                    </a:lnTo>
                    <a:lnTo>
                      <a:pt x="78" y="515"/>
                    </a:lnTo>
                    <a:lnTo>
                      <a:pt x="84" y="521"/>
                    </a:lnTo>
                    <a:lnTo>
                      <a:pt x="95" y="527"/>
                    </a:lnTo>
                    <a:lnTo>
                      <a:pt x="106" y="538"/>
                    </a:lnTo>
                    <a:lnTo>
                      <a:pt x="117" y="543"/>
                    </a:lnTo>
                    <a:lnTo>
                      <a:pt x="123" y="549"/>
                    </a:lnTo>
                    <a:lnTo>
                      <a:pt x="129" y="555"/>
                    </a:lnTo>
                    <a:lnTo>
                      <a:pt x="134" y="566"/>
                    </a:lnTo>
                    <a:lnTo>
                      <a:pt x="145" y="572"/>
                    </a:lnTo>
                    <a:lnTo>
                      <a:pt x="145" y="577"/>
                    </a:lnTo>
                    <a:lnTo>
                      <a:pt x="151" y="583"/>
                    </a:lnTo>
                    <a:lnTo>
                      <a:pt x="151" y="588"/>
                    </a:lnTo>
                    <a:lnTo>
                      <a:pt x="157" y="600"/>
                    </a:lnTo>
                    <a:lnTo>
                      <a:pt x="162" y="616"/>
                    </a:lnTo>
                    <a:lnTo>
                      <a:pt x="162" y="622"/>
                    </a:lnTo>
                    <a:lnTo>
                      <a:pt x="168" y="633"/>
                    </a:lnTo>
                    <a:lnTo>
                      <a:pt x="173" y="644"/>
                    </a:lnTo>
                    <a:lnTo>
                      <a:pt x="173" y="650"/>
                    </a:lnTo>
                    <a:lnTo>
                      <a:pt x="179" y="667"/>
                    </a:lnTo>
                    <a:lnTo>
                      <a:pt x="179" y="672"/>
                    </a:lnTo>
                    <a:lnTo>
                      <a:pt x="190" y="672"/>
                    </a:lnTo>
                    <a:lnTo>
                      <a:pt x="196" y="678"/>
                    </a:lnTo>
                    <a:lnTo>
                      <a:pt x="201" y="678"/>
                    </a:lnTo>
                    <a:lnTo>
                      <a:pt x="207" y="684"/>
                    </a:lnTo>
                    <a:lnTo>
                      <a:pt x="218" y="689"/>
                    </a:lnTo>
                    <a:lnTo>
                      <a:pt x="224" y="689"/>
                    </a:lnTo>
                    <a:lnTo>
                      <a:pt x="224" y="695"/>
                    </a:lnTo>
                    <a:lnTo>
                      <a:pt x="229" y="695"/>
                    </a:lnTo>
                    <a:lnTo>
                      <a:pt x="229" y="706"/>
                    </a:lnTo>
                    <a:lnTo>
                      <a:pt x="241" y="712"/>
                    </a:lnTo>
                    <a:lnTo>
                      <a:pt x="241" y="717"/>
                    </a:lnTo>
                    <a:lnTo>
                      <a:pt x="246" y="723"/>
                    </a:lnTo>
                    <a:lnTo>
                      <a:pt x="246" y="728"/>
                    </a:lnTo>
                    <a:lnTo>
                      <a:pt x="246" y="734"/>
                    </a:lnTo>
                    <a:lnTo>
                      <a:pt x="246" y="734"/>
                    </a:lnTo>
                    <a:lnTo>
                      <a:pt x="252" y="734"/>
                    </a:lnTo>
                    <a:cubicBezTo>
                      <a:pt x="265" y="704"/>
                      <a:pt x="206" y="594"/>
                      <a:pt x="325" y="555"/>
                    </a:cubicBezTo>
                    <a:cubicBezTo>
                      <a:pt x="444" y="516"/>
                      <a:pt x="541" y="650"/>
                      <a:pt x="593" y="628"/>
                    </a:cubicBezTo>
                    <a:cubicBezTo>
                      <a:pt x="643" y="630"/>
                      <a:pt x="619" y="588"/>
                      <a:pt x="625" y="568"/>
                    </a:cubicBezTo>
                    <a:cubicBezTo>
                      <a:pt x="631" y="548"/>
                      <a:pt x="620" y="531"/>
                      <a:pt x="631" y="510"/>
                    </a:cubicBezTo>
                    <a:cubicBezTo>
                      <a:pt x="642" y="489"/>
                      <a:pt x="672" y="457"/>
                      <a:pt x="692" y="445"/>
                    </a:cubicBezTo>
                    <a:cubicBezTo>
                      <a:pt x="712" y="433"/>
                      <a:pt x="722" y="426"/>
                      <a:pt x="754" y="440"/>
                    </a:cubicBezTo>
                    <a:cubicBezTo>
                      <a:pt x="773" y="444"/>
                      <a:pt x="782" y="455"/>
                      <a:pt x="804" y="470"/>
                    </a:cubicBezTo>
                    <a:cubicBezTo>
                      <a:pt x="826" y="485"/>
                      <a:pt x="871" y="517"/>
                      <a:pt x="884" y="527"/>
                    </a:cubicBezTo>
                    <a:lnTo>
                      <a:pt x="884" y="527"/>
                    </a:lnTo>
                    <a:lnTo>
                      <a:pt x="884" y="521"/>
                    </a:lnTo>
                    <a:lnTo>
                      <a:pt x="884" y="504"/>
                    </a:lnTo>
                    <a:lnTo>
                      <a:pt x="884" y="493"/>
                    </a:lnTo>
                    <a:lnTo>
                      <a:pt x="884" y="487"/>
                    </a:lnTo>
                    <a:lnTo>
                      <a:pt x="878" y="482"/>
                    </a:lnTo>
                    <a:lnTo>
                      <a:pt x="873" y="465"/>
                    </a:lnTo>
                    <a:lnTo>
                      <a:pt x="867" y="459"/>
                    </a:lnTo>
                    <a:lnTo>
                      <a:pt x="867" y="454"/>
                    </a:lnTo>
                    <a:lnTo>
                      <a:pt x="862" y="448"/>
                    </a:lnTo>
                    <a:lnTo>
                      <a:pt x="856" y="437"/>
                    </a:lnTo>
                    <a:lnTo>
                      <a:pt x="856" y="431"/>
                    </a:lnTo>
                    <a:lnTo>
                      <a:pt x="850" y="415"/>
                    </a:lnTo>
                    <a:lnTo>
                      <a:pt x="845" y="398"/>
                    </a:lnTo>
                    <a:lnTo>
                      <a:pt x="834" y="381"/>
                    </a:lnTo>
                    <a:lnTo>
                      <a:pt x="828" y="359"/>
                    </a:lnTo>
                    <a:lnTo>
                      <a:pt x="822" y="342"/>
                    </a:lnTo>
                    <a:lnTo>
                      <a:pt x="822" y="336"/>
                    </a:lnTo>
                    <a:lnTo>
                      <a:pt x="817" y="331"/>
                    </a:lnTo>
                    <a:lnTo>
                      <a:pt x="817" y="319"/>
                    </a:lnTo>
                    <a:lnTo>
                      <a:pt x="811" y="314"/>
                    </a:lnTo>
                    <a:lnTo>
                      <a:pt x="806" y="308"/>
                    </a:lnTo>
                    <a:lnTo>
                      <a:pt x="794" y="303"/>
                    </a:lnTo>
                    <a:lnTo>
                      <a:pt x="789" y="303"/>
                    </a:lnTo>
                    <a:lnTo>
                      <a:pt x="783" y="297"/>
                    </a:lnTo>
                    <a:lnTo>
                      <a:pt x="778" y="297"/>
                    </a:lnTo>
                    <a:lnTo>
                      <a:pt x="767" y="291"/>
                    </a:lnTo>
                    <a:lnTo>
                      <a:pt x="755" y="291"/>
                    </a:lnTo>
                    <a:lnTo>
                      <a:pt x="739" y="286"/>
                    </a:lnTo>
                    <a:lnTo>
                      <a:pt x="727" y="269"/>
                    </a:lnTo>
                    <a:lnTo>
                      <a:pt x="716" y="258"/>
                    </a:lnTo>
                    <a:lnTo>
                      <a:pt x="694" y="224"/>
                    </a:lnTo>
                    <a:lnTo>
                      <a:pt x="683" y="213"/>
                    </a:lnTo>
                    <a:lnTo>
                      <a:pt x="671" y="202"/>
                    </a:lnTo>
                    <a:lnTo>
                      <a:pt x="660" y="179"/>
                    </a:lnTo>
                    <a:lnTo>
                      <a:pt x="649" y="168"/>
                    </a:lnTo>
                    <a:lnTo>
                      <a:pt x="638" y="151"/>
                    </a:lnTo>
                    <a:lnTo>
                      <a:pt x="638" y="146"/>
                    </a:lnTo>
                    <a:lnTo>
                      <a:pt x="632" y="129"/>
                    </a:lnTo>
                    <a:lnTo>
                      <a:pt x="632" y="123"/>
                    </a:lnTo>
                    <a:lnTo>
                      <a:pt x="627" y="118"/>
                    </a:lnTo>
                    <a:lnTo>
                      <a:pt x="621" y="106"/>
                    </a:lnTo>
                    <a:lnTo>
                      <a:pt x="621" y="95"/>
                    </a:lnTo>
                    <a:lnTo>
                      <a:pt x="621" y="84"/>
                    </a:lnTo>
                    <a:lnTo>
                      <a:pt x="615" y="73"/>
                    </a:lnTo>
                    <a:lnTo>
                      <a:pt x="615" y="62"/>
                    </a:lnTo>
                    <a:lnTo>
                      <a:pt x="615" y="50"/>
                    </a:lnTo>
                    <a:lnTo>
                      <a:pt x="615" y="34"/>
                    </a:lnTo>
                    <a:lnTo>
                      <a:pt x="615" y="22"/>
                    </a:lnTo>
                    <a:lnTo>
                      <a:pt x="615" y="11"/>
                    </a:lnTo>
                    <a:lnTo>
                      <a:pt x="615" y="0"/>
                    </a:lnTo>
                    <a:lnTo>
                      <a:pt x="576" y="6"/>
                    </a:lnTo>
                    <a:lnTo>
                      <a:pt x="537" y="11"/>
                    </a:lnTo>
                    <a:lnTo>
                      <a:pt x="504" y="17"/>
                    </a:lnTo>
                    <a:lnTo>
                      <a:pt x="470" y="17"/>
                    </a:lnTo>
                    <a:lnTo>
                      <a:pt x="431" y="22"/>
                    </a:lnTo>
                    <a:lnTo>
                      <a:pt x="392" y="22"/>
                    </a:lnTo>
                    <a:lnTo>
                      <a:pt x="352" y="28"/>
                    </a:lnTo>
                    <a:lnTo>
                      <a:pt x="313" y="34"/>
                    </a:lnTo>
                    <a:lnTo>
                      <a:pt x="280" y="34"/>
                    </a:lnTo>
                    <a:lnTo>
                      <a:pt x="241" y="34"/>
                    </a:lnTo>
                    <a:lnTo>
                      <a:pt x="201" y="39"/>
                    </a:lnTo>
                    <a:lnTo>
                      <a:pt x="162" y="39"/>
                    </a:lnTo>
                    <a:lnTo>
                      <a:pt x="117" y="39"/>
                    </a:lnTo>
                    <a:lnTo>
                      <a:pt x="78" y="39"/>
                    </a:lnTo>
                    <a:lnTo>
                      <a:pt x="39" y="39"/>
                    </a:lnTo>
                    <a:lnTo>
                      <a:pt x="0" y="39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="" xmlns:a16="http://schemas.microsoft.com/office/drawing/2014/main" id="{A702BA09-1FF1-41EF-AD34-7CE5B28D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851" y="4122018"/>
                <a:ext cx="822196" cy="1324537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="" xmlns:a16="http://schemas.microsoft.com/office/drawing/2014/main" id="{28CAEE44-D416-42C3-BEC4-237415CCA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860" y="3653644"/>
                <a:ext cx="1483074" cy="1339653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grpFill/>
              <a:ln w="3175" cap="flat" cmpd="sng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685714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Freeform 5">
              <a:extLst>
                <a:ext uri="{FF2B5EF4-FFF2-40B4-BE49-F238E27FC236}">
                  <a16:creationId xmlns="" xmlns:a16="http://schemas.microsoft.com/office/drawing/2014/main" id="{ABFA0FA3-90AA-4974-86FB-42746AAA3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77" y="1137332"/>
              <a:ext cx="1483602" cy="719279"/>
            </a:xfrm>
            <a:custGeom>
              <a:avLst/>
              <a:gdLst/>
              <a:ahLst/>
              <a:cxnLst>
                <a:cxn ang="0">
                  <a:pos x="110" y="1"/>
                </a:cxn>
                <a:cxn ang="0">
                  <a:pos x="111" y="5"/>
                </a:cxn>
                <a:cxn ang="0">
                  <a:pos x="113" y="8"/>
                </a:cxn>
                <a:cxn ang="0">
                  <a:pos x="122" y="9"/>
                </a:cxn>
                <a:cxn ang="0">
                  <a:pos x="126" y="5"/>
                </a:cxn>
                <a:cxn ang="0">
                  <a:pos x="131" y="4"/>
                </a:cxn>
                <a:cxn ang="0">
                  <a:pos x="133" y="9"/>
                </a:cxn>
                <a:cxn ang="0">
                  <a:pos x="135" y="12"/>
                </a:cxn>
                <a:cxn ang="0">
                  <a:pos x="139" y="13"/>
                </a:cxn>
                <a:cxn ang="0">
                  <a:pos x="148" y="15"/>
                </a:cxn>
                <a:cxn ang="0">
                  <a:pos x="153" y="19"/>
                </a:cxn>
                <a:cxn ang="0">
                  <a:pos x="157" y="25"/>
                </a:cxn>
                <a:cxn ang="0">
                  <a:pos x="162" y="31"/>
                </a:cxn>
                <a:cxn ang="0">
                  <a:pos x="166" y="38"/>
                </a:cxn>
                <a:cxn ang="0">
                  <a:pos x="164" y="43"/>
                </a:cxn>
                <a:cxn ang="0">
                  <a:pos x="166" y="46"/>
                </a:cxn>
                <a:cxn ang="0">
                  <a:pos x="168" y="49"/>
                </a:cxn>
                <a:cxn ang="0">
                  <a:pos x="168" y="55"/>
                </a:cxn>
                <a:cxn ang="0">
                  <a:pos x="162" y="71"/>
                </a:cxn>
                <a:cxn ang="0">
                  <a:pos x="145" y="79"/>
                </a:cxn>
                <a:cxn ang="0">
                  <a:pos x="138" y="83"/>
                </a:cxn>
                <a:cxn ang="0">
                  <a:pos x="128" y="86"/>
                </a:cxn>
                <a:cxn ang="0">
                  <a:pos x="121" y="95"/>
                </a:cxn>
                <a:cxn ang="0">
                  <a:pos x="111" y="90"/>
                </a:cxn>
                <a:cxn ang="0">
                  <a:pos x="105" y="85"/>
                </a:cxn>
                <a:cxn ang="0">
                  <a:pos x="90" y="87"/>
                </a:cxn>
                <a:cxn ang="0">
                  <a:pos x="72" y="91"/>
                </a:cxn>
                <a:cxn ang="0">
                  <a:pos x="61" y="97"/>
                </a:cxn>
                <a:cxn ang="0">
                  <a:pos x="43" y="91"/>
                </a:cxn>
                <a:cxn ang="0">
                  <a:pos x="26" y="88"/>
                </a:cxn>
                <a:cxn ang="0">
                  <a:pos x="18" y="87"/>
                </a:cxn>
                <a:cxn ang="0">
                  <a:pos x="5" y="79"/>
                </a:cxn>
                <a:cxn ang="0">
                  <a:pos x="0" y="74"/>
                </a:cxn>
                <a:cxn ang="0">
                  <a:pos x="3" y="69"/>
                </a:cxn>
                <a:cxn ang="0">
                  <a:pos x="6" y="65"/>
                </a:cxn>
                <a:cxn ang="0">
                  <a:pos x="11" y="62"/>
                </a:cxn>
                <a:cxn ang="0">
                  <a:pos x="16" y="57"/>
                </a:cxn>
                <a:cxn ang="0">
                  <a:pos x="14" y="50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7" y="37"/>
                </a:cxn>
                <a:cxn ang="0">
                  <a:pos x="23" y="35"/>
                </a:cxn>
                <a:cxn ang="0">
                  <a:pos x="28" y="32"/>
                </a:cxn>
                <a:cxn ang="0">
                  <a:pos x="30" y="24"/>
                </a:cxn>
                <a:cxn ang="0">
                  <a:pos x="36" y="27"/>
                </a:cxn>
                <a:cxn ang="0">
                  <a:pos x="38" y="31"/>
                </a:cxn>
                <a:cxn ang="0">
                  <a:pos x="39" y="39"/>
                </a:cxn>
                <a:cxn ang="0">
                  <a:pos x="41" y="43"/>
                </a:cxn>
                <a:cxn ang="0">
                  <a:pos x="50" y="45"/>
                </a:cxn>
                <a:cxn ang="0">
                  <a:pos x="57" y="44"/>
                </a:cxn>
                <a:cxn ang="0">
                  <a:pos x="59" y="44"/>
                </a:cxn>
                <a:cxn ang="0">
                  <a:pos x="58" y="40"/>
                </a:cxn>
                <a:cxn ang="0">
                  <a:pos x="59" y="37"/>
                </a:cxn>
                <a:cxn ang="0">
                  <a:pos x="57" y="34"/>
                </a:cxn>
                <a:cxn ang="0">
                  <a:pos x="61" y="23"/>
                </a:cxn>
                <a:cxn ang="0">
                  <a:pos x="69" y="20"/>
                </a:cxn>
                <a:cxn ang="0">
                  <a:pos x="74" y="19"/>
                </a:cxn>
                <a:cxn ang="0">
                  <a:pos x="77" y="12"/>
                </a:cxn>
                <a:cxn ang="0">
                  <a:pos x="82" y="13"/>
                </a:cxn>
                <a:cxn ang="0">
                  <a:pos x="86" y="10"/>
                </a:cxn>
                <a:cxn ang="0">
                  <a:pos x="94" y="8"/>
                </a:cxn>
                <a:cxn ang="0">
                  <a:pos x="101" y="2"/>
                </a:cxn>
              </a:cxnLst>
              <a:rect l="0" t="0" r="r" b="b"/>
              <a:pathLst>
                <a:path w="168" h="97">
                  <a:moveTo>
                    <a:pt x="101" y="2"/>
                  </a:moveTo>
                  <a:lnTo>
                    <a:pt x="102" y="2"/>
                  </a:lnTo>
                  <a:lnTo>
                    <a:pt x="102" y="2"/>
                  </a:lnTo>
                  <a:lnTo>
                    <a:pt x="103" y="2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6" y="6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3" y="5"/>
                  </a:lnTo>
                  <a:lnTo>
                    <a:pt x="133" y="6"/>
                  </a:lnTo>
                  <a:lnTo>
                    <a:pt x="133" y="7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1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9" y="13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1" y="15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4"/>
                  </a:lnTo>
                  <a:lnTo>
                    <a:pt x="154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6"/>
                  </a:lnTo>
                  <a:lnTo>
                    <a:pt x="159" y="27"/>
                  </a:lnTo>
                  <a:lnTo>
                    <a:pt x="159" y="28"/>
                  </a:lnTo>
                  <a:lnTo>
                    <a:pt x="160" y="28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2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2"/>
                  </a:lnTo>
                  <a:lnTo>
                    <a:pt x="162" y="33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5"/>
                  </a:lnTo>
                  <a:lnTo>
                    <a:pt x="164" y="35"/>
                  </a:lnTo>
                  <a:lnTo>
                    <a:pt x="164" y="36"/>
                  </a:lnTo>
                  <a:lnTo>
                    <a:pt x="165" y="36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6" y="39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41"/>
                  </a:lnTo>
                  <a:lnTo>
                    <a:pt x="165" y="41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5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7" y="48"/>
                  </a:lnTo>
                  <a:lnTo>
                    <a:pt x="167" y="48"/>
                  </a:lnTo>
                  <a:lnTo>
                    <a:pt x="167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67" y="52"/>
                  </a:lnTo>
                  <a:lnTo>
                    <a:pt x="167" y="52"/>
                  </a:lnTo>
                  <a:lnTo>
                    <a:pt x="167" y="53"/>
                  </a:lnTo>
                  <a:lnTo>
                    <a:pt x="167" y="54"/>
                  </a:lnTo>
                  <a:lnTo>
                    <a:pt x="167" y="55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8" y="57"/>
                  </a:lnTo>
                  <a:lnTo>
                    <a:pt x="168" y="58"/>
                  </a:lnTo>
                  <a:lnTo>
                    <a:pt x="168" y="59"/>
                  </a:lnTo>
                  <a:lnTo>
                    <a:pt x="168" y="60"/>
                  </a:lnTo>
                  <a:lnTo>
                    <a:pt x="168" y="61"/>
                  </a:lnTo>
                  <a:lnTo>
                    <a:pt x="168" y="62"/>
                  </a:lnTo>
                  <a:lnTo>
                    <a:pt x="166" y="65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3" y="70"/>
                  </a:lnTo>
                  <a:lnTo>
                    <a:pt x="162" y="71"/>
                  </a:lnTo>
                  <a:lnTo>
                    <a:pt x="161" y="72"/>
                  </a:lnTo>
                  <a:lnTo>
                    <a:pt x="158" y="72"/>
                  </a:lnTo>
                  <a:lnTo>
                    <a:pt x="155" y="72"/>
                  </a:lnTo>
                  <a:lnTo>
                    <a:pt x="152" y="72"/>
                  </a:lnTo>
                  <a:lnTo>
                    <a:pt x="149" y="72"/>
                  </a:lnTo>
                  <a:lnTo>
                    <a:pt x="149" y="73"/>
                  </a:lnTo>
                  <a:lnTo>
                    <a:pt x="149" y="73"/>
                  </a:lnTo>
                  <a:lnTo>
                    <a:pt x="148" y="74"/>
                  </a:lnTo>
                  <a:lnTo>
                    <a:pt x="148" y="75"/>
                  </a:lnTo>
                  <a:lnTo>
                    <a:pt x="147" y="76"/>
                  </a:lnTo>
                  <a:lnTo>
                    <a:pt x="146" y="77"/>
                  </a:lnTo>
                  <a:lnTo>
                    <a:pt x="145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4" y="81"/>
                  </a:lnTo>
                  <a:lnTo>
                    <a:pt x="143" y="82"/>
                  </a:lnTo>
                  <a:lnTo>
                    <a:pt x="143" y="83"/>
                  </a:lnTo>
                  <a:lnTo>
                    <a:pt x="143" y="83"/>
                  </a:lnTo>
                  <a:lnTo>
                    <a:pt x="142" y="84"/>
                  </a:lnTo>
                  <a:lnTo>
                    <a:pt x="141" y="84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8" y="84"/>
                  </a:lnTo>
                  <a:lnTo>
                    <a:pt x="138" y="83"/>
                  </a:lnTo>
                  <a:lnTo>
                    <a:pt x="136" y="83"/>
                  </a:lnTo>
                  <a:lnTo>
                    <a:pt x="135" y="83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31" y="82"/>
                  </a:lnTo>
                  <a:lnTo>
                    <a:pt x="130" y="82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4"/>
                  </a:lnTo>
                  <a:lnTo>
                    <a:pt x="128" y="84"/>
                  </a:lnTo>
                  <a:lnTo>
                    <a:pt x="128" y="85"/>
                  </a:lnTo>
                  <a:lnTo>
                    <a:pt x="128" y="86"/>
                  </a:lnTo>
                  <a:lnTo>
                    <a:pt x="128" y="87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6" y="89"/>
                  </a:lnTo>
                  <a:lnTo>
                    <a:pt x="125" y="91"/>
                  </a:lnTo>
                  <a:lnTo>
                    <a:pt x="123" y="93"/>
                  </a:lnTo>
                  <a:lnTo>
                    <a:pt x="121" y="95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7" y="96"/>
                  </a:lnTo>
                  <a:lnTo>
                    <a:pt x="116" y="96"/>
                  </a:lnTo>
                  <a:lnTo>
                    <a:pt x="115" y="95"/>
                  </a:lnTo>
                  <a:lnTo>
                    <a:pt x="115" y="94"/>
                  </a:lnTo>
                  <a:lnTo>
                    <a:pt x="113" y="93"/>
                  </a:lnTo>
                  <a:lnTo>
                    <a:pt x="112" y="92"/>
                  </a:lnTo>
                  <a:lnTo>
                    <a:pt x="111" y="90"/>
                  </a:lnTo>
                  <a:lnTo>
                    <a:pt x="109" y="89"/>
                  </a:lnTo>
                  <a:lnTo>
                    <a:pt x="109" y="88"/>
                  </a:lnTo>
                  <a:lnTo>
                    <a:pt x="108" y="88"/>
                  </a:lnTo>
                  <a:lnTo>
                    <a:pt x="107" y="87"/>
                  </a:lnTo>
                  <a:lnTo>
                    <a:pt x="106" y="87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5"/>
                  </a:lnTo>
                  <a:lnTo>
                    <a:pt x="105" y="85"/>
                  </a:lnTo>
                  <a:lnTo>
                    <a:pt x="105" y="85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3" y="85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7" y="85"/>
                  </a:lnTo>
                  <a:lnTo>
                    <a:pt x="96" y="85"/>
                  </a:lnTo>
                  <a:lnTo>
                    <a:pt x="94" y="85"/>
                  </a:lnTo>
                  <a:lnTo>
                    <a:pt x="93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0" y="87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9"/>
                  </a:lnTo>
                  <a:lnTo>
                    <a:pt x="87" y="89"/>
                  </a:lnTo>
                  <a:lnTo>
                    <a:pt x="86" y="90"/>
                  </a:lnTo>
                  <a:lnTo>
                    <a:pt x="83" y="90"/>
                  </a:lnTo>
                  <a:lnTo>
                    <a:pt x="80" y="90"/>
                  </a:lnTo>
                  <a:lnTo>
                    <a:pt x="77" y="90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71" y="91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68" y="93"/>
                  </a:lnTo>
                  <a:lnTo>
                    <a:pt x="67" y="94"/>
                  </a:lnTo>
                  <a:lnTo>
                    <a:pt x="67" y="95"/>
                  </a:lnTo>
                  <a:lnTo>
                    <a:pt x="66" y="95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7"/>
                  </a:lnTo>
                  <a:lnTo>
                    <a:pt x="63" y="97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59" y="97"/>
                  </a:lnTo>
                  <a:lnTo>
                    <a:pt x="57" y="97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3" y="96"/>
                  </a:lnTo>
                  <a:lnTo>
                    <a:pt x="50" y="95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3" y="91"/>
                  </a:lnTo>
                  <a:lnTo>
                    <a:pt x="41" y="91"/>
                  </a:lnTo>
                  <a:lnTo>
                    <a:pt x="39" y="90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1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2" y="87"/>
                  </a:lnTo>
                  <a:lnTo>
                    <a:pt x="20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7" y="83"/>
                  </a:lnTo>
                  <a:lnTo>
                    <a:pt x="7" y="82"/>
                  </a:lnTo>
                  <a:lnTo>
                    <a:pt x="6" y="81"/>
                  </a:lnTo>
                  <a:lnTo>
                    <a:pt x="6" y="80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2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9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2"/>
                  </a:lnTo>
                </a:path>
              </a:pathLst>
            </a:custGeom>
            <a:grpFill/>
            <a:ln w="3175" cap="flat" cmpd="sng">
              <a:solidFill>
                <a:srgbClr val="00B0F0"/>
              </a:solidFill>
              <a:prstDash val="dash"/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00" b="1" dirty="0">
                <a:ln w="3175">
                  <a:solidFill>
                    <a:srgbClr val="4F81BD"/>
                  </a:solidFill>
                </a:ln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59">
            <a:extLst>
              <a:ext uri="{FF2B5EF4-FFF2-40B4-BE49-F238E27FC236}">
                <a16:creationId xmlns="" xmlns:a16="http://schemas.microsoft.com/office/drawing/2014/main" id="{3C38D38F-72E2-46F2-B696-F3025FBA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973" y="2892485"/>
            <a:ext cx="1332290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Алматинская </a:t>
            </a:r>
          </a:p>
        </p:txBody>
      </p:sp>
      <p:sp>
        <p:nvSpPr>
          <p:cNvPr id="40" name="TextBox 68">
            <a:extLst>
              <a:ext uri="{FF2B5EF4-FFF2-40B4-BE49-F238E27FC236}">
                <a16:creationId xmlns="" xmlns:a16="http://schemas.microsoft.com/office/drawing/2014/main" id="{DF292F59-8FD6-4500-B9A1-C0A8D55F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556" y="3226939"/>
            <a:ext cx="1331450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Кызылординская </a:t>
            </a:r>
          </a:p>
        </p:txBody>
      </p:sp>
      <p:sp>
        <p:nvSpPr>
          <p:cNvPr id="41" name="TextBox 69">
            <a:extLst>
              <a:ext uri="{FF2B5EF4-FFF2-40B4-BE49-F238E27FC236}">
                <a16:creationId xmlns="" xmlns:a16="http://schemas.microsoft.com/office/drawing/2014/main" id="{19B1AD50-BF62-4594-BF96-19832206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800" y="2424667"/>
            <a:ext cx="1055475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Актюбинская </a:t>
            </a:r>
          </a:p>
        </p:txBody>
      </p:sp>
      <p:sp>
        <p:nvSpPr>
          <p:cNvPr id="42" name="TextBox 69">
            <a:extLst>
              <a:ext uri="{FF2B5EF4-FFF2-40B4-BE49-F238E27FC236}">
                <a16:creationId xmlns="" xmlns:a16="http://schemas.microsoft.com/office/drawing/2014/main" id="{B01BDE76-7C18-4278-AE73-9EEA7C61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634" y="2109265"/>
            <a:ext cx="606867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ВКО</a:t>
            </a:r>
          </a:p>
        </p:txBody>
      </p:sp>
      <p:sp>
        <p:nvSpPr>
          <p:cNvPr id="43" name="TextBox 69">
            <a:extLst>
              <a:ext uri="{FF2B5EF4-FFF2-40B4-BE49-F238E27FC236}">
                <a16:creationId xmlns="" xmlns:a16="http://schemas.microsoft.com/office/drawing/2014/main" id="{AA1A1789-68A3-4D7D-BA8F-88199D79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4" y="2507611"/>
            <a:ext cx="882431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Атырауская </a:t>
            </a:r>
          </a:p>
        </p:txBody>
      </p:sp>
      <p:sp>
        <p:nvSpPr>
          <p:cNvPr id="44" name="TextBox 59">
            <a:extLst>
              <a:ext uri="{FF2B5EF4-FFF2-40B4-BE49-F238E27FC236}">
                <a16:creationId xmlns="" xmlns:a16="http://schemas.microsoft.com/office/drawing/2014/main" id="{A4DB5508-CC6C-45A0-82EF-B9B1CC05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551" y="3304673"/>
            <a:ext cx="1014689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Жамбылская  </a:t>
            </a:r>
          </a:p>
        </p:txBody>
      </p:sp>
      <p:sp>
        <p:nvSpPr>
          <p:cNvPr id="45" name="TextBox 69">
            <a:extLst>
              <a:ext uri="{FF2B5EF4-FFF2-40B4-BE49-F238E27FC236}">
                <a16:creationId xmlns="" xmlns:a16="http://schemas.microsoft.com/office/drawing/2014/main" id="{C364DB9C-6EB4-48A5-9D7D-ECFDEFDF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022" y="3479155"/>
            <a:ext cx="985433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Мангистауская  </a:t>
            </a:r>
          </a:p>
        </p:txBody>
      </p:sp>
      <p:sp>
        <p:nvSpPr>
          <p:cNvPr id="46" name="TextBox 59">
            <a:extLst>
              <a:ext uri="{FF2B5EF4-FFF2-40B4-BE49-F238E27FC236}">
                <a16:creationId xmlns="" xmlns:a16="http://schemas.microsoft.com/office/drawing/2014/main" id="{00D336BE-8DCF-4D82-B6FA-F983F8BE9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948" y="3566098"/>
            <a:ext cx="956471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Туркестанская </a:t>
            </a:r>
          </a:p>
        </p:txBody>
      </p:sp>
      <p:sp>
        <p:nvSpPr>
          <p:cNvPr id="47" name="Скругленный прямоугольник 150">
            <a:extLst>
              <a:ext uri="{FF2B5EF4-FFF2-40B4-BE49-F238E27FC236}">
                <a16:creationId xmlns="" xmlns:a16="http://schemas.microsoft.com/office/drawing/2014/main" id="{671D35D6-0CF2-48DE-B0FF-5FAE04DB8FC5}"/>
              </a:ext>
            </a:extLst>
          </p:cNvPr>
          <p:cNvSpPr/>
          <p:nvPr/>
        </p:nvSpPr>
        <p:spPr>
          <a:xfrm>
            <a:off x="4632174" y="2641216"/>
            <a:ext cx="1242961" cy="165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49846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 eaLnBrk="0" hangingPunct="0"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Карагандинская </a:t>
            </a:r>
          </a:p>
        </p:txBody>
      </p:sp>
      <p:sp>
        <p:nvSpPr>
          <p:cNvPr id="48" name="TextBox 69">
            <a:extLst>
              <a:ext uri="{FF2B5EF4-FFF2-40B4-BE49-F238E27FC236}">
                <a16:creationId xmlns="" xmlns:a16="http://schemas.microsoft.com/office/drawing/2014/main" id="{5C9054A7-EC3A-4CAA-8CE4-0EF33F14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831" y="1693165"/>
            <a:ext cx="553982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ЗКО</a:t>
            </a:r>
          </a:p>
        </p:txBody>
      </p:sp>
      <p:sp>
        <p:nvSpPr>
          <p:cNvPr id="49" name="TextBox 69">
            <a:extLst>
              <a:ext uri="{FF2B5EF4-FFF2-40B4-BE49-F238E27FC236}">
                <a16:creationId xmlns="" xmlns:a16="http://schemas.microsoft.com/office/drawing/2014/main" id="{13DC62C2-5084-49D9-B42D-F5D66C95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801" y="1540280"/>
            <a:ext cx="1040415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Акмолинская </a:t>
            </a:r>
          </a:p>
        </p:txBody>
      </p:sp>
      <p:sp>
        <p:nvSpPr>
          <p:cNvPr id="50" name="TextBox 69">
            <a:extLst>
              <a:ext uri="{FF2B5EF4-FFF2-40B4-BE49-F238E27FC236}">
                <a16:creationId xmlns="" xmlns:a16="http://schemas.microsoft.com/office/drawing/2014/main" id="{8C5DE815-08D2-4776-ACC5-FD8C8FE6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309" y="964322"/>
            <a:ext cx="553982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СКО</a:t>
            </a:r>
          </a:p>
        </p:txBody>
      </p:sp>
      <p:sp>
        <p:nvSpPr>
          <p:cNvPr id="51" name="TextBox 69">
            <a:extLst>
              <a:ext uri="{FF2B5EF4-FFF2-40B4-BE49-F238E27FC236}">
                <a16:creationId xmlns="" xmlns:a16="http://schemas.microsoft.com/office/drawing/2014/main" id="{FA16CEB2-CB72-4B0E-B21F-AE3C71EB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73" y="1558898"/>
            <a:ext cx="1027104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Костанайская </a:t>
            </a:r>
          </a:p>
        </p:txBody>
      </p:sp>
      <p:sp>
        <p:nvSpPr>
          <p:cNvPr id="52" name="TextBox 69">
            <a:extLst>
              <a:ext uri="{FF2B5EF4-FFF2-40B4-BE49-F238E27FC236}">
                <a16:creationId xmlns="" xmlns:a16="http://schemas.microsoft.com/office/drawing/2014/main" id="{45957C44-AECB-417A-97B6-9FF0A36A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165" y="1373746"/>
            <a:ext cx="969946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</a:rPr>
              <a:t>Павлодарская </a:t>
            </a:r>
          </a:p>
        </p:txBody>
      </p:sp>
      <p:sp>
        <p:nvSpPr>
          <p:cNvPr id="102" name="TextBox 69">
            <a:extLst>
              <a:ext uri="{FF2B5EF4-FFF2-40B4-BE49-F238E27FC236}">
                <a16:creationId xmlns="" xmlns:a16="http://schemas.microsoft.com/office/drawing/2014/main" id="{B01BDE76-7C18-4278-AE73-9EEA7C61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116" y="3652130"/>
            <a:ext cx="1037174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1200" baseline="0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800" b="1" dirty="0">
                <a:solidFill>
                  <a:srgbClr val="002060"/>
                </a:solidFill>
              </a:rPr>
              <a:t>г. Алматы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4520066" y="1761000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14,86%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3,02%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3621151" y="1761661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20,25%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10,30%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2939047" y="2628927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13,35%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10,00%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1879408" y="1897086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31,45%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8,60%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1791012" y="2726785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62,41%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10,44%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8199" y="1881950"/>
            <a:ext cx="930200" cy="2192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Нур-Султан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1703" y="4222658"/>
            <a:ext cx="814640" cy="2192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Шымкент</a:t>
            </a: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9" y="4414902"/>
            <a:ext cx="267893" cy="160736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1" y="4611604"/>
            <a:ext cx="267891" cy="220810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918185" y="4385056"/>
            <a:ext cx="2020862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раздельный сбор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16411" y="4591205"/>
            <a:ext cx="1339463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сортировка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396108" y="1951632"/>
            <a:ext cx="217914" cy="273518"/>
            <a:chOff x="3090314" y="2584759"/>
            <a:chExt cx="290552" cy="364691"/>
          </a:xfrm>
        </p:grpSpPr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2300741" y="2782213"/>
            <a:ext cx="217914" cy="273518"/>
            <a:chOff x="3090314" y="2584759"/>
            <a:chExt cx="290552" cy="364691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2421125" y="3738976"/>
            <a:ext cx="217914" cy="273518"/>
            <a:chOff x="3090314" y="2584759"/>
            <a:chExt cx="290552" cy="364691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31" name="Группа 130"/>
          <p:cNvGrpSpPr/>
          <p:nvPr/>
        </p:nvGrpSpPr>
        <p:grpSpPr>
          <a:xfrm>
            <a:off x="3459709" y="2690027"/>
            <a:ext cx="217914" cy="273518"/>
            <a:chOff x="3090314" y="2584759"/>
            <a:chExt cx="290552" cy="364691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3949705" y="3495909"/>
            <a:ext cx="217914" cy="273518"/>
            <a:chOff x="3090314" y="2584759"/>
            <a:chExt cx="290552" cy="364691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37" name="Группа 136"/>
          <p:cNvGrpSpPr/>
          <p:nvPr/>
        </p:nvGrpSpPr>
        <p:grpSpPr>
          <a:xfrm>
            <a:off x="5208409" y="4494593"/>
            <a:ext cx="217914" cy="273518"/>
            <a:chOff x="3090314" y="2584759"/>
            <a:chExt cx="290552" cy="364691"/>
          </a:xfrm>
        </p:grpSpPr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40" name="Группа 139"/>
          <p:cNvGrpSpPr/>
          <p:nvPr/>
        </p:nvGrpSpPr>
        <p:grpSpPr>
          <a:xfrm>
            <a:off x="5141359" y="3830239"/>
            <a:ext cx="217914" cy="273518"/>
            <a:chOff x="3090314" y="2584759"/>
            <a:chExt cx="290552" cy="364691"/>
          </a:xfrm>
        </p:grpSpPr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43" name="Группа 142"/>
          <p:cNvGrpSpPr/>
          <p:nvPr/>
        </p:nvGrpSpPr>
        <p:grpSpPr>
          <a:xfrm>
            <a:off x="6008903" y="3588622"/>
            <a:ext cx="217914" cy="273518"/>
            <a:chOff x="3090314" y="2584759"/>
            <a:chExt cx="290552" cy="364691"/>
          </a:xfrm>
        </p:grpSpPr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77" name="Группа 176"/>
          <p:cNvGrpSpPr/>
          <p:nvPr/>
        </p:nvGrpSpPr>
        <p:grpSpPr>
          <a:xfrm>
            <a:off x="7025120" y="3926440"/>
            <a:ext cx="217914" cy="319890"/>
            <a:chOff x="3090314" y="2584759"/>
            <a:chExt cx="290552" cy="426521"/>
          </a:xfrm>
        </p:grpSpPr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8"/>
              <a:ext cx="290552" cy="236162"/>
            </a:xfrm>
            <a:prstGeom prst="rect">
              <a:avLst/>
            </a:prstGeom>
          </p:spPr>
        </p:pic>
      </p:grpSp>
      <p:grpSp>
        <p:nvGrpSpPr>
          <p:cNvPr id="180" name="Группа 179"/>
          <p:cNvGrpSpPr/>
          <p:nvPr/>
        </p:nvGrpSpPr>
        <p:grpSpPr>
          <a:xfrm>
            <a:off x="6948441" y="3167914"/>
            <a:ext cx="217914" cy="273518"/>
            <a:chOff x="3090314" y="2584759"/>
            <a:chExt cx="290552" cy="364691"/>
          </a:xfrm>
        </p:grpSpPr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5484211" y="2873868"/>
            <a:ext cx="217914" cy="273518"/>
            <a:chOff x="3090314" y="2584759"/>
            <a:chExt cx="290552" cy="364691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7402667" y="2381382"/>
            <a:ext cx="217914" cy="273518"/>
            <a:chOff x="3090314" y="2584759"/>
            <a:chExt cx="290552" cy="364691"/>
          </a:xfrm>
        </p:grpSpPr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4139302" y="1820719"/>
            <a:ext cx="217914" cy="273518"/>
            <a:chOff x="3090314" y="2584759"/>
            <a:chExt cx="290552" cy="364691"/>
          </a:xfrm>
        </p:grpSpPr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6534019" y="1627411"/>
            <a:ext cx="217914" cy="273518"/>
            <a:chOff x="3090314" y="2584759"/>
            <a:chExt cx="290552" cy="364691"/>
          </a:xfrm>
        </p:grpSpPr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5889983" y="2151149"/>
            <a:ext cx="217914" cy="273518"/>
            <a:chOff x="3090314" y="2584759"/>
            <a:chExt cx="290552" cy="364691"/>
          </a:xfrm>
        </p:grpSpPr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5038083" y="1820719"/>
            <a:ext cx="217914" cy="273518"/>
            <a:chOff x="3090314" y="2584759"/>
            <a:chExt cx="290552" cy="364691"/>
          </a:xfrm>
        </p:grpSpPr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5497057" y="1231591"/>
            <a:ext cx="217914" cy="273518"/>
            <a:chOff x="3090314" y="2584759"/>
            <a:chExt cx="290552" cy="364691"/>
          </a:xfrm>
        </p:grpSpPr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584759"/>
              <a:ext cx="290552" cy="185656"/>
            </a:xfrm>
            <a:prstGeom prst="rect">
              <a:avLst/>
            </a:prstGeom>
          </p:spPr>
        </p:pic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14" y="2775119"/>
              <a:ext cx="290552" cy="174331"/>
            </a:xfrm>
            <a:prstGeom prst="rect">
              <a:avLst/>
            </a:prstGeom>
          </p:spPr>
        </p:pic>
      </p:grpSp>
      <p:grpSp>
        <p:nvGrpSpPr>
          <p:cNvPr id="151" name="Группа 150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ТЕКУЩАЯ СИТУАЦИЯ </a:t>
              </a:r>
              <a:r>
                <a:rPr lang="ru-RU" b="1" dirty="0" smtClean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 ОБРАЩЕНИИ С ОТХОДАМИ</a:t>
              </a:r>
              <a:endPara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4" name="Прямая соединительная линия 153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Прямоугольник 154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7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0ED738A0-3D7E-4FE6-86FA-409E8DA32929}"/>
              </a:ext>
            </a:extLst>
          </p:cNvPr>
          <p:cNvSpPr txBox="1"/>
          <p:nvPr/>
        </p:nvSpPr>
        <p:spPr>
          <a:xfrm>
            <a:off x="248581" y="438136"/>
            <a:ext cx="6880550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34%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переработки промышленных отходов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целом по РК в 2019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году.</a:t>
            </a:r>
          </a:p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14,9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переработки ТБО 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целом по РК 2019 году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pic>
        <p:nvPicPr>
          <p:cNvPr id="160" name="Picture 2" descr="Image result for dangerous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6" y="4400661"/>
            <a:ext cx="418521" cy="4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1916205" y="3684729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43,83%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33,80%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3427360" y="3434680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22,50%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10,78%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4630660" y="3776880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0,07%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10,05%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4692585" y="4426986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4.1%</a:t>
            </a: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18.3%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5493126" y="3535202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13,89%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8,53%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6512790" y="3872852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4,50%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10,95%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6432559" y="3111330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0,00%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23,28%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6893460" y="2323125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74,55%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3,28%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6018965" y="1579132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34,06%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15,00%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5377534" y="2090180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0,00%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15,92%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4962580" y="2814739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42,15%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17,42%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69F88A72-F730-4CF7-9D9F-E81DB83C9DCE}"/>
              </a:ext>
            </a:extLst>
          </p:cNvPr>
          <p:cNvSpPr txBox="1"/>
          <p:nvPr/>
        </p:nvSpPr>
        <p:spPr>
          <a:xfrm>
            <a:off x="4983276" y="1173913"/>
            <a:ext cx="586835" cy="430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19,91%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10,78%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Равнобедренный треугольник 171"/>
          <p:cNvSpPr/>
          <p:nvPr/>
        </p:nvSpPr>
        <p:spPr>
          <a:xfrm>
            <a:off x="1914847" y="2009282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Равнобедренный треугольник 172"/>
          <p:cNvSpPr>
            <a:spLocks noChangeAspect="1"/>
          </p:cNvSpPr>
          <p:nvPr/>
        </p:nvSpPr>
        <p:spPr>
          <a:xfrm rot="10800000">
            <a:off x="1911303" y="2161682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Равнобедренный треугольник 173"/>
          <p:cNvSpPr/>
          <p:nvPr/>
        </p:nvSpPr>
        <p:spPr>
          <a:xfrm>
            <a:off x="6768135" y="456498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Равнобедренный треугольник 174"/>
          <p:cNvSpPr>
            <a:spLocks noChangeAspect="1"/>
          </p:cNvSpPr>
          <p:nvPr/>
        </p:nvSpPr>
        <p:spPr>
          <a:xfrm rot="10800000">
            <a:off x="6771679" y="4689037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TextBox 203"/>
          <p:cNvSpPr txBox="1"/>
          <p:nvPr/>
        </p:nvSpPr>
        <p:spPr>
          <a:xfrm>
            <a:off x="6793972" y="4462623"/>
            <a:ext cx="2622462" cy="2308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среднего значения в РК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793972" y="4586515"/>
            <a:ext cx="2628631" cy="2308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среднего значения в РК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Равнобедренный треугольник 206"/>
          <p:cNvSpPr>
            <a:spLocks noChangeAspect="1"/>
          </p:cNvSpPr>
          <p:nvPr/>
        </p:nvSpPr>
        <p:spPr>
          <a:xfrm rot="10800000">
            <a:off x="2963921" y="2902411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Равнобедренный треугольник 207"/>
          <p:cNvSpPr>
            <a:spLocks noChangeAspect="1"/>
          </p:cNvSpPr>
          <p:nvPr/>
        </p:nvSpPr>
        <p:spPr>
          <a:xfrm rot="10800000">
            <a:off x="2960379" y="2735842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Равнобедренный треугольник 208"/>
          <p:cNvSpPr/>
          <p:nvPr/>
        </p:nvSpPr>
        <p:spPr>
          <a:xfrm>
            <a:off x="1819156" y="2842159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Равнобедренный треугольник 209"/>
          <p:cNvSpPr>
            <a:spLocks noChangeAspect="1"/>
          </p:cNvSpPr>
          <p:nvPr/>
        </p:nvSpPr>
        <p:spPr>
          <a:xfrm rot="10800000">
            <a:off x="1815612" y="2994559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Равнобедренный треугольник 210"/>
          <p:cNvSpPr/>
          <p:nvPr/>
        </p:nvSpPr>
        <p:spPr>
          <a:xfrm>
            <a:off x="1943204" y="3795543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Равнобедренный треугольник 211"/>
          <p:cNvSpPr>
            <a:spLocks noChangeAspect="1"/>
          </p:cNvSpPr>
          <p:nvPr/>
        </p:nvSpPr>
        <p:spPr>
          <a:xfrm rot="10800000">
            <a:off x="1939660" y="3947943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Равнобедренный треугольник 212"/>
          <p:cNvSpPr/>
          <p:nvPr/>
        </p:nvSpPr>
        <p:spPr>
          <a:xfrm>
            <a:off x="3449474" y="3558088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Равнобедренный треугольник 213"/>
          <p:cNvSpPr>
            <a:spLocks noChangeAspect="1"/>
          </p:cNvSpPr>
          <p:nvPr/>
        </p:nvSpPr>
        <p:spPr>
          <a:xfrm rot="10800000">
            <a:off x="3445930" y="3710488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Равнобедренный треугольник 214"/>
          <p:cNvSpPr>
            <a:spLocks noChangeAspect="1"/>
          </p:cNvSpPr>
          <p:nvPr/>
        </p:nvSpPr>
        <p:spPr>
          <a:xfrm rot="10800000">
            <a:off x="4668675" y="4054267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Равнобедренный треугольник 215"/>
          <p:cNvSpPr>
            <a:spLocks noChangeAspect="1"/>
          </p:cNvSpPr>
          <p:nvPr/>
        </p:nvSpPr>
        <p:spPr>
          <a:xfrm rot="10800000">
            <a:off x="4665133" y="3887698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Равнобедренный треугольник 216"/>
          <p:cNvSpPr>
            <a:spLocks noChangeAspect="1"/>
          </p:cNvSpPr>
          <p:nvPr/>
        </p:nvSpPr>
        <p:spPr>
          <a:xfrm rot="10800000">
            <a:off x="5515732" y="3809718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Равнобедренный треугольник 217"/>
          <p:cNvSpPr>
            <a:spLocks noChangeAspect="1"/>
          </p:cNvSpPr>
          <p:nvPr/>
        </p:nvSpPr>
        <p:spPr>
          <a:xfrm rot="10800000">
            <a:off x="5512190" y="3643149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Равнобедренный треугольник 219"/>
          <p:cNvSpPr>
            <a:spLocks noChangeAspect="1"/>
          </p:cNvSpPr>
          <p:nvPr/>
        </p:nvSpPr>
        <p:spPr>
          <a:xfrm rot="10800000">
            <a:off x="5409408" y="2200670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Равнобедренный треугольник 220"/>
          <p:cNvSpPr>
            <a:spLocks noChangeAspect="1"/>
          </p:cNvSpPr>
          <p:nvPr/>
        </p:nvSpPr>
        <p:spPr>
          <a:xfrm rot="10800000">
            <a:off x="3644403" y="2030540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Равнобедренный треугольник 221"/>
          <p:cNvSpPr>
            <a:spLocks noChangeAspect="1"/>
          </p:cNvSpPr>
          <p:nvPr/>
        </p:nvSpPr>
        <p:spPr>
          <a:xfrm rot="10800000">
            <a:off x="3640861" y="1863971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Равнобедренный треугольник 222"/>
          <p:cNvSpPr>
            <a:spLocks noChangeAspect="1"/>
          </p:cNvSpPr>
          <p:nvPr/>
        </p:nvSpPr>
        <p:spPr>
          <a:xfrm rot="10800000">
            <a:off x="4555254" y="2034086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Равнобедренный треугольник 223"/>
          <p:cNvSpPr>
            <a:spLocks noChangeAspect="1"/>
          </p:cNvSpPr>
          <p:nvPr/>
        </p:nvSpPr>
        <p:spPr>
          <a:xfrm rot="10800000">
            <a:off x="4551712" y="1867517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Равнобедренный треугольник 224"/>
          <p:cNvSpPr>
            <a:spLocks noChangeAspect="1"/>
          </p:cNvSpPr>
          <p:nvPr/>
        </p:nvSpPr>
        <p:spPr>
          <a:xfrm rot="10800000">
            <a:off x="5012450" y="1442209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Равнобедренный треугольник 225"/>
          <p:cNvSpPr>
            <a:spLocks noChangeAspect="1"/>
          </p:cNvSpPr>
          <p:nvPr/>
        </p:nvSpPr>
        <p:spPr>
          <a:xfrm rot="10800000">
            <a:off x="5008908" y="1275640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Равнобедренный треугольник 226"/>
          <p:cNvSpPr>
            <a:spLocks noChangeAspect="1"/>
          </p:cNvSpPr>
          <p:nvPr/>
        </p:nvSpPr>
        <p:spPr>
          <a:xfrm rot="10800000">
            <a:off x="6047351" y="1846245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Равнобедренный треугольник 227"/>
          <p:cNvSpPr>
            <a:spLocks noChangeAspect="1"/>
          </p:cNvSpPr>
          <p:nvPr/>
        </p:nvSpPr>
        <p:spPr>
          <a:xfrm rot="10800000">
            <a:off x="6043809" y="1679676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Равнобедренный треугольник 228"/>
          <p:cNvSpPr/>
          <p:nvPr/>
        </p:nvSpPr>
        <p:spPr>
          <a:xfrm>
            <a:off x="4721834" y="4702853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Равнобедренный треугольник 229"/>
          <p:cNvSpPr>
            <a:spLocks noChangeAspect="1"/>
          </p:cNvSpPr>
          <p:nvPr/>
        </p:nvSpPr>
        <p:spPr>
          <a:xfrm rot="10800000">
            <a:off x="4721840" y="4539826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Равнобедренный треугольник 230"/>
          <p:cNvSpPr/>
          <p:nvPr/>
        </p:nvSpPr>
        <p:spPr>
          <a:xfrm>
            <a:off x="4980566" y="2920134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Равнобедренный треугольник 231"/>
          <p:cNvSpPr/>
          <p:nvPr/>
        </p:nvSpPr>
        <p:spPr>
          <a:xfrm>
            <a:off x="4984114" y="3093797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Равнобедренный треугольник 232"/>
          <p:cNvSpPr/>
          <p:nvPr/>
        </p:nvSpPr>
        <p:spPr>
          <a:xfrm>
            <a:off x="6451419" y="3235560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Равнобедренный треугольник 233"/>
          <p:cNvSpPr>
            <a:spLocks noChangeAspect="1"/>
          </p:cNvSpPr>
          <p:nvPr/>
        </p:nvSpPr>
        <p:spPr>
          <a:xfrm rot="10800000">
            <a:off x="6447875" y="3387960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Равнобедренный треугольник 234"/>
          <p:cNvSpPr/>
          <p:nvPr/>
        </p:nvSpPr>
        <p:spPr>
          <a:xfrm>
            <a:off x="6540023" y="3983376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Равнобедренный треугольник 235"/>
          <p:cNvSpPr>
            <a:spLocks noChangeAspect="1"/>
          </p:cNvSpPr>
          <p:nvPr/>
        </p:nvSpPr>
        <p:spPr>
          <a:xfrm rot="10800000">
            <a:off x="6536479" y="4135776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Равнобедренный треугольник 236"/>
          <p:cNvSpPr/>
          <p:nvPr/>
        </p:nvSpPr>
        <p:spPr>
          <a:xfrm>
            <a:off x="6908617" y="2445207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Равнобедренный треугольник 237"/>
          <p:cNvSpPr>
            <a:spLocks noChangeAspect="1"/>
          </p:cNvSpPr>
          <p:nvPr/>
        </p:nvSpPr>
        <p:spPr>
          <a:xfrm rot="10800000">
            <a:off x="6905073" y="2597607"/>
            <a:ext cx="66007" cy="562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Равнобедренный треугольник 238"/>
          <p:cNvSpPr/>
          <p:nvPr/>
        </p:nvSpPr>
        <p:spPr>
          <a:xfrm>
            <a:off x="5409430" y="2356602"/>
            <a:ext cx="66007" cy="562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-123879" y="942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DD70E66-B37B-4093-8A1E-CB99E3177421}"/>
              </a:ext>
            </a:extLst>
          </p:cNvPr>
          <p:cNvSpPr/>
          <p:nvPr/>
        </p:nvSpPr>
        <p:spPr>
          <a:xfrm>
            <a:off x="-1" y="763478"/>
            <a:ext cx="5306399" cy="315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EB0A48-4A01-4FA7-BC0D-0C45D3E859EF}"/>
              </a:ext>
            </a:extLst>
          </p:cNvPr>
          <p:cNvSpPr/>
          <p:nvPr/>
        </p:nvSpPr>
        <p:spPr>
          <a:xfrm>
            <a:off x="0" y="3038497"/>
            <a:ext cx="5306399" cy="315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37" y="763478"/>
            <a:ext cx="2953103" cy="16631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B1006952-DAA1-4D69-9FE1-CF161CCB76F2}"/>
              </a:ext>
            </a:extLst>
          </p:cNvPr>
          <p:cNvSpPr/>
          <p:nvPr/>
        </p:nvSpPr>
        <p:spPr>
          <a:xfrm>
            <a:off x="5655937" y="2787752"/>
            <a:ext cx="2953102" cy="1836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9475" y="4624594"/>
            <a:ext cx="295310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ru-RU" sz="8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Технология </a:t>
            </a:r>
            <a:r>
              <a:rPr lang="en-US" sz="8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Waste to Energy </a:t>
            </a:r>
            <a:r>
              <a:rPr lang="ru-RU" sz="8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выработкой </a:t>
            </a:r>
          </a:p>
          <a:p>
            <a:pPr algn="ctr">
              <a:defRPr/>
            </a:pPr>
            <a:r>
              <a:rPr lang="ru-RU" sz="800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синтетического газа в Копенгагене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225" y="719797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«</a:t>
            </a: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Waste to Energy</a:t>
            </a: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»</a:t>
            </a:r>
            <a:endParaRPr lang="ru-RU" sz="1800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ru-RU" sz="500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сжигание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отходов с последующим получением электроэнергии по аналогии с ВИЭ (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Директивы Европейского парламента и Совета Европейского Союза 2010/75/ЕС «О промышленных выбросах», 91/689/ЕС «Об опасных отходах», 2008/98/EC «Об отходах»)</a:t>
            </a:r>
            <a:endParaRPr lang="en-US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32A718-DDB8-4B04-91AC-704876CB625E}"/>
              </a:ext>
            </a:extLst>
          </p:cNvPr>
          <p:cNvSpPr/>
          <p:nvPr/>
        </p:nvSpPr>
        <p:spPr>
          <a:xfrm>
            <a:off x="241837" y="3051687"/>
            <a:ext cx="517417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ПРИЧИНЫ НЕОБХОДИМОСТИ ВНЕДРЕНИЯ «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WASTE TO ENERGY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»</a:t>
            </a:r>
          </a:p>
          <a:p>
            <a:pPr algn="just">
              <a:spcAft>
                <a:spcPts val="600"/>
              </a:spcAft>
            </a:pPr>
            <a:endParaRPr lang="ru-RU" sz="10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отсутствие должного уровня переработки ТБО; </a:t>
            </a:r>
          </a:p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низкие тарифы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на сбор и вывоз мусора;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инвестиционная непривлекательность и нерентабельность отрасли.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ПЕРЕРАБОТКА ТВЕРДО-БЫТОВЫХ ОТХОДОВ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8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5122545"/>
            <a:chOff x="0" y="0"/>
            <a:chExt cx="9144000" cy="512254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9144000" cy="3479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/>
              <a:r>
                <a:rPr lang="ru-RU" b="1" kern="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ВНЕДРЕНИЕ РЕГУЛЯТОРНЫХ ИНСТРУМЕНТОВ В ДЕЯТЕЛЬНОСТИ ПО ОБРАЩЕНИЮ С ОТХОДАМИ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0"/>
              <a:ext cx="146649" cy="347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1C2ACE04-2206-4571-98DE-589FC96CBA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4" y="4972891"/>
              <a:ext cx="85031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36ABC3D1-E42F-4972-B7A4-5153519150B5}"/>
                </a:ext>
              </a:extLst>
            </p:cNvPr>
            <p:cNvSpPr/>
            <p:nvPr/>
          </p:nvSpPr>
          <p:spPr>
            <a:xfrm>
              <a:off x="8604804" y="4845546"/>
              <a:ext cx="5307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556EE53C-863F-4EA1-854F-EA0C9B8DA537}" type="slidenum">
                <a:rPr lang="ru-RU" sz="1200" smtClean="0">
                  <a:latin typeface="Arial Narrow" panose="020B0606020202030204" pitchFamily="34" charset="0"/>
                  <a:cs typeface="Arial" panose="020B0604020202020204" pitchFamily="34" charset="0"/>
                </a:rPr>
                <a:pPr algn="ctr"/>
                <a:t>9</a:t>
              </a:fld>
              <a:endParaRPr lang="ru-RU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9828" y="49639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="1" dirty="0">
                <a:latin typeface="Arial Narrow" panose="020B0606020202030204" pitchFamily="34" charset="0"/>
              </a:rPr>
              <a:t>МИНИСТЕРСТВО ЭКОЛОГИИ, ГЕОЛОГИИ И ПРИРОДНЫХ РЕСУРСОВ РЕСПУБЛИКИ КАЗАХСТАН</a:t>
            </a:r>
            <a:endParaRPr lang="x-none" sz="600" b="1" dirty="0"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23879" y="0"/>
            <a:ext cx="9367270" cy="3775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64241" y="754837"/>
            <a:ext cx="3176787" cy="719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РЕГУЛИРОВАНИЕ ДЕЯТЕЛЬНОСТИ ПО             ОБРАЩЕНИЮ С ОТХОДАМИ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911720" y="1474198"/>
            <a:ext cx="1401726" cy="52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51950" y="1477685"/>
            <a:ext cx="1520712" cy="566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33050" y="1695035"/>
            <a:ext cx="2169622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35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лицензирование </a:t>
            </a:r>
          </a:p>
          <a:p>
            <a:pPr algn="ctr"/>
            <a:r>
              <a:rPr lang="ru-RU" altLang="ru-RU" sz="135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35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 восстановление и удаление опасных отходов</a:t>
            </a:r>
            <a:endParaRPr lang="ru-RU" sz="135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72662" y="1706801"/>
            <a:ext cx="2081148" cy="6993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35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уведомление</a:t>
            </a:r>
            <a:r>
              <a:rPr lang="ru-RU" altLang="ru-RU" sz="135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altLang="ru-RU" sz="135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 сбор и вывоз отходов</a:t>
            </a:r>
            <a:endParaRPr lang="ru-RU" sz="135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EEB0A48-4A01-4FA7-BC0D-0C45D3E859EF}"/>
              </a:ext>
            </a:extLst>
          </p:cNvPr>
          <p:cNvSpPr/>
          <p:nvPr/>
        </p:nvSpPr>
        <p:spPr>
          <a:xfrm>
            <a:off x="163726" y="3200497"/>
            <a:ext cx="8113581" cy="315987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032A718-DDB8-4B04-91AC-704876CB625E}"/>
              </a:ext>
            </a:extLst>
          </p:cNvPr>
          <p:cNvSpPr/>
          <p:nvPr/>
        </p:nvSpPr>
        <p:spPr>
          <a:xfrm>
            <a:off x="126569" y="3200212"/>
            <a:ext cx="822724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ПРИЧИНЫ НЕОБХОДИМОСТИ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ВНЕДРЕНИЯ РЕГУЛЯТОРНЫХ ИНСТРУМЕНТОВ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наличие фактов нарушений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при обращении с отходами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(несанкционированные места размещения отходов, незаконное захоронение опасных отходов без предварительного обезвреживания);</a:t>
            </a:r>
          </a:p>
          <a:p>
            <a:pPr marL="179388" indent="-179388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отсутствие механизмов контроля и регулирования данной сферы.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19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jrtZCBNEy4QbBHQlj2o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2501</Words>
  <Application>Microsoft Office PowerPoint</Application>
  <PresentationFormat>Экран (16:9)</PresentationFormat>
  <Paragraphs>560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ЭКОЛОГИЧЕСКОГО КОДЕКСА РК И СОПУТСТВУЮЩИЙ К НЕМУ ЗАКОНОПРОЕКТ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Жандос Каменов</dc:creator>
  <cp:lastModifiedBy>Агабеков Олжас</cp:lastModifiedBy>
  <cp:revision>398</cp:revision>
  <cp:lastPrinted>2020-01-31T09:02:26Z</cp:lastPrinted>
  <dcterms:created xsi:type="dcterms:W3CDTF">2019-12-19T07:34:00Z</dcterms:created>
  <dcterms:modified xsi:type="dcterms:W3CDTF">2020-01-31T12:37:09Z</dcterms:modified>
</cp:coreProperties>
</file>