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5" r:id="rId2"/>
    <p:sldId id="257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905"/>
    <a:srgbClr val="FCB83E"/>
    <a:srgbClr val="E79603"/>
    <a:srgbClr val="FFD653"/>
    <a:srgbClr val="143740"/>
    <a:srgbClr val="FFE9A3"/>
    <a:srgbClr val="0081E2"/>
    <a:srgbClr val="00589A"/>
    <a:srgbClr val="4EB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114" d="100"/>
          <a:sy n="114" d="100"/>
        </p:scale>
        <p:origin x="-151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67492-7D1C-4D8F-BCDE-E5DE6986492E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4D0CE-FDBA-462F-8FCA-C485313C4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524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BA87-8D6C-48D3-B7BF-3D2BC2DEF3A3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0A13-3D4D-4B00-9154-1C3686CBC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66809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588E-DE45-46F1-B033-3439FDB8D03A}" type="datetime1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75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93C-430F-4E66-9E80-7E47E3867B32}" type="datetime1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662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555937"/>
            <a:ext cx="7884000" cy="589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7257"/>
            <a:ext cx="7452320" cy="5486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50000"/>
                </a:schemeClr>
              </a:gs>
              <a:gs pos="71000">
                <a:schemeClr val="accent5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/>
          <p:cNvSpPr/>
          <p:nvPr userDrawn="1"/>
        </p:nvSpPr>
        <p:spPr>
          <a:xfrm rot="16200000">
            <a:off x="7254319" y="200928"/>
            <a:ext cx="612000" cy="216000"/>
          </a:xfrm>
          <a:prstGeom prst="parallelogram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668320" y="66248"/>
            <a:ext cx="1475680" cy="54868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accent5">
                  <a:lumMod val="50000"/>
                </a:schemeClr>
              </a:gs>
              <a:gs pos="38000">
                <a:schemeClr val="accent5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10" name="Овал 9"/>
          <p:cNvSpPr/>
          <p:nvPr userDrawn="1"/>
        </p:nvSpPr>
        <p:spPr>
          <a:xfrm>
            <a:off x="8010116" y="159893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kyrbanaliev_aa\Desktop\5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265" y="267937"/>
            <a:ext cx="601791" cy="576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 userDrawn="1"/>
        </p:nvSpPr>
        <p:spPr>
          <a:xfrm>
            <a:off x="8412938" y="6576144"/>
            <a:ext cx="231324" cy="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араллелограмм 15"/>
          <p:cNvSpPr/>
          <p:nvPr userDrawn="1"/>
        </p:nvSpPr>
        <p:spPr>
          <a:xfrm>
            <a:off x="8528474" y="6495266"/>
            <a:ext cx="279636" cy="174094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8389331" y="6237312"/>
            <a:ext cx="370467" cy="2880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-8608" y="6642000"/>
            <a:ext cx="8105265" cy="216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50000"/>
                </a:schemeClr>
              </a:gs>
              <a:gs pos="71000">
                <a:schemeClr val="accent5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8111171" y="5805264"/>
            <a:ext cx="1038735" cy="144016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accent5">
                  <a:lumMod val="50000"/>
                </a:schemeClr>
              </a:gs>
              <a:gs pos="38000">
                <a:schemeClr val="accent5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09814" y="62082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19B0651-EE4F-4900-A07F-96A6BFA9D0F0}" type="slidenum"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‹#›</a:t>
            </a:fld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555937"/>
            <a:ext cx="7884000" cy="589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7257"/>
            <a:ext cx="7452320" cy="5486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50000"/>
                </a:schemeClr>
              </a:gs>
              <a:gs pos="71000">
                <a:schemeClr val="accent5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/>
          <p:cNvSpPr/>
          <p:nvPr userDrawn="1"/>
        </p:nvSpPr>
        <p:spPr>
          <a:xfrm rot="16200000">
            <a:off x="7254319" y="200928"/>
            <a:ext cx="612000" cy="216000"/>
          </a:xfrm>
          <a:prstGeom prst="parallelogram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668320" y="66248"/>
            <a:ext cx="1475680" cy="54868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accent5">
                  <a:lumMod val="50000"/>
                </a:schemeClr>
              </a:gs>
              <a:gs pos="38000">
                <a:schemeClr val="accent5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10" name="Овал 9"/>
          <p:cNvSpPr/>
          <p:nvPr userDrawn="1"/>
        </p:nvSpPr>
        <p:spPr>
          <a:xfrm>
            <a:off x="8010116" y="159893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kyrbanaliev_aa\Desktop\5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265" y="267937"/>
            <a:ext cx="601791" cy="576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 userDrawn="1"/>
        </p:nvSpPr>
        <p:spPr>
          <a:xfrm>
            <a:off x="8412938" y="6576144"/>
            <a:ext cx="231324" cy="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араллелограмм 15"/>
          <p:cNvSpPr/>
          <p:nvPr userDrawn="1"/>
        </p:nvSpPr>
        <p:spPr>
          <a:xfrm>
            <a:off x="8528474" y="6495266"/>
            <a:ext cx="279636" cy="174094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8389331" y="6237312"/>
            <a:ext cx="370467" cy="2880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-8608" y="6642000"/>
            <a:ext cx="8105265" cy="216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50000"/>
                </a:schemeClr>
              </a:gs>
              <a:gs pos="71000">
                <a:schemeClr val="accent5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8111171" y="5805264"/>
            <a:ext cx="1038735" cy="144016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accent5">
                  <a:lumMod val="50000"/>
                </a:schemeClr>
              </a:gs>
              <a:gs pos="38000">
                <a:schemeClr val="accent5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09814" y="62082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19B0651-EE4F-4900-A07F-96A6BFA9D0F0}" type="slidenum"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‹#›</a:t>
            </a:fld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BA87-8D6C-48D3-B7BF-3D2BC2DEF3A3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0A13-3D4D-4B00-9154-1C3686CBC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46457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4020-5589-458C-BE16-53DFC676443C}" type="datetime1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40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242C-45F2-4D5B-811F-059C3D459511}" type="datetime1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56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9D4F-092A-4FA6-8E4B-97E8F80B025C}" type="datetime1">
              <a:rPr lang="ru-RU" smtClean="0"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22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3D34-B067-4D22-9ACD-F55C941066AA}" type="datetime1">
              <a:rPr lang="ru-RU" smtClean="0"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89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AB21-083A-4A5A-8A2C-47A973F5FB75}" type="datetime1">
              <a:rPr lang="ru-RU" smtClean="0"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7A91-7313-4275-9BFB-A5F3AD6E288E}" type="datetime1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41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FA6F-6484-4DA6-BEF8-91682A8CB26F}" type="datetime1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57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6BA87-8D6C-48D3-B7BF-3D2BC2DEF3A3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B0A13-3D4D-4B00-9154-1C3686CBCD8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6631512" y="62082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5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  <p:sldLayoutId id="2147483675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933056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Присоединение Кыргызской Республики к Договору </a:t>
            </a:r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Евразийском </a:t>
            </a:r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экономическом союзе</a:t>
            </a:r>
            <a:endParaRPr lang="ru-RU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92696"/>
            <a:ext cx="3347864" cy="2304256"/>
          </a:xfrm>
          <a:prstGeom prst="rect">
            <a:avLst/>
          </a:prstGeom>
        </p:spPr>
      </p:pic>
      <p:pic>
        <p:nvPicPr>
          <p:cNvPr id="5" name="Рисунок 4" descr="https://dialogorg.ru/upload/iblock/8c8/8c8208e449ddc83567a167e9c40bd0a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20688"/>
            <a:ext cx="4194349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622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1412776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мая 2014 года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ПОДПИСАН ДОГОВОР О ЕАЭС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олилиния 34"/>
          <p:cNvSpPr/>
          <p:nvPr/>
        </p:nvSpPr>
        <p:spPr>
          <a:xfrm>
            <a:off x="1691680" y="1844824"/>
            <a:ext cx="6624736" cy="117727"/>
          </a:xfrm>
          <a:custGeom>
            <a:avLst/>
            <a:gdLst>
              <a:gd name="connsiteX0" fmla="*/ 0 w 6007100"/>
              <a:gd name="connsiteY0" fmla="*/ 241300 h 241300"/>
              <a:gd name="connsiteX1" fmla="*/ 0 w 6007100"/>
              <a:gd name="connsiteY1" fmla="*/ 241300 h 241300"/>
              <a:gd name="connsiteX2" fmla="*/ 241300 w 6007100"/>
              <a:gd name="connsiteY2" fmla="*/ 0 h 241300"/>
              <a:gd name="connsiteX3" fmla="*/ 6007100 w 6007100"/>
              <a:gd name="connsiteY3" fmla="*/ 0 h 24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07100" h="241300">
                <a:moveTo>
                  <a:pt x="0" y="241300"/>
                </a:moveTo>
                <a:lnTo>
                  <a:pt x="0" y="241300"/>
                </a:lnTo>
                <a:lnTo>
                  <a:pt x="241300" y="0"/>
                </a:lnTo>
                <a:lnTo>
                  <a:pt x="6007100" y="0"/>
                </a:lnTo>
              </a:path>
            </a:pathLst>
          </a:cu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1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4" r="8974"/>
          <a:stretch/>
        </p:blipFill>
        <p:spPr bwMode="auto">
          <a:xfrm>
            <a:off x="971600" y="1124744"/>
            <a:ext cx="1310836" cy="1310836"/>
          </a:xfrm>
          <a:prstGeom prst="ellipse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Полилиния 42"/>
          <p:cNvSpPr/>
          <p:nvPr/>
        </p:nvSpPr>
        <p:spPr>
          <a:xfrm>
            <a:off x="1917466" y="4509120"/>
            <a:ext cx="6408712" cy="117727"/>
          </a:xfrm>
          <a:custGeom>
            <a:avLst/>
            <a:gdLst>
              <a:gd name="connsiteX0" fmla="*/ 0 w 6007100"/>
              <a:gd name="connsiteY0" fmla="*/ 241300 h 241300"/>
              <a:gd name="connsiteX1" fmla="*/ 0 w 6007100"/>
              <a:gd name="connsiteY1" fmla="*/ 241300 h 241300"/>
              <a:gd name="connsiteX2" fmla="*/ 241300 w 6007100"/>
              <a:gd name="connsiteY2" fmla="*/ 0 h 241300"/>
              <a:gd name="connsiteX3" fmla="*/ 6007100 w 6007100"/>
              <a:gd name="connsiteY3" fmla="*/ 0 h 24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07100" h="241300">
                <a:moveTo>
                  <a:pt x="0" y="241300"/>
                </a:moveTo>
                <a:lnTo>
                  <a:pt x="0" y="241300"/>
                </a:lnTo>
                <a:lnTo>
                  <a:pt x="241300" y="0"/>
                </a:lnTo>
                <a:lnTo>
                  <a:pt x="6007100" y="0"/>
                </a:lnTo>
              </a:path>
            </a:pathLst>
          </a:cu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3789040"/>
            <a:ext cx="5256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декабря  2014 года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заседании ВЕЭС подписан Договор о присоединении Кыргызской Республики к ЕАЭС</a:t>
            </a:r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362" y="3933056"/>
            <a:ext cx="1296144" cy="1290319"/>
          </a:xfrm>
          <a:prstGeom prst="ellipse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987824" y="4653136"/>
            <a:ext cx="615617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января 2017 года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Распоряжением Совета ЕАЭС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одобрен Проект протокола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 Договор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ЕАЭС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 связи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 присоединением Кыргызской Республики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6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</TotalTime>
  <Words>54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kyrbanaliev_aa</dc:creator>
  <cp:lastModifiedBy>Бауыржан Беркешев</cp:lastModifiedBy>
  <cp:revision>61</cp:revision>
  <cp:lastPrinted>2016-03-28T06:03:27Z</cp:lastPrinted>
  <dcterms:created xsi:type="dcterms:W3CDTF">2014-02-03T09:40:51Z</dcterms:created>
  <dcterms:modified xsi:type="dcterms:W3CDTF">2021-02-16T05:08:06Z</dcterms:modified>
</cp:coreProperties>
</file>