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connectorxml.xml" ContentType="application/vnd.ms-office.DrsConnector+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2" Type="http://schemas.microsoft.com/office/2006/relationships/downRev" Target="drs/downrev.xml"/><Relationship Id="rId1" Type="http://schemas.microsoft.com/office/2006/relationships/connectorXml" Target="drs/connectorxml.xml"/></Relationships>
</file>

<file path=drs/connectorxml.xml><?xml version="1.0" encoding="utf-8"?>
<p:sp xmlns:p="http://schemas.openxmlformats.org/presentationml/2006/main">
  <p:nvCxnSpPr>
    <p:cNvPr id="5" name="Прямая соединительная линия 4"/>
    <p:cNvCxnSpPr/>
    <p:nvPr/>
  </p:nvCxnSpPr>
  <p:spPr>
    <a:xfrm xmlns:a="http://schemas.openxmlformats.org/drawingml/2006/main">
      <a:off x="0" y="0"/>
      <a:ext cx="12192000" cy="0"/>
    </a:xfrm>
    <a:prstGeom xmlns:a="http://schemas.openxmlformats.org/drawingml/2006/main" prst="line">
      <a:avLst/>
    </a:prstGeom>
  </p:spPr>
  <p:style>
    <a:lnRef xmlns:a="http://schemas.openxmlformats.org/drawingml/2006/main" idx="1">
      <a:schemeClr val="accent1"/>
    </a:lnRef>
    <a:fillRef xmlns:a="http://schemas.openxmlformats.org/drawingml/2006/main" idx="0">
      <a:schemeClr val="accent1"/>
    </a:fillRef>
    <a:effectRef xmlns:a="http://schemas.openxmlformats.org/drawingml/2006/main" idx="0">
      <a:schemeClr val="accent1"/>
    </a:effectRef>
    <a:fontRef xmlns:a="http://schemas.openxmlformats.org/drawingml/2006/main" idx="minor">
      <a:schemeClr val="tx1"/>
    </a:fontRef>
  </p:style>
</p:sp>
</file>

<file path=drs/downrev.xml><?xml version="1.0" encoding="utf-8"?>
<a:downRevStg xmlns:a="http://schemas.openxmlformats.org/drawingml/2006/main" shapeCheckSum="7MeMw1p9a3PPrgD6fFnMp1==&#10;" textCheckSum="" shapeId="5" ver="1"/>
</file>