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7" r:id="rId11"/>
    <p:sldId id="286" r:id="rId12"/>
    <p:sldId id="287" r:id="rId13"/>
    <p:sldId id="301" r:id="rId14"/>
    <p:sldId id="288" r:id="rId15"/>
    <p:sldId id="299" r:id="rId16"/>
    <p:sldId id="289" r:id="rId17"/>
    <p:sldId id="290" r:id="rId18"/>
    <p:sldId id="300" r:id="rId19"/>
    <p:sldId id="302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7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6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2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5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2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54F9-624B-439A-AD4A-EBBDD9140E8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4C5C8-2306-449C-B9C0-36C8496D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5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553" t="18772" r="7448" b="12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" y="-81041"/>
            <a:ext cx="12285321" cy="69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" y="-102384"/>
            <a:ext cx="12285321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33" y="-95156"/>
            <a:ext cx="12309666" cy="71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" y="-127784"/>
            <a:ext cx="12285321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" y="-102384"/>
            <a:ext cx="12285321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" y="-101600"/>
            <a:ext cx="12285321" cy="69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8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8" y="-102384"/>
            <a:ext cx="12325895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9" y="-11539"/>
            <a:ext cx="12293437" cy="68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7" y="-102384"/>
            <a:ext cx="12285321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8" y="-89684"/>
            <a:ext cx="12325895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9" y="-93741"/>
            <a:ext cx="12317779" cy="69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159" t="18632" r="6895" b="1273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" y="-102384"/>
            <a:ext cx="12285321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-89684"/>
            <a:ext cx="12342123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1" y="-89684"/>
            <a:ext cx="12342123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" y="-89684"/>
            <a:ext cx="12285321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6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" y="-89684"/>
            <a:ext cx="12325895" cy="69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34" y="-92155"/>
            <a:ext cx="12366466" cy="70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9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5" y="-93741"/>
            <a:ext cx="12334009" cy="69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9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Yerlan Zhumabayev</dc:creator>
  <cp:lastModifiedBy>Yerlan Zhumabayev</cp:lastModifiedBy>
  <cp:revision>33</cp:revision>
  <dcterms:created xsi:type="dcterms:W3CDTF">2021-12-04T06:02:57Z</dcterms:created>
  <dcterms:modified xsi:type="dcterms:W3CDTF">2021-12-04T07:39:57Z</dcterms:modified>
</cp:coreProperties>
</file>