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word/document.xml" ContentType="application/vnd.openxmlformats-officedocument.wordprocessingml.document.main+xml"/>
  <Override PartName="/word/styles.xml" ContentType="application/vnd.openxmlformats-officedocument.wordprocessingml.styles+xml"/>
  <Override PartName="/word/settings.xml" ContentType="application/vnd.openxmlformats-officedocument.wordprocessingml.settings+xml"/>
  <Override PartName="/word/webSettings.xml" ContentType="application/vnd.openxmlformats-officedocument.wordprocessingml.webSettings+xml"/>
  <Override PartName="/word/fontTable.xml" ContentType="application/vnd.openxmlformats-officedocument.wordprocessingml.fontTable+xml"/>
  <Override PartName="/word/theme/theme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word/document.xml"/></Relationships>
</file>

<file path=word/document.xml><?xml version="1.0" encoding="utf-8"?>
<w:document xmlns:wpc="http://schemas.microsoft.com/office/word/2010/wordprocessingCanvas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15 wp14">
  <w:body>
    <w:p w:rsidR="000D2716" w:rsidRPr="00CE419E" w:rsidRDefault="000D2716">
      <w:pPr>
        <w:rPr>
          <w:sz w:val="28"/>
          <w:szCs w:val="28"/>
        </w:rPr>
      </w:pPr>
    </w:p>
    <w:p w:rsidR="00701DCE" w:rsidRPr="00CE419E" w:rsidRDefault="00701DCE" w:rsidP="00701DCE">
      <w:pPr>
        <w:pStyle w:val="3"/>
        <w:shd w:val="clear" w:color="auto" w:fill="FFFFFF"/>
        <w:spacing w:before="0" w:beforeAutospacing="0" w:after="0" w:afterAutospacing="0"/>
        <w:jc w:val="both"/>
        <w:rPr>
          <w:color w:val="1C1919"/>
          <w:sz w:val="28"/>
          <w:szCs w:val="28"/>
        </w:rPr>
      </w:pPr>
      <w:bookmarkStart w:id="0" w:name="_GoBack"/>
      <w:r w:rsidRPr="00CE419E">
        <w:rPr>
          <w:color w:val="1C1919"/>
          <w:sz w:val="28"/>
          <w:szCs w:val="28"/>
          <w:lang w:val="kk-KZ"/>
        </w:rPr>
        <w:t>В</w:t>
      </w:r>
      <w:proofErr w:type="spellStart"/>
      <w:r w:rsidRPr="00CE419E">
        <w:rPr>
          <w:color w:val="1C1919"/>
          <w:sz w:val="28"/>
          <w:szCs w:val="28"/>
        </w:rPr>
        <w:t>стре</w:t>
      </w:r>
      <w:proofErr w:type="spellEnd"/>
      <w:r w:rsidRPr="00CE419E">
        <w:rPr>
          <w:color w:val="1C1919"/>
          <w:sz w:val="28"/>
          <w:szCs w:val="28"/>
          <w:lang w:val="kk-KZ"/>
        </w:rPr>
        <w:t>чи в</w:t>
      </w:r>
      <w:r w:rsidRPr="00CE419E">
        <w:rPr>
          <w:color w:val="1C1919"/>
          <w:sz w:val="28"/>
          <w:szCs w:val="28"/>
        </w:rPr>
        <w:t xml:space="preserve"> музее Вооруженных </w:t>
      </w:r>
      <w:proofErr w:type="spellStart"/>
      <w:r w:rsidRPr="00CE419E">
        <w:rPr>
          <w:color w:val="1C1919"/>
          <w:sz w:val="28"/>
          <w:szCs w:val="28"/>
        </w:rPr>
        <w:t>cил</w:t>
      </w:r>
      <w:proofErr w:type="spellEnd"/>
      <w:r w:rsidRPr="00CE419E">
        <w:rPr>
          <w:color w:val="1C1919"/>
          <w:sz w:val="28"/>
          <w:szCs w:val="28"/>
        </w:rPr>
        <w:t xml:space="preserve"> РК</w:t>
      </w:r>
    </w:p>
    <w:bookmarkEnd w:id="0"/>
    <w:p w:rsidR="00701DCE" w:rsidRPr="00CE419E" w:rsidRDefault="00701DCE" w:rsidP="00701DCE">
      <w:pPr>
        <w:pStyle w:val="3"/>
        <w:shd w:val="clear" w:color="auto" w:fill="FFFFFF"/>
        <w:spacing w:before="0" w:beforeAutospacing="0" w:after="0" w:afterAutospacing="0"/>
        <w:jc w:val="both"/>
        <w:rPr>
          <w:color w:val="1C1919"/>
          <w:sz w:val="28"/>
          <w:szCs w:val="28"/>
        </w:rPr>
      </w:pPr>
    </w:p>
    <w:p w:rsidR="00701DCE" w:rsidRPr="00CE419E" w:rsidRDefault="00701DCE" w:rsidP="00701DCE">
      <w:pPr>
        <w:pStyle w:val="3"/>
        <w:shd w:val="clear" w:color="auto" w:fill="FFFFFF"/>
        <w:spacing w:before="0" w:beforeAutospacing="0" w:after="0" w:afterAutospacing="0"/>
        <w:jc w:val="both"/>
        <w:rPr>
          <w:color w:val="1C1919"/>
          <w:sz w:val="28"/>
          <w:szCs w:val="28"/>
          <w:lang w:val="kk-KZ"/>
        </w:rPr>
      </w:pPr>
      <w:r w:rsidRPr="00CE419E">
        <w:rPr>
          <w:color w:val="1C1919"/>
          <w:sz w:val="28"/>
          <w:szCs w:val="28"/>
          <w:lang w:val="kk-KZ"/>
        </w:rPr>
        <w:t>25 февраля 2022 года                                                                 г. Нур-Султан</w:t>
      </w:r>
    </w:p>
    <w:p w:rsidR="00701DCE" w:rsidRPr="00CE419E" w:rsidRDefault="00701DCE" w:rsidP="00701DCE">
      <w:pPr>
        <w:pStyle w:val="a3"/>
        <w:shd w:val="clear" w:color="auto" w:fill="FFFFFF"/>
        <w:spacing w:before="300" w:beforeAutospacing="0" w:after="0" w:afterAutospacing="0"/>
        <w:ind w:firstLine="708"/>
        <w:jc w:val="both"/>
        <w:rPr>
          <w:color w:val="000000"/>
          <w:sz w:val="28"/>
          <w:szCs w:val="28"/>
        </w:rPr>
      </w:pPr>
      <w:r w:rsidRPr="00CE419E">
        <w:rPr>
          <w:b/>
          <w:bCs/>
          <w:color w:val="000000"/>
          <w:sz w:val="28"/>
          <w:szCs w:val="28"/>
        </w:rPr>
        <w:t>Депутат Мажилиса С</w:t>
      </w:r>
      <w:r w:rsidRPr="00CE419E">
        <w:rPr>
          <w:b/>
          <w:bCs/>
          <w:color w:val="000000"/>
          <w:sz w:val="28"/>
          <w:szCs w:val="28"/>
          <w:lang w:val="kk-KZ"/>
        </w:rPr>
        <w:t xml:space="preserve">. </w:t>
      </w:r>
      <w:proofErr w:type="spellStart"/>
      <w:r w:rsidRPr="00CE419E">
        <w:rPr>
          <w:b/>
          <w:bCs/>
          <w:color w:val="000000"/>
          <w:sz w:val="28"/>
          <w:szCs w:val="28"/>
        </w:rPr>
        <w:t>Абдрахманов</w:t>
      </w:r>
      <w:proofErr w:type="spellEnd"/>
      <w:r w:rsidRPr="00CE419E">
        <w:rPr>
          <w:b/>
          <w:bCs/>
          <w:color w:val="000000"/>
          <w:sz w:val="28"/>
          <w:szCs w:val="28"/>
        </w:rPr>
        <w:t xml:space="preserve"> встретился с сотрудниками Военно-исторического музея М</w:t>
      </w:r>
      <w:r w:rsidRPr="00CE419E">
        <w:rPr>
          <w:b/>
          <w:bCs/>
          <w:color w:val="000000"/>
          <w:sz w:val="28"/>
          <w:szCs w:val="28"/>
          <w:lang w:val="kk-KZ"/>
        </w:rPr>
        <w:t>инистерства обороны</w:t>
      </w:r>
      <w:r w:rsidRPr="00CE419E">
        <w:rPr>
          <w:b/>
          <w:bCs/>
          <w:color w:val="000000"/>
          <w:sz w:val="28"/>
          <w:szCs w:val="28"/>
        </w:rPr>
        <w:t xml:space="preserve"> РК.</w:t>
      </w:r>
    </w:p>
    <w:p w:rsidR="00701DCE" w:rsidRPr="00CE419E" w:rsidRDefault="00701DCE" w:rsidP="00701DCE">
      <w:pPr>
        <w:pStyle w:val="a3"/>
        <w:shd w:val="clear" w:color="auto" w:fill="FFFFFF"/>
        <w:spacing w:before="0" w:beforeAutospacing="0" w:after="0" w:afterAutospacing="0"/>
        <w:ind w:firstLine="708"/>
        <w:jc w:val="both"/>
        <w:rPr>
          <w:color w:val="212529"/>
          <w:sz w:val="28"/>
          <w:szCs w:val="28"/>
        </w:rPr>
      </w:pPr>
      <w:r w:rsidRPr="00CE419E">
        <w:rPr>
          <w:color w:val="212529"/>
          <w:sz w:val="28"/>
          <w:szCs w:val="28"/>
        </w:rPr>
        <w:t xml:space="preserve">Военно-исторический музей </w:t>
      </w:r>
      <w:r w:rsidRPr="00CE419E">
        <w:rPr>
          <w:bCs/>
          <w:color w:val="000000"/>
          <w:sz w:val="28"/>
          <w:szCs w:val="28"/>
        </w:rPr>
        <w:t>М</w:t>
      </w:r>
      <w:r w:rsidRPr="00CE419E">
        <w:rPr>
          <w:bCs/>
          <w:color w:val="000000"/>
          <w:sz w:val="28"/>
          <w:szCs w:val="28"/>
          <w:lang w:val="kk-KZ"/>
        </w:rPr>
        <w:t>инистерства обороны</w:t>
      </w:r>
      <w:r w:rsidRPr="00CE419E">
        <w:rPr>
          <w:bCs/>
          <w:color w:val="000000"/>
          <w:sz w:val="28"/>
          <w:szCs w:val="28"/>
        </w:rPr>
        <w:t xml:space="preserve"> РК</w:t>
      </w:r>
      <w:r w:rsidRPr="00CE419E">
        <w:rPr>
          <w:color w:val="212529"/>
          <w:sz w:val="28"/>
          <w:szCs w:val="28"/>
        </w:rPr>
        <w:t xml:space="preserve"> отличается уникальными залами, которые своими экспозициями дополняют структурный и архитектурный облик здания. В музее </w:t>
      </w:r>
      <w:r w:rsidRPr="00CE419E">
        <w:rPr>
          <w:color w:val="212529"/>
          <w:sz w:val="28"/>
          <w:szCs w:val="28"/>
          <w:lang w:val="kk-KZ"/>
        </w:rPr>
        <w:t xml:space="preserve">расположены: </w:t>
      </w:r>
      <w:r w:rsidRPr="00CE419E">
        <w:rPr>
          <w:color w:val="212529"/>
          <w:sz w:val="28"/>
          <w:szCs w:val="28"/>
        </w:rPr>
        <w:t xml:space="preserve">зал Вооруженных сил РК, зал периодических выставок, зал «Древность» – XIX века, зал военной истории XX века, зал оружия XX-XXI века, зал изобразительного искусства, а также атриум «История военного дела Казахстана». </w:t>
      </w:r>
    </w:p>
    <w:p w:rsidR="00701DCE" w:rsidRPr="00CE419E" w:rsidRDefault="00701DCE" w:rsidP="00701DCE">
      <w:pPr>
        <w:pStyle w:val="a3"/>
        <w:shd w:val="clear" w:color="auto" w:fill="FFFFFF"/>
        <w:spacing w:before="0" w:beforeAutospacing="0" w:after="0" w:afterAutospacing="0"/>
        <w:ind w:firstLine="708"/>
        <w:jc w:val="both"/>
        <w:rPr>
          <w:color w:val="212529"/>
          <w:sz w:val="28"/>
          <w:szCs w:val="28"/>
        </w:rPr>
      </w:pPr>
      <w:r w:rsidRPr="00CE419E">
        <w:rPr>
          <w:color w:val="212529"/>
          <w:sz w:val="28"/>
          <w:szCs w:val="28"/>
          <w:lang w:val="kk-KZ"/>
        </w:rPr>
        <w:t xml:space="preserve">В музее </w:t>
      </w:r>
      <w:proofErr w:type="spellStart"/>
      <w:r w:rsidRPr="00CE419E">
        <w:rPr>
          <w:color w:val="212529"/>
          <w:sz w:val="28"/>
          <w:szCs w:val="28"/>
        </w:rPr>
        <w:t>собра</w:t>
      </w:r>
      <w:proofErr w:type="spellEnd"/>
      <w:r w:rsidRPr="00CE419E">
        <w:rPr>
          <w:color w:val="212529"/>
          <w:sz w:val="28"/>
          <w:szCs w:val="28"/>
          <w:lang w:val="kk-KZ"/>
        </w:rPr>
        <w:t>ны</w:t>
      </w:r>
      <w:r w:rsidRPr="00CE419E">
        <w:rPr>
          <w:color w:val="212529"/>
          <w:sz w:val="28"/>
          <w:szCs w:val="28"/>
        </w:rPr>
        <w:t xml:space="preserve"> порядка 6000 экспонатов, среди которых редкие и особо ценные исторические и культурные памятники, амуниция казахских воинов от каменного века до наших дней. </w:t>
      </w:r>
      <w:r w:rsidRPr="00CE419E">
        <w:rPr>
          <w:color w:val="212529"/>
          <w:sz w:val="28"/>
          <w:szCs w:val="28"/>
          <w:lang w:val="kk-KZ"/>
        </w:rPr>
        <w:t>Здесь о</w:t>
      </w:r>
      <w:proofErr w:type="spellStart"/>
      <w:r w:rsidRPr="00CE419E">
        <w:rPr>
          <w:color w:val="212529"/>
          <w:sz w:val="28"/>
          <w:szCs w:val="28"/>
        </w:rPr>
        <w:t>ружие</w:t>
      </w:r>
      <w:proofErr w:type="spellEnd"/>
      <w:r w:rsidRPr="00CE419E">
        <w:rPr>
          <w:color w:val="212529"/>
          <w:sz w:val="28"/>
          <w:szCs w:val="28"/>
        </w:rPr>
        <w:t xml:space="preserve"> и картины, исторические документы и снимки событий, стенды родов войск, событий и известных личностей. Все предметы, которые находятся в здании музея, рассказывают о военной истории Республики Казахстан, начиная с древних времен и заканчивая современностью. </w:t>
      </w:r>
      <w:r w:rsidRPr="00CE419E">
        <w:rPr>
          <w:color w:val="212529"/>
          <w:sz w:val="28"/>
          <w:szCs w:val="28"/>
          <w:lang w:val="kk-KZ"/>
        </w:rPr>
        <w:t xml:space="preserve">Здесь можно </w:t>
      </w:r>
      <w:r w:rsidRPr="00CE419E">
        <w:rPr>
          <w:color w:val="212529"/>
          <w:sz w:val="28"/>
          <w:szCs w:val="28"/>
        </w:rPr>
        <w:t xml:space="preserve"> увидеть поистине захватывающие кадры из Великой Отечественной войны, периода правления казахских ханов, а также современных военных событий со всего мира.</w:t>
      </w:r>
    </w:p>
    <w:p w:rsidR="00701DCE" w:rsidRPr="00CE419E" w:rsidRDefault="00701DCE" w:rsidP="00701DCE">
      <w:pPr>
        <w:pStyle w:val="a3"/>
        <w:shd w:val="clear" w:color="auto" w:fill="FFFFFF"/>
        <w:spacing w:before="0" w:beforeAutospacing="0" w:after="0" w:afterAutospacing="0"/>
        <w:ind w:firstLine="708"/>
        <w:jc w:val="both"/>
        <w:rPr>
          <w:color w:val="212529"/>
          <w:sz w:val="28"/>
          <w:szCs w:val="28"/>
        </w:rPr>
      </w:pPr>
      <w:r w:rsidRPr="00CE419E">
        <w:rPr>
          <w:color w:val="000000"/>
          <w:sz w:val="28"/>
          <w:szCs w:val="28"/>
        </w:rPr>
        <w:t>В</w:t>
      </w:r>
      <w:r w:rsidRPr="00CE419E">
        <w:rPr>
          <w:color w:val="000000"/>
          <w:sz w:val="28"/>
          <w:szCs w:val="28"/>
          <w:lang w:val="kk-KZ"/>
        </w:rPr>
        <w:t xml:space="preserve"> </w:t>
      </w:r>
      <w:r w:rsidRPr="00CE419E">
        <w:rPr>
          <w:color w:val="000000"/>
          <w:sz w:val="28"/>
          <w:szCs w:val="28"/>
        </w:rPr>
        <w:t xml:space="preserve">музее демонстрируются военное оборудование, виды оружия, а также история военной армии нашей страны и потенциал современных вооруженных сил, </w:t>
      </w:r>
      <w:r w:rsidRPr="00CE419E">
        <w:rPr>
          <w:color w:val="212529"/>
          <w:sz w:val="28"/>
          <w:szCs w:val="28"/>
          <w:lang w:val="kk-KZ"/>
        </w:rPr>
        <w:t xml:space="preserve">музей </w:t>
      </w:r>
      <w:r w:rsidRPr="00CE419E">
        <w:rPr>
          <w:color w:val="212529"/>
          <w:sz w:val="28"/>
          <w:szCs w:val="28"/>
        </w:rPr>
        <w:t>позволяет любому испытать гордость за историческое прошлое и настоящее Казахстана.</w:t>
      </w:r>
    </w:p>
    <w:p w:rsidR="00701DCE" w:rsidRPr="00CE419E" w:rsidRDefault="00701DCE" w:rsidP="00701DCE">
      <w:pPr>
        <w:pStyle w:val="a3"/>
        <w:shd w:val="clear" w:color="auto" w:fill="FFFFFF"/>
        <w:spacing w:before="0" w:beforeAutospacing="0" w:after="0" w:afterAutospacing="0"/>
        <w:ind w:firstLine="708"/>
        <w:jc w:val="both"/>
        <w:rPr>
          <w:color w:val="000000"/>
          <w:sz w:val="28"/>
          <w:szCs w:val="28"/>
        </w:rPr>
      </w:pPr>
      <w:r w:rsidRPr="00CE419E">
        <w:rPr>
          <w:color w:val="000000"/>
          <w:sz w:val="28"/>
          <w:szCs w:val="28"/>
        </w:rPr>
        <w:t xml:space="preserve">«Зная историю армии, молодое поколение будет воспитываться в </w:t>
      </w:r>
      <w:r w:rsidRPr="00CE419E">
        <w:rPr>
          <w:color w:val="000000"/>
          <w:sz w:val="28"/>
          <w:szCs w:val="28"/>
          <w:lang w:val="kk-KZ"/>
        </w:rPr>
        <w:t xml:space="preserve">духе </w:t>
      </w:r>
      <w:r w:rsidRPr="00CE419E">
        <w:rPr>
          <w:color w:val="000000"/>
          <w:sz w:val="28"/>
          <w:szCs w:val="28"/>
        </w:rPr>
        <w:t>патриотизма, верности наследию предков», – сказал начальник Военно-исторического музея М</w:t>
      </w:r>
      <w:r w:rsidRPr="00CE419E">
        <w:rPr>
          <w:color w:val="000000"/>
          <w:sz w:val="28"/>
          <w:szCs w:val="28"/>
          <w:lang w:val="kk-KZ"/>
        </w:rPr>
        <w:t>инистерства обороны Р</w:t>
      </w:r>
      <w:r w:rsidRPr="00CE419E">
        <w:rPr>
          <w:color w:val="000000"/>
          <w:sz w:val="28"/>
          <w:szCs w:val="28"/>
        </w:rPr>
        <w:t>К полковник Н</w:t>
      </w:r>
      <w:r w:rsidRPr="00CE419E">
        <w:rPr>
          <w:color w:val="000000"/>
          <w:sz w:val="28"/>
          <w:szCs w:val="28"/>
          <w:lang w:val="kk-KZ"/>
        </w:rPr>
        <w:t>.</w:t>
      </w:r>
      <w:proofErr w:type="spellStart"/>
      <w:r w:rsidRPr="00CE419E">
        <w:rPr>
          <w:color w:val="000000"/>
          <w:sz w:val="28"/>
          <w:szCs w:val="28"/>
        </w:rPr>
        <w:t>Асилов</w:t>
      </w:r>
      <w:proofErr w:type="spellEnd"/>
      <w:r w:rsidRPr="00CE419E">
        <w:rPr>
          <w:color w:val="000000"/>
          <w:sz w:val="28"/>
          <w:szCs w:val="28"/>
          <w:lang w:val="kk-KZ"/>
        </w:rPr>
        <w:t>, рассказывая о музее</w:t>
      </w:r>
      <w:r w:rsidRPr="00CE419E">
        <w:rPr>
          <w:color w:val="000000"/>
          <w:sz w:val="28"/>
          <w:szCs w:val="28"/>
        </w:rPr>
        <w:t>.</w:t>
      </w:r>
      <w:r w:rsidRPr="00CE419E">
        <w:rPr>
          <w:color w:val="212529"/>
          <w:sz w:val="28"/>
          <w:szCs w:val="28"/>
          <w:lang w:val="kk-KZ"/>
        </w:rPr>
        <w:t xml:space="preserve"> </w:t>
      </w:r>
      <w:r w:rsidRPr="00CE419E">
        <w:rPr>
          <w:color w:val="000000"/>
          <w:sz w:val="28"/>
          <w:szCs w:val="28"/>
          <w:lang w:val="kk-KZ"/>
        </w:rPr>
        <w:t xml:space="preserve">Здесь </w:t>
      </w:r>
      <w:r w:rsidRPr="00CE419E">
        <w:rPr>
          <w:color w:val="000000"/>
          <w:sz w:val="28"/>
          <w:szCs w:val="28"/>
        </w:rPr>
        <w:t>представлены важнейшие документы и личные папки, история танковых войск, залы воинов-интернационалистов с ценными экспонатами, древняя эпоха, наполненная содержательным наследием, информирующим о военной истории, представлена хронологической системой, информация о Казахском ханстве, военно-исторических событиях ХХ века, о годах Великой Отечественной войны.</w:t>
      </w:r>
    </w:p>
    <w:p w:rsidR="00701DCE" w:rsidRPr="00CE419E" w:rsidRDefault="00701DCE" w:rsidP="00701DCE">
      <w:pPr>
        <w:pStyle w:val="a3"/>
        <w:shd w:val="clear" w:color="auto" w:fill="FFFFFF"/>
        <w:spacing w:before="0" w:beforeAutospacing="0" w:after="0" w:afterAutospacing="0"/>
        <w:ind w:firstLine="708"/>
        <w:jc w:val="both"/>
        <w:rPr>
          <w:color w:val="000000"/>
          <w:sz w:val="28"/>
          <w:szCs w:val="28"/>
        </w:rPr>
      </w:pPr>
      <w:r w:rsidRPr="00CE419E">
        <w:rPr>
          <w:color w:val="000000"/>
          <w:sz w:val="28"/>
          <w:szCs w:val="28"/>
        </w:rPr>
        <w:t xml:space="preserve">Выступая на встрече с военными, </w:t>
      </w:r>
      <w:r w:rsidRPr="00CE419E">
        <w:rPr>
          <w:color w:val="000000"/>
          <w:sz w:val="28"/>
          <w:szCs w:val="28"/>
          <w:lang w:val="kk-KZ"/>
        </w:rPr>
        <w:t xml:space="preserve">сотрудниками музея, </w:t>
      </w:r>
      <w:r w:rsidRPr="00CE419E">
        <w:rPr>
          <w:color w:val="000000"/>
          <w:sz w:val="28"/>
          <w:szCs w:val="28"/>
        </w:rPr>
        <w:t xml:space="preserve">депутат Мажилиса </w:t>
      </w:r>
      <w:r w:rsidRPr="00CE419E">
        <w:rPr>
          <w:color w:val="000000"/>
          <w:sz w:val="28"/>
          <w:szCs w:val="28"/>
          <w:lang w:val="kk-KZ"/>
        </w:rPr>
        <w:t xml:space="preserve">        </w:t>
      </w:r>
      <w:r w:rsidRPr="00CE419E">
        <w:rPr>
          <w:color w:val="000000"/>
          <w:sz w:val="28"/>
          <w:szCs w:val="28"/>
        </w:rPr>
        <w:t>С</w:t>
      </w:r>
      <w:r w:rsidRPr="00CE419E">
        <w:rPr>
          <w:color w:val="000000"/>
          <w:sz w:val="28"/>
          <w:szCs w:val="28"/>
          <w:lang w:val="kk-KZ"/>
        </w:rPr>
        <w:t xml:space="preserve">. </w:t>
      </w:r>
      <w:r w:rsidRPr="00CE419E">
        <w:rPr>
          <w:color w:val="000000"/>
          <w:sz w:val="28"/>
          <w:szCs w:val="28"/>
        </w:rPr>
        <w:t>Аб</w:t>
      </w:r>
      <w:r w:rsidRPr="00CE419E">
        <w:rPr>
          <w:color w:val="000000"/>
          <w:sz w:val="28"/>
          <w:szCs w:val="28"/>
          <w:lang w:val="kk-KZ"/>
        </w:rPr>
        <w:t>д</w:t>
      </w:r>
      <w:proofErr w:type="spellStart"/>
      <w:r w:rsidRPr="00CE419E">
        <w:rPr>
          <w:color w:val="000000"/>
          <w:sz w:val="28"/>
          <w:szCs w:val="28"/>
        </w:rPr>
        <w:t>рахманов</w:t>
      </w:r>
      <w:proofErr w:type="spellEnd"/>
      <w:r w:rsidRPr="00CE419E">
        <w:rPr>
          <w:color w:val="000000"/>
          <w:sz w:val="28"/>
          <w:szCs w:val="28"/>
        </w:rPr>
        <w:t xml:space="preserve"> проинформировал о деятельности депутатской группы Ассамблеи народа Казахстана, </w:t>
      </w:r>
      <w:r w:rsidRPr="00CE419E">
        <w:rPr>
          <w:color w:val="000000"/>
          <w:sz w:val="28"/>
          <w:szCs w:val="28"/>
          <w:lang w:val="kk-KZ"/>
        </w:rPr>
        <w:t>а также затронул вопросы</w:t>
      </w:r>
      <w:r w:rsidRPr="00CE419E">
        <w:rPr>
          <w:color w:val="000000"/>
          <w:sz w:val="28"/>
          <w:szCs w:val="28"/>
        </w:rPr>
        <w:t xml:space="preserve"> ситуации в стране.</w:t>
      </w:r>
    </w:p>
    <w:p w:rsidR="00701DCE" w:rsidRPr="00CE419E" w:rsidRDefault="00701DCE" w:rsidP="00701DCE">
      <w:pPr>
        <w:pStyle w:val="a3"/>
        <w:shd w:val="clear" w:color="auto" w:fill="FFFFFF"/>
        <w:spacing w:before="0" w:beforeAutospacing="0" w:after="0" w:afterAutospacing="0"/>
        <w:ind w:firstLine="708"/>
        <w:jc w:val="both"/>
        <w:rPr>
          <w:color w:val="000000"/>
          <w:sz w:val="28"/>
          <w:szCs w:val="28"/>
          <w:lang w:val="kk-KZ"/>
        </w:rPr>
      </w:pPr>
      <w:r w:rsidRPr="00CE419E">
        <w:rPr>
          <w:color w:val="000000"/>
          <w:sz w:val="28"/>
          <w:szCs w:val="28"/>
        </w:rPr>
        <w:t xml:space="preserve">«Для модернизации </w:t>
      </w:r>
      <w:r w:rsidRPr="00CE419E">
        <w:rPr>
          <w:color w:val="000000"/>
          <w:sz w:val="28"/>
          <w:szCs w:val="28"/>
          <w:lang w:val="kk-KZ"/>
        </w:rPr>
        <w:t xml:space="preserve">сознания, воспитания духовных </w:t>
      </w:r>
      <w:r w:rsidRPr="00CE419E">
        <w:rPr>
          <w:color w:val="000000"/>
          <w:sz w:val="28"/>
          <w:szCs w:val="28"/>
        </w:rPr>
        <w:t xml:space="preserve">ценностей необходимо исходить в первую очередь из школьной базы. Духовное воспитание </w:t>
      </w:r>
      <w:proofErr w:type="gramStart"/>
      <w:r w:rsidRPr="00CE419E">
        <w:rPr>
          <w:color w:val="000000"/>
          <w:sz w:val="28"/>
          <w:szCs w:val="28"/>
          <w:lang w:val="kk-KZ"/>
        </w:rPr>
        <w:t xml:space="preserve">осуществляется </w:t>
      </w:r>
      <w:r w:rsidRPr="00CE419E">
        <w:rPr>
          <w:color w:val="000000"/>
          <w:sz w:val="28"/>
          <w:szCs w:val="28"/>
        </w:rPr>
        <w:t xml:space="preserve"> не</w:t>
      </w:r>
      <w:proofErr w:type="gramEnd"/>
      <w:r w:rsidRPr="00CE419E">
        <w:rPr>
          <w:color w:val="000000"/>
          <w:sz w:val="28"/>
          <w:szCs w:val="28"/>
        </w:rPr>
        <w:t xml:space="preserve"> так быстро, современное молодое поколение </w:t>
      </w:r>
      <w:r w:rsidRPr="00CE419E">
        <w:rPr>
          <w:color w:val="000000"/>
          <w:sz w:val="28"/>
          <w:szCs w:val="28"/>
          <w:lang w:val="kk-KZ"/>
        </w:rPr>
        <w:t xml:space="preserve">в основном </w:t>
      </w:r>
      <w:r w:rsidRPr="00CE419E">
        <w:rPr>
          <w:color w:val="000000"/>
          <w:sz w:val="28"/>
          <w:szCs w:val="28"/>
        </w:rPr>
        <w:t xml:space="preserve">воспринимает мир через учителей-женщин, ведь в школах подавляющее большинство учителей – женщины. Нам также необходимо </w:t>
      </w:r>
      <w:r w:rsidRPr="00CE419E">
        <w:rPr>
          <w:color w:val="000000"/>
          <w:sz w:val="28"/>
          <w:szCs w:val="28"/>
        </w:rPr>
        <w:lastRenderedPageBreak/>
        <w:t>создать условия полицейским, военнослужащим и учителям для защиты Родины</w:t>
      </w:r>
      <w:r w:rsidRPr="00CE419E">
        <w:rPr>
          <w:color w:val="000000"/>
          <w:sz w:val="28"/>
          <w:szCs w:val="28"/>
          <w:lang w:val="kk-KZ"/>
        </w:rPr>
        <w:t>.</w:t>
      </w:r>
      <w:r w:rsidRPr="00CE419E">
        <w:rPr>
          <w:iCs/>
          <w:sz w:val="28"/>
          <w:szCs w:val="28"/>
        </w:rPr>
        <w:t xml:space="preserve"> </w:t>
      </w:r>
      <w:r w:rsidRPr="00CE419E">
        <w:rPr>
          <w:iCs/>
          <w:sz w:val="28"/>
          <w:szCs w:val="28"/>
          <w:lang w:val="kk-KZ"/>
        </w:rPr>
        <w:t>Чтобы они могли проживать не во временном, а в постоянном жилье, мы с коллегами- депутатами рассматриваем вопросы улучшения их жилищных условий</w:t>
      </w:r>
      <w:r w:rsidRPr="00CE419E">
        <w:rPr>
          <w:color w:val="000000"/>
          <w:sz w:val="28"/>
          <w:szCs w:val="28"/>
        </w:rPr>
        <w:t>»</w:t>
      </w:r>
      <w:r w:rsidRPr="00CE419E">
        <w:rPr>
          <w:color w:val="000000"/>
          <w:sz w:val="28"/>
          <w:szCs w:val="28"/>
          <w:lang w:val="kk-KZ"/>
        </w:rPr>
        <w:t xml:space="preserve">, - сказал депутат. </w:t>
      </w:r>
    </w:p>
    <w:p w:rsidR="00701DCE" w:rsidRPr="00CE419E" w:rsidRDefault="00701DCE" w:rsidP="00701DCE">
      <w:pPr>
        <w:pStyle w:val="a3"/>
        <w:shd w:val="clear" w:color="auto" w:fill="FFFFFF"/>
        <w:spacing w:before="0" w:beforeAutospacing="0" w:after="0" w:afterAutospacing="0"/>
        <w:ind w:firstLine="708"/>
        <w:jc w:val="both"/>
        <w:rPr>
          <w:color w:val="000000"/>
          <w:sz w:val="28"/>
          <w:szCs w:val="28"/>
          <w:lang w:val="kk-KZ"/>
        </w:rPr>
      </w:pPr>
      <w:r w:rsidRPr="00CE419E">
        <w:rPr>
          <w:color w:val="000000"/>
          <w:sz w:val="28"/>
          <w:szCs w:val="28"/>
        </w:rPr>
        <w:t xml:space="preserve">В завершение встречи </w:t>
      </w:r>
      <w:r w:rsidRPr="00CE419E">
        <w:rPr>
          <w:color w:val="000000"/>
          <w:sz w:val="28"/>
          <w:szCs w:val="28"/>
          <w:lang w:val="kk-KZ"/>
        </w:rPr>
        <w:t>С.Абдрахманов</w:t>
      </w:r>
      <w:r w:rsidRPr="00CE419E">
        <w:rPr>
          <w:color w:val="000000"/>
          <w:sz w:val="28"/>
          <w:szCs w:val="28"/>
        </w:rPr>
        <w:t xml:space="preserve"> ответил на ряд вопросов, заданных слушателями.</w:t>
      </w:r>
      <w:r w:rsidRPr="00CE419E">
        <w:rPr>
          <w:color w:val="000000"/>
          <w:sz w:val="28"/>
          <w:szCs w:val="28"/>
          <w:lang w:val="kk-KZ"/>
        </w:rPr>
        <w:t xml:space="preserve"> Предложения участников встречи будут учтены депутатом в работе.</w:t>
      </w:r>
    </w:p>
    <w:p w:rsidR="00701DCE" w:rsidRPr="00CE419E" w:rsidRDefault="00701DCE" w:rsidP="00701DCE">
      <w:pPr>
        <w:pStyle w:val="a3"/>
        <w:shd w:val="clear" w:color="auto" w:fill="FFFFFF"/>
        <w:spacing w:before="0" w:beforeAutospacing="0" w:after="0" w:afterAutospacing="0"/>
        <w:ind w:firstLine="708"/>
        <w:jc w:val="both"/>
        <w:rPr>
          <w:color w:val="000000"/>
          <w:sz w:val="28"/>
          <w:szCs w:val="28"/>
          <w:lang w:val="kk-KZ"/>
        </w:rPr>
      </w:pPr>
      <w:r w:rsidRPr="00CE419E">
        <w:rPr>
          <w:color w:val="000000"/>
          <w:sz w:val="28"/>
          <w:szCs w:val="28"/>
          <w:lang w:val="kk-KZ"/>
        </w:rPr>
        <w:t>В книге Памяти депутат</w:t>
      </w:r>
      <w:r w:rsidRPr="00CE419E">
        <w:rPr>
          <w:color w:val="000000"/>
          <w:sz w:val="28"/>
          <w:szCs w:val="28"/>
        </w:rPr>
        <w:t xml:space="preserve"> отметил</w:t>
      </w:r>
      <w:r w:rsidRPr="00CE419E">
        <w:rPr>
          <w:color w:val="000000"/>
          <w:sz w:val="28"/>
          <w:szCs w:val="28"/>
          <w:lang w:val="kk-KZ"/>
        </w:rPr>
        <w:t>: «</w:t>
      </w:r>
      <w:r w:rsidRPr="00CE419E">
        <w:rPr>
          <w:color w:val="000000"/>
          <w:sz w:val="28"/>
          <w:szCs w:val="28"/>
        </w:rPr>
        <w:t xml:space="preserve">Удовлетворен встречей в Военно-историческом музее. Очень приятно, что солдаты, сотрудники музея задают очень важные, квалифицированные вопросы. Сегодня возрастает </w:t>
      </w:r>
      <w:r w:rsidRPr="00CE419E">
        <w:rPr>
          <w:color w:val="000000"/>
          <w:sz w:val="28"/>
          <w:szCs w:val="28"/>
          <w:lang w:val="kk-KZ"/>
        </w:rPr>
        <w:t xml:space="preserve">роль </w:t>
      </w:r>
      <w:r w:rsidRPr="00CE419E">
        <w:rPr>
          <w:color w:val="000000"/>
          <w:sz w:val="28"/>
          <w:szCs w:val="28"/>
        </w:rPr>
        <w:t>военно-патриотического воспитания. Желаю удачи, успехов в работе коллективу музея в такое ответственное время».</w:t>
      </w:r>
    </w:p>
    <w:p w:rsidR="00701DCE" w:rsidRPr="00CE419E" w:rsidRDefault="00701DCE">
      <w:pPr>
        <w:rPr>
          <w:sz w:val="28"/>
          <w:szCs w:val="28"/>
          <w:lang w:val="kk-KZ"/>
        </w:rPr>
      </w:pPr>
    </w:p>
    <w:sectPr w:rsidR="00701DCE" w:rsidRPr="00CE419E">
      <w:pgSz w:w="11906" w:h="16838"/>
      <w:pgMar w:top="1134" w:right="850" w:bottom="1134" w:left="1701" w:header="708" w:footer="708" w:gutter="0"/>
      <w:cols w:space="708"/>
      <w:docGrid w:linePitch="360"/>
    </w:sectPr>
  </w:body>
</w:document>
</file>

<file path=word/fontTable.xml><?xml version="1.0" encoding="utf-8"?>
<w:font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xmlns:w15="http://schemas.microsoft.com/office/word/2012/wordml" mc:Ignorable="w14 w15">
  <w:font w:name="Calibri">
    <w:panose1 w:val="020F0502020204030204"/>
    <w:charset w:val="CC"/>
    <w:family w:val="swiss"/>
    <w:pitch w:val="variable"/>
    <w:sig w:usb0="E4002EFF" w:usb1="C000247B" w:usb2="00000009" w:usb3="00000000" w:csb0="000001FF" w:csb1="00000000"/>
  </w:font>
  <w:font w:name="Times New Roman">
    <w:panose1 w:val="02020603050405020304"/>
    <w:charset w:val="CC"/>
    <w:family w:val="roman"/>
    <w:pitch w:val="variable"/>
    <w:sig w:usb0="E0002EFF" w:usb1="C000785B" w:usb2="00000009" w:usb3="00000000" w:csb0="000001FF" w:csb1="00000000"/>
  </w:font>
  <w:font w:name="Calibri Light">
    <w:panose1 w:val="020F0302020204030204"/>
    <w:charset w:val="CC"/>
    <w:family w:val="swiss"/>
    <w:pitch w:val="variable"/>
    <w:sig w:usb0="E4002EFF" w:usb1="C000247B" w:usb2="00000009" w:usb3="00000000" w:csb0="000001FF" w:csb1="00000000"/>
  </w:font>
</w:fonts>
</file>

<file path=word/settings.xml><?xml version="1.0" encoding="utf-8"?>
<w:settings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10="urn:schemas-microsoft-com:office:word" xmlns:w="http://schemas.openxmlformats.org/wordprocessingml/2006/main" xmlns:w14="http://schemas.microsoft.com/office/word/2010/wordml" xmlns:w15="http://schemas.microsoft.com/office/word/2012/wordml" xmlns:sl="http://schemas.openxmlformats.org/schemaLibrary/2006/main" mc:Ignorable="w14 w15">
  <w:zoom w:percent="100"/>
  <w:proofState w:spelling="clean" w:grammar="clean"/>
  <w:defaultTabStop w:val="708"/>
  <w:characterSpacingControl w:val="doNotCompress"/>
  <w:compat>
    <w:compatSetting w:name="compatibilityMode" w:uri="http://schemas.microsoft.com/office/word" w:val="15"/>
    <w:compatSetting w:name="overrideTableStyleFontSizeAndJustification" w:uri="http://schemas.microsoft.com/office/word" w:val="1"/>
    <w:compatSetting w:name="enableOpenTypeFeatures" w:uri="http://schemas.microsoft.com/office/word" w:val="1"/>
    <w:compatSetting w:name="doNotFlipMirrorIndents" w:uri="http://schemas.microsoft.com/office/word" w:val="1"/>
    <w:compatSetting w:name="differentiateMultirowTableHeaders" w:uri="http://schemas.microsoft.com/office/word" w:val="1"/>
  </w:compat>
  <w:rsids>
    <w:rsidRoot w:val="00DE166A"/>
    <w:rsid w:val="000D2716"/>
    <w:rsid w:val="00701DCE"/>
    <w:rsid w:val="00CE419E"/>
    <w:rsid w:val="00DE166A"/>
  </w:rsids>
  <m:mathPr>
    <m:mathFont m:val="Cambria Math"/>
    <m:brkBin m:val="before"/>
    <m:brkBinSub m:val="--"/>
    <m:smallFrac m:val="0"/>
    <m:dispDef/>
    <m:lMargin m:val="0"/>
    <m:rMargin m:val="0"/>
    <m:defJc m:val="centerGroup"/>
    <m:wrapIndent m:val="1440"/>
    <m:intLim m:val="subSup"/>
    <m:naryLim m:val="undOvr"/>
  </m:mathPr>
  <w:themeFontLang w:val="ru-RU"/>
  <w:clrSchemeMapping w:bg1="light1" w:t1="dark1" w:bg2="light2" w:t2="dark2" w:accent1="accent1" w:accent2="accent2" w:accent3="accent3" w:accent4="accent4" w:accent5="accent5" w:accent6="accent6" w:hyperlink="hyperlink" w:followedHyperlink="followedHyperlink"/>
  <w:shapeDefaults>
    <o:shapedefaults v:ext="edit" spidmax="1026"/>
    <o:shapelayout v:ext="edit">
      <o:idmap v:ext="edit" data="1"/>
    </o:shapelayout>
  </w:shapeDefaults>
  <w:decimalSymbol w:val=","/>
  <w:listSeparator w:val=";"/>
  <w15:chartTrackingRefBased/>
  <w15:docId w15:val="{DE25835E-DE72-41FD-98D3-1488ADD7B55B}"/>
</w:settings>
</file>

<file path=word/styles.xml><?xml version="1.0" encoding="utf-8"?>
<w:style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xmlns:w15="http://schemas.microsoft.com/office/word/2012/wordml" mc:Ignorable="w14 w15">
  <w:docDefaults>
    <w:rPrDefault>
      <w:rPr>
        <w:rFonts w:asciiTheme="minorHAnsi" w:eastAsiaTheme="minorHAnsi" w:hAnsiTheme="minorHAnsi" w:cstheme="minorBidi"/>
        <w:sz w:val="22"/>
        <w:szCs w:val="22"/>
        <w:lang w:val="ru-RU" w:eastAsia="ru-RU" w:bidi="ar-SA"/>
      </w:rPr>
    </w:rPrDefault>
    <w:pPrDefault>
      <w:pPr>
        <w:spacing w:after="160" w:line="259" w:lineRule="auto"/>
      </w:pPr>
    </w:pPrDefault>
  </w:docDefaults>
  <w:latentStyles w:defLockedState="0" w:defUIPriority="99" w:defSemiHidden="0" w:defUnhideWhenUsed="0" w:defQFormat="0" w:count="371">
    <w:lsdException w:name="Normal" w:uiPriority="0" w:qFormat="1"/>
    <w:lsdException w:name="heading 1" w:uiPriority="9" w:qFormat="1"/>
    <w:lsdException w:name="heading 2" w:semiHidden="1" w:uiPriority="9" w:unhideWhenUsed="1" w:qFormat="1"/>
    <w:lsdException w:name="heading 3" w:semiHidden="1" w:uiPriority="9" w:unhideWhenUsed="1" w:qFormat="1"/>
    <w:lsdException w:name="heading 4" w:semiHidden="1" w:uiPriority="9" w:unhideWhenUsed="1" w:qFormat="1"/>
    <w:lsdException w:name="heading 5" w:semiHidden="1" w:uiPriority="9" w:unhideWhenUsed="1" w:qFormat="1"/>
    <w:lsdException w:name="heading 6" w:semiHidden="1" w:uiPriority="9" w:unhideWhenUsed="1" w:qFormat="1"/>
    <w:lsdException w:name="heading 7" w:semiHidden="1" w:uiPriority="9" w:unhideWhenUsed="1" w:qFormat="1"/>
    <w:lsdException w:name="heading 8" w:semiHidden="1" w:uiPriority="9" w:unhideWhenUsed="1" w:qFormat="1"/>
    <w:lsdException w:name="heading 9" w:semiHidden="1" w:uiPriority="9" w:unhideWhenUsed="1" w:qFormat="1"/>
    <w:lsdException w:name="index 1" w:semiHidden="1" w:unhideWhenUsed="1"/>
    <w:lsdException w:name="index 2" w:semiHidden="1" w:unhideWhenUsed="1"/>
    <w:lsdException w:name="index 3" w:semiHidden="1" w:unhideWhenUsed="1"/>
    <w:lsdException w:name="index 4" w:semiHidden="1" w:unhideWhenUsed="1"/>
    <w:lsdException w:name="index 5" w:semiHidden="1" w:unhideWhenUsed="1"/>
    <w:lsdException w:name="index 6" w:semiHidden="1" w:unhideWhenUsed="1"/>
    <w:lsdException w:name="index 7" w:semiHidden="1" w:unhideWhenUsed="1"/>
    <w:lsdException w:name="index 8" w:semiHidden="1" w:unhideWhenUsed="1"/>
    <w:lsdException w:name="index 9" w:semiHidden="1" w:unhideWhenUsed="1"/>
    <w:lsdException w:name="toc 1" w:semiHidden="1" w:uiPriority="39" w:unhideWhenUsed="1"/>
    <w:lsdException w:name="toc 2" w:semiHidden="1" w:uiPriority="39" w:unhideWhenUsed="1"/>
    <w:lsdException w:name="toc 3" w:semiHidden="1" w:uiPriority="39" w:unhideWhenUsed="1"/>
    <w:lsdException w:name="toc 4" w:semiHidden="1" w:uiPriority="39" w:unhideWhenUsed="1"/>
    <w:lsdException w:name="toc 5" w:semiHidden="1" w:uiPriority="39" w:unhideWhenUsed="1"/>
    <w:lsdException w:name="toc 6" w:semiHidden="1" w:uiPriority="39" w:unhideWhenUsed="1"/>
    <w:lsdException w:name="toc 7" w:semiHidden="1" w:uiPriority="39" w:unhideWhenUsed="1"/>
    <w:lsdException w:name="toc 8" w:semiHidden="1" w:uiPriority="39" w:unhideWhenUsed="1"/>
    <w:lsdException w:name="toc 9" w:semiHidden="1" w:uiPriority="39" w:unhideWhenUsed="1"/>
    <w:lsdException w:name="Normal Indent" w:semiHidden="1" w:unhideWhenUsed="1"/>
    <w:lsdException w:name="footnote text" w:semiHidden="1" w:unhideWhenUsed="1"/>
    <w:lsdException w:name="annotation text" w:semiHidden="1" w:unhideWhenUsed="1"/>
    <w:lsdException w:name="header" w:semiHidden="1" w:unhideWhenUsed="1"/>
    <w:lsdException w:name="footer" w:semiHidden="1" w:unhideWhenUsed="1"/>
    <w:lsdException w:name="index heading" w:semiHidden="1" w:unhideWhenUsed="1"/>
    <w:lsdException w:name="caption" w:semiHidden="1" w:uiPriority="35" w:unhideWhenUsed="1" w:qFormat="1"/>
    <w:lsdException w:name="table of figures" w:semiHidden="1" w:unhideWhenUsed="1"/>
    <w:lsdException w:name="envelope address" w:semiHidden="1" w:unhideWhenUsed="1"/>
    <w:lsdException w:name="envelope return" w:semiHidden="1" w:unhideWhenUsed="1"/>
    <w:lsdException w:name="footnote reference" w:semiHidden="1" w:unhideWhenUsed="1"/>
    <w:lsdException w:name="annotation reference" w:semiHidden="1" w:unhideWhenUsed="1"/>
    <w:lsdException w:name="line number" w:semiHidden="1" w:unhideWhenUsed="1"/>
    <w:lsdException w:name="page number" w:semiHidden="1" w:unhideWhenUsed="1"/>
    <w:lsdException w:name="endnote reference" w:semiHidden="1" w:unhideWhenUsed="1"/>
    <w:lsdException w:name="endnote text" w:semiHidden="1" w:unhideWhenUsed="1"/>
    <w:lsdException w:name="table of authorities" w:semiHidden="1" w:unhideWhenUsed="1"/>
    <w:lsdException w:name="macro" w:semiHidden="1" w:unhideWhenUsed="1"/>
    <w:lsdException w:name="toa heading" w:semiHidden="1" w:unhideWhenUsed="1"/>
    <w:lsdException w:name="List" w:semiHidden="1" w:unhideWhenUsed="1"/>
    <w:lsdException w:name="List Bullet" w:semiHidden="1" w:unhideWhenUsed="1"/>
    <w:lsdException w:name="List Number" w:semiHidden="1" w:unhideWhenUsed="1"/>
    <w:lsdException w:name="List 2" w:semiHidden="1" w:unhideWhenUsed="1"/>
    <w:lsdException w:name="List 3" w:semiHidden="1" w:unhideWhenUsed="1"/>
    <w:lsdException w:name="List 4" w:semiHidden="1" w:unhideWhenUsed="1"/>
    <w:lsdException w:name="List 5" w:semiHidden="1" w:unhideWhenUsed="1"/>
    <w:lsdException w:name="List Bullet 2" w:semiHidden="1" w:unhideWhenUsed="1"/>
    <w:lsdException w:name="List Bullet 3" w:semiHidden="1" w:unhideWhenUsed="1"/>
    <w:lsdException w:name="List Bullet 4" w:semiHidden="1" w:unhideWhenUsed="1"/>
    <w:lsdException w:name="List Bullet 5" w:semiHidden="1" w:unhideWhenUsed="1"/>
    <w:lsdException w:name="List Number 2" w:semiHidden="1" w:unhideWhenUsed="1"/>
    <w:lsdException w:name="List Number 3" w:semiHidden="1" w:unhideWhenUsed="1"/>
    <w:lsdException w:name="List Number 4" w:semiHidden="1" w:unhideWhenUsed="1"/>
    <w:lsdException w:name="List Number 5" w:semiHidden="1" w:unhideWhenUsed="1"/>
    <w:lsdException w:name="Title" w:uiPriority="10" w:qFormat="1"/>
    <w:lsdException w:name="Closing" w:semiHidden="1" w:unhideWhenUsed="1"/>
    <w:lsdException w:name="Signature" w:semiHidden="1" w:unhideWhenUsed="1"/>
    <w:lsdException w:name="Default Paragraph Font" w:semiHidden="1" w:uiPriority="1" w:unhideWhenUsed="1"/>
    <w:lsdException w:name="Body Text" w:semiHidden="1" w:unhideWhenUsed="1"/>
    <w:lsdException w:name="Body Text Indent" w:semiHidden="1" w:unhideWhenUsed="1"/>
    <w:lsdException w:name="List Continue" w:semiHidden="1" w:unhideWhenUsed="1"/>
    <w:lsdException w:name="List Continue 2" w:semiHidden="1" w:unhideWhenUsed="1"/>
    <w:lsdException w:name="List Continue 3" w:semiHidden="1" w:unhideWhenUsed="1"/>
    <w:lsdException w:name="List Continue 4" w:semiHidden="1" w:unhideWhenUsed="1"/>
    <w:lsdException w:name="List Continue 5" w:semiHidden="1" w:unhideWhenUsed="1"/>
    <w:lsdException w:name="Message Header" w:semiHidden="1" w:unhideWhenUsed="1"/>
    <w:lsdException w:name="Subtitle" w:uiPriority="11" w:qFormat="1"/>
    <w:lsdException w:name="Salutation" w:semiHidden="1" w:unhideWhenUsed="1"/>
    <w:lsdException w:name="Date" w:semiHidden="1" w:unhideWhenUsed="1"/>
    <w:lsdException w:name="Body Text First Indent" w:semiHidden="1" w:unhideWhenUsed="1"/>
    <w:lsdException w:name="Body Text First Indent 2" w:semiHidden="1" w:unhideWhenUsed="1"/>
    <w:lsdException w:name="Note Heading" w:semiHidden="1" w:unhideWhenUsed="1"/>
    <w:lsdException w:name="Body Text 2" w:semiHidden="1" w:unhideWhenUsed="1"/>
    <w:lsdException w:name="Body Text 3" w:semiHidden="1" w:unhideWhenUsed="1"/>
    <w:lsdException w:name="Body Text Indent 2" w:semiHidden="1" w:unhideWhenUsed="1"/>
    <w:lsdException w:name="Body Text Indent 3" w:semiHidden="1" w:unhideWhenUsed="1"/>
    <w:lsdException w:name="Block Text" w:semiHidden="1" w:unhideWhenUsed="1"/>
    <w:lsdException w:name="Hyperlink" w:semiHidden="1" w:unhideWhenUsed="1"/>
    <w:lsdException w:name="FollowedHyperlink" w:semiHidden="1" w:unhideWhenUsed="1"/>
    <w:lsdException w:name="Strong" w:uiPriority="22" w:qFormat="1"/>
    <w:lsdException w:name="Emphasis" w:uiPriority="20" w:qFormat="1"/>
    <w:lsdException w:name="Document Map" w:semiHidden="1" w:unhideWhenUsed="1"/>
    <w:lsdException w:name="Plain Text" w:semiHidden="1" w:unhideWhenUsed="1"/>
    <w:lsdException w:name="E-mail Signature" w:semiHidden="1" w:unhideWhenUsed="1"/>
    <w:lsdException w:name="HTML Top of Form" w:semiHidden="1" w:unhideWhenUsed="1"/>
    <w:lsdException w:name="HTML Bottom of Form" w:semiHidden="1" w:unhideWhenUsed="1"/>
    <w:lsdException w:name="Normal (Web)" w:semiHidden="1" w:unhideWhenUsed="1"/>
    <w:lsdException w:name="HTML Acronym" w:semiHidden="1" w:unhideWhenUsed="1"/>
    <w:lsdException w:name="HTML Address" w:semiHidden="1" w:unhideWhenUsed="1"/>
    <w:lsdException w:name="HTML Cite" w:semiHidden="1" w:unhideWhenUsed="1"/>
    <w:lsdException w:name="HTML Code" w:semiHidden="1" w:unhideWhenUsed="1"/>
    <w:lsdException w:name="HTML Definition" w:semiHidden="1" w:unhideWhenUsed="1"/>
    <w:lsdException w:name="HTML Keyboard" w:semiHidden="1" w:unhideWhenUsed="1"/>
    <w:lsdException w:name="HTML Preformatted" w:semiHidden="1" w:unhideWhenUsed="1"/>
    <w:lsdException w:name="HTML Sample" w:semiHidden="1" w:unhideWhenUsed="1"/>
    <w:lsdException w:name="HTML Typewriter" w:semiHidden="1" w:unhideWhenUsed="1"/>
    <w:lsdException w:name="HTML Variable" w:semiHidden="1" w:unhideWhenUsed="1"/>
    <w:lsdException w:name="Normal Table" w:semiHidden="1" w:unhideWhenUsed="1"/>
    <w:lsdException w:name="annotation subject" w:semiHidden="1" w:unhideWhenUsed="1"/>
    <w:lsdException w:name="No List" w:semiHidden="1" w:unhideWhenUsed="1"/>
    <w:lsdException w:name="Outline List 1" w:semiHidden="1" w:unhideWhenUsed="1"/>
    <w:lsdException w:name="Outline List 2" w:semiHidden="1" w:unhideWhenUsed="1"/>
    <w:lsdException w:name="Outline List 3" w:semiHidden="1" w:unhideWhenUsed="1"/>
    <w:lsdException w:name="Table Simple 1" w:semiHidden="1" w:unhideWhenUsed="1"/>
    <w:lsdException w:name="Table Simple 2" w:semiHidden="1" w:unhideWhenUsed="1"/>
    <w:lsdException w:name="Table Simple 3" w:semiHidden="1" w:unhideWhenUsed="1"/>
    <w:lsdException w:name="Table Classic 1" w:semiHidden="1" w:unhideWhenUsed="1"/>
    <w:lsdException w:name="Table Classic 2" w:semiHidden="1" w:unhideWhenUsed="1"/>
    <w:lsdException w:name="Table Classic 3" w:semiHidden="1" w:unhideWhenUsed="1"/>
    <w:lsdException w:name="Table Classic 4" w:semiHidden="1" w:unhideWhenUsed="1"/>
    <w:lsdException w:name="Table Colorful 1" w:semiHidden="1" w:unhideWhenUsed="1"/>
    <w:lsdException w:name="Table Colorful 2" w:semiHidden="1" w:unhideWhenUsed="1"/>
    <w:lsdException w:name="Table Colorful 3" w:semiHidden="1" w:unhideWhenUsed="1"/>
    <w:lsdException w:name="Table Columns 1" w:semiHidden="1" w:unhideWhenUsed="1"/>
    <w:lsdException w:name="Table Columns 2" w:semiHidden="1" w:unhideWhenUsed="1"/>
    <w:lsdException w:name="Table Columns 3" w:semiHidden="1" w:unhideWhenUsed="1"/>
    <w:lsdException w:name="Table Columns 4" w:semiHidden="1" w:unhideWhenUsed="1"/>
    <w:lsdException w:name="Table Columns 5" w:semiHidden="1" w:unhideWhenUsed="1"/>
    <w:lsdException w:name="Table Grid 1" w:semiHidden="1" w:unhideWhenUsed="1"/>
    <w:lsdException w:name="Table Grid 2" w:semiHidden="1" w:unhideWhenUsed="1"/>
    <w:lsdException w:name="Table Grid 3" w:semiHidden="1" w:unhideWhenUsed="1"/>
    <w:lsdException w:name="Table Grid 4" w:semiHidden="1" w:unhideWhenUsed="1"/>
    <w:lsdException w:name="Table Grid 5" w:semiHidden="1" w:unhideWhenUsed="1"/>
    <w:lsdException w:name="Table Grid 6" w:semiHidden="1" w:unhideWhenUsed="1"/>
    <w:lsdException w:name="Table Grid 7" w:semiHidden="1" w:unhideWhenUsed="1"/>
    <w:lsdException w:name="Table Grid 8" w:semiHidden="1" w:unhideWhenUsed="1"/>
    <w:lsdException w:name="Table List 1" w:semiHidden="1" w:unhideWhenUsed="1"/>
    <w:lsdException w:name="Table List 2" w:semiHidden="1" w:unhideWhenUsed="1"/>
    <w:lsdException w:name="Table List 3" w:semiHidden="1" w:unhideWhenUsed="1"/>
    <w:lsdException w:name="Table List 4" w:semiHidden="1" w:unhideWhenUsed="1"/>
    <w:lsdException w:name="Table List 5" w:semiHidden="1" w:unhideWhenUsed="1"/>
    <w:lsdException w:name="Table List 6" w:semiHidden="1" w:unhideWhenUsed="1"/>
    <w:lsdException w:name="Table List 7" w:semiHidden="1" w:unhideWhenUsed="1"/>
    <w:lsdException w:name="Table List 8" w:semiHidden="1" w:unhideWhenUsed="1"/>
    <w:lsdException w:name="Table 3D effects 1" w:semiHidden="1" w:unhideWhenUsed="1"/>
    <w:lsdException w:name="Table 3D effects 2" w:semiHidden="1" w:unhideWhenUsed="1"/>
    <w:lsdException w:name="Table 3D effects 3" w:semiHidden="1" w:unhideWhenUsed="1"/>
    <w:lsdException w:name="Table Contemporary" w:semiHidden="1" w:unhideWhenUsed="1"/>
    <w:lsdException w:name="Table Elegant" w:semiHidden="1" w:unhideWhenUsed="1"/>
    <w:lsdException w:name="Table Professional" w:semiHidden="1" w:unhideWhenUsed="1"/>
    <w:lsdException w:name="Table Subtle 1" w:semiHidden="1" w:unhideWhenUsed="1"/>
    <w:lsdException w:name="Table Subtle 2" w:semiHidden="1" w:unhideWhenUsed="1"/>
    <w:lsdException w:name="Table Web 1" w:semiHidden="1" w:unhideWhenUsed="1"/>
    <w:lsdException w:name="Table Web 2" w:semiHidden="1" w:unhideWhenUsed="1"/>
    <w:lsdException w:name="Table Web 3" w:semiHidden="1" w:unhideWhenUsed="1"/>
    <w:lsdException w:name="Balloon Text" w:semiHidden="1" w:unhideWhenUsed="1"/>
    <w:lsdException w:name="Table Grid" w:uiPriority="39"/>
    <w:lsdException w:name="Table Theme" w:semiHidden="1" w:unhideWhenUsed="1"/>
    <w:lsdException w:name="Placeholder Text" w:semiHidden="1"/>
    <w:lsdException w:name="No Spacing" w:uiPriority="1" w:qFormat="1"/>
    <w:lsdException w:name="Light Shading" w:uiPriority="60"/>
    <w:lsdException w:name="Light List" w:uiPriority="61"/>
    <w:lsdException w:name="Light Grid" w:uiPriority="62"/>
    <w:lsdException w:name="Medium Shading 1" w:uiPriority="63"/>
    <w:lsdException w:name="Medium Shading 2" w:uiPriority="64"/>
    <w:lsdException w:name="Medium List 1" w:uiPriority="65"/>
    <w:lsdException w:name="Medium List 2" w:uiPriority="66"/>
    <w:lsdException w:name="Medium Grid 1" w:uiPriority="67"/>
    <w:lsdException w:name="Medium Grid 2" w:uiPriority="68"/>
    <w:lsdException w:name="Medium Grid 3" w:uiPriority="69"/>
    <w:lsdException w:name="Dark List" w:uiPriority="70"/>
    <w:lsdException w:name="Colorful Shading" w:uiPriority="71"/>
    <w:lsdException w:name="Colorful List" w:uiPriority="72"/>
    <w:lsdException w:name="Colorful Grid" w:uiPriority="73"/>
    <w:lsdException w:name="Light Shading Accent 1" w:uiPriority="60"/>
    <w:lsdException w:name="Light List Accent 1" w:uiPriority="61"/>
    <w:lsdException w:name="Light Grid Accent 1" w:uiPriority="62"/>
    <w:lsdException w:name="Medium Shading 1 Accent 1" w:uiPriority="63"/>
    <w:lsdException w:name="Medium Shading 2 Accent 1" w:uiPriority="64"/>
    <w:lsdException w:name="Medium List 1 Accent 1" w:uiPriority="65"/>
    <w:lsdException w:name="Revision" w:semiHidden="1"/>
    <w:lsdException w:name="List Paragraph" w:uiPriority="34" w:qFormat="1"/>
    <w:lsdException w:name="Quote" w:uiPriority="29" w:qFormat="1"/>
    <w:lsdException w:name="Intense Quote" w:uiPriority="30" w:qFormat="1"/>
    <w:lsdException w:name="Medium List 2 Accent 1" w:uiPriority="66"/>
    <w:lsdException w:name="Medium Grid 1 Accent 1" w:uiPriority="67"/>
    <w:lsdException w:name="Medium Grid 2 Accent 1" w:uiPriority="68"/>
    <w:lsdException w:name="Medium Grid 3 Accent 1" w:uiPriority="69"/>
    <w:lsdException w:name="Dark List Accent 1" w:uiPriority="70"/>
    <w:lsdException w:name="Colorful Shading Accent 1" w:uiPriority="71"/>
    <w:lsdException w:name="Colorful List Accent 1" w:uiPriority="72"/>
    <w:lsdException w:name="Colorful Grid Accent 1" w:uiPriority="73"/>
    <w:lsdException w:name="Light Shading Accent 2" w:uiPriority="60"/>
    <w:lsdException w:name="Light List Accent 2" w:uiPriority="61"/>
    <w:lsdException w:name="Light Grid Accent 2" w:uiPriority="62"/>
    <w:lsdException w:name="Medium Shading 1 Accent 2" w:uiPriority="63"/>
    <w:lsdException w:name="Medium Shading 2 Accent 2" w:uiPriority="64"/>
    <w:lsdException w:name="Medium List 1 Accent 2" w:uiPriority="65"/>
    <w:lsdException w:name="Medium List 2 Accent 2" w:uiPriority="66"/>
    <w:lsdException w:name="Medium Grid 1 Accent 2" w:uiPriority="67"/>
    <w:lsdException w:name="Medium Grid 2 Accent 2" w:uiPriority="68"/>
    <w:lsdException w:name="Medium Grid 3 Accent 2" w:uiPriority="69"/>
    <w:lsdException w:name="Dark List Accent 2" w:uiPriority="70"/>
    <w:lsdException w:name="Colorful Shading Accent 2" w:uiPriority="71"/>
    <w:lsdException w:name="Colorful List Accent 2" w:uiPriority="72"/>
    <w:lsdException w:name="Colorful Grid Accent 2" w:uiPriority="73"/>
    <w:lsdException w:name="Light Shading Accent 3" w:uiPriority="60"/>
    <w:lsdException w:name="Light List Accent 3" w:uiPriority="61"/>
    <w:lsdException w:name="Light Grid Accent 3" w:uiPriority="62"/>
    <w:lsdException w:name="Medium Shading 1 Accent 3" w:uiPriority="63"/>
    <w:lsdException w:name="Medium Shading 2 Accent 3" w:uiPriority="64"/>
    <w:lsdException w:name="Medium List 1 Accent 3" w:uiPriority="65"/>
    <w:lsdException w:name="Medium List 2 Accent 3" w:uiPriority="66"/>
    <w:lsdException w:name="Medium Grid 1 Accent 3" w:uiPriority="67"/>
    <w:lsdException w:name="Medium Grid 2 Accent 3" w:uiPriority="68"/>
    <w:lsdException w:name="Medium Grid 3 Accent 3" w:uiPriority="69"/>
    <w:lsdException w:name="Dark List Accent 3" w:uiPriority="70"/>
    <w:lsdException w:name="Colorful Shading Accent 3" w:uiPriority="71"/>
    <w:lsdException w:name="Colorful List Accent 3" w:uiPriority="72"/>
    <w:lsdException w:name="Colorful Grid Accent 3" w:uiPriority="73"/>
    <w:lsdException w:name="Light Shading Accent 4" w:uiPriority="60"/>
    <w:lsdException w:name="Light List Accent 4" w:uiPriority="61"/>
    <w:lsdException w:name="Light Grid Accent 4" w:uiPriority="62"/>
    <w:lsdException w:name="Medium Shading 1 Accent 4" w:uiPriority="63"/>
    <w:lsdException w:name="Medium Shading 2 Accent 4" w:uiPriority="64"/>
    <w:lsdException w:name="Medium List 1 Accent 4" w:uiPriority="65"/>
    <w:lsdException w:name="Medium List 2 Accent 4" w:uiPriority="66"/>
    <w:lsdException w:name="Medium Grid 1 Accent 4" w:uiPriority="67"/>
    <w:lsdException w:name="Medium Grid 2 Accent 4" w:uiPriority="68"/>
    <w:lsdException w:name="Medium Grid 3 Accent 4" w:uiPriority="69"/>
    <w:lsdException w:name="Dark List Accent 4" w:uiPriority="70"/>
    <w:lsdException w:name="Colorful Shading Accent 4" w:uiPriority="71"/>
    <w:lsdException w:name="Colorful List Accent 4" w:uiPriority="72"/>
    <w:lsdException w:name="Colorful Grid Accent 4" w:uiPriority="73"/>
    <w:lsdException w:name="Light Shading Accent 5" w:uiPriority="60"/>
    <w:lsdException w:name="Light List Accent 5" w:uiPriority="61"/>
    <w:lsdException w:name="Light Grid Accent 5" w:uiPriority="62"/>
    <w:lsdException w:name="Medium Shading 1 Accent 5" w:uiPriority="63"/>
    <w:lsdException w:name="Medium Shading 2 Accent 5" w:uiPriority="64"/>
    <w:lsdException w:name="Medium List 1 Accent 5" w:uiPriority="65"/>
    <w:lsdException w:name="Medium List 2 Accent 5" w:uiPriority="66"/>
    <w:lsdException w:name="Medium Grid 1 Accent 5" w:uiPriority="67"/>
    <w:lsdException w:name="Medium Grid 2 Accent 5" w:uiPriority="68"/>
    <w:lsdException w:name="Medium Grid 3 Accent 5" w:uiPriority="69"/>
    <w:lsdException w:name="Dark List Accent 5" w:uiPriority="70"/>
    <w:lsdException w:name="Colorful Shading Accent 5" w:uiPriority="71"/>
    <w:lsdException w:name="Colorful List Accent 5" w:uiPriority="72"/>
    <w:lsdException w:name="Colorful Grid Accent 5" w:uiPriority="73"/>
    <w:lsdException w:name="Light Shading Accent 6" w:uiPriority="60"/>
    <w:lsdException w:name="Light List Accent 6" w:uiPriority="61"/>
    <w:lsdException w:name="Light Grid Accent 6" w:uiPriority="62"/>
    <w:lsdException w:name="Medium Shading 1 Accent 6" w:uiPriority="63"/>
    <w:lsdException w:name="Medium Shading 2 Accent 6" w:uiPriority="64"/>
    <w:lsdException w:name="Medium List 1 Accent 6" w:uiPriority="65"/>
    <w:lsdException w:name="Medium List 2 Accent 6" w:uiPriority="66"/>
    <w:lsdException w:name="Medium Grid 1 Accent 6" w:uiPriority="67"/>
    <w:lsdException w:name="Medium Grid 2 Accent 6" w:uiPriority="68"/>
    <w:lsdException w:name="Medium Grid 3 Accent 6" w:uiPriority="69"/>
    <w:lsdException w:name="Dark List Accent 6" w:uiPriority="70"/>
    <w:lsdException w:name="Colorful Shading Accent 6" w:uiPriority="71"/>
    <w:lsdException w:name="Colorful List Accent 6" w:uiPriority="72"/>
    <w:lsdException w:name="Colorful Grid Accent 6" w:uiPriority="73"/>
    <w:lsdException w:name="Subtle Emphasis" w:uiPriority="19" w:qFormat="1"/>
    <w:lsdException w:name="Intense Emphasis" w:uiPriority="21" w:qFormat="1"/>
    <w:lsdException w:name="Subtle Reference" w:uiPriority="31" w:qFormat="1"/>
    <w:lsdException w:name="Intense Reference" w:uiPriority="32" w:qFormat="1"/>
    <w:lsdException w:name="Book Title" w:uiPriority="33" w:qFormat="1"/>
    <w:lsdException w:name="Bibliography" w:semiHidden="1" w:uiPriority="37" w:unhideWhenUsed="1"/>
    <w:lsdException w:name="TOC Heading" w:semiHidden="1" w:uiPriority="39" w:unhideWhenUsed="1" w:qFormat="1"/>
    <w:lsdException w:name="Plain Table 1" w:uiPriority="41"/>
    <w:lsdException w:name="Plain Table 2" w:uiPriority="42"/>
    <w:lsdException w:name="Plain Table 3" w:uiPriority="43"/>
    <w:lsdException w:name="Plain Table 4" w:uiPriority="44"/>
    <w:lsdException w:name="Plain Table 5" w:uiPriority="45"/>
    <w:lsdException w:name="Grid Table Light" w:uiPriority="40"/>
    <w:lsdException w:name="Grid Table 1 Light" w:uiPriority="46"/>
    <w:lsdException w:name="Grid Table 2" w:uiPriority="47"/>
    <w:lsdException w:name="Grid Table 3" w:uiPriority="48"/>
    <w:lsdException w:name="Grid Table 4" w:uiPriority="49"/>
    <w:lsdException w:name="Grid Table 5 Dark" w:uiPriority="50"/>
    <w:lsdException w:name="Grid Table 6 Colorful" w:uiPriority="51"/>
    <w:lsdException w:name="Grid Table 7 Colorful" w:uiPriority="52"/>
    <w:lsdException w:name="Grid Table 1 Light Accent 1" w:uiPriority="46"/>
    <w:lsdException w:name="Grid Table 2 Accent 1" w:uiPriority="47"/>
    <w:lsdException w:name="Grid Table 3 Accent 1" w:uiPriority="48"/>
    <w:lsdException w:name="Grid Table 4 Accent 1" w:uiPriority="49"/>
    <w:lsdException w:name="Grid Table 5 Dark Accent 1" w:uiPriority="50"/>
    <w:lsdException w:name="Grid Table 6 Colorful Accent 1" w:uiPriority="51"/>
    <w:lsdException w:name="Grid Table 7 Colorful Accent 1" w:uiPriority="52"/>
    <w:lsdException w:name="Grid Table 1 Light Accent 2" w:uiPriority="46"/>
    <w:lsdException w:name="Grid Table 2 Accent 2" w:uiPriority="47"/>
    <w:lsdException w:name="Grid Table 3 Accent 2" w:uiPriority="48"/>
    <w:lsdException w:name="Grid Table 4 Accent 2" w:uiPriority="49"/>
    <w:lsdException w:name="Grid Table 5 Dark Accent 2" w:uiPriority="50"/>
    <w:lsdException w:name="Grid Table 6 Colorful Accent 2" w:uiPriority="51"/>
    <w:lsdException w:name="Grid Table 7 Colorful Accent 2" w:uiPriority="52"/>
    <w:lsdException w:name="Grid Table 1 Light Accent 3" w:uiPriority="46"/>
    <w:lsdException w:name="Grid Table 2 Accent 3" w:uiPriority="47"/>
    <w:lsdException w:name="Grid Table 3 Accent 3" w:uiPriority="48"/>
    <w:lsdException w:name="Grid Table 4 Accent 3" w:uiPriority="49"/>
    <w:lsdException w:name="Grid Table 5 Dark Accent 3" w:uiPriority="50"/>
    <w:lsdException w:name="Grid Table 6 Colorful Accent 3" w:uiPriority="51"/>
    <w:lsdException w:name="Grid Table 7 Colorful Accent 3" w:uiPriority="52"/>
    <w:lsdException w:name="Grid Table 1 Light Accent 4" w:uiPriority="46"/>
    <w:lsdException w:name="Grid Table 2 Accent 4" w:uiPriority="47"/>
    <w:lsdException w:name="Grid Table 3 Accent 4" w:uiPriority="48"/>
    <w:lsdException w:name="Grid Table 4 Accent 4" w:uiPriority="49"/>
    <w:lsdException w:name="Grid Table 5 Dark Accent 4" w:uiPriority="50"/>
    <w:lsdException w:name="Grid Table 6 Colorful Accent 4" w:uiPriority="51"/>
    <w:lsdException w:name="Grid Table 7 Colorful Accent 4" w:uiPriority="52"/>
    <w:lsdException w:name="Grid Table 1 Light Accent 5" w:uiPriority="46"/>
    <w:lsdException w:name="Grid Table 2 Accent 5" w:uiPriority="47"/>
    <w:lsdException w:name="Grid Table 3 Accent 5" w:uiPriority="48"/>
    <w:lsdException w:name="Grid Table 4 Accent 5" w:uiPriority="49"/>
    <w:lsdException w:name="Grid Table 5 Dark Accent 5" w:uiPriority="50"/>
    <w:lsdException w:name="Grid Table 6 Colorful Accent 5" w:uiPriority="51"/>
    <w:lsdException w:name="Grid Table 7 Colorful Accent 5" w:uiPriority="52"/>
    <w:lsdException w:name="Grid Table 1 Light Accent 6" w:uiPriority="46"/>
    <w:lsdException w:name="Grid Table 2 Accent 6" w:uiPriority="47"/>
    <w:lsdException w:name="Grid Table 3 Accent 6" w:uiPriority="48"/>
    <w:lsdException w:name="Grid Table 4 Accent 6" w:uiPriority="49"/>
    <w:lsdException w:name="Grid Table 5 Dark Accent 6" w:uiPriority="50"/>
    <w:lsdException w:name="Grid Table 6 Colorful Accent 6" w:uiPriority="51"/>
    <w:lsdException w:name="Grid Table 7 Colorful Accent 6" w:uiPriority="52"/>
    <w:lsdException w:name="List Table 1 Light" w:uiPriority="46"/>
    <w:lsdException w:name="List Table 2" w:uiPriority="47"/>
    <w:lsdException w:name="List Table 3" w:uiPriority="48"/>
    <w:lsdException w:name="List Table 4" w:uiPriority="49"/>
    <w:lsdException w:name="List Table 5 Dark" w:uiPriority="50"/>
    <w:lsdException w:name="List Table 6 Colorful" w:uiPriority="51"/>
    <w:lsdException w:name="List Table 7 Colorful" w:uiPriority="52"/>
    <w:lsdException w:name="List Table 1 Light Accent 1" w:uiPriority="46"/>
    <w:lsdException w:name="List Table 2 Accent 1" w:uiPriority="47"/>
    <w:lsdException w:name="List Table 3 Accent 1" w:uiPriority="48"/>
    <w:lsdException w:name="List Table 4 Accent 1" w:uiPriority="49"/>
    <w:lsdException w:name="List Table 5 Dark Accent 1" w:uiPriority="50"/>
    <w:lsdException w:name="List Table 6 Colorful Accent 1" w:uiPriority="51"/>
    <w:lsdException w:name="List Table 7 Colorful Accent 1" w:uiPriority="52"/>
    <w:lsdException w:name="List Table 1 Light Accent 2" w:uiPriority="46"/>
    <w:lsdException w:name="List Table 2 Accent 2" w:uiPriority="47"/>
    <w:lsdException w:name="List Table 3 Accent 2" w:uiPriority="48"/>
    <w:lsdException w:name="List Table 4 Accent 2" w:uiPriority="49"/>
    <w:lsdException w:name="List Table 5 Dark Accent 2" w:uiPriority="50"/>
    <w:lsdException w:name="List Table 6 Colorful Accent 2" w:uiPriority="51"/>
    <w:lsdException w:name="List Table 7 Colorful Accent 2" w:uiPriority="52"/>
    <w:lsdException w:name="List Table 1 Light Accent 3" w:uiPriority="46"/>
    <w:lsdException w:name="List Table 2 Accent 3" w:uiPriority="47"/>
    <w:lsdException w:name="List Table 3 Accent 3" w:uiPriority="48"/>
    <w:lsdException w:name="List Table 4 Accent 3" w:uiPriority="49"/>
    <w:lsdException w:name="List Table 5 Dark Accent 3" w:uiPriority="50"/>
    <w:lsdException w:name="List Table 6 Colorful Accent 3" w:uiPriority="51"/>
    <w:lsdException w:name="List Table 7 Colorful Accent 3" w:uiPriority="52"/>
    <w:lsdException w:name="List Table 1 Light Accent 4" w:uiPriority="46"/>
    <w:lsdException w:name="List Table 2 Accent 4" w:uiPriority="47"/>
    <w:lsdException w:name="List Table 3 Accent 4" w:uiPriority="48"/>
    <w:lsdException w:name="List Table 4 Accent 4" w:uiPriority="49"/>
    <w:lsdException w:name="List Table 5 Dark Accent 4" w:uiPriority="50"/>
    <w:lsdException w:name="List Table 6 Colorful Accent 4" w:uiPriority="51"/>
    <w:lsdException w:name="List Table 7 Colorful Accent 4" w:uiPriority="52"/>
    <w:lsdException w:name="List Table 1 Light Accent 5" w:uiPriority="46"/>
    <w:lsdException w:name="List Table 2 Accent 5" w:uiPriority="47"/>
    <w:lsdException w:name="List Table 3 Accent 5" w:uiPriority="48"/>
    <w:lsdException w:name="List Table 4 Accent 5" w:uiPriority="49"/>
    <w:lsdException w:name="List Table 5 Dark Accent 5" w:uiPriority="50"/>
    <w:lsdException w:name="List Table 6 Colorful Accent 5" w:uiPriority="51"/>
    <w:lsdException w:name="List Table 7 Colorful Accent 5" w:uiPriority="52"/>
    <w:lsdException w:name="List Table 1 Light Accent 6" w:uiPriority="46"/>
    <w:lsdException w:name="List Table 2 Accent 6" w:uiPriority="47"/>
    <w:lsdException w:name="List Table 3 Accent 6" w:uiPriority="48"/>
    <w:lsdException w:name="List Table 4 Accent 6" w:uiPriority="49"/>
    <w:lsdException w:name="List Table 5 Dark Accent 6" w:uiPriority="50"/>
    <w:lsdException w:name="List Table 6 Colorful Accent 6" w:uiPriority="51"/>
    <w:lsdException w:name="List Table 7 Colorful Accent 6" w:uiPriority="52"/>
  </w:latentStyles>
  <w:style w:type="paragraph" w:default="1" w:styleId="a">
    <w:name w:val="Normal"/>
    <w:qFormat/>
  </w:style>
  <w:style w:type="paragraph" w:styleId="3">
    <w:name w:val="heading 3"/>
    <w:basedOn w:val="a"/>
    <w:link w:val="30"/>
    <w:uiPriority w:val="9"/>
    <w:qFormat/>
    <w:rsid w:val="00701DCE"/>
    <w:pPr>
      <w:spacing w:before="100" w:beforeAutospacing="1" w:after="100" w:afterAutospacing="1" w:line="240" w:lineRule="auto"/>
      <w:outlineLvl w:val="2"/>
    </w:pPr>
    <w:rPr>
      <w:rFonts w:ascii="Times New Roman" w:eastAsia="Times New Roman" w:hAnsi="Times New Roman" w:cs="Times New Roman"/>
      <w:b/>
      <w:bCs/>
      <w:sz w:val="27"/>
      <w:szCs w:val="27"/>
    </w:rPr>
  </w:style>
  <w:style w:type="character" w:default="1" w:styleId="a0">
    <w:name w:val="Default Paragraph Font"/>
    <w:uiPriority w:val="1"/>
    <w:semiHidden/>
    <w:unhideWhenUsed/>
  </w:style>
  <w:style w:type="table" w:default="1" w:styleId="a1">
    <w:name w:val="Normal Table"/>
    <w:uiPriority w:val="99"/>
    <w:semiHidden/>
    <w:unhideWhenUsed/>
    <w:tblPr>
      <w:tblInd w:w="0" w:type="dxa"/>
      <w:tblCellMar>
        <w:top w:w="0" w:type="dxa"/>
        <w:left w:w="108" w:type="dxa"/>
        <w:bottom w:w="0" w:type="dxa"/>
        <w:right w:w="108" w:type="dxa"/>
      </w:tblCellMar>
    </w:tblPr>
  </w:style>
  <w:style w:type="numbering" w:default="1" w:styleId="a2">
    <w:name w:val="No List"/>
    <w:uiPriority w:val="99"/>
    <w:semiHidden/>
    <w:unhideWhenUsed/>
  </w:style>
  <w:style w:type="character" w:customStyle="1" w:styleId="30">
    <w:name w:val="Заголовок 3 Знак"/>
    <w:basedOn w:val="a0"/>
    <w:link w:val="3"/>
    <w:uiPriority w:val="9"/>
    <w:rsid w:val="00701DCE"/>
    <w:rPr>
      <w:rFonts w:ascii="Times New Roman" w:eastAsia="Times New Roman" w:hAnsi="Times New Roman" w:cs="Times New Roman"/>
      <w:b/>
      <w:bCs/>
      <w:sz w:val="27"/>
      <w:szCs w:val="27"/>
    </w:rPr>
  </w:style>
  <w:style w:type="paragraph" w:styleId="a3">
    <w:name w:val="Normal (Web)"/>
    <w:basedOn w:val="a"/>
    <w:uiPriority w:val="99"/>
    <w:unhideWhenUsed/>
    <w:rsid w:val="00701DCE"/>
    <w:pPr>
      <w:spacing w:before="100" w:beforeAutospacing="1" w:after="100" w:afterAutospacing="1" w:line="240" w:lineRule="auto"/>
    </w:pPr>
    <w:rPr>
      <w:rFonts w:ascii="Times New Roman" w:eastAsia="Times New Roman" w:hAnsi="Times New Roman" w:cs="Times New Roman"/>
      <w:sz w:val="24"/>
      <w:szCs w:val="24"/>
    </w:rPr>
  </w:style>
</w:styles>
</file>

<file path=word/webSettings.xml><?xml version="1.0" encoding="utf-8"?>
<w:webSetting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xmlns:w15="http://schemas.microsoft.com/office/word/2012/wordml" mc:Ignorable="w14 w15">
  <w:optimizeForBrowser/>
  <w:allowPNG/>
</w:webSettings>
</file>

<file path=word/_rels/document.xml.rels><?xml version="1.0" encoding="UTF-8" standalone="yes"?>
<Relationships xmlns="http://schemas.openxmlformats.org/package/2006/relationships"><Relationship Id="rId3" Type="http://schemas.openxmlformats.org/officeDocument/2006/relationships/webSettings" Target="webSettings.xml"/><Relationship Id="rId2" Type="http://schemas.openxmlformats.org/officeDocument/2006/relationships/settings" Target="settings.xml"/><Relationship Id="rId1" Type="http://schemas.openxmlformats.org/officeDocument/2006/relationships/styles" Target="styles.xml"/><Relationship Id="rId5" Type="http://schemas.openxmlformats.org/officeDocument/2006/relationships/theme" Target="theme/theme1.xml"/><Relationship Id="rId4" Type="http://schemas.openxmlformats.org/officeDocument/2006/relationships/fontTable" Target="fontTable.xml"/></Relationships>
</file>

<file path=word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</Template>
  <TotalTime>1</TotalTime>
  <Pages>2</Pages>
  <Words>494</Words>
  <Characters>2816</Characters>
  <Application>Microsoft Office Word</Application>
  <DocSecurity>0</DocSecurity>
  <Lines>23</Lines>
  <Paragraphs>6</Paragraphs>
  <ScaleCrop>false</ScaleCrop>
  <Company/>
  <LinksUpToDate>false</LinksUpToDate>
  <CharactersWithSpaces>3304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Абенова Алмагуль</dc:creator>
  <cp:keywords/>
  <dc:description/>
  <cp:lastModifiedBy>Абенова Алмагуль</cp:lastModifiedBy>
  <cp:revision>3</cp:revision>
  <dcterms:created xsi:type="dcterms:W3CDTF">2022-03-09T08:55:00Z</dcterms:created>
  <dcterms:modified xsi:type="dcterms:W3CDTF">2022-03-09T08:57:00Z</dcterms:modified>
</cp:coreProperties>
</file>