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  <p:sldMasterId id="2147483944" r:id="rId2"/>
    <p:sldMasterId id="2147483971" r:id="rId3"/>
    <p:sldMasterId id="2147483973" r:id="rId4"/>
    <p:sldMasterId id="2147484000" r:id="rId5"/>
    <p:sldMasterId id="2147484002" r:id="rId6"/>
    <p:sldMasterId id="2147484010" r:id="rId7"/>
  </p:sldMasterIdLst>
  <p:notesMasterIdLst>
    <p:notesMasterId r:id="rId13"/>
  </p:notesMasterIdLst>
  <p:sldIdLst>
    <p:sldId id="902" r:id="rId8"/>
    <p:sldId id="2145706285" r:id="rId9"/>
    <p:sldId id="2145706286" r:id="rId10"/>
    <p:sldId id="2145706287" r:id="rId11"/>
    <p:sldId id="2145706288" r:id="rId12"/>
  </p:sldIdLst>
  <p:sldSz cx="13439775" cy="7559675"/>
  <p:notesSz cx="6761163" cy="9942513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4399" userDrawn="1">
          <p15:clr>
            <a:srgbClr val="A4A3A4"/>
          </p15:clr>
        </p15:guide>
        <p15:guide id="7" orient="horz" pos="4536" userDrawn="1">
          <p15:clr>
            <a:srgbClr val="A4A3A4"/>
          </p15:clr>
        </p15:guide>
        <p15:guide id="8" pos="2865" userDrawn="1">
          <p15:clr>
            <a:srgbClr val="A4A3A4"/>
          </p15:clr>
        </p15:guide>
        <p15:guide id="11" pos="8000" userDrawn="1">
          <p15:clr>
            <a:srgbClr val="A4A3A4"/>
          </p15:clr>
        </p15:guide>
        <p15:guide id="12" pos="470" userDrawn="1">
          <p15:clr>
            <a:srgbClr val="A4A3A4"/>
          </p15:clr>
        </p15:guide>
        <p15:guide id="13" orient="horz" pos="249" userDrawn="1">
          <p15:clr>
            <a:srgbClr val="A4A3A4"/>
          </p15:clr>
        </p15:guide>
        <p15:guide id="14" orient="horz" pos="3742" userDrawn="1">
          <p15:clr>
            <a:srgbClr val="A4A3A4"/>
          </p15:clr>
        </p15:guide>
        <p15:guide id="15" orient="horz" pos="976" userDrawn="1">
          <p15:clr>
            <a:srgbClr val="A4A3A4"/>
          </p15:clr>
        </p15:guide>
        <p15:guide id="16" pos="81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EDEC2-2965-4CB3-8BBC-36EA42091EF9}" v="167" dt="2022-04-03T10:25:4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336" y="-96"/>
      </p:cViewPr>
      <p:guideLst>
        <p:guide orient="horz" pos="4399"/>
        <p:guide orient="horz" pos="4536"/>
        <p:guide orient="horz" pos="249"/>
        <p:guide orient="horz" pos="3742"/>
        <p:guide orient="horz" pos="976"/>
        <p:guide pos="2865"/>
        <p:guide pos="8000"/>
        <p:guide pos="470"/>
        <p:guide pos="81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nur Abulgazin" userId="19e4a7fccefc8e58" providerId="LiveId" clId="{E09EDEC2-2965-4CB3-8BBC-36EA42091EF9}"/>
    <pc:docChg chg="undo redo custSel addSld delSld modSld">
      <pc:chgData name="Alnur Abulgazin" userId="19e4a7fccefc8e58" providerId="LiveId" clId="{E09EDEC2-2965-4CB3-8BBC-36EA42091EF9}" dt="2022-04-03T10:25:41.406" v="506"/>
      <pc:docMkLst>
        <pc:docMk/>
      </pc:docMkLst>
      <pc:sldChg chg="add del">
        <pc:chgData name="Alnur Abulgazin" userId="19e4a7fccefc8e58" providerId="LiveId" clId="{E09EDEC2-2965-4CB3-8BBC-36EA42091EF9}" dt="2022-04-03T10:25:41.406" v="506"/>
        <pc:sldMkLst>
          <pc:docMk/>
          <pc:sldMk cId="171403337" sldId="902"/>
        </pc:sldMkLst>
      </pc:sldChg>
      <pc:sldChg chg="modSp del mod">
        <pc:chgData name="Alnur Abulgazin" userId="19e4a7fccefc8e58" providerId="LiveId" clId="{E09EDEC2-2965-4CB3-8BBC-36EA42091EF9}" dt="2022-04-03T10:07:31.145" v="211" actId="47"/>
        <pc:sldMkLst>
          <pc:docMk/>
          <pc:sldMk cId="1394454042" sldId="2145706284"/>
        </pc:sldMkLst>
        <pc:spChg chg="mod">
          <ac:chgData name="Alnur Abulgazin" userId="19e4a7fccefc8e58" providerId="LiveId" clId="{E09EDEC2-2965-4CB3-8BBC-36EA42091EF9}" dt="2022-04-03T09:53:18.037" v="5" actId="242"/>
          <ac:spMkLst>
            <pc:docMk/>
            <pc:sldMk cId="1394454042" sldId="2145706284"/>
            <ac:spMk id="2" creationId="{534F7020-3428-4E28-917A-522711A7A23A}"/>
          </ac:spMkLst>
        </pc:spChg>
      </pc:sldChg>
      <pc:sldChg chg="addSp delSp modSp mod">
        <pc:chgData name="Alnur Abulgazin" userId="19e4a7fccefc8e58" providerId="LiveId" clId="{E09EDEC2-2965-4CB3-8BBC-36EA42091EF9}" dt="2022-04-03T10:25:29.610" v="503" actId="403"/>
        <pc:sldMkLst>
          <pc:docMk/>
          <pc:sldMk cId="63145848" sldId="2145706285"/>
        </pc:sldMkLst>
        <pc:spChg chg="mod">
          <ac:chgData name="Alnur Abulgazin" userId="19e4a7fccefc8e58" providerId="LiveId" clId="{E09EDEC2-2965-4CB3-8BBC-36EA42091EF9}" dt="2022-04-03T10:25:29.610" v="503" actId="403"/>
          <ac:spMkLst>
            <pc:docMk/>
            <pc:sldMk cId="63145848" sldId="2145706285"/>
            <ac:spMk id="2" creationId="{C986F002-251E-4842-8EAB-C1387EFEFEAD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" creationId="{37EFD97F-6AEF-4655-ADD9-F07AF45B55BC}"/>
          </ac:spMkLst>
        </pc:spChg>
        <pc:spChg chg="add mod">
          <ac:chgData name="Alnur Abulgazin" userId="19e4a7fccefc8e58" providerId="LiveId" clId="{E09EDEC2-2965-4CB3-8BBC-36EA42091EF9}" dt="2022-04-03T10:11:55.678" v="361" actId="12789"/>
          <ac:spMkLst>
            <pc:docMk/>
            <pc:sldMk cId="63145848" sldId="2145706285"/>
            <ac:spMk id="6" creationId="{F6754593-E3EE-4D48-80FE-49CF5DB1AE30}"/>
          </ac:spMkLst>
        </pc:spChg>
        <pc:spChg chg="mod">
          <ac:chgData name="Alnur Abulgazin" userId="19e4a7fccefc8e58" providerId="LiveId" clId="{E09EDEC2-2965-4CB3-8BBC-36EA42091EF9}" dt="2022-04-03T10:11:30.260" v="352" actId="12788"/>
          <ac:spMkLst>
            <pc:docMk/>
            <pc:sldMk cId="63145848" sldId="2145706285"/>
            <ac:spMk id="9" creationId="{4AA90B26-F366-4411-9158-1AD2C7E6D4C9}"/>
          </ac:spMkLst>
        </pc:spChg>
        <pc:spChg chg="mod">
          <ac:chgData name="Alnur Abulgazin" userId="19e4a7fccefc8e58" providerId="LiveId" clId="{E09EDEC2-2965-4CB3-8BBC-36EA42091EF9}" dt="2022-04-03T10:11:36.543" v="353" actId="552"/>
          <ac:spMkLst>
            <pc:docMk/>
            <pc:sldMk cId="63145848" sldId="2145706285"/>
            <ac:spMk id="10" creationId="{7FC540E3-8614-45E0-A3B7-DE89CEF26EA9}"/>
          </ac:spMkLst>
        </pc:spChg>
        <pc:spChg chg="del mod">
          <ac:chgData name="Alnur Abulgazin" userId="19e4a7fccefc8e58" providerId="LiveId" clId="{E09EDEC2-2965-4CB3-8BBC-36EA42091EF9}" dt="2022-04-03T10:09:25.913" v="262" actId="478"/>
          <ac:spMkLst>
            <pc:docMk/>
            <pc:sldMk cId="63145848" sldId="2145706285"/>
            <ac:spMk id="12" creationId="{9FD56FA0-CAA2-48B7-ABDA-3D6EFDBFDE91}"/>
          </ac:spMkLst>
        </pc:spChg>
        <pc:spChg chg="add del mod topLvl">
          <ac:chgData name="Alnur Abulgazin" userId="19e4a7fccefc8e58" providerId="LiveId" clId="{E09EDEC2-2965-4CB3-8BBC-36EA42091EF9}" dt="2022-04-03T10:11:43.822" v="354" actId="12789"/>
          <ac:spMkLst>
            <pc:docMk/>
            <pc:sldMk cId="63145848" sldId="2145706285"/>
            <ac:spMk id="18" creationId="{968CC415-18E5-4EC0-9D49-81C116B2A5C2}"/>
          </ac:spMkLst>
        </pc:spChg>
        <pc:spChg chg="add del mod">
          <ac:chgData name="Alnur Abulgazin" userId="19e4a7fccefc8e58" providerId="LiveId" clId="{E09EDEC2-2965-4CB3-8BBC-36EA42091EF9}" dt="2022-04-03T10:11:43.822" v="354" actId="12789"/>
          <ac:spMkLst>
            <pc:docMk/>
            <pc:sldMk cId="63145848" sldId="2145706285"/>
            <ac:spMk id="20" creationId="{F60F7EC7-E685-47F5-A1A8-686C566C5991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23" creationId="{965F31A1-F994-4350-BE89-6FD23BB1822F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2" creationId="{F581EE2B-23FA-4D04-892D-8BD2A4DD60DC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3" creationId="{0A8F4D59-8925-4D27-889D-83EBE66BFE49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4" creationId="{F0872CA9-CAAA-4AF2-AB67-4B30BD72DACF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5" creationId="{34A95A21-0096-46BC-AE04-043FD7EF1C1E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6" creationId="{0011C70E-85AC-4064-B326-DB37770B2964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7" creationId="{2D78A591-5035-4E79-8F51-E5A34FF7523B}"/>
          </ac:spMkLst>
        </pc:spChg>
        <pc:spChg chg="del topLvl">
          <ac:chgData name="Alnur Abulgazin" userId="19e4a7fccefc8e58" providerId="LiveId" clId="{E09EDEC2-2965-4CB3-8BBC-36EA42091EF9}" dt="2022-04-03T09:56:59.372" v="14" actId="478"/>
          <ac:spMkLst>
            <pc:docMk/>
            <pc:sldMk cId="63145848" sldId="2145706285"/>
            <ac:spMk id="38" creationId="{01C72F2C-4B32-4690-ABCF-4806411D769C}"/>
          </ac:spMkLst>
        </pc:spChg>
        <pc:spChg chg="add del mod">
          <ac:chgData name="Alnur Abulgazin" userId="19e4a7fccefc8e58" providerId="LiveId" clId="{E09EDEC2-2965-4CB3-8BBC-36EA42091EF9}" dt="2022-04-03T10:05:46.373" v="188"/>
          <ac:spMkLst>
            <pc:docMk/>
            <pc:sldMk cId="63145848" sldId="2145706285"/>
            <ac:spMk id="40" creationId="{DAF3E9EB-6DC3-4872-9F47-4CD739CBEF22}"/>
          </ac:spMkLst>
        </pc:spChg>
        <pc:spChg chg="add del mod">
          <ac:chgData name="Alnur Abulgazin" userId="19e4a7fccefc8e58" providerId="LiveId" clId="{E09EDEC2-2965-4CB3-8BBC-36EA42091EF9}" dt="2022-04-03T10:11:55.678" v="361" actId="12789"/>
          <ac:spMkLst>
            <pc:docMk/>
            <pc:sldMk cId="63145848" sldId="2145706285"/>
            <ac:spMk id="41" creationId="{C1F7F815-C811-49E6-A6AC-2DB23BB84E57}"/>
          </ac:spMkLst>
        </pc:spChg>
        <pc:spChg chg="add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43" creationId="{4169CE18-5986-4C5F-880B-3B8BEC0B94D6}"/>
          </ac:spMkLst>
        </pc:spChg>
        <pc:spChg chg="add del mod">
          <ac:chgData name="Alnur Abulgazin" userId="19e4a7fccefc8e58" providerId="LiveId" clId="{E09EDEC2-2965-4CB3-8BBC-36EA42091EF9}" dt="2022-04-03T10:01:57.051" v="103"/>
          <ac:spMkLst>
            <pc:docMk/>
            <pc:sldMk cId="63145848" sldId="2145706285"/>
            <ac:spMk id="44" creationId="{84ED8419-04ED-45A6-951C-B9992FF80D5A}"/>
          </ac:spMkLst>
        </pc:spChg>
        <pc:spChg chg="add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47" creationId="{647A668F-85C5-4804-8A7A-815600891417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58" creationId="{3968DA84-8DA6-4E64-8E33-D780E012509B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6" creationId="{E614B55D-0794-48B5-B315-06015B66E0D0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8" creationId="{991008D5-E99E-4F97-80C6-5819462A70F3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9" creationId="{8A401C9F-6774-4464-9E04-54C640282800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0" creationId="{11353395-05C2-4920-8480-90AB8F4C3C04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1" creationId="{8C5EC4CD-40CE-4CAA-A4FF-F8D98AE00098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8" creationId="{47397324-5E7D-4754-9B70-8CA406EEF493}"/>
          </ac:spMkLst>
        </pc:spChg>
        <pc:spChg chg="add del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83" creationId="{E9398C66-7B68-4EBB-B66D-A6025A98954B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93" creationId="{9E23A7F6-5633-4C40-9FBB-F14B5A12C3CD}"/>
          </ac:spMkLst>
        </pc:spChg>
        <pc:grpChg chg="del">
          <ac:chgData name="Alnur Abulgazin" userId="19e4a7fccefc8e58" providerId="LiveId" clId="{E09EDEC2-2965-4CB3-8BBC-36EA42091EF9}" dt="2022-04-03T09:56:59.372" v="14" actId="478"/>
          <ac:grpSpMkLst>
            <pc:docMk/>
            <pc:sldMk cId="63145848" sldId="2145706285"/>
            <ac:grpSpMk id="4" creationId="{CDC97E94-1DEF-4716-A692-64A887823740}"/>
          </ac:grpSpMkLst>
        </pc:grpChg>
        <pc:graphicFrameChg chg="mod">
          <ac:chgData name="Alnur Abulgazin" userId="19e4a7fccefc8e58" providerId="LiveId" clId="{E09EDEC2-2965-4CB3-8BBC-36EA42091EF9}" dt="2022-04-03T10:10:28.914" v="350" actId="14100"/>
          <ac:graphicFrameMkLst>
            <pc:docMk/>
            <pc:sldMk cId="63145848" sldId="2145706285"/>
            <ac:graphicFrameMk id="26" creationId="{F7194318-8742-4E16-8AE4-B5D2150CA3FC}"/>
          </ac:graphicFrameMkLst>
        </pc:graphicFrameChg>
        <pc:graphicFrameChg chg="del">
          <ac:chgData name="Alnur Abulgazin" userId="19e4a7fccefc8e58" providerId="LiveId" clId="{E09EDEC2-2965-4CB3-8BBC-36EA42091EF9}" dt="2022-04-03T09:59:30.327" v="54" actId="478"/>
          <ac:graphicFrameMkLst>
            <pc:docMk/>
            <pc:sldMk cId="63145848" sldId="2145706285"/>
            <ac:graphicFrameMk id="30" creationId="{B6F805CB-31E0-4EAF-AF94-A64CE3766508}"/>
          </ac:graphicFrameMkLst>
        </pc:graphicFrameChg>
        <pc:graphicFrameChg chg="add del mod">
          <ac:chgData name="Alnur Abulgazin" userId="19e4a7fccefc8e58" providerId="LiveId" clId="{E09EDEC2-2965-4CB3-8BBC-36EA42091EF9}" dt="2022-04-03T10:09:14.643" v="260"/>
          <ac:graphicFrameMkLst>
            <pc:docMk/>
            <pc:sldMk cId="63145848" sldId="2145706285"/>
            <ac:graphicFrameMk id="39" creationId="{7B163B98-316A-46E4-A398-62467D5C88D0}"/>
          </ac:graphicFrameMkLst>
        </pc:graphicFrameChg>
        <pc:graphicFrameChg chg="add del mod">
          <ac:chgData name="Alnur Abulgazin" userId="19e4a7fccefc8e58" providerId="LiveId" clId="{E09EDEC2-2965-4CB3-8BBC-36EA42091EF9}" dt="2022-04-03T10:03:55.034" v="133" actId="478"/>
          <ac:graphicFrameMkLst>
            <pc:docMk/>
            <pc:sldMk cId="63145848" sldId="2145706285"/>
            <ac:graphicFrameMk id="42" creationId="{1B3F036A-6B24-46FB-B9CD-096404DB12C3}"/>
          </ac:graphicFrameMkLst>
        </pc:graphicFrameChg>
        <pc:graphicFrameChg chg="add mod">
          <ac:chgData name="Alnur Abulgazin" userId="19e4a7fccefc8e58" providerId="LiveId" clId="{E09EDEC2-2965-4CB3-8BBC-36EA42091EF9}" dt="2022-04-03T10:11:26.266" v="351" actId="14100"/>
          <ac:graphicFrameMkLst>
            <pc:docMk/>
            <pc:sldMk cId="63145848" sldId="2145706285"/>
            <ac:graphicFrameMk id="48" creationId="{3FCE62F5-65D8-47D5-80FE-33CF9DA2C4B0}"/>
          </ac:graphicFrameMkLst>
        </pc:graphicFrameChg>
        <pc:picChg chg="mod">
          <ac:chgData name="Alnur Abulgazin" userId="19e4a7fccefc8e58" providerId="LiveId" clId="{E09EDEC2-2965-4CB3-8BBC-36EA42091EF9}" dt="2022-04-03T10:11:30.260" v="352" actId="12788"/>
          <ac:picMkLst>
            <pc:docMk/>
            <pc:sldMk cId="63145848" sldId="2145706285"/>
            <ac:picMk id="11" creationId="{3D63AE37-9916-48B9-A748-2CCEA75860DD}"/>
          </ac:picMkLst>
        </pc:picChg>
        <pc:picChg chg="del">
          <ac:chgData name="Alnur Abulgazin" userId="19e4a7fccefc8e58" providerId="LiveId" clId="{E09EDEC2-2965-4CB3-8BBC-36EA42091EF9}" dt="2022-04-03T09:59:30.327" v="54" actId="478"/>
          <ac:picMkLst>
            <pc:docMk/>
            <pc:sldMk cId="63145848" sldId="2145706285"/>
            <ac:picMk id="27" creationId="{1F858B62-29CD-4DC6-9C0B-EB8D1C851D82}"/>
          </ac:picMkLst>
        </pc:picChg>
        <pc:picChg chg="add del mod">
          <ac:chgData name="Alnur Abulgazin" userId="19e4a7fccefc8e58" providerId="LiveId" clId="{E09EDEC2-2965-4CB3-8BBC-36EA42091EF9}" dt="2022-04-03T10:11:43.822" v="354" actId="12789"/>
          <ac:picMkLst>
            <pc:docMk/>
            <pc:sldMk cId="63145848" sldId="2145706285"/>
            <ac:picMk id="28" creationId="{CC42A119-1B4B-46DF-946B-96FDD84C810F}"/>
          </ac:picMkLst>
        </pc:picChg>
        <pc:picChg chg="add del mod">
          <ac:chgData name="Alnur Abulgazin" userId="19e4a7fccefc8e58" providerId="LiveId" clId="{E09EDEC2-2965-4CB3-8BBC-36EA42091EF9}" dt="2022-04-03T10:01:57.051" v="103"/>
          <ac:picMkLst>
            <pc:docMk/>
            <pc:sldMk cId="63145848" sldId="2145706285"/>
            <ac:picMk id="45" creationId="{7536E0C4-7FD1-493D-B584-9E93C217E547}"/>
          </ac:picMkLst>
        </pc:picChg>
        <pc:picChg chg="add mod">
          <ac:chgData name="Alnur Abulgazin" userId="19e4a7fccefc8e58" providerId="LiveId" clId="{E09EDEC2-2965-4CB3-8BBC-36EA42091EF9}" dt="2022-04-03T10:05:49.840" v="189" actId="2711"/>
          <ac:picMkLst>
            <pc:docMk/>
            <pc:sldMk cId="63145848" sldId="2145706285"/>
            <ac:picMk id="46" creationId="{05E5A7B0-6C1E-45C3-AB30-8DC84F2916BC}"/>
          </ac:picMkLst>
        </pc:picChg>
        <pc:cxnChg chg="del">
          <ac:chgData name="Alnur Abulgazin" userId="19e4a7fccefc8e58" providerId="LiveId" clId="{E09EDEC2-2965-4CB3-8BBC-36EA42091EF9}" dt="2022-04-03T09:55:42.323" v="7" actId="478"/>
          <ac:cxnSpMkLst>
            <pc:docMk/>
            <pc:sldMk cId="63145848" sldId="2145706285"/>
            <ac:cxnSpMk id="5" creationId="{C01638A1-A1BF-47C7-9670-1D546AB354C1}"/>
          </ac:cxnSpMkLst>
        </pc:cxnChg>
        <pc:cxnChg chg="add del">
          <ac:chgData name="Alnur Abulgazin" userId="19e4a7fccefc8e58" providerId="LiveId" clId="{E09EDEC2-2965-4CB3-8BBC-36EA42091EF9}" dt="2022-04-03T10:00:10.212" v="77" actId="478"/>
          <ac:cxnSpMkLst>
            <pc:docMk/>
            <pc:sldMk cId="63145848" sldId="2145706285"/>
            <ac:cxnSpMk id="73" creationId="{C41E4CA7-8DE5-44D7-B436-943DFBF642E0}"/>
          </ac:cxnSpMkLst>
        </pc:cxnChg>
        <pc:cxnChg chg="add del mod">
          <ac:chgData name="Alnur Abulgazin" userId="19e4a7fccefc8e58" providerId="LiveId" clId="{E09EDEC2-2965-4CB3-8BBC-36EA42091EF9}" dt="2022-04-03T10:00:08.696" v="75" actId="478"/>
          <ac:cxnSpMkLst>
            <pc:docMk/>
            <pc:sldMk cId="63145848" sldId="2145706285"/>
            <ac:cxnSpMk id="75" creationId="{0D1C5A83-36B0-48C9-A3F8-4B8F18DBEE10}"/>
          </ac:cxnSpMkLst>
        </pc:cxnChg>
        <pc:cxnChg chg="add del mod">
          <ac:chgData name="Alnur Abulgazin" userId="19e4a7fccefc8e58" providerId="LiveId" clId="{E09EDEC2-2965-4CB3-8BBC-36EA42091EF9}" dt="2022-04-03T10:00:09.556" v="76" actId="478"/>
          <ac:cxnSpMkLst>
            <pc:docMk/>
            <pc:sldMk cId="63145848" sldId="2145706285"/>
            <ac:cxnSpMk id="77" creationId="{BE47A8FC-FB48-42D7-8433-9A4590817580}"/>
          </ac:cxnSpMkLst>
        </pc:cxnChg>
      </pc:sldChg>
      <pc:sldChg chg="delSp modSp mod">
        <pc:chgData name="Alnur Abulgazin" userId="19e4a7fccefc8e58" providerId="LiveId" clId="{E09EDEC2-2965-4CB3-8BBC-36EA42091EF9}" dt="2022-04-03T10:22:53.051" v="490"/>
        <pc:sldMkLst>
          <pc:docMk/>
          <pc:sldMk cId="2270751889" sldId="2145706286"/>
        </pc:sldMkLst>
        <pc:spChg chg="mod">
          <ac:chgData name="Alnur Abulgazin" userId="19e4a7fccefc8e58" providerId="LiveId" clId="{E09EDEC2-2965-4CB3-8BBC-36EA42091EF9}" dt="2022-04-03T09:53:11.574" v="3" actId="242"/>
          <ac:spMkLst>
            <pc:docMk/>
            <pc:sldMk cId="2270751889" sldId="2145706286"/>
            <ac:spMk id="2" creationId="{BA2345FB-3457-472F-A56F-E044CDF18088}"/>
          </ac:spMkLst>
        </pc:spChg>
        <pc:grpChg chg="del">
          <ac:chgData name="Alnur Abulgazin" userId="19e4a7fccefc8e58" providerId="LiveId" clId="{E09EDEC2-2965-4CB3-8BBC-36EA42091EF9}" dt="2022-04-03T09:55:03.285" v="6" actId="478"/>
          <ac:grpSpMkLst>
            <pc:docMk/>
            <pc:sldMk cId="2270751889" sldId="2145706286"/>
            <ac:grpSpMk id="23" creationId="{33F6A21D-C14B-4C32-B9B5-2770DADCCEF2}"/>
          </ac:grpSpMkLst>
        </pc:grpChg>
        <pc:graphicFrameChg chg="mod">
          <ac:chgData name="Alnur Abulgazin" userId="19e4a7fccefc8e58" providerId="LiveId" clId="{E09EDEC2-2965-4CB3-8BBC-36EA42091EF9}" dt="2022-04-03T10:22:53.051" v="490"/>
          <ac:graphicFrameMkLst>
            <pc:docMk/>
            <pc:sldMk cId="2270751889" sldId="2145706286"/>
            <ac:graphicFrameMk id="3" creationId="{12C039BB-A29C-4943-BFBA-4832C1D148AD}"/>
          </ac:graphicFrameMkLst>
        </pc:graphicFrameChg>
      </pc:sldChg>
      <pc:sldChg chg="modSp mod">
        <pc:chgData name="Alnur Abulgazin" userId="19e4a7fccefc8e58" providerId="LiveId" clId="{E09EDEC2-2965-4CB3-8BBC-36EA42091EF9}" dt="2022-04-03T10:22:43.148" v="488" actId="3064"/>
        <pc:sldMkLst>
          <pc:docMk/>
          <pc:sldMk cId="3632927682" sldId="2145706287"/>
        </pc:sldMkLst>
        <pc:spChg chg="mod">
          <ac:chgData name="Alnur Abulgazin" userId="19e4a7fccefc8e58" providerId="LiveId" clId="{E09EDEC2-2965-4CB3-8BBC-36EA42091EF9}" dt="2022-04-03T10:13:13.097" v="389"/>
          <ac:spMkLst>
            <pc:docMk/>
            <pc:sldMk cId="3632927682" sldId="2145706287"/>
            <ac:spMk id="2" creationId="{11F5C2D9-E65F-4ECF-B3D0-3E91BFB114CA}"/>
          </ac:spMkLst>
        </pc:spChg>
        <pc:graphicFrameChg chg="mod modGraphic">
          <ac:chgData name="Alnur Abulgazin" userId="19e4a7fccefc8e58" providerId="LiveId" clId="{E09EDEC2-2965-4CB3-8BBC-36EA42091EF9}" dt="2022-04-03T10:22:43.148" v="488" actId="3064"/>
          <ac:graphicFrameMkLst>
            <pc:docMk/>
            <pc:sldMk cId="3632927682" sldId="2145706287"/>
            <ac:graphicFrameMk id="3" creationId="{F4EF3904-1D1E-4ED3-85A0-79B9129AA1EA}"/>
          </ac:graphicFrameMkLst>
        </pc:graphicFrameChg>
      </pc:sldChg>
      <pc:sldChg chg="addSp delSp modSp new add mod">
        <pc:chgData name="Alnur Abulgazin" userId="19e4a7fccefc8e58" providerId="LiveId" clId="{E09EDEC2-2965-4CB3-8BBC-36EA42091EF9}" dt="2022-04-03T10:23:06.038" v="493" actId="3064"/>
        <pc:sldMkLst>
          <pc:docMk/>
          <pc:sldMk cId="237252067" sldId="2145706288"/>
        </pc:sldMkLst>
        <pc:spChg chg="mod">
          <ac:chgData name="Alnur Abulgazin" userId="19e4a7fccefc8e58" providerId="LiveId" clId="{E09EDEC2-2965-4CB3-8BBC-36EA42091EF9}" dt="2022-04-03T10:12:38.729" v="376" actId="114"/>
          <ac:spMkLst>
            <pc:docMk/>
            <pc:sldMk cId="237252067" sldId="2145706288"/>
            <ac:spMk id="2" creationId="{5D63987A-13D5-4759-B694-3F1C5EEAB077}"/>
          </ac:spMkLst>
        </pc:spChg>
        <pc:graphicFrameChg chg="add del mod modGraphic">
          <ac:chgData name="Alnur Abulgazin" userId="19e4a7fccefc8e58" providerId="LiveId" clId="{E09EDEC2-2965-4CB3-8BBC-36EA42091EF9}" dt="2022-04-03T10:16:59.533" v="417" actId="478"/>
          <ac:graphicFrameMkLst>
            <pc:docMk/>
            <pc:sldMk cId="237252067" sldId="2145706288"/>
            <ac:graphicFrameMk id="3" creationId="{DE6C6A8B-87A0-4A83-8A1E-4002349FC133}"/>
          </ac:graphicFrameMkLst>
        </pc:graphicFrameChg>
        <pc:graphicFrameChg chg="add mod modGraphic">
          <ac:chgData name="Alnur Abulgazin" userId="19e4a7fccefc8e58" providerId="LiveId" clId="{E09EDEC2-2965-4CB3-8BBC-36EA42091EF9}" dt="2022-04-03T10:23:06.038" v="493" actId="3064"/>
          <ac:graphicFrameMkLst>
            <pc:docMk/>
            <pc:sldMk cId="237252067" sldId="2145706288"/>
            <ac:graphicFrameMk id="4" creationId="{761F6E62-CD6E-43D5-9ABF-E8D626A2004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2126221000879E-3"/>
          <c:y val="0.23284825142143722"/>
          <c:w val="0.97406627476432162"/>
          <c:h val="0.7507354957009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реальный рост ВВП</c:v>
                </c:pt>
              </c:strCache>
            </c:strRef>
          </c:tx>
          <c:spPr>
            <a:solidFill>
              <a:schemeClr val="tx2"/>
            </a:solidFill>
            <a:ln w="19050" cap="rnd">
              <a:noFill/>
              <a:round/>
              <a:headEnd type="none"/>
              <a:tailEnd type="none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 cap="rnd">
                <a:noFill/>
                <a:round/>
                <a:headEnd type="none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4-489B-B5BD-141E5510B69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D74-489B-B5BD-141E5510B69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74-489B-B5BD-141E5510B69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D74-489B-B5BD-141E5510B69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D74-489B-B5BD-141E5510B69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D74-489B-B5BD-141E5510B6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қаңтар</c:v>
                </c:pt>
                <c:pt idx="2">
                  <c:v>қаңтар-ақпан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</c:v>
                </c:pt>
                <c:pt idx="1">
                  <c:v>1.4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74-489B-B5BD-141E5510B6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4005632"/>
        <c:axId val="103936768"/>
      </c:barChart>
      <c:valAx>
        <c:axId val="103936768"/>
        <c:scaling>
          <c:orientation val="minMax"/>
          <c:max val="5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04005632"/>
        <c:crossesAt val="1"/>
        <c:crossBetween val="between"/>
      </c:valAx>
      <c:catAx>
        <c:axId val="1040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03936768"/>
        <c:crosses val="autoZero"/>
        <c:auto val="1"/>
        <c:lblAlgn val="ctr"/>
        <c:lblOffset val="1"/>
        <c:noMultiLvlLbl val="0"/>
      </c:catAx>
      <c:spPr>
        <a:ln w="6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542261713079319E-2"/>
          <c:y val="6.1616809116809119E-2"/>
          <c:w val="0.96921499372566966"/>
          <c:h val="0.78910327635327637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77DB97"/>
              </a:solidFill>
              <a:prstDash val="solid"/>
            </a:ln>
          </c:spPr>
          <c:marker>
            <c:symbol val="diamond"/>
            <c:size val="4"/>
            <c:spPr>
              <a:noFill/>
              <a:ln>
                <a:solidFill>
                  <a:srgbClr val="77DB97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65-48F0-83A0-3F1185D0AAF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'$50'!$C$2:$O$3</c:f>
              <c:multiLvlStrCache>
                <c:ptCount val="13"/>
                <c:lvl>
                  <c:pt idx="0">
                    <c:v>03</c:v>
                  </c:pt>
                  <c:pt idx="1">
                    <c:v>10</c:v>
                  </c:pt>
                  <c:pt idx="2">
                    <c:v>17</c:v>
                  </c:pt>
                  <c:pt idx="3">
                    <c:v>24</c:v>
                  </c:pt>
                  <c:pt idx="4">
                    <c:v>31</c:v>
                  </c:pt>
                  <c:pt idx="5">
                    <c:v>07</c:v>
                  </c:pt>
                  <c:pt idx="6">
                    <c:v>14</c:v>
                  </c:pt>
                  <c:pt idx="7">
                    <c:v>21</c:v>
                  </c:pt>
                  <c:pt idx="8">
                    <c:v>28</c:v>
                  </c:pt>
                  <c:pt idx="9">
                    <c:v>07</c:v>
                  </c:pt>
                  <c:pt idx="10">
                    <c:v>14</c:v>
                  </c:pt>
                  <c:pt idx="11">
                    <c:v>21</c:v>
                  </c:pt>
                  <c:pt idx="12">
                    <c:v>28</c:v>
                  </c:pt>
                </c:lvl>
                <c:lvl>
                  <c:pt idx="0">
                    <c:v>январь</c:v>
                  </c:pt>
                  <c:pt idx="5">
                    <c:v>февраль</c:v>
                  </c:pt>
                  <c:pt idx="9">
                    <c:v>март</c:v>
                  </c:pt>
                </c:lvl>
              </c:multiLvlStrCache>
            </c:multiLvlStrRef>
          </c:cat>
          <c:val>
            <c:numRef>
              <c:f>'$50'!$C$4:$O$4</c:f>
              <c:numCache>
                <c:formatCode>General</c:formatCode>
                <c:ptCount val="13"/>
                <c:pt idx="0">
                  <c:v>78.98</c:v>
                </c:pt>
                <c:pt idx="1">
                  <c:v>80.87</c:v>
                </c:pt>
                <c:pt idx="2">
                  <c:v>86.48</c:v>
                </c:pt>
                <c:pt idx="3">
                  <c:v>86.27</c:v>
                </c:pt>
                <c:pt idx="4">
                  <c:v>91.21</c:v>
                </c:pt>
                <c:pt idx="5">
                  <c:v>92.69</c:v>
                </c:pt>
                <c:pt idx="6">
                  <c:v>96.48</c:v>
                </c:pt>
                <c:pt idx="7">
                  <c:v>95.39</c:v>
                </c:pt>
                <c:pt idx="8">
                  <c:v>100.99</c:v>
                </c:pt>
                <c:pt idx="9">
                  <c:v>123.21</c:v>
                </c:pt>
                <c:pt idx="10" formatCode="0.00">
                  <c:v>106.9</c:v>
                </c:pt>
                <c:pt idx="11">
                  <c:v>115.62</c:v>
                </c:pt>
                <c:pt idx="12">
                  <c:v>111.91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8565-48F0-83A0-3F1185D0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08128"/>
        <c:axId val="104609664"/>
      </c:lineChart>
      <c:catAx>
        <c:axId val="104608128"/>
        <c:scaling>
          <c:orientation val="minMax"/>
        </c:scaling>
        <c:delete val="0"/>
        <c:axPos val="b"/>
        <c:numFmt formatCode="[$-419]d\ mmm;@" sourceLinked="0"/>
        <c:majorTickMark val="out"/>
        <c:minorTickMark val="none"/>
        <c:tickLblPos val="nextTo"/>
        <c:txPr>
          <a:bodyPr/>
          <a:lstStyle/>
          <a:p>
            <a:pPr>
              <a:defRPr sz="4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609664"/>
        <c:crosses val="autoZero"/>
        <c:auto val="1"/>
        <c:lblAlgn val="ctr"/>
        <c:lblOffset val="100"/>
        <c:noMultiLvlLbl val="0"/>
      </c:catAx>
      <c:valAx>
        <c:axId val="104609664"/>
        <c:scaling>
          <c:orientation val="minMax"/>
          <c:max val="130"/>
          <c:min val="55"/>
        </c:scaling>
        <c:delete val="1"/>
        <c:axPos val="l"/>
        <c:numFmt formatCode="General" sourceLinked="1"/>
        <c:majorTickMark val="out"/>
        <c:minorTickMark val="none"/>
        <c:tickLblPos val="nextTo"/>
        <c:crossAx val="104608128"/>
        <c:crosses val="autoZero"/>
        <c:crossBetween val="between"/>
        <c:majorUnit val="1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2126221000879E-3"/>
          <c:y val="0.23284825142143722"/>
          <c:w val="0.97406627476432162"/>
          <c:h val="0.7507354957009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реальный рост ВВП</c:v>
                </c:pt>
              </c:strCache>
            </c:strRef>
          </c:tx>
          <c:spPr>
            <a:solidFill>
              <a:schemeClr val="tx2"/>
            </a:solidFill>
            <a:ln w="19050" cap="rnd">
              <a:noFill/>
              <a:round/>
              <a:headEnd type="none"/>
              <a:tailEnd type="none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 cap="rnd">
                <a:noFill/>
                <a:round/>
                <a:headEnd type="none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4-489B-B5BD-141E5510B69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D74-489B-B5BD-141E5510B69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74-489B-B5BD-141E5510B69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D74-489B-B5BD-141E5510B69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D74-489B-B5BD-141E5510B6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3.6</c:v>
                </c:pt>
                <c:pt idx="1">
                  <c:v>3.5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74-489B-B5BD-141E5510B6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30914560"/>
        <c:axId val="130890752"/>
      </c:barChart>
      <c:valAx>
        <c:axId val="130890752"/>
        <c:scaling>
          <c:orientation val="minMax"/>
          <c:max val="5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30914560"/>
        <c:crossesAt val="1"/>
        <c:crossBetween val="between"/>
      </c:valAx>
      <c:catAx>
        <c:axId val="1309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30890752"/>
        <c:crosses val="autoZero"/>
        <c:auto val="1"/>
        <c:lblAlgn val="ctr"/>
        <c:lblOffset val="1"/>
        <c:noMultiLvlLbl val="0"/>
      </c:catAx>
      <c:spPr>
        <a:ln w="6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131" cy="49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565" y="0"/>
            <a:ext cx="2930131" cy="49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8F14-C272-4EB6-850A-74D1B668A25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411" y="4785493"/>
            <a:ext cx="5408343" cy="3914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402"/>
            <a:ext cx="2930131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565" y="9444402"/>
            <a:ext cx="2930131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FDE73-F3CE-4DBD-9776-DD9A43D18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xmlns="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xmlns="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xmlns="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90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33FF2-67A3-4064-8E89-8EA179FFBFEB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90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99832A-507F-44D5-B815-A53E230E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6" y="468347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81B742-2A43-4997-AA33-4A6AFA539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308" y="5829989"/>
            <a:ext cx="1356109" cy="12807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0903" y="1728061"/>
            <a:ext cx="5604923" cy="1755262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0904" y="3723091"/>
            <a:ext cx="5604923" cy="711810"/>
          </a:xfrm>
        </p:spPr>
        <p:txBody>
          <a:bodyPr>
            <a:noAutofit/>
          </a:bodyPr>
          <a:lstStyle>
            <a:lvl1pPr marL="0" marR="0" indent="0" algn="l" defTabSz="104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(Arial16 point)</a:t>
            </a:r>
          </a:p>
          <a:p>
            <a:r>
              <a:rPr lang="en-IN" b="1" dirty="0"/>
              <a:t>XX Month 200X (Arial bold 16 point)</a:t>
            </a:r>
            <a:endParaRPr lang="en-GB" sz="1824" dirty="0"/>
          </a:p>
        </p:txBody>
      </p:sp>
    </p:spTree>
    <p:extLst>
      <p:ext uri="{BB962C8B-B14F-4D97-AF65-F5344CB8AC3E}">
        <p14:creationId xmlns:p14="http://schemas.microsoft.com/office/powerpoint/2010/main" val="42807358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22" userDrawn="1">
          <p15:clr>
            <a:srgbClr val="FBAE40"/>
          </p15:clr>
        </p15:guide>
        <p15:guide id="3" pos="8125" userDrawn="1">
          <p15:clr>
            <a:srgbClr val="FBAE40"/>
          </p15:clr>
        </p15:guide>
        <p15:guide id="4" pos="980" userDrawn="1">
          <p15:clr>
            <a:srgbClr val="FBAE40"/>
          </p15:clr>
        </p15:guide>
        <p15:guide id="5" pos="1086" userDrawn="1">
          <p15:clr>
            <a:srgbClr val="FBAE40"/>
          </p15:clr>
        </p15:guide>
        <p15:guide id="6" pos="1725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80" userDrawn="1">
          <p15:clr>
            <a:srgbClr val="FBAE40"/>
          </p15:clr>
        </p15:guide>
        <p15:guide id="10" pos="2921" userDrawn="1">
          <p15:clr>
            <a:srgbClr val="FBAE40"/>
          </p15:clr>
        </p15:guide>
        <p15:guide id="11" pos="3036" userDrawn="1">
          <p15:clr>
            <a:srgbClr val="FBAE40"/>
          </p15:clr>
        </p15:guide>
        <p15:guide id="12" pos="3577" userDrawn="1">
          <p15:clr>
            <a:srgbClr val="FBAE40"/>
          </p15:clr>
        </p15:guide>
        <p15:guide id="13" pos="3687" userDrawn="1">
          <p15:clr>
            <a:srgbClr val="FBAE40"/>
          </p15:clr>
        </p15:guide>
        <p15:guide id="14" pos="4217" userDrawn="1">
          <p15:clr>
            <a:srgbClr val="FBAE40"/>
          </p15:clr>
        </p15:guide>
        <p15:guide id="15" pos="4330" userDrawn="1">
          <p15:clr>
            <a:srgbClr val="FBAE40"/>
          </p15:clr>
        </p15:guide>
        <p15:guide id="16" pos="4860" userDrawn="1">
          <p15:clr>
            <a:srgbClr val="FBAE40"/>
          </p15:clr>
        </p15:guide>
        <p15:guide id="17" pos="4974" userDrawn="1">
          <p15:clr>
            <a:srgbClr val="FBAE40"/>
          </p15:clr>
        </p15:guide>
        <p15:guide id="18" pos="5517" userDrawn="1">
          <p15:clr>
            <a:srgbClr val="FBAE40"/>
          </p15:clr>
        </p15:guide>
        <p15:guide id="19" pos="5631" userDrawn="1">
          <p15:clr>
            <a:srgbClr val="FBAE40"/>
          </p15:clr>
        </p15:guide>
        <p15:guide id="20" pos="6172" userDrawn="1">
          <p15:clr>
            <a:srgbClr val="FBAE40"/>
          </p15:clr>
        </p15:guide>
        <p15:guide id="21" pos="6289" userDrawn="1">
          <p15:clr>
            <a:srgbClr val="FBAE40"/>
          </p15:clr>
        </p15:guide>
        <p15:guide id="22" pos="6812" userDrawn="1">
          <p15:clr>
            <a:srgbClr val="FBAE40"/>
          </p15:clr>
        </p15:guide>
        <p15:guide id="23" pos="6932" userDrawn="1">
          <p15:clr>
            <a:srgbClr val="FBAE40"/>
          </p15:clr>
        </p15:guide>
        <p15:guide id="24" pos="7454" userDrawn="1">
          <p15:clr>
            <a:srgbClr val="FBAE40"/>
          </p15:clr>
        </p15:guide>
        <p15:guide id="25" pos="7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5"/>
            <a:ext cx="5592446" cy="1599864"/>
          </a:xfrm>
        </p:spPr>
        <p:txBody>
          <a:bodyPr anchor="ctr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765005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972" y="3970579"/>
            <a:ext cx="10079831" cy="1825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94" indent="0" algn="ctr">
              <a:buNone/>
              <a:defRPr sz="2205"/>
            </a:lvl2pPr>
            <a:lvl3pPr marL="1007989" indent="0" algn="ctr">
              <a:buNone/>
              <a:defRPr sz="1984"/>
            </a:lvl3pPr>
            <a:lvl4pPr marL="1511983" indent="0" algn="ctr">
              <a:buNone/>
              <a:defRPr sz="1764"/>
            </a:lvl4pPr>
            <a:lvl5pPr marL="2015978" indent="0" algn="ctr">
              <a:buNone/>
              <a:defRPr sz="1764"/>
            </a:lvl5pPr>
            <a:lvl6pPr marL="2519972" indent="0" algn="ctr">
              <a:buNone/>
              <a:defRPr sz="1764"/>
            </a:lvl6pPr>
            <a:lvl7pPr marL="3023967" indent="0" algn="ctr">
              <a:buNone/>
              <a:defRPr sz="1764"/>
            </a:lvl7pPr>
            <a:lvl8pPr marL="3527961" indent="0" algn="ctr">
              <a:buNone/>
              <a:defRPr sz="1764"/>
            </a:lvl8pPr>
            <a:lvl9pPr marL="4031955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85" y="7006700"/>
            <a:ext cx="3023949" cy="402483"/>
          </a:xfrm>
          <a:prstGeom prst="rect">
            <a:avLst/>
          </a:prstGeom>
        </p:spPr>
        <p:txBody>
          <a:bodyPr/>
          <a:lstStyle/>
          <a:p>
            <a:fld id="{4B2A65A1-2B96-40B7-BDF6-2CD69FAB66B8}" type="datetime1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51926" y="7006700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841" y="7006700"/>
            <a:ext cx="3023949" cy="402483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420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3439775" cy="4017427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543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23985" y="7006700"/>
            <a:ext cx="3023949" cy="403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51926" y="7006700"/>
            <a:ext cx="4535924" cy="403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560805"/>
            <a:ext cx="10713130" cy="1599864"/>
          </a:xfrm>
        </p:spPr>
        <p:txBody>
          <a:bodyPr anchor="b" anchorCtr="0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0734304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5"/>
            <a:ext cx="5592446" cy="1599864"/>
          </a:xfrm>
        </p:spPr>
        <p:txBody>
          <a:bodyPr anchor="ctr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0734130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8" y="1982788"/>
            <a:ext cx="7882996" cy="3478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000"/>
            </a:lvl1pPr>
            <a:lvl2pPr marL="504000" indent="-252000">
              <a:buClr>
                <a:schemeClr val="bg1"/>
              </a:buClr>
              <a:defRPr sz="1000"/>
            </a:lvl2pPr>
            <a:lvl3pPr marL="756000" indent="-252000"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 hangingPunct="0">
              <a:spcAft>
                <a:spcPts val="600"/>
              </a:spcAft>
              <a:buSzPct val="100000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8" y="1886151"/>
            <a:ext cx="7899624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5" y="1988962"/>
            <a:ext cx="3512101" cy="233363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5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8" y="1577094"/>
            <a:ext cx="7882996" cy="233363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6">
            <a:extLst>
              <a:ext uri="{FF2B5EF4-FFF2-40B4-BE49-F238E27FC236}">
                <a16:creationId xmlns:a16="http://schemas.microsoft.com/office/drawing/2014/main" xmlns="" id="{A29C7976-6628-4B6E-BA3D-C75CC2C980CE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7740577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8000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41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0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0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40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40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3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3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2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2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6">
            <a:extLst>
              <a:ext uri="{FF2B5EF4-FFF2-40B4-BE49-F238E27FC236}">
                <a16:creationId xmlns:a16="http://schemas.microsoft.com/office/drawing/2014/main" xmlns="" id="{3F542DF7-C3BC-407B-8C25-2E4EC1501A38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41502548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0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0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6">
            <a:extLst>
              <a:ext uri="{FF2B5EF4-FFF2-40B4-BE49-F238E27FC236}">
                <a16:creationId xmlns:a16="http://schemas.microsoft.com/office/drawing/2014/main" xmlns="" id="{59AA97FD-AC33-4D55-B071-5FAF24F2C3D2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756313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26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88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4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88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6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4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6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330E9B00-681D-407E-9CB6-083424D5E1A5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3380426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578084D-D52D-48ED-A986-4253C5D11E5A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9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6">
            <a:extLst>
              <a:ext uri="{FF2B5EF4-FFF2-40B4-BE49-F238E27FC236}">
                <a16:creationId xmlns:a16="http://schemas.microsoft.com/office/drawing/2014/main" xmlns="" id="{2E11A944-CCF0-405E-B754-84EE6CD598A8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5655934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555BCE78-F495-414C-99E3-A74D70DA496C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7322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6" y="468347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0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2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104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20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824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8" y="4473419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8" y="426310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8" y="409851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8" y="3257267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8" y="304695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8" y="2882363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8" y="2059403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8" y="1849091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8" y="1684499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8" y="843251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8" y="632939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8" y="46834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647281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" userDrawn="1">
          <p15:clr>
            <a:srgbClr val="FBAE40"/>
          </p15:clr>
        </p15:guide>
        <p15:guide id="2" pos="427" userDrawn="1">
          <p15:clr>
            <a:srgbClr val="FBAE40"/>
          </p15:clr>
        </p15:guide>
        <p15:guide id="3" pos="81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4142FE31-C765-419A-B326-BA3A39CA86B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27200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E310FB8D-C94A-446F-88BF-0850960F61F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9368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7BD0EFFA-5A2C-4553-AC29-3327BA20D8E9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323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BE2EE969-FA71-4DFE-8EC9-13F5B51DA22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89425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2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8C4F51E1-ECA5-4E9C-BFDA-C92059077955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76872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899E1D95-11F6-4602-82EB-F8F6B2F36240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113041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6102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779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8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8" y="6995972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6">
            <a:extLst>
              <a:ext uri="{FF2B5EF4-FFF2-40B4-BE49-F238E27FC236}">
                <a16:creationId xmlns:a16="http://schemas.microsoft.com/office/drawing/2014/main" xmlns="" id="{306F1EA8-BE5E-43FE-BDAF-7E6D793B3BE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</p:spTree>
    <p:extLst>
      <p:ext uri="{BB962C8B-B14F-4D97-AF65-F5344CB8AC3E}">
        <p14:creationId xmlns:p14="http://schemas.microsoft.com/office/powerpoint/2010/main" val="32207726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69" userDrawn="1">
          <p15:clr>
            <a:srgbClr val="FBAE40"/>
          </p15:clr>
        </p15:guide>
        <p15:guide id="3" pos="7985" userDrawn="1">
          <p15:clr>
            <a:srgbClr val="FBAE40"/>
          </p15:clr>
        </p15:guide>
        <p15:guide id="4" pos="999" userDrawn="1">
          <p15:clr>
            <a:srgbClr val="FBAE40"/>
          </p15:clr>
        </p15:guide>
        <p15:guide id="5" pos="1100" userDrawn="1">
          <p15:clr>
            <a:srgbClr val="FBAE40"/>
          </p15:clr>
        </p15:guide>
        <p15:guide id="6" pos="1743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67" userDrawn="1">
          <p15:clr>
            <a:srgbClr val="FBAE40"/>
          </p15:clr>
        </p15:guide>
        <p15:guide id="10" pos="2902" userDrawn="1">
          <p15:clr>
            <a:srgbClr val="FBAE40"/>
          </p15:clr>
        </p15:guide>
        <p15:guide id="11" pos="3011" userDrawn="1">
          <p15:clr>
            <a:srgbClr val="FBAE40"/>
          </p15:clr>
        </p15:guide>
        <p15:guide id="12" pos="3540" userDrawn="1">
          <p15:clr>
            <a:srgbClr val="FBAE40"/>
          </p15:clr>
        </p15:guide>
        <p15:guide id="13" pos="3654" userDrawn="1">
          <p15:clr>
            <a:srgbClr val="FBAE40"/>
          </p15:clr>
        </p15:guide>
        <p15:guide id="14" pos="4190" userDrawn="1">
          <p15:clr>
            <a:srgbClr val="FBAE40"/>
          </p15:clr>
        </p15:guide>
        <p15:guide id="15" pos="4298" userDrawn="1">
          <p15:clr>
            <a:srgbClr val="FBAE40"/>
          </p15:clr>
        </p15:guide>
        <p15:guide id="16" pos="4821" userDrawn="1">
          <p15:clr>
            <a:srgbClr val="FBAE40"/>
          </p15:clr>
        </p15:guide>
        <p15:guide id="17" pos="4914" userDrawn="1">
          <p15:clr>
            <a:srgbClr val="FBAE40"/>
          </p15:clr>
        </p15:guide>
        <p15:guide id="18" pos="5457" userDrawn="1">
          <p15:clr>
            <a:srgbClr val="FBAE40"/>
          </p15:clr>
        </p15:guide>
        <p15:guide id="19" pos="5557" userDrawn="1">
          <p15:clr>
            <a:srgbClr val="FBAE40"/>
          </p15:clr>
        </p15:guide>
        <p15:guide id="20" pos="6080" userDrawn="1">
          <p15:clr>
            <a:srgbClr val="FBAE40"/>
          </p15:clr>
        </p15:guide>
        <p15:guide id="21" pos="6208" userDrawn="1">
          <p15:clr>
            <a:srgbClr val="FBAE40"/>
          </p15:clr>
        </p15:guide>
        <p15:guide id="22" pos="6711" userDrawn="1">
          <p15:clr>
            <a:srgbClr val="FBAE40"/>
          </p15:clr>
        </p15:guide>
        <p15:guide id="23" pos="6824" userDrawn="1">
          <p15:clr>
            <a:srgbClr val="FBAE40"/>
          </p15:clr>
        </p15:guide>
        <p15:guide id="24" pos="7355" userDrawn="1">
          <p15:clr>
            <a:srgbClr val="FBAE40"/>
          </p15:clr>
        </p15:guide>
        <p15:guide id="25" pos="74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18F30F-2F52-4E33-A765-DC0F82B4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43977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3371-FDB2-4298-89BD-1063CC6277E8}"/>
              </a:ext>
            </a:extLst>
          </p:cNvPr>
          <p:cNvSpPr/>
          <p:nvPr/>
        </p:nvSpPr>
        <p:spPr>
          <a:xfrm>
            <a:off x="-4" y="5207776"/>
            <a:ext cx="13439780" cy="158193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988" y="5406744"/>
            <a:ext cx="11969800" cy="878987"/>
          </a:xfrm>
          <a:prstGeom prst="rect">
            <a:avLst/>
          </a:prstGeom>
        </p:spPr>
        <p:txBody>
          <a:bodyPr lIns="0" anchor="ctr"/>
          <a:lstStyle>
            <a:lvl1pPr algn="ctr">
              <a:defRPr sz="2386" b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0920" y="6340662"/>
            <a:ext cx="3877937" cy="289002"/>
          </a:xfrm>
        </p:spPr>
        <p:txBody>
          <a:bodyPr>
            <a:noAutofit/>
          </a:bodyPr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73" b="0" i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451">
                <a:solidFill>
                  <a:srgbClr val="404040"/>
                </a:solidFill>
              </a:defRPr>
            </a:lvl2pPr>
            <a:lvl3pPr marL="82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b="1" dirty="0"/>
              <a:t>XX Month 200X (Arial bold 16 point)</a:t>
            </a:r>
            <a:endParaRPr lang="en-GB" sz="145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0CE641-D2EC-4D15-BBF5-D324C18AC42E}"/>
              </a:ext>
            </a:extLst>
          </p:cNvPr>
          <p:cNvSpPr/>
          <p:nvPr/>
        </p:nvSpPr>
        <p:spPr>
          <a:xfrm>
            <a:off x="293993" y="165368"/>
            <a:ext cx="12851787" cy="72289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61E54D-9ACC-4764-9883-C131D2A22BA9}"/>
              </a:ext>
            </a:extLst>
          </p:cNvPr>
          <p:cNvSpPr/>
          <p:nvPr/>
        </p:nvSpPr>
        <p:spPr>
          <a:xfrm>
            <a:off x="531992" y="299237"/>
            <a:ext cx="12375793" cy="69612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13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22" userDrawn="1">
          <p15:clr>
            <a:srgbClr val="FBAE40"/>
          </p15:clr>
        </p15:guide>
        <p15:guide id="3" pos="8125" userDrawn="1">
          <p15:clr>
            <a:srgbClr val="FBAE40"/>
          </p15:clr>
        </p15:guide>
        <p15:guide id="4" pos="980" userDrawn="1">
          <p15:clr>
            <a:srgbClr val="FBAE40"/>
          </p15:clr>
        </p15:guide>
        <p15:guide id="5" pos="1086" userDrawn="1">
          <p15:clr>
            <a:srgbClr val="FBAE40"/>
          </p15:clr>
        </p15:guide>
        <p15:guide id="6" pos="1725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80" userDrawn="1">
          <p15:clr>
            <a:srgbClr val="FBAE40"/>
          </p15:clr>
        </p15:guide>
        <p15:guide id="10" pos="2921" userDrawn="1">
          <p15:clr>
            <a:srgbClr val="FBAE40"/>
          </p15:clr>
        </p15:guide>
        <p15:guide id="11" pos="3036" userDrawn="1">
          <p15:clr>
            <a:srgbClr val="FBAE40"/>
          </p15:clr>
        </p15:guide>
        <p15:guide id="12" pos="3577" userDrawn="1">
          <p15:clr>
            <a:srgbClr val="FBAE40"/>
          </p15:clr>
        </p15:guide>
        <p15:guide id="13" pos="3687" userDrawn="1">
          <p15:clr>
            <a:srgbClr val="FBAE40"/>
          </p15:clr>
        </p15:guide>
        <p15:guide id="14" pos="4217" userDrawn="1">
          <p15:clr>
            <a:srgbClr val="FBAE40"/>
          </p15:clr>
        </p15:guide>
        <p15:guide id="15" pos="4330" userDrawn="1">
          <p15:clr>
            <a:srgbClr val="FBAE40"/>
          </p15:clr>
        </p15:guide>
        <p15:guide id="16" pos="4860" userDrawn="1">
          <p15:clr>
            <a:srgbClr val="FBAE40"/>
          </p15:clr>
        </p15:guide>
        <p15:guide id="17" pos="4974" userDrawn="1">
          <p15:clr>
            <a:srgbClr val="FBAE40"/>
          </p15:clr>
        </p15:guide>
        <p15:guide id="18" pos="5517" userDrawn="1">
          <p15:clr>
            <a:srgbClr val="FBAE40"/>
          </p15:clr>
        </p15:guide>
        <p15:guide id="19" pos="5631" userDrawn="1">
          <p15:clr>
            <a:srgbClr val="FBAE40"/>
          </p15:clr>
        </p15:guide>
        <p15:guide id="20" pos="6172" userDrawn="1">
          <p15:clr>
            <a:srgbClr val="FBAE40"/>
          </p15:clr>
        </p15:guide>
        <p15:guide id="21" pos="6289" userDrawn="1">
          <p15:clr>
            <a:srgbClr val="FBAE40"/>
          </p15:clr>
        </p15:guide>
        <p15:guide id="22" pos="6812" userDrawn="1">
          <p15:clr>
            <a:srgbClr val="FBAE40"/>
          </p15:clr>
        </p15:guide>
        <p15:guide id="23" pos="6932" userDrawn="1">
          <p15:clr>
            <a:srgbClr val="FBAE40"/>
          </p15:clr>
        </p15:guide>
        <p15:guide id="24" pos="7454" userDrawn="1">
          <p15:clr>
            <a:srgbClr val="FBAE40"/>
          </p15:clr>
        </p15:guide>
        <p15:guide id="25" pos="75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20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89"/>
            <a:ext cx="4246408" cy="258889"/>
          </a:xfrm>
        </p:spPr>
        <p:txBody>
          <a:bodyPr/>
          <a:lstStyle>
            <a:lvl1pPr marL="0" marR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8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2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9802546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0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8" y="468348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2887" tIns="41443" rIns="82887" bIns="41443" numCol="1" anchor="t" anchorCtr="0" compatLnSpc="1">
            <a:prstTxWarp prst="textNoShape">
              <a:avLst/>
            </a:prstTxWarp>
          </a:bodyPr>
          <a:lstStyle/>
          <a:p>
            <a:endParaRPr lang="en-GB" sz="1862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2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386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3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59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451">
                <a:solidFill>
                  <a:srgbClr val="404040"/>
                </a:solidFill>
              </a:defRPr>
            </a:lvl2pPr>
            <a:lvl3pPr marL="82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451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451" dirty="0"/>
          </a:p>
        </p:txBody>
      </p: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8" y="4473419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8" y="426310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8" y="409851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8" y="3257267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8" y="304695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8" y="2882363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8" y="2059404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8" y="1849092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8" y="1684500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8" y="843252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8" y="632940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8" y="468348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41926778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" userDrawn="1">
          <p15:clr>
            <a:srgbClr val="FBAE40"/>
          </p15:clr>
        </p15:guide>
        <p15:guide id="2" pos="427" userDrawn="1">
          <p15:clr>
            <a:srgbClr val="FBAE40"/>
          </p15:clr>
        </p15:guide>
        <p15:guide id="3" pos="811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43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90"/>
            <a:ext cx="4246408" cy="258889"/>
          </a:xfrm>
        </p:spPr>
        <p:txBody>
          <a:bodyPr/>
          <a:lstStyle>
            <a:lvl1pPr marL="0" marR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 sz="7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5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9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2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4" y="3106889"/>
            <a:ext cx="2739032" cy="1469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477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95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8643115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0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43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9" y="3335490"/>
            <a:ext cx="4246408" cy="258889"/>
          </a:xfrm>
        </p:spPr>
        <p:txBody>
          <a:bodyPr/>
          <a:lstStyle>
            <a:lvl1pPr marL="0" marR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 sz="7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9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5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9" y="1288879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2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9" y="3106889"/>
            <a:ext cx="2739032" cy="1469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477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95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5640399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12" userDrawn="1">
          <p15:clr>
            <a:srgbClr val="FBAE40"/>
          </p15:clr>
        </p15:guide>
        <p15:guide id="3" pos="813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820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9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9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rgbClr val="F6F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102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" y="1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9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9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53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5453805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6" y="2560805"/>
            <a:ext cx="10713130" cy="1599864"/>
          </a:xfrm>
        </p:spPr>
        <p:txBody>
          <a:bodyPr anchor="b" anchorCtr="0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0743797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6788630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88"/>
            <a:ext cx="7882996" cy="3478212"/>
          </a:xfrm>
        </p:spPr>
        <p:txBody>
          <a:bodyPr/>
          <a:lstStyle>
            <a:lvl1pPr marL="200494" indent="-200494">
              <a:buClr>
                <a:schemeClr val="bg1"/>
              </a:buClr>
              <a:defRPr sz="795"/>
            </a:lvl1pPr>
            <a:lvl2pPr marL="400990" indent="-200494">
              <a:buClr>
                <a:schemeClr val="bg1"/>
              </a:buClr>
              <a:defRPr sz="795"/>
            </a:lvl2pPr>
            <a:lvl3pPr marL="601484" indent="-200494"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9118" tIns="109118" rIns="109118" bIns="1091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7510" fontAlgn="base" hangingPunct="0">
              <a:spcAft>
                <a:spcPts val="477"/>
              </a:spcAft>
              <a:buSzPct val="100000"/>
            </a:pPr>
            <a:endParaRPr lang="en-US" sz="795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9" y="1886151"/>
            <a:ext cx="7899624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5" y="1988963"/>
            <a:ext cx="3512101" cy="233363"/>
          </a:xfrm>
        </p:spPr>
        <p:txBody>
          <a:bodyPr/>
          <a:lstStyle>
            <a:lvl1pPr marL="0" indent="0">
              <a:buFontTx/>
              <a:buNone/>
              <a:defRPr sz="875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5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795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5"/>
            <a:ext cx="7882996" cy="233363"/>
          </a:xfrm>
        </p:spPr>
        <p:txBody>
          <a:bodyPr/>
          <a:lstStyle>
            <a:lvl1pPr marL="0" indent="0">
              <a:buFontTx/>
              <a:buNone/>
              <a:defRPr sz="1114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452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8000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41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20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9" y="3335489"/>
            <a:ext cx="4246408" cy="258889"/>
          </a:xfrm>
        </p:spPr>
        <p:txBody>
          <a:bodyPr/>
          <a:lstStyle>
            <a:lvl1pPr marL="0" marR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9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9" y="1288878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8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326886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12" userDrawn="1">
          <p15:clr>
            <a:srgbClr val="FBAE40"/>
          </p15:clr>
        </p15:guide>
        <p15:guide id="3" pos="8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1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1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4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4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3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3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41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41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4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4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3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3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155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1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1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4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4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3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3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659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26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1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40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5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6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40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1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91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7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5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6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7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1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884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01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981162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597812" y="6995972"/>
            <a:ext cx="96308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328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7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4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0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5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2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9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calFirmNameAndAddress">
            <a:extLst>
              <a:ext uri="{FF2B5EF4-FFF2-40B4-BE49-F238E27FC236}">
                <a16:creationId xmlns:a16="http://schemas.microsoft.com/office/drawing/2014/main" xmlns="" id="{5DA98290-F4BA-44B8-A9B1-BF7B89FE7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9137" y="1463041"/>
            <a:ext cx="2372759" cy="1338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30463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0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</p:txBody>
      </p:sp>
      <p:sp>
        <p:nvSpPr>
          <p:cNvPr id="30" name="Letter text">
            <a:extLst>
              <a:ext uri="{FF2B5EF4-FFF2-40B4-BE49-F238E27FC236}">
                <a16:creationId xmlns:a16="http://schemas.microsoft.com/office/drawing/2014/main" xmlns="" id="{17AB7AE6-D0DB-4CEB-82DC-E08F38FC3A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521" y="2326226"/>
            <a:ext cx="9385598" cy="407269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2E2E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sp>
        <p:nvSpPr>
          <p:cNvPr id="31" name="ProjectName">
            <a:extLst>
              <a:ext uri="{FF2B5EF4-FFF2-40B4-BE49-F238E27FC236}">
                <a16:creationId xmlns:a16="http://schemas.microsoft.com/office/drawing/2014/main" xmlns="" id="{04AD2DD7-9BF6-466B-ACB1-4B30C3A7B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8521" y="2006340"/>
            <a:ext cx="4914947" cy="249238"/>
          </a:xfrm>
        </p:spPr>
        <p:txBody>
          <a:bodyPr anchor="b"/>
          <a:lstStyle>
            <a:lvl1pPr marL="0" indent="0">
              <a:buNone/>
              <a:defRPr sz="1100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32" name="Date">
            <a:extLst>
              <a:ext uri="{FF2B5EF4-FFF2-40B4-BE49-F238E27FC236}">
                <a16:creationId xmlns:a16="http://schemas.microsoft.com/office/drawing/2014/main" xmlns="" id="{9575AF60-F96F-4C04-B779-AC3786248F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1037" y="2006340"/>
            <a:ext cx="3653082" cy="249238"/>
          </a:xfrm>
        </p:spPr>
        <p:txBody>
          <a:bodyPr anchor="b"/>
          <a:lstStyle>
            <a:lvl1pPr marL="0" indent="0" algn="r">
              <a:buNone/>
              <a:defRPr sz="1100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ClientAddress">
            <a:extLst>
              <a:ext uri="{FF2B5EF4-FFF2-40B4-BE49-F238E27FC236}">
                <a16:creationId xmlns:a16="http://schemas.microsoft.com/office/drawing/2014/main" xmlns="" id="{46E189F3-2CA5-4DA6-AC76-A7CB33E51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8520" y="1005840"/>
            <a:ext cx="4915202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baseline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Put the client contact name and address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FB4695D-0E80-41E1-B91D-371C3012F69E}"/>
              </a:ext>
            </a:extLst>
          </p:cNvPr>
          <p:cNvSpPr txBox="1"/>
          <p:nvPr/>
        </p:nvSpPr>
        <p:spPr>
          <a:xfrm>
            <a:off x="3308520" y="752087"/>
            <a:ext cx="2739032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</a:pPr>
            <a:r>
              <a:rPr lang="en-US" sz="1100" b="1" kern="0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9304822-1D49-4DB1-8611-9E38B7E2F49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xmlns="" id="{EF454A28-F8A4-4556-8ABA-759218B5E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38" y="538494"/>
            <a:ext cx="762758" cy="711187"/>
            <a:chOff x="4857" y="3364"/>
            <a:chExt cx="622" cy="729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xmlns="" id="{22FAA4F4-BA29-4E07-BE0C-C8F3BC937D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48471916-1C72-48B1-A26A-13AAD2B6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D728B306-D809-4710-B6AB-9C7E1F571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14" name="Rectangle 116">
            <a:extLst>
              <a:ext uri="{FF2B5EF4-FFF2-40B4-BE49-F238E27FC236}">
                <a16:creationId xmlns:a16="http://schemas.microsoft.com/office/drawing/2014/main" xmlns="" id="{BAD59832-B647-4828-A2C6-B47701B3B862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DA10D8B5-5673-4E5A-9D12-194CB1E84DCB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8395939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3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65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165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9593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9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9" y="6995972"/>
            <a:ext cx="6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467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69" userDrawn="1">
          <p15:clr>
            <a:srgbClr val="FBAE40"/>
          </p15:clr>
        </p15:guide>
        <p15:guide id="3" pos="7985" userDrawn="1">
          <p15:clr>
            <a:srgbClr val="FBAE40"/>
          </p15:clr>
        </p15:guide>
        <p15:guide id="4" pos="999" userDrawn="1">
          <p15:clr>
            <a:srgbClr val="FBAE40"/>
          </p15:clr>
        </p15:guide>
        <p15:guide id="5" pos="1100" userDrawn="1">
          <p15:clr>
            <a:srgbClr val="FBAE40"/>
          </p15:clr>
        </p15:guide>
        <p15:guide id="6" pos="1743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67" userDrawn="1">
          <p15:clr>
            <a:srgbClr val="FBAE40"/>
          </p15:clr>
        </p15:guide>
        <p15:guide id="10" pos="2902" userDrawn="1">
          <p15:clr>
            <a:srgbClr val="FBAE40"/>
          </p15:clr>
        </p15:guide>
        <p15:guide id="11" pos="3011" userDrawn="1">
          <p15:clr>
            <a:srgbClr val="FBAE40"/>
          </p15:clr>
        </p15:guide>
        <p15:guide id="12" pos="3540" userDrawn="1">
          <p15:clr>
            <a:srgbClr val="FBAE40"/>
          </p15:clr>
        </p15:guide>
        <p15:guide id="13" pos="3654" userDrawn="1">
          <p15:clr>
            <a:srgbClr val="FBAE40"/>
          </p15:clr>
        </p15:guide>
        <p15:guide id="14" pos="4190" userDrawn="1">
          <p15:clr>
            <a:srgbClr val="FBAE40"/>
          </p15:clr>
        </p15:guide>
        <p15:guide id="15" pos="4298" userDrawn="1">
          <p15:clr>
            <a:srgbClr val="FBAE40"/>
          </p15:clr>
        </p15:guide>
        <p15:guide id="16" pos="4821" userDrawn="1">
          <p15:clr>
            <a:srgbClr val="FBAE40"/>
          </p15:clr>
        </p15:guide>
        <p15:guide id="17" pos="4914" userDrawn="1">
          <p15:clr>
            <a:srgbClr val="FBAE40"/>
          </p15:clr>
        </p15:guide>
        <p15:guide id="18" pos="5457" userDrawn="1">
          <p15:clr>
            <a:srgbClr val="FBAE40"/>
          </p15:clr>
        </p15:guide>
        <p15:guide id="19" pos="5557" userDrawn="1">
          <p15:clr>
            <a:srgbClr val="FBAE40"/>
          </p15:clr>
        </p15:guide>
        <p15:guide id="20" pos="6080" userDrawn="1">
          <p15:clr>
            <a:srgbClr val="FBAE40"/>
          </p15:clr>
        </p15:guide>
        <p15:guide id="21" pos="6208" userDrawn="1">
          <p15:clr>
            <a:srgbClr val="FBAE40"/>
          </p15:clr>
        </p15:guide>
        <p15:guide id="22" pos="6711" userDrawn="1">
          <p15:clr>
            <a:srgbClr val="FBAE40"/>
          </p15:clr>
        </p15:guide>
        <p15:guide id="23" pos="6824" userDrawn="1">
          <p15:clr>
            <a:srgbClr val="FBAE40"/>
          </p15:clr>
        </p15:guide>
        <p15:guide id="24" pos="7355" userDrawn="1">
          <p15:clr>
            <a:srgbClr val="FBAE40"/>
          </p15:clr>
        </p15:guide>
        <p15:guide id="25" pos="7455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3"/>
            <a:ext cx="238083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701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57134" y="209453"/>
            <a:ext cx="12925514" cy="328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34039"/>
            <a:ext cx="107402" cy="1101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7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ru-RU" sz="7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8" y="57137"/>
            <a:ext cx="985662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01116"/>
            <a:endParaRPr lang="ru-RU" sz="7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9734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061" userDrawn="1">
          <p15:clr>
            <a:srgbClr val="F26B43"/>
          </p15:clr>
        </p15:guide>
        <p15:guide id="2" pos="96" userDrawn="1">
          <p15:clr>
            <a:srgbClr val="F26B43"/>
          </p15:clr>
        </p15:guide>
        <p15:guide id="3" orient="horz" pos="437" userDrawn="1">
          <p15:clr>
            <a:srgbClr val="F26B43"/>
          </p15:clr>
        </p15:guide>
        <p15:guide id="4" orient="horz" pos="2993" userDrawn="1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18F30F-2F52-4E33-A765-DC0F82B4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3371-FDB2-4298-89BD-1063CC6277E8}"/>
              </a:ext>
            </a:extLst>
          </p:cNvPr>
          <p:cNvSpPr/>
          <p:nvPr/>
        </p:nvSpPr>
        <p:spPr>
          <a:xfrm>
            <a:off x="-4" y="5207776"/>
            <a:ext cx="13439779" cy="158193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988" y="5406743"/>
            <a:ext cx="11969800" cy="878987"/>
          </a:xfrm>
          <a:prstGeom prst="rect">
            <a:avLst/>
          </a:prstGeom>
        </p:spPr>
        <p:txBody>
          <a:bodyPr lIns="0" anchor="ctr"/>
          <a:lstStyle>
            <a:lvl1pPr algn="ctr">
              <a:defRPr sz="2999" b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0919" y="6340662"/>
            <a:ext cx="3877937" cy="289002"/>
          </a:xfrm>
        </p:spPr>
        <p:txBody>
          <a:bodyPr>
            <a:noAutofit/>
          </a:bodyPr>
          <a:lstStyle>
            <a:lvl1pPr marL="0" marR="0" indent="0" algn="l" defTabSz="1041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1" b="0" i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b="1" dirty="0"/>
              <a:t>XX Month 200X (Arial bold 16 point)</a:t>
            </a:r>
            <a:endParaRPr lang="en-GB" sz="1824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0CE641-D2EC-4D15-BBF5-D324C18AC42E}"/>
              </a:ext>
            </a:extLst>
          </p:cNvPr>
          <p:cNvSpPr/>
          <p:nvPr/>
        </p:nvSpPr>
        <p:spPr>
          <a:xfrm>
            <a:off x="293993" y="165367"/>
            <a:ext cx="12851787" cy="72289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61E54D-9ACC-4764-9883-C131D2A22BA9}"/>
              </a:ext>
            </a:extLst>
          </p:cNvPr>
          <p:cNvSpPr/>
          <p:nvPr/>
        </p:nvSpPr>
        <p:spPr>
          <a:xfrm>
            <a:off x="531991" y="299237"/>
            <a:ext cx="12375793" cy="69612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67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36">
          <p15:clr>
            <a:srgbClr val="FBAE40"/>
          </p15:clr>
        </p15:guide>
        <p15:guide id="3" pos="6464">
          <p15:clr>
            <a:srgbClr val="FBAE40"/>
          </p15:clr>
        </p15:guide>
        <p15:guide id="4" pos="780">
          <p15:clr>
            <a:srgbClr val="FBAE40"/>
          </p15:clr>
        </p15:guide>
        <p15:guide id="5" pos="864">
          <p15:clr>
            <a:srgbClr val="FBAE40"/>
          </p15:clr>
        </p15:guide>
        <p15:guide id="6" pos="1372">
          <p15:clr>
            <a:srgbClr val="FBAE40"/>
          </p15:clr>
        </p15:guide>
        <p15:guide id="7" pos="1301">
          <p15:clr>
            <a:srgbClr val="FBAE40"/>
          </p15:clr>
        </p15:guide>
        <p15:guide id="8" pos="1803">
          <p15:clr>
            <a:srgbClr val="FBAE40"/>
          </p15:clr>
        </p15:guide>
        <p15:guide id="9" pos="1893">
          <p15:clr>
            <a:srgbClr val="FBAE40"/>
          </p15:clr>
        </p15:guide>
        <p15:guide id="10" pos="2324">
          <p15:clr>
            <a:srgbClr val="FBAE40"/>
          </p15:clr>
        </p15:guide>
        <p15:guide id="11" pos="2415">
          <p15:clr>
            <a:srgbClr val="FBAE40"/>
          </p15:clr>
        </p15:guide>
        <p15:guide id="12" pos="2846">
          <p15:clr>
            <a:srgbClr val="FBAE40"/>
          </p15:clr>
        </p15:guide>
        <p15:guide id="13" pos="2933">
          <p15:clr>
            <a:srgbClr val="FBAE40"/>
          </p15:clr>
        </p15:guide>
        <p15:guide id="14" pos="3355">
          <p15:clr>
            <a:srgbClr val="FBAE40"/>
          </p15:clr>
        </p15:guide>
        <p15:guide id="15" pos="3445">
          <p15:clr>
            <a:srgbClr val="FBAE40"/>
          </p15:clr>
        </p15:guide>
        <p15:guide id="16" pos="3866">
          <p15:clr>
            <a:srgbClr val="FBAE40"/>
          </p15:clr>
        </p15:guide>
        <p15:guide id="17" pos="3957">
          <p15:clr>
            <a:srgbClr val="FBAE40"/>
          </p15:clr>
        </p15:guide>
        <p15:guide id="18" pos="4389">
          <p15:clr>
            <a:srgbClr val="FBAE40"/>
          </p15:clr>
        </p15:guide>
        <p15:guide id="19" pos="4480">
          <p15:clr>
            <a:srgbClr val="FBAE40"/>
          </p15:clr>
        </p15:guide>
        <p15:guide id="20" pos="4910">
          <p15:clr>
            <a:srgbClr val="FBAE40"/>
          </p15:clr>
        </p15:guide>
        <p15:guide id="21" pos="5003">
          <p15:clr>
            <a:srgbClr val="FBAE40"/>
          </p15:clr>
        </p15:guide>
        <p15:guide id="22" pos="5419">
          <p15:clr>
            <a:srgbClr val="FBAE40"/>
          </p15:clr>
        </p15:guide>
        <p15:guide id="23" pos="5515">
          <p15:clr>
            <a:srgbClr val="FBAE40"/>
          </p15:clr>
        </p15:guide>
        <p15:guide id="24" pos="5930">
          <p15:clr>
            <a:srgbClr val="FBAE40"/>
          </p15:clr>
        </p15:guide>
        <p15:guide id="25" pos="6027">
          <p15:clr>
            <a:srgbClr val="FBAE40"/>
          </p15:clr>
        </p15:guide>
        <p15:guide id="26" orient="horz" pos="4453" userDrawn="1">
          <p15:clr>
            <a:srgbClr val="FBAE40"/>
          </p15:clr>
        </p15:guide>
        <p15:guide id="27" pos="422" userDrawn="1">
          <p15:clr>
            <a:srgbClr val="FBAE40"/>
          </p15:clr>
        </p15:guide>
        <p15:guide id="28" pos="8125" userDrawn="1">
          <p15:clr>
            <a:srgbClr val="FBAE40"/>
          </p15:clr>
        </p15:guide>
        <p15:guide id="29" pos="980" userDrawn="1">
          <p15:clr>
            <a:srgbClr val="FBAE40"/>
          </p15:clr>
        </p15:guide>
        <p15:guide id="30" pos="1086" userDrawn="1">
          <p15:clr>
            <a:srgbClr val="FBAE40"/>
          </p15:clr>
        </p15:guide>
        <p15:guide id="31" pos="1725" userDrawn="1">
          <p15:clr>
            <a:srgbClr val="FBAE40"/>
          </p15:clr>
        </p15:guide>
        <p15:guide id="32" pos="1635" userDrawn="1">
          <p15:clr>
            <a:srgbClr val="FBAE40"/>
          </p15:clr>
        </p15:guide>
        <p15:guide id="33" pos="2266" userDrawn="1">
          <p15:clr>
            <a:srgbClr val="FBAE40"/>
          </p15:clr>
        </p15:guide>
        <p15:guide id="34" pos="2380" userDrawn="1">
          <p15:clr>
            <a:srgbClr val="FBAE40"/>
          </p15:clr>
        </p15:guide>
        <p15:guide id="35" pos="2921" userDrawn="1">
          <p15:clr>
            <a:srgbClr val="FBAE40"/>
          </p15:clr>
        </p15:guide>
        <p15:guide id="36" pos="3036" userDrawn="1">
          <p15:clr>
            <a:srgbClr val="FBAE40"/>
          </p15:clr>
        </p15:guide>
        <p15:guide id="37" pos="3577" userDrawn="1">
          <p15:clr>
            <a:srgbClr val="FBAE40"/>
          </p15:clr>
        </p15:guide>
        <p15:guide id="38" pos="3687" userDrawn="1">
          <p15:clr>
            <a:srgbClr val="FBAE40"/>
          </p15:clr>
        </p15:guide>
        <p15:guide id="39" pos="4217" userDrawn="1">
          <p15:clr>
            <a:srgbClr val="FBAE40"/>
          </p15:clr>
        </p15:guide>
        <p15:guide id="40" pos="4330" userDrawn="1">
          <p15:clr>
            <a:srgbClr val="FBAE40"/>
          </p15:clr>
        </p15:guide>
        <p15:guide id="41" pos="4860" userDrawn="1">
          <p15:clr>
            <a:srgbClr val="FBAE40"/>
          </p15:clr>
        </p15:guide>
        <p15:guide id="42" pos="4974" userDrawn="1">
          <p15:clr>
            <a:srgbClr val="FBAE40"/>
          </p15:clr>
        </p15:guide>
        <p15:guide id="43" pos="5517" userDrawn="1">
          <p15:clr>
            <a:srgbClr val="FBAE40"/>
          </p15:clr>
        </p15:guide>
        <p15:guide id="44" pos="5631" userDrawn="1">
          <p15:clr>
            <a:srgbClr val="FBAE40"/>
          </p15:clr>
        </p15:guide>
        <p15:guide id="45" pos="6172" userDrawn="1">
          <p15:clr>
            <a:srgbClr val="FBAE40"/>
          </p15:clr>
        </p15:guide>
        <p15:guide id="46" pos="6289" userDrawn="1">
          <p15:clr>
            <a:srgbClr val="FBAE40"/>
          </p15:clr>
        </p15:guide>
        <p15:guide id="47" pos="6812" userDrawn="1">
          <p15:clr>
            <a:srgbClr val="FBAE40"/>
          </p15:clr>
        </p15:guide>
        <p15:guide id="48" pos="6932" userDrawn="1">
          <p15:clr>
            <a:srgbClr val="FBAE40"/>
          </p15:clr>
        </p15:guide>
        <p15:guide id="49" pos="7454" userDrawn="1">
          <p15:clr>
            <a:srgbClr val="FBAE40"/>
          </p15:clr>
        </p15:guide>
        <p15:guide id="50" pos="757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7" y="468348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1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2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1041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20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824" dirty="0"/>
          </a:p>
        </p:txBody>
      </p: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7" y="4473419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7" y="4263107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7" y="4098515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7" y="3257267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7" y="3046955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7" y="2882363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7" y="2059404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7" y="1849092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7" y="1684500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7" y="843252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7" y="632940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7" y="468348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22920496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40">
          <p15:clr>
            <a:srgbClr val="FBAE40"/>
          </p15:clr>
        </p15:guide>
        <p15:guide id="3" pos="6457">
          <p15:clr>
            <a:srgbClr val="FBAE40"/>
          </p15:clr>
        </p15:guide>
        <p15:guide id="4" orient="horz" pos="288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8117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89"/>
            <a:ext cx="4246409" cy="258889"/>
          </a:xfrm>
        </p:spPr>
        <p:txBody>
          <a:bodyPr/>
          <a:lstStyle>
            <a:lvl1pPr marL="0" marR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9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8"/>
            <a:ext cx="4246409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3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5912486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20">
          <p15:clr>
            <a:srgbClr val="FBAE40"/>
          </p15:clr>
        </p15:guide>
        <p15:guide id="3" orient="horz" pos="277" userDrawn="1">
          <p15:clr>
            <a:srgbClr val="FBAE40"/>
          </p15:clr>
        </p15:guide>
        <p15:guide id="4" pos="40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8" y="3335489"/>
            <a:ext cx="4246409" cy="258889"/>
          </a:xfrm>
        </p:spPr>
        <p:txBody>
          <a:bodyPr/>
          <a:lstStyle>
            <a:lvl1pPr marL="0" marR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8" y="2507874"/>
            <a:ext cx="4246409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8" y="1288878"/>
            <a:ext cx="4246409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9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6523422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28">
          <p15:clr>
            <a:srgbClr val="FBAE40"/>
          </p15:clr>
        </p15:guide>
        <p15:guide id="3" pos="6472">
          <p15:clr>
            <a:srgbClr val="FBAE40"/>
          </p15:clr>
        </p15:guide>
        <p15:guide id="4" orient="horz" pos="277" userDrawn="1">
          <p15:clr>
            <a:srgbClr val="FBAE40"/>
          </p15:clr>
        </p15:guide>
        <p15:guide id="5" pos="412" userDrawn="1">
          <p15:clr>
            <a:srgbClr val="FBAE40"/>
          </p15:clr>
        </p15:guide>
        <p15:guide id="6" pos="81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B38D64-374E-4CDC-8621-BE2FD41133C6}"/>
              </a:ext>
            </a:extLst>
          </p:cNvPr>
          <p:cNvGrpSpPr/>
          <p:nvPr/>
        </p:nvGrpSpPr>
        <p:grpSpPr>
          <a:xfrm>
            <a:off x="0" y="1"/>
            <a:ext cx="218854" cy="173065"/>
            <a:chOff x="0" y="0"/>
            <a:chExt cx="180000" cy="18131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20F0E9E-C3F9-4A31-8BAD-E04FE04592D6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88B7B25-A4EF-499E-8154-CE003F6DA056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E76303-877C-41A6-8B86-A0F01EBA4935}"/>
              </a:ext>
            </a:extLst>
          </p:cNvPr>
          <p:cNvGrpSpPr/>
          <p:nvPr/>
        </p:nvGrpSpPr>
        <p:grpSpPr>
          <a:xfrm flipH="1">
            <a:off x="13220921" y="1"/>
            <a:ext cx="218854" cy="173065"/>
            <a:chOff x="0" y="0"/>
            <a:chExt cx="180000" cy="18131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CEB7C9A-1657-4B50-A0B0-69B19815FBA1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2C0A071-A974-4EEF-A528-4476EC8B80D1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7A67355-2FB0-43A8-B8E8-5C9BBA541736}"/>
              </a:ext>
            </a:extLst>
          </p:cNvPr>
          <p:cNvGrpSpPr/>
          <p:nvPr/>
        </p:nvGrpSpPr>
        <p:grpSpPr>
          <a:xfrm flipV="1">
            <a:off x="0" y="7381606"/>
            <a:ext cx="218854" cy="173065"/>
            <a:chOff x="0" y="0"/>
            <a:chExt cx="180000" cy="18131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FB0D37D-59CC-4135-9CD3-BB157F781D60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4079E16-0ABC-4CF7-9EF4-C3EB959C9FF6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6E4ECDA-1143-43A2-9E93-434ACC5E949E}"/>
              </a:ext>
            </a:extLst>
          </p:cNvPr>
          <p:cNvGrpSpPr/>
          <p:nvPr/>
        </p:nvGrpSpPr>
        <p:grpSpPr>
          <a:xfrm flipH="1" flipV="1">
            <a:off x="13220921" y="7381606"/>
            <a:ext cx="218854" cy="173065"/>
            <a:chOff x="0" y="0"/>
            <a:chExt cx="180000" cy="18131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7BB376B-605E-4876-A1F2-F6C4619E9912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A06D84-BECA-4C58-BAB0-E613936D3B58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ocalFirmNameAndAddress">
            <a:extLst>
              <a:ext uri="{FF2B5EF4-FFF2-40B4-BE49-F238E27FC236}">
                <a16:creationId xmlns:a16="http://schemas.microsoft.com/office/drawing/2014/main" xmlns="" id="{5DA98290-F4BA-44B8-A9B1-BF7B89FE7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9137" y="1463041"/>
            <a:ext cx="2372759" cy="1338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30463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0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</p:txBody>
      </p:sp>
      <p:sp>
        <p:nvSpPr>
          <p:cNvPr id="30" name="Letter text">
            <a:extLst>
              <a:ext uri="{FF2B5EF4-FFF2-40B4-BE49-F238E27FC236}">
                <a16:creationId xmlns:a16="http://schemas.microsoft.com/office/drawing/2014/main" xmlns="" id="{17AB7AE6-D0DB-4CEB-82DC-E08F38FC3A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521" y="1463041"/>
            <a:ext cx="9385598" cy="52171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2E2E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9304822-1D49-4DB1-8611-9E38B7E2F49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xmlns="" id="{EF454A28-F8A4-4556-8ABA-759218B5E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38" y="538494"/>
            <a:ext cx="762758" cy="711187"/>
            <a:chOff x="4857" y="3364"/>
            <a:chExt cx="622" cy="729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xmlns="" id="{22FAA4F4-BA29-4E07-BE0C-C8F3BC937D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48471916-1C72-48B1-A26A-13AAD2B6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D728B306-D809-4710-B6AB-9C7E1F571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5" name="Rectangle 116">
            <a:extLst>
              <a:ext uri="{FF2B5EF4-FFF2-40B4-BE49-F238E27FC236}">
                <a16:creationId xmlns:a16="http://schemas.microsoft.com/office/drawing/2014/main" xmlns="" id="{2588024B-392F-470F-8C28-C6F2BFCAC6E0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8" name="Rectangle 116">
            <a:extLst>
              <a:ext uri="{FF2B5EF4-FFF2-40B4-BE49-F238E27FC236}">
                <a16:creationId xmlns:a16="http://schemas.microsoft.com/office/drawing/2014/main" xmlns="" id="{1C5CC3A7-A5A6-408A-B4A5-D22831340830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4112969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26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2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2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6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4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4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2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2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6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4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4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2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2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6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4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4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rgbClr val="F6F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571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0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2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2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6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4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4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2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2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6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4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4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2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2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6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4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4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26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068570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560805"/>
            <a:ext cx="10713130" cy="1599864"/>
          </a:xfrm>
        </p:spPr>
        <p:txBody>
          <a:bodyPr anchor="b" anchorCtr="0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1223100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0697968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8" y="1982788"/>
            <a:ext cx="7882996" cy="3478212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000"/>
            </a:lvl1pPr>
            <a:lvl2pPr marL="504004" indent="-252001">
              <a:buClr>
                <a:schemeClr val="bg1"/>
              </a:buClr>
              <a:defRPr sz="1000"/>
            </a:lvl2pPr>
            <a:lvl3pPr marL="756005" indent="-252001"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6" fontAlgn="base" hangingPunct="0">
              <a:spcAft>
                <a:spcPts val="600"/>
              </a:spcAft>
              <a:buSzPct val="100000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9" y="1886151"/>
            <a:ext cx="789962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6" y="1988962"/>
            <a:ext cx="3512101" cy="233363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6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8" y="1577094"/>
            <a:ext cx="7882996" cy="233363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842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4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8000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415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3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3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2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2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5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713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26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9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5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9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90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6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5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6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6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71A0CA5C-5BC3-43B4-83CF-666D3D5FE68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0217859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19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981162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572933" y="6995973"/>
            <a:ext cx="12118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123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2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pos="7997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72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2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5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7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7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2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5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4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84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83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16">
            <a:extLst>
              <a:ext uri="{FF2B5EF4-FFF2-40B4-BE49-F238E27FC236}">
                <a16:creationId xmlns:a16="http://schemas.microsoft.com/office/drawing/2014/main" xmlns="" id="{0216BA6E-F975-428D-96E5-44166AF67843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3840998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656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8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8" y="6995973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139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73">
          <p15:clr>
            <a:srgbClr val="FBAE40"/>
          </p15:clr>
        </p15:guide>
        <p15:guide id="3" pos="6352">
          <p15:clr>
            <a:srgbClr val="FBAE40"/>
          </p15:clr>
        </p15:guide>
        <p15:guide id="4" pos="795">
          <p15:clr>
            <a:srgbClr val="FBAE40"/>
          </p15:clr>
        </p15:guide>
        <p15:guide id="5" pos="875">
          <p15:clr>
            <a:srgbClr val="FBAE40"/>
          </p15:clr>
        </p15:guide>
        <p15:guide id="6" pos="1387">
          <p15:clr>
            <a:srgbClr val="FBAE40"/>
          </p15:clr>
        </p15:guide>
        <p15:guide id="7" pos="1301">
          <p15:clr>
            <a:srgbClr val="FBAE40"/>
          </p15:clr>
        </p15:guide>
        <p15:guide id="8" pos="1803">
          <p15:clr>
            <a:srgbClr val="FBAE40"/>
          </p15:clr>
        </p15:guide>
        <p15:guide id="9" pos="1883">
          <p15:clr>
            <a:srgbClr val="FBAE40"/>
          </p15:clr>
        </p15:guide>
        <p15:guide id="10" pos="2309">
          <p15:clr>
            <a:srgbClr val="FBAE40"/>
          </p15:clr>
        </p15:guide>
        <p15:guide id="11" pos="2395">
          <p15:clr>
            <a:srgbClr val="FBAE40"/>
          </p15:clr>
        </p15:guide>
        <p15:guide id="12" pos="2816">
          <p15:clr>
            <a:srgbClr val="FBAE40"/>
          </p15:clr>
        </p15:guide>
        <p15:guide id="13" pos="2907">
          <p15:clr>
            <a:srgbClr val="FBAE40"/>
          </p15:clr>
        </p15:guide>
        <p15:guide id="14" pos="3333">
          <p15:clr>
            <a:srgbClr val="FBAE40"/>
          </p15:clr>
        </p15:guide>
        <p15:guide id="15" pos="3419">
          <p15:clr>
            <a:srgbClr val="FBAE40"/>
          </p15:clr>
        </p15:guide>
        <p15:guide id="16" pos="3835">
          <p15:clr>
            <a:srgbClr val="FBAE40"/>
          </p15:clr>
        </p15:guide>
        <p15:guide id="17" pos="3909">
          <p15:clr>
            <a:srgbClr val="FBAE40"/>
          </p15:clr>
        </p15:guide>
        <p15:guide id="18" pos="4341">
          <p15:clr>
            <a:srgbClr val="FBAE40"/>
          </p15:clr>
        </p15:guide>
        <p15:guide id="19" pos="4421">
          <p15:clr>
            <a:srgbClr val="FBAE40"/>
          </p15:clr>
        </p15:guide>
        <p15:guide id="20" pos="4837">
          <p15:clr>
            <a:srgbClr val="FBAE40"/>
          </p15:clr>
        </p15:guide>
        <p15:guide id="21" pos="4939">
          <p15:clr>
            <a:srgbClr val="FBAE40"/>
          </p15:clr>
        </p15:guide>
        <p15:guide id="22" pos="5339">
          <p15:clr>
            <a:srgbClr val="FBAE40"/>
          </p15:clr>
        </p15:guide>
        <p15:guide id="23" pos="5429">
          <p15:clr>
            <a:srgbClr val="FBAE40"/>
          </p15:clr>
        </p15:guide>
        <p15:guide id="24" pos="5851">
          <p15:clr>
            <a:srgbClr val="FBAE40"/>
          </p15:clr>
        </p15:guide>
        <p15:guide id="25" pos="5931">
          <p15:clr>
            <a:srgbClr val="FBAE40"/>
          </p15:clr>
        </p15:guide>
        <p15:guide id="26" orient="horz" pos="4453" userDrawn="1">
          <p15:clr>
            <a:srgbClr val="FBAE40"/>
          </p15:clr>
        </p15:guide>
        <p15:guide id="27" pos="469" userDrawn="1">
          <p15:clr>
            <a:srgbClr val="FBAE40"/>
          </p15:clr>
        </p15:guide>
        <p15:guide id="28" pos="7985" userDrawn="1">
          <p15:clr>
            <a:srgbClr val="FBAE40"/>
          </p15:clr>
        </p15:guide>
        <p15:guide id="29" pos="999" userDrawn="1">
          <p15:clr>
            <a:srgbClr val="FBAE40"/>
          </p15:clr>
        </p15:guide>
        <p15:guide id="30" pos="1100" userDrawn="1">
          <p15:clr>
            <a:srgbClr val="FBAE40"/>
          </p15:clr>
        </p15:guide>
        <p15:guide id="31" pos="1743" userDrawn="1">
          <p15:clr>
            <a:srgbClr val="FBAE40"/>
          </p15:clr>
        </p15:guide>
        <p15:guide id="32" pos="1635" userDrawn="1">
          <p15:clr>
            <a:srgbClr val="FBAE40"/>
          </p15:clr>
        </p15:guide>
        <p15:guide id="33" pos="2266" userDrawn="1">
          <p15:clr>
            <a:srgbClr val="FBAE40"/>
          </p15:clr>
        </p15:guide>
        <p15:guide id="34" pos="2367" userDrawn="1">
          <p15:clr>
            <a:srgbClr val="FBAE40"/>
          </p15:clr>
        </p15:guide>
        <p15:guide id="35" pos="2902" userDrawn="1">
          <p15:clr>
            <a:srgbClr val="FBAE40"/>
          </p15:clr>
        </p15:guide>
        <p15:guide id="36" pos="3011" userDrawn="1">
          <p15:clr>
            <a:srgbClr val="FBAE40"/>
          </p15:clr>
        </p15:guide>
        <p15:guide id="37" pos="3540" userDrawn="1">
          <p15:clr>
            <a:srgbClr val="FBAE40"/>
          </p15:clr>
        </p15:guide>
        <p15:guide id="38" pos="3654" userDrawn="1">
          <p15:clr>
            <a:srgbClr val="FBAE40"/>
          </p15:clr>
        </p15:guide>
        <p15:guide id="39" pos="4190" userDrawn="1">
          <p15:clr>
            <a:srgbClr val="FBAE40"/>
          </p15:clr>
        </p15:guide>
        <p15:guide id="40" pos="4298" userDrawn="1">
          <p15:clr>
            <a:srgbClr val="FBAE40"/>
          </p15:clr>
        </p15:guide>
        <p15:guide id="41" pos="4821" userDrawn="1">
          <p15:clr>
            <a:srgbClr val="FBAE40"/>
          </p15:clr>
        </p15:guide>
        <p15:guide id="42" pos="4914" userDrawn="1">
          <p15:clr>
            <a:srgbClr val="FBAE40"/>
          </p15:clr>
        </p15:guide>
        <p15:guide id="43" pos="5457" userDrawn="1">
          <p15:clr>
            <a:srgbClr val="FBAE40"/>
          </p15:clr>
        </p15:guide>
        <p15:guide id="44" pos="5557" userDrawn="1">
          <p15:clr>
            <a:srgbClr val="FBAE40"/>
          </p15:clr>
        </p15:guide>
        <p15:guide id="45" pos="6080" userDrawn="1">
          <p15:clr>
            <a:srgbClr val="FBAE40"/>
          </p15:clr>
        </p15:guide>
        <p15:guide id="46" pos="6208" userDrawn="1">
          <p15:clr>
            <a:srgbClr val="FBAE40"/>
          </p15:clr>
        </p15:guide>
        <p15:guide id="47" pos="6711" userDrawn="1">
          <p15:clr>
            <a:srgbClr val="FBAE40"/>
          </p15:clr>
        </p15:guide>
        <p15:guide id="48" pos="6824" userDrawn="1">
          <p15:clr>
            <a:srgbClr val="FBAE40"/>
          </p15:clr>
        </p15:guide>
        <p15:guide id="49" pos="7355" userDrawn="1">
          <p15:clr>
            <a:srgbClr val="FBAE40"/>
          </p15:clr>
        </p15:guide>
        <p15:guide id="50" pos="7455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2"/>
            <a:ext cx="238083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37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57134" y="209453"/>
            <a:ext cx="12925514" cy="328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19933"/>
            <a:ext cx="134652" cy="13837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99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ru-RU" sz="899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7" y="57136"/>
            <a:ext cx="98566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06921"/>
            <a:endParaRPr lang="ru-RU" sz="89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31375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5369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" y="7116543"/>
            <a:ext cx="13439774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  <a:r>
              <a:rPr kumimoji="0" lang="kk-KZ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р-Султан, июль 2020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-14532"/>
            <a:ext cx="13439775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566" y="1102687"/>
            <a:ext cx="1586640" cy="15889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673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5369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681322" y="4332817"/>
            <a:ext cx="1427976" cy="2720549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91" y="2685552"/>
            <a:ext cx="1586640" cy="15889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/>
        </p:nvGrpSpPr>
        <p:grpSpPr bwMode="auto">
          <a:xfrm>
            <a:off x="681322" y="464315"/>
            <a:ext cx="1427976" cy="2046245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313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4282587" y="2"/>
            <a:ext cx="9157192" cy="7100495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/>
        </p:nvSpPr>
        <p:spPr>
          <a:xfrm flipH="1">
            <a:off x="3552379" y="0"/>
            <a:ext cx="8274627" cy="7559675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1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6596" y="5982646"/>
            <a:ext cx="8880456" cy="42698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7327" y="7100498"/>
            <a:ext cx="6019897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7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г. Н</a:t>
            </a:r>
            <a:r>
              <a:rPr kumimoji="0" lang="kk-KZ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р-Султан, июнь 2021 года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02" y="392171"/>
            <a:ext cx="2115520" cy="21185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17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21688"/>
            <a:ext cx="13439775" cy="23799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9121" y="7321688"/>
            <a:ext cx="480658" cy="23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EE5-D451-4137-BAEF-A3149E8D216F}" type="slidenum">
              <a:rPr kumimoji="0" lang="ru-RU" altLang="ru-RU" sz="1058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21298"/>
            <a:ext cx="13439775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7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5485"/>
            <a:ext cx="13439775" cy="74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233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4233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13917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"/>
            <a:ext cx="238082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343911"/>
            <a:endParaRPr lang="en-US" sz="2137" dirty="0">
              <a:solidFill>
                <a:srgbClr val="000000"/>
              </a:solidFill>
              <a:latin typeface="Segoe UI Black" panose="020B0A02040204020203" pitchFamily="34" charset="0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19934"/>
            <a:ext cx="134652" cy="13837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1343911"/>
            <a:fld id="{42C328C1-A84F-4A39-A664-DBA00541A8C6}" type="slidenum">
              <a:rPr lang="ru-RU" sz="899" smtClean="0">
                <a:solidFill>
                  <a:srgbClr val="808080"/>
                </a:solidFill>
              </a:rPr>
              <a:pPr defTabSz="1343911"/>
              <a:t>‹#›</a:t>
            </a:fld>
            <a:endParaRPr lang="ru-RU" sz="899" dirty="0">
              <a:solidFill>
                <a:srgbClr val="808080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9" y="57137"/>
            <a:ext cx="98566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06937"/>
            <a:endParaRPr lang="ru-RU" sz="899" dirty="0">
              <a:solidFill>
                <a:srgbClr val="808080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96357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2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1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16">
            <a:extLst>
              <a:ext uri="{FF2B5EF4-FFF2-40B4-BE49-F238E27FC236}">
                <a16:creationId xmlns:a16="http://schemas.microsoft.com/office/drawing/2014/main" xmlns="" id="{7FBAF93A-431A-4CB0-8E48-C0D4A17D7AFB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0431851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681322" y="4332815"/>
            <a:ext cx="1427976" cy="2720550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90" y="2685553"/>
            <a:ext cx="1586640" cy="1588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681322" y="464315"/>
            <a:ext cx="1427976" cy="2046245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91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92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23985" y="347653"/>
            <a:ext cx="12515790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94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  <a:endParaRPr lang="ru-RU" sz="294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94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  <a:endParaRPr lang="ru-RU" sz="294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2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23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7321686"/>
            <a:ext cx="13439775" cy="23799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3028297" y="7321686"/>
            <a:ext cx="480659" cy="23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1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1176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149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7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21298"/>
            <a:ext cx="13439775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6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821298"/>
            <a:ext cx="13439775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7314686"/>
            <a:ext cx="13439775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12959117" y="7321686"/>
            <a:ext cx="480659" cy="23799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1176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1176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" y="7352019"/>
            <a:ext cx="3553608" cy="207657"/>
          </a:xfrm>
          <a:prstGeom prst="rect">
            <a:avLst/>
          </a:prstGeom>
        </p:spPr>
        <p:txBody>
          <a:bodyPr/>
          <a:lstStyle>
            <a:lvl1pPr>
              <a:defRPr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56605" y="7352019"/>
            <a:ext cx="6939217" cy="207657"/>
          </a:xfrm>
          <a:prstGeom prst="rect">
            <a:avLst/>
          </a:prstGeom>
        </p:spPr>
        <p:txBody>
          <a:bodyPr/>
          <a:lstStyle>
            <a:lvl1pPr>
              <a:defRPr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0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3508016"/>
            <a:ext cx="13439775" cy="6352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15807" eaLnBrk="1" hangingPunct="1">
              <a:defRPr/>
            </a:pPr>
            <a:r>
              <a:rPr lang="kk-KZ" sz="3528" b="1" cap="sm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kk-KZ" sz="3528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  <a:endParaRPr lang="ru-RU" sz="3528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52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3382504"/>
            <a:ext cx="13439775" cy="7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15807" eaLnBrk="1" hangingPunct="1">
              <a:defRPr/>
            </a:pPr>
            <a:r>
              <a:rPr lang="kk-KZ" sz="4115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4115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4570804"/>
            <a:ext cx="13439775" cy="9333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963206"/>
            <a:ext cx="13439775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136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365484"/>
            <a:ext cx="13439775" cy="81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6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703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4703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703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08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365484"/>
            <a:ext cx="13439775" cy="81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6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703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4703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703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778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87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86.xml"/><Relationship Id="rId9" Type="http://schemas.openxmlformats.org/officeDocument/2006/relationships/vmlDrawing" Target="../drawings/vmlDrawing3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8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8" y="6995972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FC9A7AF4-6560-4E72-A4AE-38D1BEF44F5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2" y="386080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3" y="6995972"/>
            <a:ext cx="694101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38633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21" r:id="rId2"/>
    <p:sldLayoutId id="2147483922" r:id="rId3"/>
    <p:sldLayoutId id="2147483923" r:id="rId4"/>
    <p:sldLayoutId id="2147483903" r:id="rId5"/>
    <p:sldLayoutId id="2147483920" r:id="rId6"/>
    <p:sldLayoutId id="2147483909" r:id="rId7"/>
    <p:sldLayoutId id="2147483911" r:id="rId8"/>
    <p:sldLayoutId id="2147483940" r:id="rId9"/>
    <p:sldLayoutId id="2147483934" r:id="rId10"/>
    <p:sldLayoutId id="2147483942" r:id="rId11"/>
    <p:sldLayoutId id="2147483943" r:id="rId12"/>
    <p:sldLayoutId id="2147483924" r:id="rId13"/>
    <p:sldLayoutId id="2147483936" r:id="rId14"/>
    <p:sldLayoutId id="2147483941" r:id="rId15"/>
    <p:sldLayoutId id="2147483937" r:id="rId16"/>
    <p:sldLayoutId id="2147483912" r:id="rId17"/>
    <p:sldLayoutId id="2147483935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931" r:id="rId25"/>
    <p:sldLayoutId id="2147483938" r:id="rId26"/>
    <p:sldLayoutId id="2147483939" r:id="rId27"/>
    <p:sldLayoutId id="2147483933" r:id="rId28"/>
  </p:sldLayoutIdLst>
  <p:hf sldNum="0" hdr="0" dt="0"/>
  <p:txStyles>
    <p:titleStyle>
      <a:lvl1pPr algn="l" defTabSz="78096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000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4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100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80000" indent="-18000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360000" indent="-18000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80000" algn="l" defTabSz="780964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defRPr sz="1000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000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100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1pPr>
      <a:lvl2pPr marL="390482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80964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3pPr>
      <a:lvl4pPr marL="1171446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4pPr>
      <a:lvl5pPr marL="1561928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5pPr>
      <a:lvl6pPr marL="1952410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6pPr>
      <a:lvl7pPr marL="2342892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7pPr>
      <a:lvl8pPr marL="2733374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8pPr>
      <a:lvl9pPr marL="3123855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9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9" y="6995972"/>
            <a:ext cx="6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3" y="386081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32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5" y="6995972"/>
            <a:ext cx="324191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2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</p:sldLayoutIdLst>
  <p:hf sldNum="0" hdr="0" dt="0"/>
  <p:txStyles>
    <p:titleStyle>
      <a:lvl1pPr algn="l" defTabSz="621347" rtl="0" eaLnBrk="1" latinLnBrk="0" hangingPunct="1">
        <a:lnSpc>
          <a:spcPct val="85000"/>
        </a:lnSpc>
        <a:spcBef>
          <a:spcPct val="0"/>
        </a:spcBef>
        <a:buNone/>
        <a:defRPr sz="1909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795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1114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875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43211" indent="-143211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 typeface="Arial" panose="020B0604020202020204" pitchFamily="34" charset="0"/>
        <a:buChar char="►"/>
        <a:defRPr sz="795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286421" indent="-143211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 typeface="Arial" panose="020B0604020202020204" pitchFamily="34" charset="0"/>
        <a:buChar char="►"/>
        <a:defRPr sz="795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43211" algn="l" defTabSz="621347" rtl="0" eaLnBrk="1" latinLnBrk="0" hangingPunct="1">
        <a:spcBef>
          <a:spcPts val="0"/>
        </a:spcBef>
        <a:spcAft>
          <a:spcPts val="477"/>
        </a:spcAft>
        <a:buFont typeface="+mj-lt"/>
        <a:buAutoNum type="arabicPeriod"/>
        <a:defRPr sz="795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795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795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875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1pPr>
      <a:lvl2pPr marL="310673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2pPr>
      <a:lvl3pPr marL="621347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3pPr>
      <a:lvl4pPr marL="932019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242692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553365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1864039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174712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485384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1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08307" eaLnBrk="1" fontAlgn="auto" hangingPunct="1">
              <a:spcBef>
                <a:spcPts val="0"/>
              </a:spcBef>
              <a:spcAft>
                <a:spcPts val="0"/>
              </a:spcAft>
              <a:defRPr sz="1052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08307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08307" eaLnBrk="1" fontAlgn="auto" hangingPunct="1">
              <a:spcBef>
                <a:spcPts val="0"/>
              </a:spcBef>
              <a:spcAft>
                <a:spcPts val="0"/>
              </a:spcAft>
              <a:defRPr sz="1052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3985" y="347654"/>
            <a:ext cx="12515791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339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339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3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2pPr>
      <a:lvl3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3pPr>
      <a:lvl4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4pPr>
      <a:lvl5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5pPr>
      <a:lvl6pPr marL="534606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6pPr>
      <a:lvl7pPr marL="1069212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7pPr>
      <a:lvl8pPr marL="1603817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8pPr>
      <a:lvl9pPr marL="2138423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477" indent="-200477" algn="l" defTabSz="801909" rtl="0" eaLnBrk="1" fontAlgn="base" hangingPunct="1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32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386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40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5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5249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04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158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12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55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09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63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17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772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26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681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635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9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8" y="6995973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2" y="386081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3" y="6995973"/>
            <a:ext cx="41325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75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</p:sldLayoutIdLst>
  <p:hf sldNum="0" hdr="0" dt="0"/>
  <p:txStyles>
    <p:titleStyle>
      <a:lvl1pPr algn="l" defTabSz="78097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000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4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100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80001" indent="-180001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360002" indent="-180001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80001" algn="l" defTabSz="78097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defRPr sz="1000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000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100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1pPr>
      <a:lvl2pPr marL="390484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80970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3pPr>
      <a:lvl4pPr marL="1171454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4pPr>
      <a:lvl5pPr marL="1561938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5pPr>
      <a:lvl6pPr marL="1952422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6pPr>
      <a:lvl7pPr marL="2342908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7pPr>
      <a:lvl8pPr marL="2733392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8pPr>
      <a:lvl9pPr marL="3123875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0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5960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0"/>
            <a:ext cx="4535924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5960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0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5960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3985" y="347653"/>
            <a:ext cx="12515790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94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94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2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2pPr>
      <a:lvl3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3pPr>
      <a:lvl4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4pPr>
      <a:lvl5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5pPr>
      <a:lvl6pPr marL="671946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6pPr>
      <a:lvl7pPr marL="1343891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7pPr>
      <a:lvl8pPr marL="2015836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8pPr>
      <a:lvl9pPr marL="2687781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1979" indent="-251979" algn="l" defTabSz="1007918" rtl="0" eaLnBrk="1" fontAlgn="base" hangingPunct="1">
        <a:lnSpc>
          <a:spcPct val="90000"/>
        </a:lnSpc>
        <a:spcBef>
          <a:spcPts val="1102"/>
        </a:spcBef>
        <a:spcAft>
          <a:spcPct val="0"/>
        </a:spcAft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39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59897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856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16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4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734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692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651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59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8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77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36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95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753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713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672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C5DFA386-3A85-4A7C-8365-1AEE5BADB48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75150733"/>
              </p:ext>
            </p:extLst>
          </p:nvPr>
        </p:nvGraphicFramePr>
        <p:xfrm>
          <a:off x="2335" y="2335"/>
          <a:ext cx="2334" cy="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5" y="2335"/>
                        <a:ext cx="2334" cy="2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6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</p:sldLayoutIdLst>
  <p:hf hdr="0" ftr="0" dt="0"/>
  <p:txStyles>
    <p:titleStyle>
      <a:lvl1pPr algn="l" defTabSz="1209532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83" indent="-302383" algn="l" defTabSz="1209532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15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116681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446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212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978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744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510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532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98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9063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829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595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361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8127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0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5pPr>
      <a:lvl6pPr marL="505272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6pPr>
      <a:lvl7pPr marL="1010542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7pPr>
      <a:lvl8pPr marL="1515814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8pPr>
      <a:lvl9pPr marL="2021085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1997" indent="-251997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Font typeface="Arial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5992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1262320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6315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4pPr>
      <a:lvl5pPr marL="2272642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5pPr>
      <a:lvl6pPr marL="2778992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262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534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806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72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42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814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85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355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627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899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169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BCC026-D41F-4484-AC63-1950436B9D32}"/>
              </a:ext>
            </a:extLst>
          </p:cNvPr>
          <p:cNvSpPr/>
          <p:nvPr/>
        </p:nvSpPr>
        <p:spPr>
          <a:xfrm>
            <a:off x="-5257" y="-1"/>
            <a:ext cx="13444856" cy="5345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4989" eaLnBrk="0" hangingPunct="0">
              <a:defRPr/>
            </a:pPr>
            <a:endParaRPr lang="en-US" sz="26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xmlns="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308" y="5520951"/>
            <a:ext cx="107593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940" b="1" dirty="0" smtClean="0">
                <a:solidFill>
                  <a:srgbClr val="194B75"/>
                </a:solidFill>
                <a:latin typeface="Lato Heavy"/>
              </a:rPr>
              <a:t>2022 </a:t>
            </a:r>
            <a:r>
              <a:rPr lang="ru-RU" altLang="ru-RU" sz="3200" b="1" dirty="0" smtClean="0">
                <a:solidFill>
                  <a:srgbClr val="194B75"/>
                </a:solidFill>
                <a:latin typeface="Lato Heavy"/>
              </a:rPr>
              <a:t>ЖЫЛҒА АРНАЛҒАН </a:t>
            </a:r>
            <a:r>
              <a:rPr lang="kk-KZ" sz="3200" b="1" dirty="0" smtClean="0">
                <a:solidFill>
                  <a:srgbClr val="194B75"/>
                </a:solidFill>
                <a:latin typeface="Lato Heavy"/>
              </a:rPr>
              <a:t>ӘЛЕУМЕТТІК-ЭКОНОМИКАЛЫҚ ДАМУ БОЛЖАМЫН НАҚТЫЛАУ </a:t>
            </a:r>
            <a:endParaRPr lang="ru-RU" altLang="ru-RU" sz="3200" b="1" dirty="0">
              <a:solidFill>
                <a:srgbClr val="194B75"/>
              </a:solidFill>
              <a:latin typeface="Lato Heavy"/>
            </a:endParaRP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508" y="1445811"/>
            <a:ext cx="2810756" cy="2814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A116948-7F2A-4BEB-90E2-3ED087441C93}"/>
              </a:ext>
            </a:extLst>
          </p:cNvPr>
          <p:cNvGrpSpPr/>
          <p:nvPr/>
        </p:nvGrpSpPr>
        <p:grpSpPr>
          <a:xfrm>
            <a:off x="8200369" y="2135780"/>
            <a:ext cx="5106475" cy="142794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xmlns="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xmlns="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xmlns="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xmlns="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xmlns="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xmlns="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xmlns="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xmlns="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xmlns="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xmlns="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xmlns="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xmlns="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xmlns="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xmlns="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xmlns="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xmlns="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xmlns="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xmlns="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FB7E02FC-7317-4ED5-A659-C5FCCDECC0B2}"/>
              </a:ext>
            </a:extLst>
          </p:cNvPr>
          <p:cNvGrpSpPr/>
          <p:nvPr/>
        </p:nvGrpSpPr>
        <p:grpSpPr>
          <a:xfrm>
            <a:off x="136639" y="2135780"/>
            <a:ext cx="5106475" cy="142794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xmlns="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xmlns="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xmlns="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xmlns="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xmlns="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xmlns="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xmlns="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xmlns="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xmlns="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xmlns="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xmlns="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xmlns="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xmlns="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xmlns="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xmlns="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xmlns="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xmlns="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xmlns="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xmlns="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26" y="7157939"/>
            <a:ext cx="4112324" cy="3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43" b="1" dirty="0" err="1" smtClean="0">
                <a:solidFill>
                  <a:srgbClr val="44546A"/>
                </a:solidFill>
                <a:latin typeface="Lato Heavy"/>
              </a:rPr>
              <a:t>Нұр-Сұлтан</a:t>
            </a:r>
            <a:r>
              <a:rPr lang="ru-RU" altLang="ru-RU" sz="1543" b="1" dirty="0" smtClean="0">
                <a:solidFill>
                  <a:srgbClr val="44546A"/>
                </a:solidFill>
                <a:latin typeface="Lato Heavy"/>
              </a:rPr>
              <a:t> қ., 2022 ж</a:t>
            </a:r>
            <a:r>
              <a:rPr lang="kk-KZ" altLang="ru-RU" sz="1543" b="1" dirty="0" smtClean="0">
                <a:solidFill>
                  <a:srgbClr val="44546A"/>
                </a:solidFill>
                <a:latin typeface="Lato Heavy"/>
              </a:rPr>
              <a:t>. сәуір</a:t>
            </a:r>
            <a:endParaRPr lang="ru-RU" altLang="ru-RU" sz="1543" b="1" dirty="0">
              <a:solidFill>
                <a:srgbClr val="44546A"/>
              </a:solidFill>
              <a:latin typeface="Lato Heav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CAE5FE0-3045-466B-80BC-B7BC6F20E385}"/>
              </a:ext>
            </a:extLst>
          </p:cNvPr>
          <p:cNvSpPr txBox="1"/>
          <p:nvPr/>
        </p:nvSpPr>
        <p:spPr>
          <a:xfrm>
            <a:off x="-5257" y="0"/>
            <a:ext cx="13439421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52" b="1" dirty="0" err="1" smtClean="0">
                <a:solidFill>
                  <a:prstClr val="white"/>
                </a:solidFill>
                <a:latin typeface="Lato Heavy"/>
              </a:rPr>
              <a:t>Қазақстан</a:t>
            </a:r>
            <a:r>
              <a:rPr lang="ru-RU" altLang="ru-RU" sz="2352" b="1" dirty="0" smtClean="0">
                <a:solidFill>
                  <a:prstClr val="white"/>
                </a:solidFill>
                <a:latin typeface="Lato Heavy"/>
              </a:rPr>
              <a:t> </a:t>
            </a:r>
            <a:r>
              <a:rPr lang="ru-RU" altLang="ru-RU" sz="2352" b="1" dirty="0" err="1" smtClean="0">
                <a:solidFill>
                  <a:prstClr val="white"/>
                </a:solidFill>
                <a:latin typeface="Lato Heavy"/>
              </a:rPr>
              <a:t>Республикасы</a:t>
            </a:r>
            <a:r>
              <a:rPr lang="ru-RU" altLang="ru-RU" sz="2352" b="1" dirty="0" smtClean="0">
                <a:solidFill>
                  <a:prstClr val="white"/>
                </a:solidFill>
                <a:latin typeface="Lato Heavy"/>
              </a:rPr>
              <a:t> </a:t>
            </a:r>
            <a:r>
              <a:rPr lang="ru-RU" altLang="ru-RU" sz="2352" b="1" dirty="0" err="1" smtClean="0">
                <a:solidFill>
                  <a:prstClr val="white"/>
                </a:solidFill>
                <a:latin typeface="Lato Heavy"/>
              </a:rPr>
              <a:t>Ұлттық</a:t>
            </a:r>
            <a:r>
              <a:rPr lang="ru-RU" altLang="ru-RU" sz="2352" b="1" dirty="0" smtClean="0">
                <a:solidFill>
                  <a:prstClr val="white"/>
                </a:solidFill>
                <a:latin typeface="Lato Heavy"/>
              </a:rPr>
              <a:t> экономика </a:t>
            </a:r>
            <a:r>
              <a:rPr lang="ru-RU" altLang="ru-RU" sz="2352" b="1" dirty="0" err="1" smtClean="0">
                <a:solidFill>
                  <a:prstClr val="white"/>
                </a:solidFill>
                <a:latin typeface="Lato Heavy"/>
              </a:rPr>
              <a:t>министрлігі</a:t>
            </a:r>
            <a:r>
              <a:rPr lang="ru-RU" altLang="ru-RU" sz="2352" b="1" dirty="0" smtClean="0">
                <a:solidFill>
                  <a:prstClr val="white"/>
                </a:solidFill>
                <a:latin typeface="Lato Heavy"/>
              </a:rPr>
              <a:t> </a:t>
            </a:r>
            <a:endParaRPr lang="ru-RU" altLang="ru-RU" sz="2352" b="1" dirty="0">
              <a:solidFill>
                <a:prstClr val="white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71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986F002-251E-4842-8EAB-C1387EFEFE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ru-RU" sz="3200" b="1" dirty="0" smtClean="0">
                <a:latin typeface="+mn-lt"/>
              </a:rPr>
              <a:t>2022 </a:t>
            </a:r>
            <a:r>
              <a:rPr lang="ru-RU" sz="3200" b="1" dirty="0" err="1" smtClean="0">
                <a:latin typeface="+mn-lt"/>
              </a:rPr>
              <a:t>жылға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арналған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болжамды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нақтылау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факторлары</a:t>
            </a:r>
            <a:endParaRPr lang="ru-RU" sz="3200" b="1" dirty="0">
              <a:latin typeface="+mn-lt"/>
            </a:endParaRPr>
          </a:p>
        </p:txBody>
      </p:sp>
      <p:sp>
        <p:nvSpPr>
          <p:cNvPr id="10" name="Прямоугольник 45">
            <a:extLst>
              <a:ext uri="{FF2B5EF4-FFF2-40B4-BE49-F238E27FC236}">
                <a16:creationId xmlns:a16="http://schemas.microsoft.com/office/drawing/2014/main" xmlns="" id="{7FC540E3-8614-45E0-A3B7-DE89CEF2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33" y="1187558"/>
            <a:ext cx="3449806" cy="44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263" b="1" dirty="0" smtClean="0">
                <a:solidFill>
                  <a:prstClr val="black"/>
                </a:solidFill>
                <a:latin typeface="+mn-lt"/>
              </a:rPr>
              <a:t>ЖІӨ </a:t>
            </a:r>
            <a:r>
              <a:rPr lang="ru-RU" altLang="ru-RU" sz="2263" b="1" dirty="0" err="1" smtClean="0">
                <a:solidFill>
                  <a:prstClr val="black"/>
                </a:solidFill>
                <a:latin typeface="+mn-lt"/>
              </a:rPr>
              <a:t>өсімінің</a:t>
            </a:r>
            <a:r>
              <a:rPr lang="ru-RU" altLang="ru-RU" sz="2263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263" b="1" dirty="0" err="1" smtClean="0">
                <a:solidFill>
                  <a:prstClr val="black"/>
                </a:solidFill>
                <a:latin typeface="+mn-lt"/>
              </a:rPr>
              <a:t>қарқыны</a:t>
            </a:r>
            <a:endParaRPr lang="ru-RU" altLang="ru-RU" sz="2263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Овал 4">
            <a:extLst>
              <a:ext uri="{FF2B5EF4-FFF2-40B4-BE49-F238E27FC236}">
                <a16:creationId xmlns:a16="http://schemas.microsoft.com/office/drawing/2014/main" xmlns="" id="{4AA90B26-F366-4411-9158-1AD2C7E6D4C9}"/>
              </a:ext>
            </a:extLst>
          </p:cNvPr>
          <p:cNvSpPr/>
          <p:nvPr/>
        </p:nvSpPr>
        <p:spPr>
          <a:xfrm>
            <a:off x="867259" y="1071649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pic>
        <p:nvPicPr>
          <p:cNvPr id="11" name="Google Shape;177;p6">
            <a:extLst>
              <a:ext uri="{FF2B5EF4-FFF2-40B4-BE49-F238E27FC236}">
                <a16:creationId xmlns:a16="http://schemas.microsoft.com/office/drawing/2014/main" xmlns="" id="{3D63AE37-9916-48B9-A748-2CCEA75860D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  <a:biLevel thresh="75000"/>
          </a:blip>
          <a:srcRect/>
          <a:stretch/>
        </p:blipFill>
        <p:spPr>
          <a:xfrm>
            <a:off x="989291" y="1205246"/>
            <a:ext cx="428324" cy="40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4">
            <a:extLst>
              <a:ext uri="{FF2B5EF4-FFF2-40B4-BE49-F238E27FC236}">
                <a16:creationId xmlns:a16="http://schemas.microsoft.com/office/drawing/2014/main" xmlns="" id="{F60F7EC7-E685-47F5-A1A8-686C566C5991}"/>
              </a:ext>
            </a:extLst>
          </p:cNvPr>
          <p:cNvSpPr/>
          <p:nvPr/>
        </p:nvSpPr>
        <p:spPr>
          <a:xfrm>
            <a:off x="867259" y="4049498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9398C66-7B68-4EBB-B66D-A6025A98954B}"/>
              </a:ext>
            </a:extLst>
          </p:cNvPr>
          <p:cNvSpPr/>
          <p:nvPr/>
        </p:nvSpPr>
        <p:spPr>
          <a:xfrm>
            <a:off x="746478" y="3853475"/>
            <a:ext cx="11861192" cy="3016713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323" dirty="0">
              <a:solidFill>
                <a:schemeClr val="tx1"/>
              </a:solidFill>
            </a:endParaRPr>
          </a:p>
        </p:txBody>
      </p:sp>
      <p:graphicFrame>
        <p:nvGraphicFramePr>
          <p:cNvPr id="26" name="Диаграмма 68">
            <a:extLst>
              <a:ext uri="{FF2B5EF4-FFF2-40B4-BE49-F238E27FC236}">
                <a16:creationId xmlns:a16="http://schemas.microsoft.com/office/drawing/2014/main" xmlns="" id="{F7194318-8742-4E16-8AE4-B5D2150CA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03990"/>
              </p:ext>
            </p:extLst>
          </p:nvPr>
        </p:nvGraphicFramePr>
        <p:xfrm>
          <a:off x="746475" y="1834215"/>
          <a:ext cx="5902042" cy="192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Graphic 27" descr="Priorities outline">
            <a:extLst>
              <a:ext uri="{FF2B5EF4-FFF2-40B4-BE49-F238E27FC236}">
                <a16:creationId xmlns:a16="http://schemas.microsoft.com/office/drawing/2014/main" xmlns="" id="{CC42A119-1B4B-46DF-946B-96FDD84C8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129" y="4105368"/>
            <a:ext cx="560648" cy="560648"/>
          </a:xfrm>
          <a:prstGeom prst="rect">
            <a:avLst/>
          </a:prstGeom>
        </p:spPr>
      </p:pic>
      <p:sp>
        <p:nvSpPr>
          <p:cNvPr id="18" name="Прямоугольник 45">
            <a:extLst>
              <a:ext uri="{FF2B5EF4-FFF2-40B4-BE49-F238E27FC236}">
                <a16:creationId xmlns:a16="http://schemas.microsoft.com/office/drawing/2014/main" xmlns="" id="{968CC415-18E5-4EC0-9D49-81C116B2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33" y="4031749"/>
            <a:ext cx="95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000" b="1" dirty="0" err="1" smtClean="0">
                <a:solidFill>
                  <a:prstClr val="black"/>
                </a:solidFill>
                <a:latin typeface="+mn-lt"/>
              </a:rPr>
              <a:t>Әлемдік</a:t>
            </a:r>
            <a:r>
              <a:rPr lang="ru-RU" altLang="ru-RU" sz="2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+mn-lt"/>
              </a:rPr>
              <a:t>тауар</a:t>
            </a:r>
            <a:r>
              <a:rPr lang="ru-RU" altLang="ru-RU" sz="2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+mn-lt"/>
              </a:rPr>
              <a:t>нарықтарындағы</a:t>
            </a:r>
            <a:r>
              <a:rPr lang="ru-RU" altLang="ru-RU" sz="2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+mn-lt"/>
              </a:rPr>
              <a:t>үрдістер</a:t>
            </a:r>
            <a:endParaRPr lang="en-GB" altLang="ru-RU" sz="2000" b="1" dirty="0" smtClean="0">
              <a:solidFill>
                <a:prstClr val="black"/>
              </a:solidFill>
              <a:latin typeface="+mn-lt"/>
            </a:endParaRPr>
          </a:p>
          <a:p>
            <a:pPr defTabSz="761208" eaLnBrk="0" hangingPunct="0">
              <a:defRPr/>
            </a:pP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Brent</a:t>
            </a:r>
            <a:r>
              <a:rPr lang="kk-KZ" sz="2000" dirty="0" smtClean="0">
                <a:solidFill>
                  <a:prstClr val="black"/>
                </a:solidFill>
                <a:latin typeface="+mn-lt"/>
              </a:rPr>
              <a:t> маркалы мұнай бағасы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9" name="Диаграмма 201">
            <a:extLst>
              <a:ext uri="{FF2B5EF4-FFF2-40B4-BE49-F238E27FC236}">
                <a16:creationId xmlns:a16="http://schemas.microsoft.com/office/drawing/2014/main" xmlns="" id="{7B163B98-316A-46E4-A398-62467D5C8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34155"/>
              </p:ext>
            </p:extLst>
          </p:nvPr>
        </p:nvGraphicFramePr>
        <p:xfrm>
          <a:off x="923129" y="5052358"/>
          <a:ext cx="11461781" cy="167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Прямоугольник 77">
            <a:extLst>
              <a:ext uri="{FF2B5EF4-FFF2-40B4-BE49-F238E27FC236}">
                <a16:creationId xmlns:a16="http://schemas.microsoft.com/office/drawing/2014/main" xmlns="" id="{C1F7F815-C811-49E6-A6AC-2DB23BB84E57}"/>
              </a:ext>
            </a:extLst>
          </p:cNvPr>
          <p:cNvSpPr/>
          <p:nvPr/>
        </p:nvSpPr>
        <p:spPr>
          <a:xfrm>
            <a:off x="10767362" y="4327088"/>
            <a:ext cx="139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err="1" smtClean="0">
                <a:solidFill>
                  <a:schemeClr val="bg1"/>
                </a:solidFill>
                <a:cs typeface="Arial" pitchFamily="34" charset="0"/>
              </a:rPr>
              <a:t>а.ж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ru-RU" sz="1200" dirty="0" err="1" smtClean="0">
                <a:solidFill>
                  <a:schemeClr val="bg1"/>
                </a:solidFill>
                <a:cs typeface="Arial" pitchFamily="34" charset="0"/>
              </a:rPr>
              <a:t>бастап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cs typeface="Arial" pitchFamily="34" charset="0"/>
              </a:rPr>
              <a:t>орташа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cs typeface="Arial" pitchFamily="34" charset="0"/>
              </a:rPr>
              <a:t>баға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ru-RU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Овал 4">
            <a:extLst>
              <a:ext uri="{FF2B5EF4-FFF2-40B4-BE49-F238E27FC236}">
                <a16:creationId xmlns:a16="http://schemas.microsoft.com/office/drawing/2014/main" xmlns="" id="{4169CE18-5986-4C5F-880B-3B8BEC0B94D6}"/>
              </a:ext>
            </a:extLst>
          </p:cNvPr>
          <p:cNvSpPr/>
          <p:nvPr/>
        </p:nvSpPr>
        <p:spPr>
          <a:xfrm>
            <a:off x="6738273" y="1071649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pic>
        <p:nvPicPr>
          <p:cNvPr id="46" name="Picture 16">
            <a:extLst>
              <a:ext uri="{FF2B5EF4-FFF2-40B4-BE49-F238E27FC236}">
                <a16:creationId xmlns:a16="http://schemas.microsoft.com/office/drawing/2014/main" xmlns="" id="{05E5A7B0-6C1E-45C3-AB30-8DC84F291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9" y="1226472"/>
            <a:ext cx="360000" cy="362743"/>
          </a:xfrm>
          <a:prstGeom prst="rect">
            <a:avLst/>
          </a:prstGeom>
        </p:spPr>
      </p:pic>
      <p:sp>
        <p:nvSpPr>
          <p:cNvPr id="47" name="Прямоугольник 45">
            <a:extLst>
              <a:ext uri="{FF2B5EF4-FFF2-40B4-BE49-F238E27FC236}">
                <a16:creationId xmlns:a16="http://schemas.microsoft.com/office/drawing/2014/main" xmlns="" id="{647A668F-85C5-4804-8A7A-81560089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597" y="1013440"/>
            <a:ext cx="4999847" cy="7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263" b="1" dirty="0" err="1" smtClean="0">
                <a:solidFill>
                  <a:prstClr val="black"/>
                </a:solidFill>
                <a:latin typeface="+mn-lt"/>
              </a:rPr>
              <a:t>Әлемдік</a:t>
            </a:r>
            <a:r>
              <a:rPr lang="ru-RU" altLang="ru-RU" sz="2263" b="1" dirty="0" smtClean="0">
                <a:solidFill>
                  <a:prstClr val="black"/>
                </a:solidFill>
                <a:latin typeface="+mn-lt"/>
              </a:rPr>
              <a:t> экономика </a:t>
            </a:r>
            <a:r>
              <a:rPr lang="ru-RU" altLang="ru-RU" sz="2263" b="1" dirty="0" err="1" smtClean="0">
                <a:solidFill>
                  <a:prstClr val="black"/>
                </a:solidFill>
                <a:latin typeface="+mn-lt"/>
              </a:rPr>
              <a:t>өсімінің</a:t>
            </a:r>
            <a:r>
              <a:rPr lang="ru-RU" altLang="ru-RU" sz="2263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263" b="1" dirty="0" err="1" smtClean="0">
                <a:solidFill>
                  <a:prstClr val="black"/>
                </a:solidFill>
                <a:latin typeface="+mn-lt"/>
              </a:rPr>
              <a:t>болжамы</a:t>
            </a:r>
            <a:r>
              <a:rPr lang="ru-RU" altLang="ru-RU" sz="2263" b="1" dirty="0" smtClean="0">
                <a:solidFill>
                  <a:prstClr val="black"/>
                </a:solidFill>
                <a:latin typeface="+mn-lt"/>
              </a:rPr>
              <a:t> </a:t>
            </a:r>
            <a:endParaRPr lang="ru-RU" altLang="ru-RU" sz="2263" b="1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48" name="Диаграмма 68">
            <a:extLst>
              <a:ext uri="{FF2B5EF4-FFF2-40B4-BE49-F238E27FC236}">
                <a16:creationId xmlns:a16="http://schemas.microsoft.com/office/drawing/2014/main" xmlns="" id="{3FCE62F5-65D8-47D5-80FE-33CF9DA2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06412"/>
              </p:ext>
            </p:extLst>
          </p:nvPr>
        </p:nvGraphicFramePr>
        <p:xfrm>
          <a:off x="6791258" y="1834214"/>
          <a:ext cx="5816411" cy="192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754593-E3EE-4D48-80FE-49CF5DB1AE30}"/>
              </a:ext>
            </a:extLst>
          </p:cNvPr>
          <p:cNvSpPr/>
          <p:nvPr/>
        </p:nvSpPr>
        <p:spPr>
          <a:xfrm>
            <a:off x="10214384" y="4313371"/>
            <a:ext cx="489098" cy="48909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98</a:t>
            </a:r>
            <a:r>
              <a:rPr lang="en-GB" sz="1400" b="1" dirty="0">
                <a:solidFill>
                  <a:schemeClr val="accent2"/>
                </a:solidFill>
              </a:rPr>
              <a:t>$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A2345FB-3457-472F-A56F-E044CDF180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4088" y="386081"/>
            <a:ext cx="12335256" cy="465138"/>
          </a:xfrm>
        </p:spPr>
        <p:txBody>
          <a:bodyPr anchor="ctr"/>
          <a:lstStyle/>
          <a:p>
            <a:r>
              <a:rPr lang="ru-RU" sz="2800" b="1" dirty="0" smtClean="0"/>
              <a:t>2022 </a:t>
            </a:r>
            <a:r>
              <a:rPr lang="ru-RU" sz="2800" b="1" dirty="0" err="1" smtClean="0"/>
              <a:t>жылға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арналған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макроэкономикалық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көрсеткіштерге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нақтылау</a:t>
            </a:r>
            <a:endParaRPr lang="ru-RU" sz="2800" b="1" dirty="0"/>
          </a:p>
        </p:txBody>
      </p:sp>
      <p:graphicFrame>
        <p:nvGraphicFramePr>
          <p:cNvPr id="3" name="Таблица 1">
            <a:extLst>
              <a:ext uri="{FF2B5EF4-FFF2-40B4-BE49-F238E27FC236}">
                <a16:creationId xmlns:a16="http://schemas.microsoft.com/office/drawing/2014/main" xmlns="" id="{12C039BB-A29C-4943-BFBA-4832C1D14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69194"/>
              </p:ext>
            </p:extLst>
          </p:nvPr>
        </p:nvGraphicFramePr>
        <p:xfrm>
          <a:off x="746321" y="1134319"/>
          <a:ext cx="11951122" cy="5817459"/>
        </p:xfrm>
        <a:graphic>
          <a:graphicData uri="http://schemas.openxmlformats.org/drawingml/2006/table">
            <a:tbl>
              <a:tblPr/>
              <a:tblGrid>
                <a:gridCol w="5114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1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535">
                  <a:extLst>
                    <a:ext uri="{9D8B030D-6E8A-4147-A177-3AD203B41FA5}">
                      <a16:colId xmlns:a16="http://schemas.microsoft.com/office/drawing/2014/main" xmlns="" val="54940477"/>
                    </a:ext>
                  </a:extLst>
                </a:gridCol>
                <a:gridCol w="280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55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</a:t>
                      </a:r>
                    </a:p>
                  </a:txBody>
                  <a:tcPr marL="5973" marR="5973" marT="5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kk-K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Ауытқу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(2021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тамыз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Нақтылауға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ЖІӨ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млрд.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87 076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4 468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ЖІӨ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өсімі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Инфляция,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4-6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8-10</a:t>
                      </a: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Ауыл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шаруашылығы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Өнеркәсіп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Тау-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кен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өндіру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Мұнай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өндіру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көлемі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тонна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87,9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3769" lvl="1" algn="r" defTabSz="687537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Brent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мұнай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бағысы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$/баррель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Өңдеу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өнеркәсібі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102,9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Құрылыс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Сауда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105,3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Көлік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marL="0" marR="0" lvl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551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Төлем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теңгерімінің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Тауарлар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экспорты,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125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72 221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12 096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Тауарлар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импорты,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40 776</a:t>
                      </a: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40 247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-529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Сауда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теңгерімінің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альдосы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19 349</a:t>
                      </a: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31 974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12 625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1F5C2D9-E65F-4ECF-B3D0-3E91BFB114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4610" y="386081"/>
            <a:ext cx="11951123" cy="465138"/>
          </a:xfrm>
        </p:spPr>
        <p:txBody>
          <a:bodyPr anchor="ctr"/>
          <a:lstStyle/>
          <a:p>
            <a:pPr marL="0" marR="0" lvl="0" indent="0" algn="l" defTabSz="78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DB97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2022 </a:t>
            </a:r>
            <a:r>
              <a:rPr lang="ru-RU" sz="2400" b="1" dirty="0" err="1" smtClean="0">
                <a:solidFill>
                  <a:srgbClr val="2E2E38"/>
                </a:solidFill>
                <a:latin typeface="Arial" panose="020B0604020202020204"/>
              </a:rPr>
              <a:t>жылға</a:t>
            </a:r>
            <a:r>
              <a:rPr lang="ru-RU" sz="2400" b="1" dirty="0" smtClean="0">
                <a:solidFill>
                  <a:srgbClr val="2E2E38"/>
                </a:solidFill>
                <a:latin typeface="Arial" panose="020B0604020202020204"/>
              </a:rPr>
              <a:t> </a:t>
            </a:r>
            <a:r>
              <a:rPr lang="ru-RU" sz="2400" b="1" dirty="0" err="1" smtClean="0">
                <a:solidFill>
                  <a:srgbClr val="2E2E38"/>
                </a:solidFill>
                <a:latin typeface="Arial" panose="020B0604020202020204"/>
              </a:rPr>
              <a:t>арналған</a:t>
            </a:r>
            <a:r>
              <a:rPr lang="ru-RU" sz="2400" b="1" dirty="0" smtClean="0">
                <a:solidFill>
                  <a:srgbClr val="2E2E38"/>
                </a:solidFill>
                <a:latin typeface="Arial" panose="020B0604020202020204"/>
              </a:rPr>
              <a:t> </a:t>
            </a:r>
            <a:r>
              <a:rPr lang="ru-RU" sz="2400" b="1" dirty="0" err="1" smtClean="0">
                <a:solidFill>
                  <a:srgbClr val="2E2E38"/>
                </a:solidFill>
                <a:latin typeface="Arial" panose="020B0604020202020204"/>
              </a:rPr>
              <a:t>республикалық</a:t>
            </a:r>
            <a:r>
              <a:rPr lang="ru-RU" sz="2400" b="1" dirty="0" smtClean="0">
                <a:solidFill>
                  <a:srgbClr val="2E2E38"/>
                </a:solidFill>
                <a:latin typeface="Arial" panose="020B0604020202020204"/>
              </a:rPr>
              <a:t> бюджет </a:t>
            </a:r>
            <a:r>
              <a:rPr lang="ru-RU" sz="2400" b="1" dirty="0" err="1" smtClean="0">
                <a:solidFill>
                  <a:srgbClr val="2E2E38"/>
                </a:solidFill>
                <a:latin typeface="Arial" panose="020B0604020202020204"/>
              </a:rPr>
              <a:t>болжамы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77DB97"/>
              </a:buClr>
              <a:defRPr/>
            </a:pPr>
            <a:r>
              <a:rPr lang="ru-RU" i="1" dirty="0" err="1">
                <a:solidFill>
                  <a:srgbClr val="2E2E38"/>
                </a:solidFill>
                <a:latin typeface="Arial" panose="020B0604020202020204"/>
              </a:rPr>
              <a:t>м</a:t>
            </a:r>
            <a:r>
              <a:rPr lang="ru-RU" i="1" dirty="0" err="1" smtClean="0">
                <a:solidFill>
                  <a:srgbClr val="2E2E38"/>
                </a:solidFill>
                <a:latin typeface="Arial" panose="020B0604020202020204"/>
              </a:rPr>
              <a:t>ұнай</a:t>
            </a:r>
            <a:r>
              <a:rPr lang="ru-RU" i="1" dirty="0" smtClean="0">
                <a:solidFill>
                  <a:srgbClr val="2E2E38"/>
                </a:solidFill>
                <a:latin typeface="Arial" panose="020B0604020202020204"/>
              </a:rPr>
              <a:t> </a:t>
            </a:r>
            <a:r>
              <a:rPr lang="ru-RU" i="1" dirty="0" err="1" smtClean="0">
                <a:solidFill>
                  <a:srgbClr val="2E2E38"/>
                </a:solidFill>
                <a:latin typeface="Arial" panose="020B0604020202020204"/>
              </a:rPr>
              <a:t>бағасы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90 $/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барреліне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2E2E38"/>
                </a:solidFill>
                <a:latin typeface="Arial" panose="020B0604020202020204"/>
              </a:rPr>
              <a:t>және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460 $/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теңге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болған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кезде</a:t>
            </a:r>
            <a:r>
              <a:rPr lang="ru-RU" i="1" dirty="0">
                <a:solidFill>
                  <a:srgbClr val="2E2E38"/>
                </a:solidFill>
              </a:rPr>
              <a:t> (</a:t>
            </a:r>
            <a:r>
              <a:rPr lang="ru-RU" i="1" dirty="0" err="1">
                <a:solidFill>
                  <a:srgbClr val="2E2E38"/>
                </a:solidFill>
              </a:rPr>
              <a:t>базалық</a:t>
            </a:r>
            <a:r>
              <a:rPr lang="ru-RU" i="1" dirty="0">
                <a:solidFill>
                  <a:srgbClr val="2E2E38"/>
                </a:solidFill>
              </a:rPr>
              <a:t> </a:t>
            </a:r>
            <a:r>
              <a:rPr lang="ru-RU" i="1" dirty="0" smtClean="0">
                <a:solidFill>
                  <a:srgbClr val="2E2E38"/>
                </a:solidFill>
              </a:rPr>
              <a:t>сценарий)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1">
            <a:extLst>
              <a:ext uri="{FF2B5EF4-FFF2-40B4-BE49-F238E27FC236}">
                <a16:creationId xmlns:a16="http://schemas.microsoft.com/office/drawing/2014/main" xmlns="" id="{F4EF3904-1D1E-4ED3-85A0-79B9129AA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72589"/>
              </p:ext>
            </p:extLst>
          </p:nvPr>
        </p:nvGraphicFramePr>
        <p:xfrm>
          <a:off x="746322" y="1069623"/>
          <a:ext cx="11951123" cy="5693882"/>
        </p:xfrm>
        <a:graphic>
          <a:graphicData uri="http://schemas.openxmlformats.org/drawingml/2006/table">
            <a:tbl>
              <a:tblPr/>
              <a:tblGrid>
                <a:gridCol w="5960882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744780222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341">
                  <a:extLst>
                    <a:ext uri="{9D8B030D-6E8A-4147-A177-3AD203B41FA5}">
                      <a16:colId xmlns:a16="http://schemas.microsoft.com/office/drawing/2014/main" xmlns="" val="1262432299"/>
                    </a:ext>
                  </a:extLst>
                </a:gridCol>
              </a:tblGrid>
              <a:tr h="3276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73" marR="5973" marT="5973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Түзетілген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Нақтылауға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I.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Түсімдер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13 076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15 817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Кірістер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трансферттерді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есептемегенде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9 207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10 162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89659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57784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Салықтық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түсімдер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8 919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9 817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Салықтық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емес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түсімдер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8583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капиталды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сатудан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түсімдер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7200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Трансферттердің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түсімі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3 711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5 503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B757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959461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Ұлттық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қордан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кепілдендірілген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трансферт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2 400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4 030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B757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20775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Ұлттық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қордан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нысаналы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трансферт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562452"/>
                  </a:ext>
                </a:extLst>
              </a:tr>
              <a:tr h="32593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бюджеттік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алып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қоюлар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518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кері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трансферт 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419015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71438" indent="-71438" algn="l" rtl="0" fontAlgn="ctr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Бюджеттік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кредиттерді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өтеу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791736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II.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Шығыстар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16 054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18 795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90523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18,4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III.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Тапшылық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-2 978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-2 978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2787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IV.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Мұнай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емес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тапшылық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-7 116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-9 343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-2 227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11717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-8,2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63987A-13D5-4759-B694-3F1C5EEAB0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ru-RU" sz="2400" b="1" dirty="0" smtClean="0"/>
              <a:t>2022 </a:t>
            </a:r>
            <a:r>
              <a:rPr lang="ru-RU" sz="2400" b="1" dirty="0" err="1" smtClean="0"/>
              <a:t>жылға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арналған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Ұлттық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қор</a:t>
            </a:r>
            <a:r>
              <a:rPr lang="ru-RU" sz="2400" b="1" dirty="0" smtClean="0"/>
              <a:t> </a:t>
            </a:r>
            <a:r>
              <a:rPr lang="kk-KZ" sz="2400" b="1" dirty="0"/>
              <a:t>параметрлерінің болжамы </a:t>
            </a:r>
            <a:endParaRPr lang="ru-RU" sz="2400" b="1" dirty="0"/>
          </a:p>
          <a:p>
            <a:r>
              <a:rPr lang="ru-RU" i="1" dirty="0" err="1"/>
              <a:t>мұнай</a:t>
            </a:r>
            <a:r>
              <a:rPr lang="ru-RU" i="1" dirty="0"/>
              <a:t> </a:t>
            </a:r>
            <a:r>
              <a:rPr lang="ru-RU" i="1" dirty="0" err="1"/>
              <a:t>бағасы</a:t>
            </a:r>
            <a:r>
              <a:rPr lang="ru-RU" i="1" dirty="0"/>
              <a:t> 90 $/</a:t>
            </a:r>
            <a:r>
              <a:rPr lang="ru-RU" i="1" dirty="0" err="1"/>
              <a:t>барреліне</a:t>
            </a:r>
            <a:r>
              <a:rPr lang="ru-RU" i="1" dirty="0"/>
              <a:t> </a:t>
            </a:r>
            <a:r>
              <a:rPr lang="ru-RU" i="1" dirty="0" err="1"/>
              <a:t>және</a:t>
            </a:r>
            <a:r>
              <a:rPr lang="ru-RU" i="1" dirty="0"/>
              <a:t> 460 $/</a:t>
            </a:r>
            <a:r>
              <a:rPr lang="ru-RU" i="1" dirty="0" err="1"/>
              <a:t>теңге</a:t>
            </a:r>
            <a:r>
              <a:rPr lang="ru-RU" i="1" dirty="0"/>
              <a:t> </a:t>
            </a:r>
            <a:r>
              <a:rPr lang="ru-RU" i="1" dirty="0" err="1"/>
              <a:t>болған</a:t>
            </a:r>
            <a:r>
              <a:rPr lang="ru-RU" i="1" dirty="0"/>
              <a:t> </a:t>
            </a:r>
            <a:r>
              <a:rPr lang="ru-RU" i="1" dirty="0" err="1"/>
              <a:t>кезде</a:t>
            </a:r>
            <a:r>
              <a:rPr lang="ru-RU" i="1" dirty="0"/>
              <a:t> (</a:t>
            </a:r>
            <a:r>
              <a:rPr lang="ru-RU" i="1" dirty="0" err="1"/>
              <a:t>базалық</a:t>
            </a:r>
            <a:r>
              <a:rPr lang="ru-RU" i="1" dirty="0"/>
              <a:t> сценарий)</a:t>
            </a:r>
          </a:p>
        </p:txBody>
      </p:sp>
      <p:graphicFrame>
        <p:nvGraphicFramePr>
          <p:cNvPr id="4" name="Таблица 21">
            <a:extLst>
              <a:ext uri="{FF2B5EF4-FFF2-40B4-BE49-F238E27FC236}">
                <a16:creationId xmlns:a16="http://schemas.microsoft.com/office/drawing/2014/main" xmlns="" id="{761F6E62-CD6E-43D5-9ABF-E8D626A2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73052"/>
              </p:ext>
            </p:extLst>
          </p:nvPr>
        </p:nvGraphicFramePr>
        <p:xfrm>
          <a:off x="746322" y="1069623"/>
          <a:ext cx="11951123" cy="5817314"/>
        </p:xfrm>
        <a:graphic>
          <a:graphicData uri="http://schemas.openxmlformats.org/drawingml/2006/table">
            <a:tbl>
              <a:tblPr/>
              <a:tblGrid>
                <a:gridCol w="5960882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744780222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341">
                  <a:extLst>
                    <a:ext uri="{9D8B030D-6E8A-4147-A177-3AD203B41FA5}">
                      <a16:colId xmlns:a16="http://schemas.microsoft.com/office/drawing/2014/main" xmlns="" val="1262432299"/>
                    </a:ext>
                  </a:extLst>
                </a:gridCol>
              </a:tblGrid>
              <a:tr h="4592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73" marR="5973" marT="5973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Нақтылауға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Түсімдер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Барлығы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3 403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4 833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1 431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68358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тікелей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салықтар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және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басқа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да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мұнай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секторы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ұйымдарынан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түсетін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түсімдер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2 529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3 882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жекешелендіруден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түсетін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түсімдер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89659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Қорды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басқарудан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алынатын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кірістер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57784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0" marR="0" indent="0" algn="l" defTabSz="7809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Пайдалану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Барлығы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2 958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4 588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РБ-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ға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кепілдендірілген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трансферт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2 400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4 030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85830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РБ-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ға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нысаналы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трансферт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Қорды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басқаруға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kk-KZ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байланысты шығыстар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959461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Қорға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түсетін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таза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түсімдер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445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20775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t"/>
                      <a:r>
                        <a:rPr lang="kk-KZ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Қордың есепті кезең соңындағы қаражаты (барлығы)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27 032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29 194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2 162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562452"/>
                  </a:ext>
                </a:extLst>
              </a:tr>
              <a:tr h="456860">
                <a:tc>
                  <a:txBody>
                    <a:bodyPr/>
                    <a:lstStyle/>
                    <a:p>
                      <a:pPr marL="342900" lvl="1" indent="-160338" algn="l" fontAlgn="t"/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ЖІӨ-</a:t>
                      </a:r>
                      <a:r>
                        <a:rPr lang="ru-RU" sz="16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ге</a:t>
                      </a:r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қарағанда</a:t>
                      </a:r>
                      <a:r>
                        <a:rPr lang="ru-RU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%</a:t>
                      </a:r>
                      <a:endParaRPr lang="ru-RU" sz="16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31,0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518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Қордың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валюталық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активтері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, 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млрд.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55,3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41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2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style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Y style" id="{2659B55F-CA74-4D1E-A080-5D6F47BA4FEB}" vid="{A1E16387-ABEF-4564-8BC8-E22617A7C556}"/>
    </a:ext>
  </a:extLst>
</a:theme>
</file>

<file path=ppt/theme/theme2.xml><?xml version="1.0" encoding="utf-8"?>
<a:theme xmlns:a="http://schemas.openxmlformats.org/drawingml/2006/main" name="Theme3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3" id="{8C3918DB-1917-4D86-8176-0E80CFA3B843}" vid="{BAFDE6D8-268C-4924-A873-14C232F00170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PM">
  <a:themeElements>
    <a:clrScheme name="Custom 3">
      <a:dk1>
        <a:srgbClr val="FFFFFF"/>
      </a:dk1>
      <a:lt1>
        <a:srgbClr val="2E2E38"/>
      </a:lt1>
      <a:dk2>
        <a:srgbClr val="77DB97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PM" id="{B90F94CA-DA80-4A72-91AF-B92830C7F468}" vid="{06CDCCD2-0DF8-4D56-9201-245DE362C757}"/>
    </a:ext>
  </a:extLst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137</TotalTime>
  <Words>572</Words>
  <Application>Microsoft Office PowerPoint</Application>
  <PresentationFormat>Произвольный</PresentationFormat>
  <Paragraphs>257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EY style</vt:lpstr>
      <vt:lpstr>Theme3</vt:lpstr>
      <vt:lpstr>1_Тема Office</vt:lpstr>
      <vt:lpstr>ThemePM</vt:lpstr>
      <vt:lpstr>2_Тема Office</vt:lpstr>
      <vt:lpstr>ТИТУЛЫ</vt:lpstr>
      <vt:lpstr>1_2. Дополнительные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Alnur Abulgazin</dc:creator>
  <cp:lastModifiedBy>Айым Манапова</cp:lastModifiedBy>
  <cp:revision>13</cp:revision>
  <cp:lastPrinted>2022-04-07T12:24:08Z</cp:lastPrinted>
  <dcterms:created xsi:type="dcterms:W3CDTF">2022-04-03T09:31:24Z</dcterms:created>
  <dcterms:modified xsi:type="dcterms:W3CDTF">2022-04-08T02:55:26Z</dcterms:modified>
</cp:coreProperties>
</file>