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4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2" r:id="rId3"/>
    <p:sldMasterId id="2147483734" r:id="rId4"/>
    <p:sldMasterId id="2147483743" r:id="rId5"/>
    <p:sldMasterId id="2147483755" r:id="rId6"/>
    <p:sldMasterId id="2147483765" r:id="rId7"/>
    <p:sldMasterId id="2147483777" r:id="rId8"/>
    <p:sldMasterId id="2147483789" r:id="rId9"/>
    <p:sldMasterId id="2147483800" r:id="rId10"/>
    <p:sldMasterId id="2147483810" r:id="rId11"/>
  </p:sldMasterIdLst>
  <p:notesMasterIdLst>
    <p:notesMasterId r:id="rId35"/>
  </p:notesMasterIdLst>
  <p:handoutMasterIdLst>
    <p:handoutMasterId r:id="rId36"/>
  </p:handoutMasterIdLst>
  <p:sldIdLst>
    <p:sldId id="335" r:id="rId12"/>
    <p:sldId id="295" r:id="rId13"/>
    <p:sldId id="259" r:id="rId14"/>
    <p:sldId id="333" r:id="rId15"/>
    <p:sldId id="307" r:id="rId16"/>
    <p:sldId id="318" r:id="rId17"/>
    <p:sldId id="314" r:id="rId18"/>
    <p:sldId id="341" r:id="rId19"/>
    <p:sldId id="315" r:id="rId20"/>
    <p:sldId id="332" r:id="rId21"/>
    <p:sldId id="339" r:id="rId22"/>
    <p:sldId id="340" r:id="rId23"/>
    <p:sldId id="326" r:id="rId24"/>
    <p:sldId id="329" r:id="rId25"/>
    <p:sldId id="334" r:id="rId26"/>
    <p:sldId id="323" r:id="rId27"/>
    <p:sldId id="330" r:id="rId28"/>
    <p:sldId id="299" r:id="rId29"/>
    <p:sldId id="305" r:id="rId30"/>
    <p:sldId id="338" r:id="rId31"/>
    <p:sldId id="319" r:id="rId32"/>
    <p:sldId id="320" r:id="rId33"/>
    <p:sldId id="321" r:id="rId3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7" autoAdjust="0"/>
    <p:restoredTop sz="87802" autoAdjust="0"/>
  </p:normalViewPr>
  <p:slideViewPr>
    <p:cSldViewPr snapToGrid="0">
      <p:cViewPr varScale="1">
        <p:scale>
          <a:sx n="102" d="100"/>
          <a:sy n="102" d="100"/>
        </p:scale>
        <p:origin x="106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b="1">
                <a:solidFill>
                  <a:srgbClr val="002060"/>
                </a:solidFill>
              </a:rPr>
              <a:t>2021 жылы балық өндірісінің құрылымы, мың тонна</a:t>
            </a:r>
          </a:p>
        </c:rich>
      </c:tx>
      <c:layout>
        <c:manualLayout>
          <c:xMode val="edge"/>
          <c:yMode val="edge"/>
          <c:x val="7.9483207282962876E-2"/>
          <c:y val="4.39880270586941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318776713983366"/>
          <c:y val="2.4325680640205946E-2"/>
          <c:w val="0.64094227630446265"/>
          <c:h val="0.821288883464940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жылы балық өндірісінің құрылымы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bubble3D val="0"/>
            <c:explosion val="3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0.14806738538840983"/>
                  <c:y val="2.23548627008236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0038237053564206"/>
                  <c:y val="-0.161707629945378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0415589629049508"/>
                  <c:y val="3.38508674335230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балық өсіру</c:v>
                </c:pt>
                <c:pt idx="1">
                  <c:v>акваөсіру</c:v>
                </c:pt>
                <c:pt idx="2">
                  <c:v>экспорт</c:v>
                </c:pt>
                <c:pt idx="3">
                  <c:v>импорт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48.4</c:v>
                </c:pt>
                <c:pt idx="1">
                  <c:v>14.9</c:v>
                </c:pt>
                <c:pt idx="2">
                  <c:v>25.1</c:v>
                </c:pt>
                <c:pt idx="3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184351772217345E-2"/>
          <c:y val="0.71470888262216059"/>
          <c:w val="0.65949956050950143"/>
          <c:h val="4.63768143701564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800" b="1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172.7</c:v>
                </c:pt>
                <c:pt idx="1">
                  <c:v>185</c:v>
                </c:pt>
                <c:pt idx="2">
                  <c:v>199.5</c:v>
                </c:pt>
                <c:pt idx="3">
                  <c:v>237.7</c:v>
                </c:pt>
                <c:pt idx="4">
                  <c:v>270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88013416"/>
        <c:axId val="188012632"/>
      </c:lineChart>
      <c:catAx>
        <c:axId val="188013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30" baseline="0">
                <a:solidFill>
                  <a:schemeClr val="lt1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ru-RU"/>
          </a:p>
        </c:txPr>
        <c:crossAx val="188012632"/>
        <c:crosses val="autoZero"/>
        <c:auto val="1"/>
        <c:lblAlgn val="ctr"/>
        <c:lblOffset val="100"/>
        <c:noMultiLvlLbl val="0"/>
      </c:catAx>
      <c:valAx>
        <c:axId val="1880126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8013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 sz="1200">
          <a:latin typeface="Trebuchet MS" panose="020B0603020202020204" pitchFamily="34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7702309872661848E-2"/>
          <c:w val="1"/>
          <c:h val="0.738506914703440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</c:v>
                </c:pt>
                <c:pt idx="1">
                  <c:v>52.4</c:v>
                </c:pt>
                <c:pt idx="2">
                  <c:v>57.3</c:v>
                </c:pt>
                <c:pt idx="3">
                  <c:v>81.7</c:v>
                </c:pt>
                <c:pt idx="4">
                  <c:v>98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88011456"/>
        <c:axId val="188014200"/>
      </c:lineChart>
      <c:catAx>
        <c:axId val="18801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30" baseline="0">
                <a:solidFill>
                  <a:schemeClr val="lt1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ru-RU"/>
          </a:p>
        </c:txPr>
        <c:crossAx val="188014200"/>
        <c:crosses val="autoZero"/>
        <c:auto val="1"/>
        <c:lblAlgn val="ctr"/>
        <c:lblOffset val="100"/>
        <c:noMultiLvlLbl val="0"/>
      </c:catAx>
      <c:valAx>
        <c:axId val="188014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801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 sz="1200">
          <a:latin typeface="Trebuchet MS" panose="020B0603020202020204" pitchFamily="34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132459380144895E-2"/>
          <c:y val="1.7702309872661848E-2"/>
          <c:w val="0.96805688364011544"/>
          <c:h val="0.738506914703440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1.8</c:v>
                </c:pt>
                <c:pt idx="1">
                  <c:v>2.7</c:v>
                </c:pt>
                <c:pt idx="2">
                  <c:v>5.6</c:v>
                </c:pt>
                <c:pt idx="3">
                  <c:v>7.4</c:v>
                </c:pt>
                <c:pt idx="4">
                  <c:v>9</c:v>
                </c:pt>
                <c:pt idx="5">
                  <c:v>14.9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89055024"/>
        <c:axId val="189061296"/>
      </c:lineChart>
      <c:catAx>
        <c:axId val="18905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061296"/>
        <c:crosses val="autoZero"/>
        <c:auto val="1"/>
        <c:lblAlgn val="ctr"/>
        <c:lblOffset val="100"/>
        <c:noMultiLvlLbl val="0"/>
      </c:catAx>
      <c:valAx>
        <c:axId val="189061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905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207248349380638"/>
          <c:y val="1.0431882681021229E-2"/>
          <c:w val="0.73932150921178053"/>
          <c:h val="0.798362659883661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Лист1!$A$2:$A$18</c:f>
              <c:strCache>
                <c:ptCount val="17"/>
                <c:pt idx="0">
                  <c:v>Ұлытау</c:v>
                </c:pt>
                <c:pt idx="1">
                  <c:v>Маңғыстау</c:v>
                </c:pt>
                <c:pt idx="2">
                  <c:v>Атырау</c:v>
                </c:pt>
                <c:pt idx="3">
                  <c:v>Павлодар</c:v>
                </c:pt>
                <c:pt idx="4">
                  <c:v>Абай</c:v>
                </c:pt>
                <c:pt idx="5">
                  <c:v>Қарағанды</c:v>
                </c:pt>
                <c:pt idx="6">
                  <c:v>Қостанай</c:v>
                </c:pt>
                <c:pt idx="7">
                  <c:v>Жетісу</c:v>
                </c:pt>
                <c:pt idx="8">
                  <c:v>БҚО</c:v>
                </c:pt>
                <c:pt idx="9">
                  <c:v>Қызылорда</c:v>
                </c:pt>
                <c:pt idx="10">
                  <c:v>Ақтөбе</c:v>
                </c:pt>
                <c:pt idx="11">
                  <c:v>Жамбыл</c:v>
                </c:pt>
                <c:pt idx="12">
                  <c:v>СҚО</c:v>
                </c:pt>
                <c:pt idx="13">
                  <c:v>Ақмола</c:v>
                </c:pt>
                <c:pt idx="14">
                  <c:v>ШҚО</c:v>
                </c:pt>
                <c:pt idx="15">
                  <c:v>Алматы</c:v>
                </c:pt>
                <c:pt idx="16">
                  <c:v>Түркістан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F5-4474-9BEB-AD041A888D43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Скольско будет</c:v>
                </c:pt>
              </c:strCache>
            </c:strRef>
          </c:tx>
          <c:spPr>
            <a:solidFill>
              <a:srgbClr val="0070C0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Лист1!$A$2:$A$18</c:f>
              <c:strCache>
                <c:ptCount val="17"/>
                <c:pt idx="0">
                  <c:v>Ұлытау</c:v>
                </c:pt>
                <c:pt idx="1">
                  <c:v>Маңғыстау</c:v>
                </c:pt>
                <c:pt idx="2">
                  <c:v>Атырау</c:v>
                </c:pt>
                <c:pt idx="3">
                  <c:v>Павлодар</c:v>
                </c:pt>
                <c:pt idx="4">
                  <c:v>Абай</c:v>
                </c:pt>
                <c:pt idx="5">
                  <c:v>Қарағанды</c:v>
                </c:pt>
                <c:pt idx="6">
                  <c:v>Қостанай</c:v>
                </c:pt>
                <c:pt idx="7">
                  <c:v>Жетісу</c:v>
                </c:pt>
                <c:pt idx="8">
                  <c:v>БҚО</c:v>
                </c:pt>
                <c:pt idx="9">
                  <c:v>Қызылорда</c:v>
                </c:pt>
                <c:pt idx="10">
                  <c:v>Ақтөбе</c:v>
                </c:pt>
                <c:pt idx="11">
                  <c:v>Жамбыл</c:v>
                </c:pt>
                <c:pt idx="12">
                  <c:v>СҚО</c:v>
                </c:pt>
                <c:pt idx="13">
                  <c:v>Ақмола</c:v>
                </c:pt>
                <c:pt idx="14">
                  <c:v>ШҚО</c:v>
                </c:pt>
                <c:pt idx="15">
                  <c:v>Алматы</c:v>
                </c:pt>
                <c:pt idx="16">
                  <c:v>Түркістан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  <c:pt idx="0">
                  <c:v>5</c:v>
                </c:pt>
                <c:pt idx="1">
                  <c:v>6.7</c:v>
                </c:pt>
                <c:pt idx="2">
                  <c:v>15</c:v>
                </c:pt>
                <c:pt idx="3">
                  <c:v>25</c:v>
                </c:pt>
                <c:pt idx="4">
                  <c:v>25</c:v>
                </c:pt>
                <c:pt idx="5">
                  <c:v>59</c:v>
                </c:pt>
                <c:pt idx="6">
                  <c:v>59.1</c:v>
                </c:pt>
                <c:pt idx="7">
                  <c:v>71</c:v>
                </c:pt>
                <c:pt idx="8">
                  <c:v>110</c:v>
                </c:pt>
                <c:pt idx="9">
                  <c:v>320</c:v>
                </c:pt>
                <c:pt idx="10">
                  <c:v>360</c:v>
                </c:pt>
                <c:pt idx="11">
                  <c:v>480</c:v>
                </c:pt>
                <c:pt idx="12">
                  <c:v>679</c:v>
                </c:pt>
                <c:pt idx="13">
                  <c:v>720</c:v>
                </c:pt>
                <c:pt idx="14">
                  <c:v>734</c:v>
                </c:pt>
                <c:pt idx="15">
                  <c:v>2324</c:v>
                </c:pt>
                <c:pt idx="16">
                  <c:v>3635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CF5-4474-9BEB-AD041A888D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89060512"/>
        <c:axId val="189057768"/>
      </c:barChart>
      <c:catAx>
        <c:axId val="189060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9057768"/>
        <c:crosses val="autoZero"/>
        <c:auto val="1"/>
        <c:lblAlgn val="ctr"/>
        <c:lblOffset val="100"/>
        <c:noMultiLvlLbl val="0"/>
      </c:catAx>
      <c:valAx>
        <c:axId val="189057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906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734197198002774"/>
          <c:y val="2.627056842589838E-2"/>
          <c:w val="0.79275066442763575"/>
          <c:h val="0.971863224551491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Рекомендации ВОЗ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Кыргызстан</c:v>
                </c:pt>
                <c:pt idx="1">
                  <c:v>Азербайджан</c:v>
                </c:pt>
                <c:pt idx="2">
                  <c:v>Казахстан</c:v>
                </c:pt>
                <c:pt idx="3">
                  <c:v>Индия</c:v>
                </c:pt>
                <c:pt idx="4">
                  <c:v>Узбекистан</c:v>
                </c:pt>
                <c:pt idx="5">
                  <c:v>Бразилия</c:v>
                </c:pt>
                <c:pt idx="6">
                  <c:v>США</c:v>
                </c:pt>
                <c:pt idx="7">
                  <c:v>Россия</c:v>
                </c:pt>
                <c:pt idx="8">
                  <c:v>Китай</c:v>
                </c:pt>
                <c:pt idx="9">
                  <c:v>Япония</c:v>
                </c:pt>
                <c:pt idx="10">
                  <c:v>Норвегия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F5-4474-9BEB-AD041A888D43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Скольско будет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Кыргызстан</c:v>
                </c:pt>
                <c:pt idx="1">
                  <c:v>Азербайджан</c:v>
                </c:pt>
                <c:pt idx="2">
                  <c:v>Казахстан</c:v>
                </c:pt>
                <c:pt idx="3">
                  <c:v>Индия</c:v>
                </c:pt>
                <c:pt idx="4">
                  <c:v>Узбекистан</c:v>
                </c:pt>
                <c:pt idx="5">
                  <c:v>Бразилия</c:v>
                </c:pt>
                <c:pt idx="6">
                  <c:v>США</c:v>
                </c:pt>
                <c:pt idx="7">
                  <c:v>Россия</c:v>
                </c:pt>
                <c:pt idx="8">
                  <c:v>Китай</c:v>
                </c:pt>
                <c:pt idx="9">
                  <c:v>Япония</c:v>
                </c:pt>
                <c:pt idx="10">
                  <c:v>Норвегия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1.5</c:v>
                </c:pt>
                <c:pt idx="1">
                  <c:v>2.5</c:v>
                </c:pt>
                <c:pt idx="2">
                  <c:v>4</c:v>
                </c:pt>
                <c:pt idx="3">
                  <c:v>5</c:v>
                </c:pt>
                <c:pt idx="4">
                  <c:v>9</c:v>
                </c:pt>
                <c:pt idx="5">
                  <c:v>10.8</c:v>
                </c:pt>
                <c:pt idx="6">
                  <c:v>21.5</c:v>
                </c:pt>
                <c:pt idx="7">
                  <c:v>22.9</c:v>
                </c:pt>
                <c:pt idx="8">
                  <c:v>44.5</c:v>
                </c:pt>
                <c:pt idx="9">
                  <c:v>49.7</c:v>
                </c:pt>
                <c:pt idx="10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CF5-4474-9BEB-AD041A888D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81606968"/>
        <c:axId val="181603440"/>
      </c:barChart>
      <c:catAx>
        <c:axId val="181606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1603440"/>
        <c:crosses val="autoZero"/>
        <c:auto val="1"/>
        <c:lblAlgn val="ctr"/>
        <c:lblOffset val="100"/>
        <c:noMultiLvlLbl val="0"/>
      </c:catAx>
      <c:valAx>
        <c:axId val="181603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1606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/>
              <a:t>2020 жыл (тонна)</a:t>
            </a:r>
          </a:p>
        </c:rich>
      </c:tx>
      <c:layout>
        <c:manualLayout>
          <c:xMode val="edge"/>
          <c:yMode val="edge"/>
          <c:x val="7.8305101516498166E-2"/>
          <c:y val="2.89528637106145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0309778948172426"/>
          <c:y val="0.1959747826986506"/>
          <c:w val="0.56658873840406621"/>
          <c:h val="0.6037368855357773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2020 год (тонн)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5156736057104775"/>
                  <c:y val="-5.7826908121319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салқындатылған және мұздатылған балық</c:v>
                </c:pt>
                <c:pt idx="1">
                  <c:v>балық сүбесі</c:v>
                </c:pt>
                <c:pt idx="2">
                  <c:v>азықтық балық ұны</c:v>
                </c:pt>
                <c:pt idx="3">
                  <c:v>тартылған ет, субпөнімдер және басқалары 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22762.2</c:v>
                </c:pt>
                <c:pt idx="1">
                  <c:v>2214</c:v>
                </c:pt>
                <c:pt idx="2">
                  <c:v>943.4</c:v>
                </c:pt>
                <c:pt idx="3">
                  <c:v>695.6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1600304"/>
        <c:axId val="181600696"/>
      </c:barChart>
      <c:catAx>
        <c:axId val="1816003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600696"/>
        <c:crosses val="autoZero"/>
        <c:auto val="1"/>
        <c:lblAlgn val="ctr"/>
        <c:lblOffset val="100"/>
        <c:noMultiLvlLbl val="0"/>
      </c:catAx>
      <c:valAx>
        <c:axId val="181600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1600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/>
              <a:t>2021 жыл (тонна)</a:t>
            </a:r>
          </a:p>
        </c:rich>
      </c:tx>
      <c:layout>
        <c:manualLayout>
          <c:xMode val="edge"/>
          <c:yMode val="edge"/>
          <c:x val="7.682385038026078E-2"/>
          <c:y val="2.78477829948719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4643968130525178E-2"/>
          <c:y val="0.22871497184073564"/>
          <c:w val="0.93071206373894966"/>
          <c:h val="0.744151290882209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2021 год (тонн)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4107611780509236"/>
                  <c:y val="3.87603131815763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охлажденная и мороженная рыба</c:v>
                </c:pt>
                <c:pt idx="1">
                  <c:v>филе рыбное</c:v>
                </c:pt>
                <c:pt idx="2">
                  <c:v>мука кормовая рыбная</c:v>
                </c:pt>
                <c:pt idx="3">
                  <c:v>фарш, субпродукты и другие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21661.8</c:v>
                </c:pt>
                <c:pt idx="1">
                  <c:v>4206.5</c:v>
                </c:pt>
                <c:pt idx="2">
                  <c:v>1034.3</c:v>
                </c:pt>
                <c:pt idx="3">
                  <c:v>1591.2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1606184"/>
        <c:axId val="181602656"/>
      </c:barChart>
      <c:catAx>
        <c:axId val="181606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1602656"/>
        <c:crosses val="autoZero"/>
        <c:auto val="1"/>
        <c:lblAlgn val="ctr"/>
        <c:lblOffset val="100"/>
        <c:noMultiLvlLbl val="0"/>
      </c:catAx>
      <c:valAx>
        <c:axId val="181602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1606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0666047704313"/>
          <c:y val="5.3547523427041497E-3"/>
          <c:w val="0.49893339522956859"/>
          <c:h val="0.882195448460508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ЖКМБИРХ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4"/>
                <c:pt idx="0">
                  <c:v>ауланғаны</c:v>
                </c:pt>
                <c:pt idx="1">
                  <c:v>сатып алынғаны</c:v>
                </c:pt>
                <c:pt idx="2">
                  <c:v>импортталған (мұхиттық балық)</c:v>
                </c:pt>
                <c:pt idx="3">
                  <c:v>өсірілгені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37303</c:v>
                </c:pt>
                <c:pt idx="1">
                  <c:v>9609</c:v>
                </c:pt>
                <c:pt idx="2">
                  <c:v>550</c:v>
                </c:pt>
                <c:pt idx="3">
                  <c:v>600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1603048"/>
        <c:axId val="181605792"/>
      </c:barChart>
      <c:valAx>
        <c:axId val="181605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1603048"/>
        <c:crosses val="autoZero"/>
        <c:crossBetween val="between"/>
      </c:valAx>
      <c:catAx>
        <c:axId val="181603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6057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32415110477865"/>
          <c:y val="1.6064257028112448E-2"/>
          <c:w val="0.785479537953366"/>
          <c:h val="0.882195448460508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ЖКМБИРХ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4"/>
                <c:pt idx="0">
                  <c:v>собственный вылов</c:v>
                </c:pt>
                <c:pt idx="1">
                  <c:v>приобретено</c:v>
                </c:pt>
                <c:pt idx="2">
                  <c:v>импортируемая (океаническая рыба)</c:v>
                </c:pt>
                <c:pt idx="3">
                  <c:v>выращенная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43535.6</c:v>
                </c:pt>
                <c:pt idx="1">
                  <c:v>9861.7000000000007</c:v>
                </c:pt>
                <c:pt idx="2">
                  <c:v>640</c:v>
                </c:pt>
                <c:pt idx="3">
                  <c:v>1200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8008712"/>
        <c:axId val="188010672"/>
      </c:barChart>
      <c:valAx>
        <c:axId val="188010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8008712"/>
        <c:crosses val="autoZero"/>
        <c:crossBetween val="between"/>
      </c:valAx>
      <c:catAx>
        <c:axId val="188008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80106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балық аулау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6"/>
                <c:pt idx="0">
                  <c:v>1995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2015</c:v>
                </c:pt>
                <c:pt idx="5">
                  <c:v>2020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6"/>
                <c:pt idx="0">
                  <c:v>86.9</c:v>
                </c:pt>
                <c:pt idx="1">
                  <c:v>93.3</c:v>
                </c:pt>
                <c:pt idx="2">
                  <c:v>92.4</c:v>
                </c:pt>
                <c:pt idx="3">
                  <c:v>87.1</c:v>
                </c:pt>
                <c:pt idx="4">
                  <c:v>91.4</c:v>
                </c:pt>
                <c:pt idx="5">
                  <c:v>90.2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17-4713-94DA-0A7CAF067A7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аквакультура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122,6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/>
              <a:lstStyle/>
              <a:p>
                <a:pPr algn="ctr">
                  <a:defRPr sz="1600" b="1">
                    <a:solidFill>
                      <a:srgbClr val="002060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6"/>
                <c:pt idx="0">
                  <c:v>1995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2015</c:v>
                </c:pt>
                <c:pt idx="5">
                  <c:v>2020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6"/>
                <c:pt idx="0">
                  <c:v>14.9</c:v>
                </c:pt>
                <c:pt idx="1">
                  <c:v>32.4</c:v>
                </c:pt>
                <c:pt idx="2">
                  <c:v>44.3</c:v>
                </c:pt>
                <c:pt idx="3">
                  <c:v>57.7</c:v>
                </c:pt>
                <c:pt idx="4">
                  <c:v>72.8</c:v>
                </c:pt>
                <c:pt idx="5">
                  <c:v>122.6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17-4713-94DA-0A7CAF067A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88015768"/>
        <c:axId val="188009496"/>
      </c:barChart>
      <c:catAx>
        <c:axId val="188015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0">
                <a:solidFill>
                  <a:srgbClr val="002060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188009496"/>
        <c:crosses val="autoZero"/>
        <c:auto val="1"/>
        <c:lblAlgn val="ctr"/>
        <c:lblOffset val="100"/>
        <c:noMultiLvlLbl val="0"/>
      </c:catAx>
      <c:valAx>
        <c:axId val="1880094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80157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5257914443910401"/>
          <c:y val="0.91321289324118515"/>
          <c:w val="0.486149284694119"/>
          <c:h val="7.3352570108843551E-2"/>
        </c:manualLayout>
      </c:layout>
      <c:overlay val="0"/>
      <c:txPr>
        <a:bodyPr/>
        <a:lstStyle/>
        <a:p>
          <a:pPr>
            <a:defRPr sz="11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45816</c:v>
                </c:pt>
                <c:pt idx="1">
                  <c:v>46823</c:v>
                </c:pt>
                <c:pt idx="2">
                  <c:v>47559</c:v>
                </c:pt>
                <c:pt idx="3">
                  <c:v>48246</c:v>
                </c:pt>
                <c:pt idx="4">
                  <c:v>49620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88012240"/>
        <c:axId val="188010280"/>
      </c:lineChart>
      <c:catAx>
        <c:axId val="18801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30" baseline="0">
                <a:solidFill>
                  <a:schemeClr val="lt1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ru-RU"/>
          </a:p>
        </c:txPr>
        <c:crossAx val="188010280"/>
        <c:crosses val="autoZero"/>
        <c:auto val="1"/>
        <c:lblAlgn val="ctr"/>
        <c:lblOffset val="100"/>
        <c:noMultiLvlLbl val="0"/>
      </c:catAx>
      <c:valAx>
        <c:axId val="1880102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8012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 sz="1200">
          <a:latin typeface="Trebuchet MS" panose="020B0603020202020204" pitchFamily="34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253.3</c:v>
                </c:pt>
                <c:pt idx="1">
                  <c:v>276.5</c:v>
                </c:pt>
                <c:pt idx="2">
                  <c:v>314.5</c:v>
                </c:pt>
                <c:pt idx="3">
                  <c:v>373.3</c:v>
                </c:pt>
                <c:pt idx="4">
                  <c:v>421.4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88008320"/>
        <c:axId val="188011848"/>
      </c:lineChart>
      <c:catAx>
        <c:axId val="18800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30" baseline="0">
                <a:solidFill>
                  <a:schemeClr val="lt1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ru-RU"/>
          </a:p>
        </c:txPr>
        <c:crossAx val="188011848"/>
        <c:crosses val="autoZero"/>
        <c:auto val="1"/>
        <c:lblAlgn val="ctr"/>
        <c:lblOffset val="100"/>
        <c:noMultiLvlLbl val="0"/>
      </c:catAx>
      <c:valAx>
        <c:axId val="188011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8008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 sz="1200">
          <a:latin typeface="Trebuchet MS" panose="020B0603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0.15978</cdr:x>
      <cdr:y>0.92703</cdr:y>
    </cdr:from>
    <cdr:to>
      <cdr:x>0.47094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2" y="4053350"/>
          <a:ext cx="2664296" cy="319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0.16166</cdr:x>
      <cdr:y>0.92703</cdr:y>
    </cdr:from>
    <cdr:to>
      <cdr:x>0.47282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12080" y="3385759"/>
          <a:ext cx="1755504" cy="2665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AB2DE-D171-413B-BC28-FA83D0D5DA15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92CEF-3CE6-40FF-903C-A2CBA56C6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743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27076-2B2C-4FAE-87EE-8ADF0A38725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76789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41B31-BF70-46F0-9B86-857A5BB20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88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41B31-BF70-46F0-9B86-857A5BB2033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184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7F6CF-7EF6-4F37-BDC3-023575699E07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98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41B31-BF70-46F0-9B86-857A5BB2033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410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BF6A4-99A9-48E9-9813-257B73626A2B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89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41B31-BF70-46F0-9B86-857A5BB2033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287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41B31-BF70-46F0-9B86-857A5BB2033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071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41B31-BF70-46F0-9B86-857A5BB2033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042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7F6CF-7EF6-4F37-BDC3-023575699E07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41B31-BF70-46F0-9B86-857A5BB2033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274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41B31-BF70-46F0-9B86-857A5BB2033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60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EECF6-80EE-441C-A18E-CBBADD66F495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BF6A4-99A9-48E9-9813-257B73626A2B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57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41B31-BF70-46F0-9B86-857A5BB2033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659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41B31-BF70-46F0-9B86-857A5BB2033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311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41B31-BF70-46F0-9B86-857A5BB2033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765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41B31-BF70-46F0-9B86-857A5BB2033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435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41B31-BF70-46F0-9B86-857A5BB2033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42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41B31-BF70-46F0-9B86-857A5BB2033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756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9" indent="0" algn="ctr">
              <a:buNone/>
              <a:defRPr sz="2000"/>
            </a:lvl2pPr>
            <a:lvl3pPr marL="914014" indent="0" algn="ctr">
              <a:buNone/>
              <a:defRPr sz="1867"/>
            </a:lvl3pPr>
            <a:lvl4pPr marL="1371022" indent="0" algn="ctr">
              <a:buNone/>
              <a:defRPr sz="1600"/>
            </a:lvl4pPr>
            <a:lvl5pPr marL="1828029" indent="0" algn="ctr">
              <a:buNone/>
              <a:defRPr sz="1600"/>
            </a:lvl5pPr>
            <a:lvl6pPr marL="2285046" indent="0" algn="ctr">
              <a:buNone/>
              <a:defRPr sz="1600"/>
            </a:lvl6pPr>
            <a:lvl7pPr marL="2742042" indent="0" algn="ctr">
              <a:buNone/>
              <a:defRPr sz="1600"/>
            </a:lvl7pPr>
            <a:lvl8pPr marL="3199040" indent="0" algn="ctr">
              <a:buNone/>
              <a:defRPr sz="1600"/>
            </a:lvl8pPr>
            <a:lvl9pPr marL="365603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9073-14E7-4084-8B2B-90C024B6D9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4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7CAF-C4AC-40A0-847B-C0A54F4797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805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ЗП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 userDrawn="1"/>
        </p:nvSpPr>
        <p:spPr>
          <a:xfrm>
            <a:off x="838200" y="315384"/>
            <a:ext cx="11353800" cy="590549"/>
          </a:xfrm>
          <a:prstGeom prst="rect">
            <a:avLst/>
          </a:prstGeom>
        </p:spPr>
        <p:txBody>
          <a:bodyPr/>
          <a:lstStyle>
            <a:lvl1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0" hangingPunct="0">
              <a:spcBef>
                <a:spcPts val="0"/>
              </a:spcBef>
              <a:defRPr/>
            </a:pPr>
            <a:r>
              <a:rPr lang="ru-RU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Министерство национальной экономики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ru-RU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Республики Казахстан </a:t>
            </a:r>
          </a:p>
        </p:txBody>
      </p:sp>
      <p:pic>
        <p:nvPicPr>
          <p:cNvPr id="25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15384"/>
            <a:ext cx="82338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043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рма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6642101"/>
            <a:ext cx="12192000" cy="2159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11818725" y="6642101"/>
            <a:ext cx="436033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20728" fontAlgn="base">
              <a:spcBef>
                <a:spcPct val="0"/>
              </a:spcBef>
              <a:spcAft>
                <a:spcPct val="0"/>
              </a:spcAft>
              <a:defRPr/>
            </a:pPr>
            <a:fld id="{6A93956F-647A-44B9-8163-DDB447652883}" type="slidenum">
              <a:rPr lang="ru-RU" altLang="ru-RU" sz="1067" b="1" smtClean="0">
                <a:solidFill>
                  <a:prstClr val="white"/>
                </a:solidFill>
                <a:latin typeface="Arial" panose="020B0604020202020204" pitchFamily="34" charset="0"/>
              </a:rPr>
              <a:pPr algn="ctr" defTabSz="92072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0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0" y="745067"/>
            <a:ext cx="12192000" cy="0"/>
          </a:xfrm>
          <a:prstGeom prst="line">
            <a:avLst/>
          </a:prstGeom>
          <a:ln w="28575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311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рма_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656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489699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3182409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214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200" b="1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материалы</a:t>
            </a:r>
            <a:endParaRPr lang="ru-RU" sz="3200" b="1" cap="smal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6248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0" y="3068545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214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733" b="1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  <a:endParaRPr lang="ru-RU" sz="3733" b="1" cap="smal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0" y="4146550"/>
            <a:ext cx="12192000" cy="8467"/>
          </a:xfrm>
          <a:prstGeom prst="line">
            <a:avLst/>
          </a:prstGeom>
          <a:ln w="38100" cmpd="tri">
            <a:solidFill>
              <a:srgbClr val="00A6C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 userDrawn="1"/>
        </p:nvCxnSpPr>
        <p:spPr>
          <a:xfrm>
            <a:off x="0" y="2688167"/>
            <a:ext cx="12192000" cy="0"/>
          </a:xfrm>
          <a:prstGeom prst="line">
            <a:avLst/>
          </a:prstGeom>
          <a:ln w="25400">
            <a:solidFill>
              <a:srgbClr val="00A6C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3735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3053105"/>
            <a:ext cx="121920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21673">
              <a:defRPr/>
            </a:pPr>
            <a:r>
              <a:rPr lang="kk-KZ" sz="4267" b="1" cap="small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  <a:endParaRPr lang="ru-RU" sz="4267" b="1" cap="small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4482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2072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FF5DF4-30D0-49A6-B683-0C439D7C83D8}" type="datetime1">
              <a:rPr lang="ru-RU" smtClean="0">
                <a:solidFill>
                  <a:prstClr val="black"/>
                </a:solidFill>
              </a:rPr>
              <a:pPr defTabSz="92072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11.11.2022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2072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2072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B500126-AC82-45B1-9B86-09F42309E6F1}" type="slidenum">
              <a:rPr lang="ru-RU" altLang="ru-RU" smtClean="0">
                <a:solidFill>
                  <a:prstClr val="black"/>
                </a:solidFill>
              </a:rPr>
              <a:pPr defTabSz="92072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8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D94F-A108-4B7F-A75B-7A9650F0FA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23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489699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grpSp>
        <p:nvGrpSpPr>
          <p:cNvPr id="7" name="Группа 21"/>
          <p:cNvGrpSpPr>
            <a:grpSpLocks/>
          </p:cNvGrpSpPr>
          <p:nvPr userDrawn="1"/>
        </p:nvGrpSpPr>
        <p:grpSpPr bwMode="auto">
          <a:xfrm>
            <a:off x="618067" y="3930652"/>
            <a:ext cx="1295400" cy="2468033"/>
            <a:chOff x="464265" y="2731224"/>
            <a:chExt cx="970344" cy="1850030"/>
          </a:xfrm>
        </p:grpSpPr>
        <p:sp>
          <p:nvSpPr>
            <p:cNvPr id="8" name="Graphic 1"/>
            <p:cNvSpPr/>
            <p:nvPr/>
          </p:nvSpPr>
          <p:spPr>
            <a:xfrm>
              <a:off x="464265" y="2731224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Graphic 1"/>
            <p:cNvSpPr/>
            <p:nvPr/>
          </p:nvSpPr>
          <p:spPr>
            <a:xfrm>
              <a:off x="949437" y="2731224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Graphic 1"/>
            <p:cNvSpPr/>
            <p:nvPr/>
          </p:nvSpPr>
          <p:spPr>
            <a:xfrm>
              <a:off x="464265" y="3189764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Graphic 1"/>
            <p:cNvSpPr/>
            <p:nvPr/>
          </p:nvSpPr>
          <p:spPr>
            <a:xfrm>
              <a:off x="949437" y="3189764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Graphic 1"/>
            <p:cNvSpPr/>
            <p:nvPr/>
          </p:nvSpPr>
          <p:spPr>
            <a:xfrm>
              <a:off x="464265" y="3648306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Graphic 1"/>
            <p:cNvSpPr/>
            <p:nvPr/>
          </p:nvSpPr>
          <p:spPr>
            <a:xfrm>
              <a:off x="949437" y="3648306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Graphic 1"/>
            <p:cNvSpPr/>
            <p:nvPr/>
          </p:nvSpPr>
          <p:spPr>
            <a:xfrm>
              <a:off x="464265" y="4106846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Graphic 1"/>
            <p:cNvSpPr/>
            <p:nvPr/>
          </p:nvSpPr>
          <p:spPr>
            <a:xfrm>
              <a:off x="949437" y="4106846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744" descr="ÐÐ°ÑÑÐ¸Ð½ÐºÐ¸ Ð¿Ð¾ Ð·Ð°Ð¿ÑÐ¾ÑÑ Ð³ÐµÑÐ± ÐºÐ°Ð·Ð°ÑÑÑÐ°Ð½Ð° png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46100" y="2436285"/>
            <a:ext cx="1439333" cy="144144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29"/>
          <p:cNvGrpSpPr>
            <a:grpSpLocks/>
          </p:cNvGrpSpPr>
          <p:nvPr userDrawn="1"/>
        </p:nvGrpSpPr>
        <p:grpSpPr bwMode="auto">
          <a:xfrm>
            <a:off x="618067" y="421218"/>
            <a:ext cx="1295400" cy="1856316"/>
            <a:chOff x="464265" y="499361"/>
            <a:chExt cx="970344" cy="1391523"/>
          </a:xfrm>
        </p:grpSpPr>
        <p:sp>
          <p:nvSpPr>
            <p:cNvPr id="18" name="Graphic 1"/>
            <p:cNvSpPr/>
            <p:nvPr/>
          </p:nvSpPr>
          <p:spPr>
            <a:xfrm>
              <a:off x="464265" y="499361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Graphic 1"/>
            <p:cNvSpPr/>
            <p:nvPr/>
          </p:nvSpPr>
          <p:spPr>
            <a:xfrm>
              <a:off x="949437" y="499361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Graphic 1"/>
            <p:cNvSpPr/>
            <p:nvPr/>
          </p:nvSpPr>
          <p:spPr>
            <a:xfrm>
              <a:off x="464265" y="957913"/>
              <a:ext cx="485172" cy="474420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Graphic 1"/>
            <p:cNvSpPr/>
            <p:nvPr/>
          </p:nvSpPr>
          <p:spPr>
            <a:xfrm>
              <a:off x="949437" y="957913"/>
              <a:ext cx="485172" cy="474420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Graphic 1"/>
            <p:cNvSpPr/>
            <p:nvPr/>
          </p:nvSpPr>
          <p:spPr>
            <a:xfrm>
              <a:off x="464265" y="1416465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Graphic 1"/>
            <p:cNvSpPr/>
            <p:nvPr/>
          </p:nvSpPr>
          <p:spPr>
            <a:xfrm>
              <a:off x="949437" y="1416465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131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ЗП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 userDrawn="1"/>
        </p:nvSpPr>
        <p:spPr>
          <a:xfrm>
            <a:off x="838200" y="315384"/>
            <a:ext cx="11353800" cy="590549"/>
          </a:xfrm>
          <a:prstGeom prst="rect">
            <a:avLst/>
          </a:prstGeom>
        </p:spPr>
        <p:txBody>
          <a:bodyPr/>
          <a:lstStyle>
            <a:lvl1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0" hangingPunct="0">
              <a:spcBef>
                <a:spcPts val="0"/>
              </a:spcBef>
              <a:defRPr/>
            </a:pPr>
            <a:r>
              <a:rPr lang="ru-RU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Министерство национальной экономики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ru-RU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Республики Казахстан </a:t>
            </a:r>
          </a:p>
        </p:txBody>
      </p:sp>
      <p:pic>
        <p:nvPicPr>
          <p:cNvPr id="25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15384"/>
            <a:ext cx="82338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698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рма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6642101"/>
            <a:ext cx="12192000" cy="2159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11818725" y="6642101"/>
            <a:ext cx="436033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20728" fontAlgn="base">
              <a:spcBef>
                <a:spcPct val="0"/>
              </a:spcBef>
              <a:spcAft>
                <a:spcPct val="0"/>
              </a:spcAft>
              <a:defRPr/>
            </a:pPr>
            <a:fld id="{6A93956F-647A-44B9-8163-DDB447652883}" type="slidenum">
              <a:rPr lang="ru-RU" altLang="ru-RU" sz="1067" b="1" smtClean="0">
                <a:solidFill>
                  <a:prstClr val="white"/>
                </a:solidFill>
                <a:latin typeface="Arial" panose="020B0604020202020204" pitchFamily="34" charset="0"/>
              </a:rPr>
              <a:pPr algn="ctr" defTabSz="92072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0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0" y="745067"/>
            <a:ext cx="12192000" cy="0"/>
          </a:xfrm>
          <a:prstGeom prst="line">
            <a:avLst/>
          </a:prstGeom>
          <a:ln w="28575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9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рма_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995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489699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3182409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214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200" b="1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материалы</a:t>
            </a:r>
            <a:endParaRPr lang="ru-RU" sz="3200" b="1" cap="smal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462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0" y="3068545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214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733" b="1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  <a:endParaRPr lang="ru-RU" sz="3733" b="1" cap="smal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0" y="4146550"/>
            <a:ext cx="12192000" cy="8467"/>
          </a:xfrm>
          <a:prstGeom prst="line">
            <a:avLst/>
          </a:prstGeom>
          <a:ln w="38100" cmpd="tri">
            <a:solidFill>
              <a:srgbClr val="00A6C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 userDrawn="1"/>
        </p:nvCxnSpPr>
        <p:spPr>
          <a:xfrm>
            <a:off x="0" y="2688167"/>
            <a:ext cx="12192000" cy="0"/>
          </a:xfrm>
          <a:prstGeom prst="line">
            <a:avLst/>
          </a:prstGeom>
          <a:ln w="25400">
            <a:solidFill>
              <a:srgbClr val="00A6C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163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3053105"/>
            <a:ext cx="121920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21673">
              <a:defRPr/>
            </a:pPr>
            <a:r>
              <a:rPr lang="kk-KZ" sz="4267" b="1" cap="small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  <a:endParaRPr lang="ru-RU" sz="4267" b="1" cap="small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25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36048" y="274639"/>
            <a:ext cx="12729029" cy="1143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136048" y="1600201"/>
            <a:ext cx="12729029" cy="452596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3502147" y="6356203"/>
            <a:ext cx="362929" cy="3654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359598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BBCD-25A4-4340-947E-14184ABB26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11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8A2D17-8D4A-4A64-8630-44D60C1A4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09CD268-90D6-40EC-ADE3-739C9015A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C272D91-DDD4-4F14-81D2-B89CB2254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975C9-DDE0-4AE5-AB74-01CCCAE8F2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A11DA71-637A-4372-85C8-35E2BE6C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3732FC-A7A7-4290-B43D-E48A7CA7F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C6F9-B794-4A96-97B2-1B9D21F879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07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513D98-C2A0-4CDB-8BCB-7738D1B70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EAE4B60-D4D6-4586-81B6-0D9A47B40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BDF1BB8-D60C-44E7-AFD4-AA045DE0D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7815-6838-4949-9233-4DAA57797F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08E8FD3-017F-4413-B751-3FE9A4A1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164266D-CEE2-4DAB-A531-7C6C04B9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C6F9-B794-4A96-97B2-1B9D21F879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79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EEB8D8-2B53-4360-8131-AE989536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5DBD620-37B7-41D3-A44F-0096ED0DD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53BAD09-F2B1-4A70-881E-756451B1A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222D-A845-4FF7-85CE-93F1474CA0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0D58E6-8E80-452C-AB86-774EE57F4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C79B47-72C6-443D-9170-2126E6F4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C6F9-B794-4A96-97B2-1B9D21F879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24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56C719-A06A-4E2D-8D08-E1F71A4B8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E406AB-17E6-4F73-A2C6-4E9B9E0FB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A6F01A5-AC99-49AE-AD41-C408E15B3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2FDF32A-BB75-4840-A24F-57C849A8B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07449-7A05-4883-A1AA-1B43FE17A5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A908C61-D348-4F53-B5E2-0D50793A6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B5C65E5-9014-40A7-B292-756159C6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C6F9-B794-4A96-97B2-1B9D21F879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14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3EB3BB-BD47-4F08-A7E9-6B18DFF9A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7C481F1-3AD3-40CE-87A5-8A82318FC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8486055-63C7-46A8-8181-0E9DA3ABD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792182C-F701-43A2-85C3-D72ABF68D1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C3AB817-3F6D-446B-9B9E-6179D911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ED15812-7E06-439F-83C5-45353550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87C4-1DDE-44EF-A60A-2F5102E3DC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B2368E6-F659-485E-8A2C-F29B96723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D7BCC80-F647-4D1C-B1F6-AB7B1658D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C6F9-B794-4A96-97B2-1B9D21F879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5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EC3B0D-3598-4C34-9E15-236907A4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93897AB-6127-4208-AFBB-BE8535524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0B23-D5E4-42FD-9E99-5C7A5798C9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5D1208B-6885-4D4F-BA8D-3D4054AE2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35A97AA-2B57-49C6-8392-C49D0D1F3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C6F9-B794-4A96-97B2-1B9D21F879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4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52DDE3B-0603-4249-9A92-16993185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1DCC-C232-46F7-97C9-E7439064879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C434735-C3F8-4ACE-9D26-85FADE2B5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8BEA12F-888B-452D-B6D5-ABA9660C0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C6F9-B794-4A96-97B2-1B9D21F879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27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ECD12A-85C8-4263-99B0-6153FA5E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5A0F8C6-CEC3-41A3-A079-D91EE0E4D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ADC9631-524E-4E3E-AC94-ABBF47D9B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422AA75-0E56-4DC4-B520-6236DA72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494B-215F-4DC0-9C04-04F52210BE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3AE9A08-BAEF-4BB1-9612-0F219996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78568EF-894A-4AE6-B7FB-D013A6270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C6F9-B794-4A96-97B2-1B9D21F879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89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910DEC-D6A1-4AFE-B69C-F7C156FD2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ECE3E8E-F438-4624-B3A1-ED4B277A5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DA10888-2FF2-4608-B47A-9E53A1004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E8F67CD-7C3B-4D78-ACA6-F702267E0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70A6-4CC3-49CB-A751-243CAA7099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7832194-0343-4AB2-A2B3-1F79B872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E313210-6654-4F99-AF95-D67649A68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C6F9-B794-4A96-97B2-1B9D21F879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93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3F84A1-0C12-469B-88AD-EEDEF4CE0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2CBF080-3105-4D81-9B3A-8B7EDFCE6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1D20D41-A009-431C-BD4B-19931AE84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394C9-FBEB-4485-BBBB-D2DB6B0D851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966A3F-B666-4197-B4A5-73942895B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D4DC24D-2BA8-4057-9865-405316C9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C6F9-B794-4A96-97B2-1B9D21F879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2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1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CE21-76C7-47AE-9B1B-B0DE185DC3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257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1B68B8B-9139-4AF2-BB2A-6B003F923D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EE5F9FC-3984-4B7C-9860-2E5F77AE6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4EC31E-8470-4AC2-AC2F-DD7A9905B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5656-354D-41F7-BBF3-8F438AFC5E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BB00DFB-2D1B-407A-8E98-6AD8614F4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AFC1E83-F0E2-4914-AA28-52B0A628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C6F9-B794-4A96-97B2-1B9D21F879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759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214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489699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214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21"/>
          <p:cNvGrpSpPr>
            <a:grpSpLocks/>
          </p:cNvGrpSpPr>
          <p:nvPr userDrawn="1"/>
        </p:nvGrpSpPr>
        <p:grpSpPr bwMode="auto">
          <a:xfrm>
            <a:off x="618067" y="3930652"/>
            <a:ext cx="1295400" cy="2468033"/>
            <a:chOff x="464265" y="2731224"/>
            <a:chExt cx="970344" cy="1850030"/>
          </a:xfrm>
        </p:grpSpPr>
        <p:sp>
          <p:nvSpPr>
            <p:cNvPr id="8" name="Graphic 1"/>
            <p:cNvSpPr/>
            <p:nvPr/>
          </p:nvSpPr>
          <p:spPr>
            <a:xfrm>
              <a:off x="464265" y="2731224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marL="0" marR="0" lvl="0" indent="0" algn="l" defTabSz="921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Graphic 1"/>
            <p:cNvSpPr/>
            <p:nvPr/>
          </p:nvSpPr>
          <p:spPr>
            <a:xfrm>
              <a:off x="949437" y="2731224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marL="0" marR="0" lvl="0" indent="0" algn="l" defTabSz="921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Graphic 1"/>
            <p:cNvSpPr/>
            <p:nvPr/>
          </p:nvSpPr>
          <p:spPr>
            <a:xfrm>
              <a:off x="464265" y="3189764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marL="0" marR="0" lvl="0" indent="0" algn="l" defTabSz="921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Graphic 1"/>
            <p:cNvSpPr/>
            <p:nvPr/>
          </p:nvSpPr>
          <p:spPr>
            <a:xfrm>
              <a:off x="949437" y="3189764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marL="0" marR="0" lvl="0" indent="0" algn="l" defTabSz="921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Graphic 1"/>
            <p:cNvSpPr/>
            <p:nvPr/>
          </p:nvSpPr>
          <p:spPr>
            <a:xfrm>
              <a:off x="464265" y="3648306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marL="0" marR="0" lvl="0" indent="0" algn="l" defTabSz="921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Graphic 1"/>
            <p:cNvSpPr/>
            <p:nvPr/>
          </p:nvSpPr>
          <p:spPr>
            <a:xfrm>
              <a:off x="949437" y="3648306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marL="0" marR="0" lvl="0" indent="0" algn="l" defTabSz="921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raphic 1"/>
            <p:cNvSpPr/>
            <p:nvPr/>
          </p:nvSpPr>
          <p:spPr>
            <a:xfrm>
              <a:off x="464265" y="4106846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marL="0" marR="0" lvl="0" indent="0" algn="l" defTabSz="921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Graphic 1"/>
            <p:cNvSpPr/>
            <p:nvPr/>
          </p:nvSpPr>
          <p:spPr>
            <a:xfrm>
              <a:off x="949437" y="4106846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marL="0" marR="0" lvl="0" indent="0" algn="l" defTabSz="921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744" descr="ÐÐ°ÑÑÐ¸Ð½ÐºÐ¸ Ð¿Ð¾ Ð·Ð°Ð¿ÑÐ¾ÑÑ Ð³ÐµÑÐ± ÐºÐ°Ð·Ð°ÑÑÑÐ°Ð½Ð° png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46100" y="2436285"/>
            <a:ext cx="1439333" cy="144144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29"/>
          <p:cNvGrpSpPr>
            <a:grpSpLocks/>
          </p:cNvGrpSpPr>
          <p:nvPr userDrawn="1"/>
        </p:nvGrpSpPr>
        <p:grpSpPr bwMode="auto">
          <a:xfrm>
            <a:off x="618067" y="421218"/>
            <a:ext cx="1295400" cy="1856316"/>
            <a:chOff x="464265" y="499361"/>
            <a:chExt cx="970344" cy="1391523"/>
          </a:xfrm>
        </p:grpSpPr>
        <p:sp>
          <p:nvSpPr>
            <p:cNvPr id="18" name="Graphic 1"/>
            <p:cNvSpPr/>
            <p:nvPr/>
          </p:nvSpPr>
          <p:spPr>
            <a:xfrm>
              <a:off x="464265" y="499361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marL="0" marR="0" lvl="0" indent="0" algn="l" defTabSz="921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Graphic 1"/>
            <p:cNvSpPr/>
            <p:nvPr/>
          </p:nvSpPr>
          <p:spPr>
            <a:xfrm>
              <a:off x="949437" y="499361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marL="0" marR="0" lvl="0" indent="0" algn="l" defTabSz="921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Graphic 1"/>
            <p:cNvSpPr/>
            <p:nvPr/>
          </p:nvSpPr>
          <p:spPr>
            <a:xfrm>
              <a:off x="464265" y="957913"/>
              <a:ext cx="485172" cy="474420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marL="0" marR="0" lvl="0" indent="0" algn="l" defTabSz="921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Graphic 1"/>
            <p:cNvSpPr/>
            <p:nvPr/>
          </p:nvSpPr>
          <p:spPr>
            <a:xfrm>
              <a:off x="949437" y="957913"/>
              <a:ext cx="485172" cy="474420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marL="0" marR="0" lvl="0" indent="0" algn="l" defTabSz="921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Graphic 1"/>
            <p:cNvSpPr/>
            <p:nvPr/>
          </p:nvSpPr>
          <p:spPr>
            <a:xfrm>
              <a:off x="464265" y="1416465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marL="0" marR="0" lvl="0" indent="0" algn="l" defTabSz="921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Graphic 1"/>
            <p:cNvSpPr/>
            <p:nvPr/>
          </p:nvSpPr>
          <p:spPr>
            <a:xfrm>
              <a:off x="949437" y="1416465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marL="0" marR="0" lvl="0" indent="0" algn="l" defTabSz="9214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900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489699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grpSp>
        <p:nvGrpSpPr>
          <p:cNvPr id="7" name="Группа 21"/>
          <p:cNvGrpSpPr>
            <a:grpSpLocks/>
          </p:cNvGrpSpPr>
          <p:nvPr userDrawn="1"/>
        </p:nvGrpSpPr>
        <p:grpSpPr bwMode="auto">
          <a:xfrm>
            <a:off x="618067" y="3930652"/>
            <a:ext cx="1295400" cy="2468033"/>
            <a:chOff x="464265" y="2731224"/>
            <a:chExt cx="970344" cy="1850030"/>
          </a:xfrm>
        </p:grpSpPr>
        <p:sp>
          <p:nvSpPr>
            <p:cNvPr id="8" name="Graphic 1"/>
            <p:cNvSpPr/>
            <p:nvPr/>
          </p:nvSpPr>
          <p:spPr>
            <a:xfrm>
              <a:off x="464265" y="2731224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Graphic 1"/>
            <p:cNvSpPr/>
            <p:nvPr/>
          </p:nvSpPr>
          <p:spPr>
            <a:xfrm>
              <a:off x="949437" y="2731224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Graphic 1"/>
            <p:cNvSpPr/>
            <p:nvPr/>
          </p:nvSpPr>
          <p:spPr>
            <a:xfrm>
              <a:off x="464265" y="3189764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Graphic 1"/>
            <p:cNvSpPr/>
            <p:nvPr/>
          </p:nvSpPr>
          <p:spPr>
            <a:xfrm>
              <a:off x="949437" y="3189764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Graphic 1"/>
            <p:cNvSpPr/>
            <p:nvPr/>
          </p:nvSpPr>
          <p:spPr>
            <a:xfrm>
              <a:off x="464265" y="3648306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Graphic 1"/>
            <p:cNvSpPr/>
            <p:nvPr/>
          </p:nvSpPr>
          <p:spPr>
            <a:xfrm>
              <a:off x="949437" y="3648306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Graphic 1"/>
            <p:cNvSpPr/>
            <p:nvPr/>
          </p:nvSpPr>
          <p:spPr>
            <a:xfrm>
              <a:off x="464265" y="4106846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Graphic 1"/>
            <p:cNvSpPr/>
            <p:nvPr/>
          </p:nvSpPr>
          <p:spPr>
            <a:xfrm>
              <a:off x="949437" y="4106846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744" descr="ÐÐ°ÑÑÐ¸Ð½ÐºÐ¸ Ð¿Ð¾ Ð·Ð°Ð¿ÑÐ¾ÑÑ Ð³ÐµÑÐ± ÐºÐ°Ð·Ð°ÑÑÑÐ°Ð½Ð° png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46100" y="2436285"/>
            <a:ext cx="1439333" cy="144144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29"/>
          <p:cNvGrpSpPr>
            <a:grpSpLocks/>
          </p:cNvGrpSpPr>
          <p:nvPr userDrawn="1"/>
        </p:nvGrpSpPr>
        <p:grpSpPr bwMode="auto">
          <a:xfrm>
            <a:off x="618067" y="421218"/>
            <a:ext cx="1295400" cy="1856316"/>
            <a:chOff x="464265" y="499361"/>
            <a:chExt cx="970344" cy="1391523"/>
          </a:xfrm>
        </p:grpSpPr>
        <p:sp>
          <p:nvSpPr>
            <p:cNvPr id="18" name="Graphic 1"/>
            <p:cNvSpPr/>
            <p:nvPr/>
          </p:nvSpPr>
          <p:spPr>
            <a:xfrm>
              <a:off x="464265" y="499361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Graphic 1"/>
            <p:cNvSpPr/>
            <p:nvPr/>
          </p:nvSpPr>
          <p:spPr>
            <a:xfrm>
              <a:off x="949437" y="499361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Graphic 1"/>
            <p:cNvSpPr/>
            <p:nvPr/>
          </p:nvSpPr>
          <p:spPr>
            <a:xfrm>
              <a:off x="464265" y="957913"/>
              <a:ext cx="485172" cy="474420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Graphic 1"/>
            <p:cNvSpPr/>
            <p:nvPr/>
          </p:nvSpPr>
          <p:spPr>
            <a:xfrm>
              <a:off x="949437" y="957913"/>
              <a:ext cx="485172" cy="474420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Graphic 1"/>
            <p:cNvSpPr/>
            <p:nvPr/>
          </p:nvSpPr>
          <p:spPr>
            <a:xfrm>
              <a:off x="464265" y="1416465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Graphic 1"/>
            <p:cNvSpPr/>
            <p:nvPr/>
          </p:nvSpPr>
          <p:spPr>
            <a:xfrm>
              <a:off x="949437" y="1416465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577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ЗП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 userDrawn="1"/>
        </p:nvSpPr>
        <p:spPr>
          <a:xfrm>
            <a:off x="838200" y="315384"/>
            <a:ext cx="11353800" cy="590549"/>
          </a:xfrm>
          <a:prstGeom prst="rect">
            <a:avLst/>
          </a:prstGeom>
        </p:spPr>
        <p:txBody>
          <a:bodyPr/>
          <a:lstStyle>
            <a:lvl1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0" hangingPunct="0">
              <a:spcBef>
                <a:spcPts val="0"/>
              </a:spcBef>
              <a:defRPr/>
            </a:pPr>
            <a:r>
              <a:rPr lang="ru-RU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Министерство национальной экономики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ru-RU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Республики Казахстан </a:t>
            </a:r>
          </a:p>
        </p:txBody>
      </p:sp>
      <p:pic>
        <p:nvPicPr>
          <p:cNvPr id="25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15384"/>
            <a:ext cx="82338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129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рма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6642101"/>
            <a:ext cx="12192000" cy="2159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11818725" y="6642101"/>
            <a:ext cx="436033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20728" fontAlgn="base">
              <a:spcBef>
                <a:spcPct val="0"/>
              </a:spcBef>
              <a:spcAft>
                <a:spcPct val="0"/>
              </a:spcAft>
              <a:defRPr/>
            </a:pPr>
            <a:fld id="{6A93956F-647A-44B9-8163-DDB447652883}" type="slidenum">
              <a:rPr lang="ru-RU" altLang="ru-RU" sz="1067" b="1" smtClean="0">
                <a:solidFill>
                  <a:prstClr val="white"/>
                </a:solidFill>
                <a:latin typeface="Arial" panose="020B0604020202020204" pitchFamily="34" charset="0"/>
              </a:rPr>
              <a:pPr algn="ctr" defTabSz="92072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0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0" y="745067"/>
            <a:ext cx="12192000" cy="0"/>
          </a:xfrm>
          <a:prstGeom prst="line">
            <a:avLst/>
          </a:prstGeom>
          <a:ln w="28575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780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рма_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016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489699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3182409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214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200" b="1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материалы</a:t>
            </a:r>
            <a:endParaRPr lang="ru-RU" sz="3200" b="1" cap="smal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549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0" y="3068545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214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733" b="1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  <a:endParaRPr lang="ru-RU" sz="3733" b="1" cap="smal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0" y="4146550"/>
            <a:ext cx="12192000" cy="8467"/>
          </a:xfrm>
          <a:prstGeom prst="line">
            <a:avLst/>
          </a:prstGeom>
          <a:ln w="38100" cmpd="tri">
            <a:solidFill>
              <a:srgbClr val="00A6C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 userDrawn="1"/>
        </p:nvCxnSpPr>
        <p:spPr>
          <a:xfrm>
            <a:off x="0" y="2688167"/>
            <a:ext cx="12192000" cy="0"/>
          </a:xfrm>
          <a:prstGeom prst="line">
            <a:avLst/>
          </a:prstGeom>
          <a:ln w="25400">
            <a:solidFill>
              <a:srgbClr val="00A6C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30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3053105"/>
            <a:ext cx="121920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21673">
              <a:defRPr/>
            </a:pPr>
            <a:r>
              <a:rPr lang="kk-KZ" sz="4267" b="1" cap="small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  <a:endParaRPr lang="ru-RU" sz="4267" b="1" cap="small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06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489699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grpSp>
        <p:nvGrpSpPr>
          <p:cNvPr id="7" name="Группа 21"/>
          <p:cNvGrpSpPr>
            <a:grpSpLocks/>
          </p:cNvGrpSpPr>
          <p:nvPr userDrawn="1"/>
        </p:nvGrpSpPr>
        <p:grpSpPr bwMode="auto">
          <a:xfrm>
            <a:off x="618067" y="3930652"/>
            <a:ext cx="1295400" cy="2468033"/>
            <a:chOff x="464265" y="2731224"/>
            <a:chExt cx="970344" cy="1850030"/>
          </a:xfrm>
        </p:grpSpPr>
        <p:sp>
          <p:nvSpPr>
            <p:cNvPr id="8" name="Graphic 1"/>
            <p:cNvSpPr/>
            <p:nvPr/>
          </p:nvSpPr>
          <p:spPr>
            <a:xfrm>
              <a:off x="464265" y="2731224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Graphic 1"/>
            <p:cNvSpPr/>
            <p:nvPr/>
          </p:nvSpPr>
          <p:spPr>
            <a:xfrm>
              <a:off x="949437" y="2731224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Graphic 1"/>
            <p:cNvSpPr/>
            <p:nvPr/>
          </p:nvSpPr>
          <p:spPr>
            <a:xfrm>
              <a:off x="464265" y="3189764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Graphic 1"/>
            <p:cNvSpPr/>
            <p:nvPr/>
          </p:nvSpPr>
          <p:spPr>
            <a:xfrm>
              <a:off x="949437" y="3189764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Graphic 1"/>
            <p:cNvSpPr/>
            <p:nvPr/>
          </p:nvSpPr>
          <p:spPr>
            <a:xfrm>
              <a:off x="464265" y="3648306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Graphic 1"/>
            <p:cNvSpPr/>
            <p:nvPr/>
          </p:nvSpPr>
          <p:spPr>
            <a:xfrm>
              <a:off x="949437" y="3648306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Graphic 1"/>
            <p:cNvSpPr/>
            <p:nvPr/>
          </p:nvSpPr>
          <p:spPr>
            <a:xfrm>
              <a:off x="464265" y="4106846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Graphic 1"/>
            <p:cNvSpPr/>
            <p:nvPr/>
          </p:nvSpPr>
          <p:spPr>
            <a:xfrm>
              <a:off x="949437" y="4106846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744" descr="ÐÐ°ÑÑÐ¸Ð½ÐºÐ¸ Ð¿Ð¾ Ð·Ð°Ð¿ÑÐ¾ÑÑ Ð³ÐµÑÐ± ÐºÐ°Ð·Ð°ÑÑÑÐ°Ð½Ð° png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46100" y="2436285"/>
            <a:ext cx="1439333" cy="144144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29"/>
          <p:cNvGrpSpPr>
            <a:grpSpLocks/>
          </p:cNvGrpSpPr>
          <p:nvPr userDrawn="1"/>
        </p:nvGrpSpPr>
        <p:grpSpPr bwMode="auto">
          <a:xfrm>
            <a:off x="618067" y="421218"/>
            <a:ext cx="1295400" cy="1856316"/>
            <a:chOff x="464265" y="499361"/>
            <a:chExt cx="970344" cy="1391523"/>
          </a:xfrm>
        </p:grpSpPr>
        <p:sp>
          <p:nvSpPr>
            <p:cNvPr id="18" name="Graphic 1"/>
            <p:cNvSpPr/>
            <p:nvPr/>
          </p:nvSpPr>
          <p:spPr>
            <a:xfrm>
              <a:off x="464265" y="499361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Graphic 1"/>
            <p:cNvSpPr/>
            <p:nvPr/>
          </p:nvSpPr>
          <p:spPr>
            <a:xfrm>
              <a:off x="949437" y="499361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Graphic 1"/>
            <p:cNvSpPr/>
            <p:nvPr/>
          </p:nvSpPr>
          <p:spPr>
            <a:xfrm>
              <a:off x="464265" y="957913"/>
              <a:ext cx="485172" cy="474420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Graphic 1"/>
            <p:cNvSpPr/>
            <p:nvPr/>
          </p:nvSpPr>
          <p:spPr>
            <a:xfrm>
              <a:off x="949437" y="957913"/>
              <a:ext cx="485172" cy="474420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Graphic 1"/>
            <p:cNvSpPr/>
            <p:nvPr/>
          </p:nvSpPr>
          <p:spPr>
            <a:xfrm>
              <a:off x="464265" y="1416465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Graphic 1"/>
            <p:cNvSpPr/>
            <p:nvPr/>
          </p:nvSpPr>
          <p:spPr>
            <a:xfrm>
              <a:off x="949437" y="1416465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540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363D-7769-421E-8FFD-999F93963B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17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ЗП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 userDrawn="1"/>
        </p:nvSpPr>
        <p:spPr>
          <a:xfrm>
            <a:off x="838200" y="315384"/>
            <a:ext cx="11353800" cy="590549"/>
          </a:xfrm>
          <a:prstGeom prst="rect">
            <a:avLst/>
          </a:prstGeom>
        </p:spPr>
        <p:txBody>
          <a:bodyPr/>
          <a:lstStyle>
            <a:lvl1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0" hangingPunct="0">
              <a:spcBef>
                <a:spcPts val="0"/>
              </a:spcBef>
              <a:defRPr/>
            </a:pPr>
            <a:r>
              <a:rPr lang="ru-RU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Министерство национальной экономики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ru-RU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Республики Казахстан </a:t>
            </a:r>
          </a:p>
        </p:txBody>
      </p:sp>
      <p:pic>
        <p:nvPicPr>
          <p:cNvPr id="25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15384"/>
            <a:ext cx="82338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7259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рма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6642101"/>
            <a:ext cx="12192000" cy="2159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11818725" y="6642101"/>
            <a:ext cx="436033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20728" fontAlgn="base">
              <a:spcBef>
                <a:spcPct val="0"/>
              </a:spcBef>
              <a:spcAft>
                <a:spcPct val="0"/>
              </a:spcAft>
              <a:defRPr/>
            </a:pPr>
            <a:fld id="{6A93956F-647A-44B9-8163-DDB447652883}" type="slidenum">
              <a:rPr lang="ru-RU" altLang="ru-RU" sz="1067" b="1" smtClean="0">
                <a:solidFill>
                  <a:prstClr val="white"/>
                </a:solidFill>
                <a:latin typeface="Arial" panose="020B0604020202020204" pitchFamily="34" charset="0"/>
              </a:rPr>
              <a:pPr algn="ctr" defTabSz="92072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0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0" y="745067"/>
            <a:ext cx="12192000" cy="0"/>
          </a:xfrm>
          <a:prstGeom prst="line">
            <a:avLst/>
          </a:prstGeom>
          <a:ln w="28575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804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рма_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07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489699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3182409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214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200" b="1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материалы</a:t>
            </a:r>
            <a:endParaRPr lang="ru-RU" sz="3200" b="1" cap="smal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801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0" y="3068545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214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733" b="1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  <a:endParaRPr lang="ru-RU" sz="3733" b="1" cap="smal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0" y="4146550"/>
            <a:ext cx="12192000" cy="8467"/>
          </a:xfrm>
          <a:prstGeom prst="line">
            <a:avLst/>
          </a:prstGeom>
          <a:ln w="38100" cmpd="tri">
            <a:solidFill>
              <a:srgbClr val="00A6C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 userDrawn="1"/>
        </p:nvCxnSpPr>
        <p:spPr>
          <a:xfrm>
            <a:off x="0" y="2688167"/>
            <a:ext cx="12192000" cy="0"/>
          </a:xfrm>
          <a:prstGeom prst="line">
            <a:avLst/>
          </a:prstGeom>
          <a:ln w="25400">
            <a:solidFill>
              <a:srgbClr val="00A6C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8472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3053105"/>
            <a:ext cx="121920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21673">
              <a:defRPr/>
            </a:pPr>
            <a:r>
              <a:rPr lang="kk-KZ" sz="4267" b="1" cap="small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  <a:endParaRPr lang="ru-RU" sz="4267" b="1" cap="small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240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20728" eaLnBrk="0" fontAlgn="base" hangingPunct="0">
              <a:spcBef>
                <a:spcPct val="0"/>
              </a:spcBef>
              <a:spcAft>
                <a:spcPct val="0"/>
              </a:spcAft>
            </a:pPr>
            <a:fld id="{596C7E99-0D94-4641-A903-35D643FB55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0728" eaLnBrk="0" fontAlgn="base" hangingPunct="0">
                <a:spcBef>
                  <a:spcPct val="0"/>
                </a:spcBef>
                <a:spcAft>
                  <a:spcPct val="0"/>
                </a:spcAft>
              </a:pPr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2072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20728" eaLnBrk="0" fontAlgn="base" hangingPunct="0">
              <a:spcBef>
                <a:spcPct val="0"/>
              </a:spcBef>
              <a:spcAft>
                <a:spcPct val="0"/>
              </a:spcAft>
            </a:pPr>
            <a:fld id="{93C5918C-8ADC-1F40-B37A-89C1476577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072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51167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36048" y="274639"/>
            <a:ext cx="12729029" cy="1143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36044" y="1600201"/>
            <a:ext cx="6246653" cy="4525963"/>
          </a:xfrm>
          <a:prstGeom prst="rect">
            <a:avLst/>
          </a:prstGeom>
        </p:spPr>
        <p:txBody>
          <a:bodyPr/>
          <a:lstStyle>
            <a:lvl1pPr marL="438025" indent="-438025">
              <a:spcBef>
                <a:spcPts val="855"/>
              </a:spcBef>
              <a:defRPr sz="3600"/>
            </a:lvl1pPr>
            <a:lvl2pPr marL="516722" indent="-425848">
              <a:spcBef>
                <a:spcPts val="855"/>
              </a:spcBef>
              <a:defRPr sz="3600"/>
            </a:lvl2pPr>
            <a:lvl3pPr marL="590513" indent="-408822">
              <a:spcBef>
                <a:spcPts val="855"/>
              </a:spcBef>
              <a:defRPr sz="3600"/>
            </a:lvl3pPr>
            <a:lvl4pPr marL="726788" indent="-454223">
              <a:spcBef>
                <a:spcPts val="855"/>
              </a:spcBef>
              <a:defRPr sz="3600"/>
            </a:lvl4pPr>
            <a:lvl5pPr marL="817642" indent="-454223">
              <a:spcBef>
                <a:spcPts val="855"/>
              </a:spcBef>
              <a:defRPr sz="3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3502147" y="6356203"/>
            <a:ext cx="362929" cy="365495"/>
          </a:xfrm>
          <a:prstGeom prst="rect">
            <a:avLst/>
          </a:prstGeom>
        </p:spPr>
        <p:txBody>
          <a:bodyPr/>
          <a:lstStyle/>
          <a:p>
            <a:pPr defTabSz="457200"/>
            <a:fld id="{86CB4B4D-7CA3-9044-876B-883B54F8677D}" type="slidenum">
              <a:rPr>
                <a:solidFill>
                  <a:prstClr val="black"/>
                </a:solidFill>
              </a:rPr>
              <a:pPr defTabSz="457200"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0104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764DE79-268F-4C1A-8933-263129D2AF90}" type="datetimeFigureOut">
              <a:rPr lang="en-US" smtClean="0">
                <a:solidFill>
                  <a:prstClr val="black"/>
                </a:solidFill>
              </a:rPr>
              <a:pPr defTabSz="457200"/>
              <a:t>11/11/2022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8F63A3B-78C7-47BE-AE5E-E10140E04643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62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C5C6EDB-7D5E-40DD-9BAF-A033B8F2EDC9}" type="datetimeFigureOut">
              <a:rPr lang="ru-RU" smtClean="0">
                <a:solidFill>
                  <a:prstClr val="black"/>
                </a:solidFill>
              </a:rPr>
              <a:pPr defTabSz="457200"/>
              <a:t>11.11.2022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9E5DB43-14DC-4FCF-864D-7B0BEAAA80FB}" type="slidenum">
              <a:rPr lang="ru-RU" smtClean="0">
                <a:solidFill>
                  <a:prstClr val="black"/>
                </a:solidFill>
              </a:rPr>
              <a:pPr defTabSz="4572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01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9" indent="0">
              <a:buNone/>
              <a:defRPr sz="2000" b="1"/>
            </a:lvl2pPr>
            <a:lvl3pPr marL="914014" indent="0">
              <a:buNone/>
              <a:defRPr sz="1867" b="1"/>
            </a:lvl3pPr>
            <a:lvl4pPr marL="1371022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046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3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9" indent="0">
              <a:buNone/>
              <a:defRPr sz="2000" b="1"/>
            </a:lvl2pPr>
            <a:lvl3pPr marL="914014" indent="0">
              <a:buNone/>
              <a:defRPr sz="1867" b="1"/>
            </a:lvl3pPr>
            <a:lvl4pPr marL="1371022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046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3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B205-2BF6-49F4-96D5-A860BA1C4C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017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489699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grpSp>
        <p:nvGrpSpPr>
          <p:cNvPr id="7" name="Группа 21"/>
          <p:cNvGrpSpPr>
            <a:grpSpLocks/>
          </p:cNvGrpSpPr>
          <p:nvPr userDrawn="1"/>
        </p:nvGrpSpPr>
        <p:grpSpPr bwMode="auto">
          <a:xfrm>
            <a:off x="618067" y="3930652"/>
            <a:ext cx="1295400" cy="2468033"/>
            <a:chOff x="464265" y="2731224"/>
            <a:chExt cx="970344" cy="1850030"/>
          </a:xfrm>
        </p:grpSpPr>
        <p:sp>
          <p:nvSpPr>
            <p:cNvPr id="8" name="Graphic 1"/>
            <p:cNvSpPr/>
            <p:nvPr/>
          </p:nvSpPr>
          <p:spPr>
            <a:xfrm>
              <a:off x="464265" y="2731224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Graphic 1"/>
            <p:cNvSpPr/>
            <p:nvPr/>
          </p:nvSpPr>
          <p:spPr>
            <a:xfrm>
              <a:off x="949437" y="2731224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Graphic 1"/>
            <p:cNvSpPr/>
            <p:nvPr/>
          </p:nvSpPr>
          <p:spPr>
            <a:xfrm>
              <a:off x="464265" y="3189764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Graphic 1"/>
            <p:cNvSpPr/>
            <p:nvPr/>
          </p:nvSpPr>
          <p:spPr>
            <a:xfrm>
              <a:off x="949437" y="3189764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Graphic 1"/>
            <p:cNvSpPr/>
            <p:nvPr/>
          </p:nvSpPr>
          <p:spPr>
            <a:xfrm>
              <a:off x="464265" y="3648306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Graphic 1"/>
            <p:cNvSpPr/>
            <p:nvPr/>
          </p:nvSpPr>
          <p:spPr>
            <a:xfrm>
              <a:off x="949437" y="3648306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Graphic 1"/>
            <p:cNvSpPr/>
            <p:nvPr/>
          </p:nvSpPr>
          <p:spPr>
            <a:xfrm>
              <a:off x="464265" y="4106846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Graphic 1"/>
            <p:cNvSpPr/>
            <p:nvPr/>
          </p:nvSpPr>
          <p:spPr>
            <a:xfrm>
              <a:off x="949437" y="4106846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744" descr="ÐÐ°ÑÑÐ¸Ð½ÐºÐ¸ Ð¿Ð¾ Ð·Ð°Ð¿ÑÐ¾ÑÑ Ð³ÐµÑÐ± ÐºÐ°Ð·Ð°ÑÑÑÐ°Ð½Ð° png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46100" y="2436285"/>
            <a:ext cx="1439333" cy="144144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29"/>
          <p:cNvGrpSpPr>
            <a:grpSpLocks/>
          </p:cNvGrpSpPr>
          <p:nvPr userDrawn="1"/>
        </p:nvGrpSpPr>
        <p:grpSpPr bwMode="auto">
          <a:xfrm>
            <a:off x="618067" y="421218"/>
            <a:ext cx="1295400" cy="1856316"/>
            <a:chOff x="464265" y="499361"/>
            <a:chExt cx="970344" cy="1391523"/>
          </a:xfrm>
        </p:grpSpPr>
        <p:sp>
          <p:nvSpPr>
            <p:cNvPr id="18" name="Graphic 1"/>
            <p:cNvSpPr/>
            <p:nvPr/>
          </p:nvSpPr>
          <p:spPr>
            <a:xfrm>
              <a:off x="464265" y="499361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Graphic 1"/>
            <p:cNvSpPr/>
            <p:nvPr/>
          </p:nvSpPr>
          <p:spPr>
            <a:xfrm>
              <a:off x="949437" y="499361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Graphic 1"/>
            <p:cNvSpPr/>
            <p:nvPr/>
          </p:nvSpPr>
          <p:spPr>
            <a:xfrm>
              <a:off x="464265" y="957913"/>
              <a:ext cx="485172" cy="474420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Graphic 1"/>
            <p:cNvSpPr/>
            <p:nvPr/>
          </p:nvSpPr>
          <p:spPr>
            <a:xfrm>
              <a:off x="949437" y="957913"/>
              <a:ext cx="485172" cy="474420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Graphic 1"/>
            <p:cNvSpPr/>
            <p:nvPr/>
          </p:nvSpPr>
          <p:spPr>
            <a:xfrm>
              <a:off x="464265" y="1416465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Graphic 1"/>
            <p:cNvSpPr/>
            <p:nvPr/>
          </p:nvSpPr>
          <p:spPr>
            <a:xfrm>
              <a:off x="949437" y="1416465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568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ЗП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 userDrawn="1"/>
        </p:nvSpPr>
        <p:spPr>
          <a:xfrm>
            <a:off x="838200" y="315384"/>
            <a:ext cx="11353800" cy="590549"/>
          </a:xfrm>
          <a:prstGeom prst="rect">
            <a:avLst/>
          </a:prstGeom>
        </p:spPr>
        <p:txBody>
          <a:bodyPr/>
          <a:lstStyle>
            <a:lvl1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0" hangingPunct="0">
              <a:spcBef>
                <a:spcPts val="0"/>
              </a:spcBef>
              <a:defRPr/>
            </a:pPr>
            <a:r>
              <a:rPr lang="ru-RU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Министерство национальной экономики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ru-RU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Республики Казахстан </a:t>
            </a:r>
          </a:p>
        </p:txBody>
      </p:sp>
      <p:pic>
        <p:nvPicPr>
          <p:cNvPr id="25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15384"/>
            <a:ext cx="82338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132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рма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6642101"/>
            <a:ext cx="12192000" cy="2159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11818725" y="6642101"/>
            <a:ext cx="436033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20728" fontAlgn="base">
              <a:spcBef>
                <a:spcPct val="0"/>
              </a:spcBef>
              <a:spcAft>
                <a:spcPct val="0"/>
              </a:spcAft>
              <a:defRPr/>
            </a:pPr>
            <a:fld id="{6A93956F-647A-44B9-8163-DDB447652883}" type="slidenum">
              <a:rPr lang="ru-RU" altLang="ru-RU" sz="1067" b="1" smtClean="0">
                <a:solidFill>
                  <a:prstClr val="white"/>
                </a:solidFill>
                <a:latin typeface="Arial" panose="020B0604020202020204" pitchFamily="34" charset="0"/>
              </a:rPr>
              <a:pPr algn="ctr" defTabSz="92072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0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0" y="745067"/>
            <a:ext cx="12192000" cy="0"/>
          </a:xfrm>
          <a:prstGeom prst="line">
            <a:avLst/>
          </a:prstGeom>
          <a:ln w="28575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202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рма_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886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489699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3182409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214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200" b="1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материалы</a:t>
            </a:r>
            <a:endParaRPr lang="ru-RU" sz="3200" b="1" cap="smal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555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0" y="3068545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214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733" b="1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  <a:endParaRPr lang="ru-RU" sz="3733" b="1" cap="smal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0" y="4146550"/>
            <a:ext cx="12192000" cy="8467"/>
          </a:xfrm>
          <a:prstGeom prst="line">
            <a:avLst/>
          </a:prstGeom>
          <a:ln w="38100" cmpd="tri">
            <a:solidFill>
              <a:srgbClr val="00A6C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 userDrawn="1"/>
        </p:nvCxnSpPr>
        <p:spPr>
          <a:xfrm>
            <a:off x="0" y="2688167"/>
            <a:ext cx="12192000" cy="0"/>
          </a:xfrm>
          <a:prstGeom prst="line">
            <a:avLst/>
          </a:prstGeom>
          <a:ln w="25400">
            <a:solidFill>
              <a:srgbClr val="00A6C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08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3053105"/>
            <a:ext cx="121920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21673">
              <a:defRPr/>
            </a:pPr>
            <a:r>
              <a:rPr lang="kk-KZ" sz="4267" b="1" cap="small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  <a:endParaRPr lang="ru-RU" sz="4267" b="1" cap="small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2134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36048" y="274639"/>
            <a:ext cx="12729029" cy="1143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136048" y="1600201"/>
            <a:ext cx="12729029" cy="452596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3502147" y="6356203"/>
            <a:ext cx="362929" cy="3654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2158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56FFBC3-2220-4D15-A355-4FCCA78893E2}" type="datetimeFigureOut">
              <a:rPr lang="ru-RU" smtClean="0">
                <a:solidFill>
                  <a:prstClr val="black"/>
                </a:solidFill>
              </a:rPr>
              <a:pPr/>
              <a:t>11.11.2022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321166E-3197-402E-AA3E-CC94261F570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998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1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1787-1C5C-4D58-AE56-9DBC6AD753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88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0079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16594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10728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90299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08279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6EDB-7D5E-40DD-9BAF-A033B8F2ED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5DB43-14DC-4FCF-864D-7B0BEAAA80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44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09285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34042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81246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0313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38DA-62C9-4B15-B94E-FE1FFB9449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330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867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9073-14E7-4084-8B2B-90C024B6D9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273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BBCD-25A4-4340-947E-14184ABB26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78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CE21-76C7-47AE-9B1B-B0DE185DC3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972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363D-7769-421E-8FFD-999F93963B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120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867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867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B205-2BF6-49F4-96D5-A860BA1C4C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955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1787-1C5C-4D58-AE56-9DBC6AD753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717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38DA-62C9-4B15-B94E-FE1FFB9449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124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467"/>
            </a:lvl2pPr>
            <a:lvl3pPr marL="914241" indent="0">
              <a:buNone/>
              <a:defRPr sz="1200"/>
            </a:lvl3pPr>
            <a:lvl4pPr marL="1371362" indent="0">
              <a:buNone/>
              <a:defRPr sz="1067"/>
            </a:lvl4pPr>
            <a:lvl5pPr marL="1828482" indent="0">
              <a:buNone/>
              <a:defRPr sz="1067"/>
            </a:lvl5pPr>
            <a:lvl6pPr marL="2285606" indent="0">
              <a:buNone/>
              <a:defRPr sz="1067"/>
            </a:lvl6pPr>
            <a:lvl7pPr marL="2742722" indent="0">
              <a:buNone/>
              <a:defRPr sz="1067"/>
            </a:lvl7pPr>
            <a:lvl8pPr marL="3199840" indent="0">
              <a:buNone/>
              <a:defRPr sz="1067"/>
            </a:lvl8pPr>
            <a:lvl9pPr marL="3656959" indent="0">
              <a:buNone/>
              <a:defRPr sz="10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B84D-B6BA-4953-B6D4-1BFBAB7889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937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467"/>
            </a:lvl2pPr>
            <a:lvl3pPr marL="914241" indent="0">
              <a:buNone/>
              <a:defRPr sz="1200"/>
            </a:lvl3pPr>
            <a:lvl4pPr marL="1371362" indent="0">
              <a:buNone/>
              <a:defRPr sz="1067"/>
            </a:lvl4pPr>
            <a:lvl5pPr marL="1828482" indent="0">
              <a:buNone/>
              <a:defRPr sz="1067"/>
            </a:lvl5pPr>
            <a:lvl6pPr marL="2285606" indent="0">
              <a:buNone/>
              <a:defRPr sz="1067"/>
            </a:lvl6pPr>
            <a:lvl7pPr marL="2742722" indent="0">
              <a:buNone/>
              <a:defRPr sz="1067"/>
            </a:lvl7pPr>
            <a:lvl8pPr marL="3199840" indent="0">
              <a:buNone/>
              <a:defRPr sz="1067"/>
            </a:lvl8pPr>
            <a:lvl9pPr marL="3656959" indent="0">
              <a:buNone/>
              <a:defRPr sz="10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FC17-BCB2-4BB4-A4EC-E7B8823455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50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7CAF-C4AC-40A0-847B-C0A54F4797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8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9" indent="0">
              <a:buNone/>
              <a:defRPr sz="1467"/>
            </a:lvl2pPr>
            <a:lvl3pPr marL="914014" indent="0">
              <a:buNone/>
              <a:defRPr sz="1200"/>
            </a:lvl3pPr>
            <a:lvl4pPr marL="1371022" indent="0">
              <a:buNone/>
              <a:defRPr sz="1067"/>
            </a:lvl4pPr>
            <a:lvl5pPr marL="1828029" indent="0">
              <a:buNone/>
              <a:defRPr sz="1067"/>
            </a:lvl5pPr>
            <a:lvl6pPr marL="2285046" indent="0">
              <a:buNone/>
              <a:defRPr sz="1067"/>
            </a:lvl6pPr>
            <a:lvl7pPr marL="2742042" indent="0">
              <a:buNone/>
              <a:defRPr sz="1067"/>
            </a:lvl7pPr>
            <a:lvl8pPr marL="3199040" indent="0">
              <a:buNone/>
              <a:defRPr sz="1067"/>
            </a:lvl8pPr>
            <a:lvl9pPr marL="3656039" indent="0">
              <a:buNone/>
              <a:defRPr sz="10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B84D-B6BA-4953-B6D4-1BFBAB7889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025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D94F-A108-4B7F-A75B-7A9650F0FA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872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489699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grpSp>
        <p:nvGrpSpPr>
          <p:cNvPr id="7" name="Группа 21"/>
          <p:cNvGrpSpPr>
            <a:grpSpLocks/>
          </p:cNvGrpSpPr>
          <p:nvPr userDrawn="1"/>
        </p:nvGrpSpPr>
        <p:grpSpPr bwMode="auto">
          <a:xfrm>
            <a:off x="618067" y="3930652"/>
            <a:ext cx="1295400" cy="2468033"/>
            <a:chOff x="464265" y="2731224"/>
            <a:chExt cx="970344" cy="1850030"/>
          </a:xfrm>
        </p:grpSpPr>
        <p:sp>
          <p:nvSpPr>
            <p:cNvPr id="8" name="Graphic 1"/>
            <p:cNvSpPr/>
            <p:nvPr/>
          </p:nvSpPr>
          <p:spPr>
            <a:xfrm>
              <a:off x="464265" y="2731224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Graphic 1"/>
            <p:cNvSpPr/>
            <p:nvPr/>
          </p:nvSpPr>
          <p:spPr>
            <a:xfrm>
              <a:off x="949437" y="2731224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Graphic 1"/>
            <p:cNvSpPr/>
            <p:nvPr/>
          </p:nvSpPr>
          <p:spPr>
            <a:xfrm>
              <a:off x="464265" y="3189764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Graphic 1"/>
            <p:cNvSpPr/>
            <p:nvPr/>
          </p:nvSpPr>
          <p:spPr>
            <a:xfrm>
              <a:off x="949437" y="3189764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Graphic 1"/>
            <p:cNvSpPr/>
            <p:nvPr/>
          </p:nvSpPr>
          <p:spPr>
            <a:xfrm>
              <a:off x="464265" y="3648306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Graphic 1"/>
            <p:cNvSpPr/>
            <p:nvPr/>
          </p:nvSpPr>
          <p:spPr>
            <a:xfrm>
              <a:off x="949437" y="3648306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Graphic 1"/>
            <p:cNvSpPr/>
            <p:nvPr/>
          </p:nvSpPr>
          <p:spPr>
            <a:xfrm>
              <a:off x="464265" y="4106846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Graphic 1"/>
            <p:cNvSpPr/>
            <p:nvPr/>
          </p:nvSpPr>
          <p:spPr>
            <a:xfrm>
              <a:off x="949437" y="4106846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744" descr="ÐÐ°ÑÑÐ¸Ð½ÐºÐ¸ Ð¿Ð¾ Ð·Ð°Ð¿ÑÐ¾ÑÑ Ð³ÐµÑÐ± ÐºÐ°Ð·Ð°ÑÑÑÐ°Ð½Ð° png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46100" y="2436285"/>
            <a:ext cx="1439333" cy="144144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29"/>
          <p:cNvGrpSpPr>
            <a:grpSpLocks/>
          </p:cNvGrpSpPr>
          <p:nvPr userDrawn="1"/>
        </p:nvGrpSpPr>
        <p:grpSpPr bwMode="auto">
          <a:xfrm>
            <a:off x="618067" y="421218"/>
            <a:ext cx="1295400" cy="1856316"/>
            <a:chOff x="464265" y="499361"/>
            <a:chExt cx="970344" cy="1391523"/>
          </a:xfrm>
        </p:grpSpPr>
        <p:sp>
          <p:nvSpPr>
            <p:cNvPr id="18" name="Graphic 1"/>
            <p:cNvSpPr/>
            <p:nvPr/>
          </p:nvSpPr>
          <p:spPr>
            <a:xfrm>
              <a:off x="464265" y="499361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Graphic 1"/>
            <p:cNvSpPr/>
            <p:nvPr/>
          </p:nvSpPr>
          <p:spPr>
            <a:xfrm>
              <a:off x="949437" y="499361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Graphic 1"/>
            <p:cNvSpPr/>
            <p:nvPr/>
          </p:nvSpPr>
          <p:spPr>
            <a:xfrm>
              <a:off x="464265" y="957913"/>
              <a:ext cx="485172" cy="474420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Graphic 1"/>
            <p:cNvSpPr/>
            <p:nvPr/>
          </p:nvSpPr>
          <p:spPr>
            <a:xfrm>
              <a:off x="949437" y="957913"/>
              <a:ext cx="485172" cy="474420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Graphic 1"/>
            <p:cNvSpPr/>
            <p:nvPr/>
          </p:nvSpPr>
          <p:spPr>
            <a:xfrm>
              <a:off x="464265" y="1416465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Graphic 1"/>
            <p:cNvSpPr/>
            <p:nvPr/>
          </p:nvSpPr>
          <p:spPr>
            <a:xfrm>
              <a:off x="949437" y="1416465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8150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ЗП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 userDrawn="1"/>
        </p:nvSpPr>
        <p:spPr>
          <a:xfrm>
            <a:off x="838200" y="315384"/>
            <a:ext cx="11353800" cy="590549"/>
          </a:xfrm>
          <a:prstGeom prst="rect">
            <a:avLst/>
          </a:prstGeom>
        </p:spPr>
        <p:txBody>
          <a:bodyPr/>
          <a:lstStyle>
            <a:lvl1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91122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0" hangingPunct="0">
              <a:spcBef>
                <a:spcPts val="0"/>
              </a:spcBef>
              <a:defRPr/>
            </a:pPr>
            <a:r>
              <a:rPr lang="ru-RU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Министерство национальной экономики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ru-RU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Республики Казахстан </a:t>
            </a:r>
          </a:p>
        </p:txBody>
      </p:sp>
      <p:pic>
        <p:nvPicPr>
          <p:cNvPr id="25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15384"/>
            <a:ext cx="82338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0918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рма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6642101"/>
            <a:ext cx="12192000" cy="2159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11818725" y="6642101"/>
            <a:ext cx="436033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90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20728" fontAlgn="base">
              <a:spcBef>
                <a:spcPct val="0"/>
              </a:spcBef>
              <a:spcAft>
                <a:spcPct val="0"/>
              </a:spcAft>
              <a:defRPr/>
            </a:pPr>
            <a:fld id="{6A93956F-647A-44B9-8163-DDB447652883}" type="slidenum">
              <a:rPr lang="ru-RU" altLang="ru-RU" sz="1067" b="1" smtClean="0">
                <a:solidFill>
                  <a:prstClr val="white"/>
                </a:solidFill>
                <a:latin typeface="Arial" panose="020B0604020202020204" pitchFamily="34" charset="0"/>
              </a:rPr>
              <a:pPr algn="ctr" defTabSz="92072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0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0" y="745067"/>
            <a:ext cx="12192000" cy="0"/>
          </a:xfrm>
          <a:prstGeom prst="line">
            <a:avLst/>
          </a:prstGeom>
          <a:ln w="28575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975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рма_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662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489699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3182409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214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200" b="1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материалы</a:t>
            </a:r>
            <a:endParaRPr lang="ru-RU" sz="3200" b="1" cap="smal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2377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0" y="3068545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214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3733" b="1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</a:t>
            </a:r>
            <a:endParaRPr lang="ru-RU" sz="3733" b="1" cap="smal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0" y="4146550"/>
            <a:ext cx="12192000" cy="8467"/>
          </a:xfrm>
          <a:prstGeom prst="line">
            <a:avLst/>
          </a:prstGeom>
          <a:ln w="38100" cmpd="tri">
            <a:solidFill>
              <a:srgbClr val="00A6C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 userDrawn="1"/>
        </p:nvCxnSpPr>
        <p:spPr>
          <a:xfrm>
            <a:off x="0" y="2688167"/>
            <a:ext cx="12192000" cy="0"/>
          </a:xfrm>
          <a:prstGeom prst="line">
            <a:avLst/>
          </a:prstGeom>
          <a:ln w="25400">
            <a:solidFill>
              <a:srgbClr val="00A6C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5429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3053105"/>
            <a:ext cx="121920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21673">
              <a:defRPr/>
            </a:pPr>
            <a:r>
              <a:rPr lang="kk-KZ" sz="4267" b="1" cap="small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  <a:endParaRPr lang="ru-RU" sz="4267" b="1" cap="small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798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56FFBC3-2220-4D15-A355-4FCCA78893E2}" type="datetimeFigureOut">
              <a:rPr lang="ru-RU" smtClean="0">
                <a:solidFill>
                  <a:prstClr val="black"/>
                </a:solidFill>
              </a:rPr>
              <a:pPr/>
              <a:t>11.11.2022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321166E-3197-402E-AA3E-CC94261F570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517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3BBCD-25A4-4340-947E-14184ABB26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63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9" indent="0">
              <a:buNone/>
              <a:defRPr sz="1467"/>
            </a:lvl2pPr>
            <a:lvl3pPr marL="914014" indent="0">
              <a:buNone/>
              <a:defRPr sz="1200"/>
            </a:lvl3pPr>
            <a:lvl4pPr marL="1371022" indent="0">
              <a:buNone/>
              <a:defRPr sz="1067"/>
            </a:lvl4pPr>
            <a:lvl5pPr marL="1828029" indent="0">
              <a:buNone/>
              <a:defRPr sz="1067"/>
            </a:lvl5pPr>
            <a:lvl6pPr marL="2285046" indent="0">
              <a:buNone/>
              <a:defRPr sz="1067"/>
            </a:lvl6pPr>
            <a:lvl7pPr marL="2742042" indent="0">
              <a:buNone/>
              <a:defRPr sz="1067"/>
            </a:lvl7pPr>
            <a:lvl8pPr marL="3199040" indent="0">
              <a:buNone/>
              <a:defRPr sz="1067"/>
            </a:lvl8pPr>
            <a:lvl9pPr marL="3656039" indent="0">
              <a:buNone/>
              <a:defRPr sz="10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FC17-BCB2-4BB4-A4EC-E7B8823455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572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489632" y="2130465"/>
            <a:ext cx="12021861" cy="147002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550383" y="3886200"/>
            <a:ext cx="9900356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90854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18171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272547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363422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3524005" y="6371140"/>
            <a:ext cx="341071" cy="3356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237962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3524005" y="6371140"/>
            <a:ext cx="341071" cy="3356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282938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46108" y="4406901"/>
            <a:ext cx="12021861" cy="1362075"/>
          </a:xfrm>
          <a:prstGeom prst="rect">
            <a:avLst/>
          </a:prstGeom>
        </p:spPr>
        <p:txBody>
          <a:bodyPr anchor="t"/>
          <a:lstStyle>
            <a:lvl1pPr algn="l">
              <a:defRPr sz="5067" b="1" cap="all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46108" y="2906715"/>
            <a:ext cx="1202186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16"/>
              </a:spcBef>
              <a:buSzTx/>
              <a:buFontTx/>
              <a:buNone/>
              <a:defRPr sz="2533">
                <a:solidFill>
                  <a:srgbClr val="888888"/>
                </a:solidFill>
              </a:defRPr>
            </a:lvl1pPr>
            <a:lvl2pPr marL="0" indent="90854">
              <a:spcBef>
                <a:spcPts val="616"/>
              </a:spcBef>
              <a:buSzTx/>
              <a:buFontTx/>
              <a:buNone/>
              <a:defRPr sz="2533">
                <a:solidFill>
                  <a:srgbClr val="888888"/>
                </a:solidFill>
              </a:defRPr>
            </a:lvl2pPr>
            <a:lvl3pPr marL="0" indent="181710">
              <a:spcBef>
                <a:spcPts val="616"/>
              </a:spcBef>
              <a:buSzTx/>
              <a:buFontTx/>
              <a:buNone/>
              <a:defRPr sz="2533">
                <a:solidFill>
                  <a:srgbClr val="888888"/>
                </a:solidFill>
              </a:defRPr>
            </a:lvl3pPr>
            <a:lvl4pPr marL="0" indent="272547">
              <a:spcBef>
                <a:spcPts val="616"/>
              </a:spcBef>
              <a:buSzTx/>
              <a:buFontTx/>
              <a:buNone/>
              <a:defRPr sz="2533">
                <a:solidFill>
                  <a:srgbClr val="888888"/>
                </a:solidFill>
              </a:defRPr>
            </a:lvl4pPr>
            <a:lvl5pPr marL="0" indent="363422">
              <a:spcBef>
                <a:spcPts val="616"/>
              </a:spcBef>
              <a:buSzTx/>
              <a:buFontTx/>
              <a:buNone/>
              <a:defRPr sz="2533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3524005" y="6371140"/>
            <a:ext cx="341071" cy="3356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128666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36044" y="1600201"/>
            <a:ext cx="6246653" cy="4525963"/>
          </a:xfrm>
          <a:prstGeom prst="rect">
            <a:avLst/>
          </a:prstGeom>
        </p:spPr>
        <p:txBody>
          <a:bodyPr/>
          <a:lstStyle>
            <a:lvl1pPr marL="438025" indent="-438025">
              <a:spcBef>
                <a:spcPts val="855"/>
              </a:spcBef>
              <a:defRPr sz="3600"/>
            </a:lvl1pPr>
            <a:lvl2pPr marL="516722" indent="-425848">
              <a:spcBef>
                <a:spcPts val="855"/>
              </a:spcBef>
              <a:defRPr sz="3600"/>
            </a:lvl2pPr>
            <a:lvl3pPr marL="590513" indent="-408822">
              <a:spcBef>
                <a:spcPts val="855"/>
              </a:spcBef>
              <a:defRPr sz="3600"/>
            </a:lvl3pPr>
            <a:lvl4pPr marL="726788" indent="-454223">
              <a:spcBef>
                <a:spcPts val="855"/>
              </a:spcBef>
              <a:defRPr sz="3600"/>
            </a:lvl4pPr>
            <a:lvl5pPr marL="817642" indent="-454223">
              <a:spcBef>
                <a:spcPts val="855"/>
              </a:spcBef>
              <a:defRPr sz="3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3524005" y="6371140"/>
            <a:ext cx="341071" cy="3356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867208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36048" y="1535113"/>
            <a:ext cx="6249109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736"/>
              </a:spcBef>
              <a:buSzTx/>
              <a:buFontTx/>
              <a:buNone/>
              <a:defRPr sz="3067" b="1">
                <a:latin typeface="+mn-lt"/>
                <a:ea typeface="+mn-ea"/>
                <a:cs typeface="+mn-cs"/>
                <a:sym typeface="Helvetica"/>
              </a:defRPr>
            </a:lvl1pPr>
            <a:lvl2pPr marL="0" indent="90854">
              <a:spcBef>
                <a:spcPts val="736"/>
              </a:spcBef>
              <a:buSzTx/>
              <a:buFontTx/>
              <a:buNone/>
              <a:defRPr sz="3067" b="1">
                <a:latin typeface="+mn-lt"/>
                <a:ea typeface="+mn-ea"/>
                <a:cs typeface="+mn-cs"/>
                <a:sym typeface="Helvetica"/>
              </a:defRPr>
            </a:lvl2pPr>
            <a:lvl3pPr marL="0" indent="181710">
              <a:spcBef>
                <a:spcPts val="736"/>
              </a:spcBef>
              <a:buSzTx/>
              <a:buFontTx/>
              <a:buNone/>
              <a:defRPr sz="3067" b="1">
                <a:latin typeface="+mn-lt"/>
                <a:ea typeface="+mn-ea"/>
                <a:cs typeface="+mn-cs"/>
                <a:sym typeface="Helvetica"/>
              </a:defRPr>
            </a:lvl3pPr>
            <a:lvl4pPr marL="0" indent="272547">
              <a:spcBef>
                <a:spcPts val="736"/>
              </a:spcBef>
              <a:buSzTx/>
              <a:buFontTx/>
              <a:buNone/>
              <a:defRPr sz="3067" b="1">
                <a:latin typeface="+mn-lt"/>
                <a:ea typeface="+mn-ea"/>
                <a:cs typeface="+mn-cs"/>
                <a:sym typeface="Helvetica"/>
              </a:defRPr>
            </a:lvl4pPr>
            <a:lvl5pPr marL="0" indent="363422">
              <a:spcBef>
                <a:spcPts val="736"/>
              </a:spcBef>
              <a:buSzTx/>
              <a:buFontTx/>
              <a:buNone/>
              <a:defRPr sz="3067" b="1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13"/>
          </p:nvPr>
        </p:nvSpPr>
        <p:spPr>
          <a:xfrm>
            <a:off x="7613515" y="1535113"/>
            <a:ext cx="6251564" cy="6397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spcBef>
                <a:spcPts val="4933"/>
              </a:spcBef>
              <a:buSzTx/>
              <a:buFontTx/>
              <a:buNone/>
              <a:defRPr sz="154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>
              <a:spcBef>
                <a:spcPts val="3700"/>
              </a:spcBef>
              <a:buSzTx/>
              <a:buFontTx/>
              <a:buNone/>
              <a:defRPr sz="15400" b="1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3524005" y="6371140"/>
            <a:ext cx="341071" cy="3356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0466996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36053" y="273068"/>
            <a:ext cx="4653071" cy="1162049"/>
          </a:xfrm>
          <a:prstGeom prst="rect">
            <a:avLst/>
          </a:prstGeom>
        </p:spPr>
        <p:txBody>
          <a:bodyPr anchor="b"/>
          <a:lstStyle>
            <a:lvl1pPr algn="l">
              <a:defRPr sz="2533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5958549" y="273051"/>
            <a:ext cx="7906535" cy="5853112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13"/>
          </p:nvPr>
        </p:nvSpPr>
        <p:spPr>
          <a:xfrm>
            <a:off x="1136053" y="1435104"/>
            <a:ext cx="4653071" cy="4691063"/>
          </a:xfrm>
          <a:prstGeom prst="rect">
            <a:avLst/>
          </a:prstGeom>
          <a:ln w="12700"/>
        </p:spPr>
        <p:txBody>
          <a:bodyPr/>
          <a:lstStyle>
            <a:lvl1pPr marL="0" indent="0">
              <a:spcBef>
                <a:spcPts val="2800"/>
              </a:spcBef>
              <a:buSzTx/>
              <a:buFontTx/>
              <a:buNone/>
              <a:defRPr sz="9000"/>
            </a:lvl1pPr>
          </a:lstStyle>
          <a:p>
            <a:pPr marL="0" indent="0">
              <a:spcBef>
                <a:spcPts val="2100"/>
              </a:spcBef>
              <a:buSzTx/>
              <a:buFontTx/>
              <a:buNone/>
              <a:defRPr sz="90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3524005" y="6371140"/>
            <a:ext cx="341071" cy="3356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0291646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01078" y="4800640"/>
            <a:ext cx="8486020" cy="566737"/>
          </a:xfrm>
          <a:prstGeom prst="rect">
            <a:avLst/>
          </a:prstGeom>
        </p:spPr>
        <p:txBody>
          <a:bodyPr anchor="b"/>
          <a:lstStyle>
            <a:lvl1pPr algn="l">
              <a:defRPr sz="2533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13"/>
          </p:nvPr>
        </p:nvSpPr>
        <p:spPr>
          <a:xfrm>
            <a:off x="3201078" y="612775"/>
            <a:ext cx="8486020" cy="4114800"/>
          </a:xfrm>
          <a:prstGeom prst="rect">
            <a:avLst/>
          </a:prstGeom>
          <a:ln w="12700"/>
        </p:spPr>
        <p:txBody>
          <a:bodyPr lIns="13637" tIns="6819" rIns="13637" bIns="6819">
            <a:noAutofit/>
          </a:bodyPr>
          <a:lstStyle/>
          <a:p>
            <a:endParaRPr dirty="0"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201078" y="5367377"/>
            <a:ext cx="8486020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17"/>
              </a:spcBef>
              <a:buSzTx/>
              <a:buFontTx/>
              <a:buNone/>
              <a:defRPr sz="1733"/>
            </a:lvl1pPr>
            <a:lvl2pPr marL="0" indent="90854">
              <a:spcBef>
                <a:spcPts val="417"/>
              </a:spcBef>
              <a:buSzTx/>
              <a:buFontTx/>
              <a:buNone/>
              <a:defRPr sz="1733"/>
            </a:lvl2pPr>
            <a:lvl3pPr marL="0" indent="181710">
              <a:spcBef>
                <a:spcPts val="417"/>
              </a:spcBef>
              <a:buSzTx/>
              <a:buFontTx/>
              <a:buNone/>
              <a:defRPr sz="1733"/>
            </a:lvl3pPr>
            <a:lvl4pPr marL="0" indent="272547">
              <a:spcBef>
                <a:spcPts val="417"/>
              </a:spcBef>
              <a:buSzTx/>
              <a:buFontTx/>
              <a:buNone/>
              <a:defRPr sz="1733"/>
            </a:lvl4pPr>
            <a:lvl5pPr marL="0" indent="363422">
              <a:spcBef>
                <a:spcPts val="417"/>
              </a:spcBef>
              <a:buSzTx/>
              <a:buFontTx/>
              <a:buNone/>
              <a:defRPr sz="1733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3524005" y="6371140"/>
            <a:ext cx="341071" cy="3356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4156476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02" tIns="45701" rIns="91402" bIns="45701"/>
          <a:lstStyle/>
          <a:p>
            <a:pPr defTabSz="1180353" hangingPunct="0"/>
            <a:fld id="{B4C71EC6-210F-42DE-9C53-41977AD35B3D}" type="datetimeFigureOut">
              <a:rPr lang="ru-RU" sz="2267" kern="0" smtClean="0">
                <a:solidFill>
                  <a:prstClr val="black">
                    <a:tint val="75000"/>
                  </a:prstClr>
                </a:solidFill>
                <a:latin typeface="Calibri"/>
                <a:cs typeface="Calibri"/>
                <a:sym typeface="Calibri"/>
              </a:rPr>
              <a:pPr defTabSz="1180353" hangingPunct="0"/>
              <a:t>11.11.2022</a:t>
            </a:fld>
            <a:endParaRPr lang="ru-RU" sz="2267" kern="0" dirty="0">
              <a:solidFill>
                <a:prstClr val="black">
                  <a:tint val="75000"/>
                </a:prstClr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02" tIns="45701" rIns="91402" bIns="45701"/>
          <a:lstStyle/>
          <a:p>
            <a:pPr defTabSz="1180353" hangingPunct="0"/>
            <a:endParaRPr lang="ru-RU" sz="2267" kern="0" dirty="0">
              <a:solidFill>
                <a:prstClr val="black">
                  <a:tint val="75000"/>
                </a:prstClr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3524005" y="6371140"/>
            <a:ext cx="341071" cy="335620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039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180353" hangingPunct="0"/>
            <a:fld id="{596C7E99-0D94-4641-A903-35D643FB55B5}" type="datetime1">
              <a:rPr lang="en-US" sz="2267" kern="0" smtClean="0">
                <a:solidFill>
                  <a:prstClr val="black">
                    <a:tint val="75000"/>
                  </a:prstClr>
                </a:solidFill>
                <a:latin typeface="Calibri"/>
                <a:cs typeface="Calibri"/>
                <a:sym typeface="Calibri"/>
              </a:rPr>
              <a:pPr defTabSz="1180353" hangingPunct="0"/>
              <a:t>11/11/2022</a:t>
            </a:fld>
            <a:endParaRPr lang="en-US" sz="2267" kern="0" dirty="0">
              <a:solidFill>
                <a:prstClr val="black">
                  <a:tint val="75000"/>
                </a:prstClr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180353" hangingPunct="0"/>
            <a:endParaRPr lang="en-US" sz="2267" kern="0" dirty="0">
              <a:solidFill>
                <a:prstClr val="black">
                  <a:tint val="75000"/>
                </a:prstClr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12730" y="6371104"/>
            <a:ext cx="341070" cy="335620"/>
          </a:xfrm>
          <a:prstGeom prst="rect">
            <a:avLst/>
          </a:prstGeom>
        </p:spPr>
        <p:txBody>
          <a:bodyPr/>
          <a:lstStyle/>
          <a:p>
            <a:fld id="{93C5918C-8ADC-1F40-B37A-89C1476577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794927"/>
      </p:ext>
    </p:extLst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489699"/>
            <a:ext cx="12192000" cy="384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4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grpSp>
        <p:nvGrpSpPr>
          <p:cNvPr id="7" name="Группа 21"/>
          <p:cNvGrpSpPr>
            <a:grpSpLocks/>
          </p:cNvGrpSpPr>
          <p:nvPr userDrawn="1"/>
        </p:nvGrpSpPr>
        <p:grpSpPr bwMode="auto">
          <a:xfrm>
            <a:off x="618067" y="3930652"/>
            <a:ext cx="1295400" cy="2468033"/>
            <a:chOff x="464265" y="2731224"/>
            <a:chExt cx="970344" cy="1850030"/>
          </a:xfrm>
        </p:grpSpPr>
        <p:sp>
          <p:nvSpPr>
            <p:cNvPr id="8" name="Graphic 1"/>
            <p:cNvSpPr/>
            <p:nvPr/>
          </p:nvSpPr>
          <p:spPr>
            <a:xfrm>
              <a:off x="464265" y="2731224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Graphic 1"/>
            <p:cNvSpPr/>
            <p:nvPr/>
          </p:nvSpPr>
          <p:spPr>
            <a:xfrm>
              <a:off x="949437" y="2731224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Graphic 1"/>
            <p:cNvSpPr/>
            <p:nvPr/>
          </p:nvSpPr>
          <p:spPr>
            <a:xfrm>
              <a:off x="464265" y="3189764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Graphic 1"/>
            <p:cNvSpPr/>
            <p:nvPr/>
          </p:nvSpPr>
          <p:spPr>
            <a:xfrm>
              <a:off x="949437" y="3189764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Graphic 1"/>
            <p:cNvSpPr/>
            <p:nvPr/>
          </p:nvSpPr>
          <p:spPr>
            <a:xfrm>
              <a:off x="464265" y="3648306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Graphic 1"/>
            <p:cNvSpPr/>
            <p:nvPr/>
          </p:nvSpPr>
          <p:spPr>
            <a:xfrm>
              <a:off x="949437" y="3648306"/>
              <a:ext cx="485172" cy="474407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Graphic 1"/>
            <p:cNvSpPr/>
            <p:nvPr/>
          </p:nvSpPr>
          <p:spPr>
            <a:xfrm>
              <a:off x="464265" y="4106846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Graphic 1"/>
            <p:cNvSpPr/>
            <p:nvPr/>
          </p:nvSpPr>
          <p:spPr>
            <a:xfrm>
              <a:off x="949437" y="4106846"/>
              <a:ext cx="485172" cy="474408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744" descr="ÐÐ°ÑÑÐ¸Ð½ÐºÐ¸ Ð¿Ð¾ Ð·Ð°Ð¿ÑÐ¾ÑÑ Ð³ÐµÑÐ± ÐºÐ°Ð·Ð°ÑÑÑÐ°Ð½Ð° png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46100" y="2436285"/>
            <a:ext cx="1439333" cy="144144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29"/>
          <p:cNvGrpSpPr>
            <a:grpSpLocks/>
          </p:cNvGrpSpPr>
          <p:nvPr userDrawn="1"/>
        </p:nvGrpSpPr>
        <p:grpSpPr bwMode="auto">
          <a:xfrm>
            <a:off x="618067" y="421218"/>
            <a:ext cx="1295400" cy="1856316"/>
            <a:chOff x="464265" y="499361"/>
            <a:chExt cx="970344" cy="1391523"/>
          </a:xfrm>
        </p:grpSpPr>
        <p:sp>
          <p:nvSpPr>
            <p:cNvPr id="18" name="Graphic 1"/>
            <p:cNvSpPr/>
            <p:nvPr/>
          </p:nvSpPr>
          <p:spPr>
            <a:xfrm>
              <a:off x="464265" y="499361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Graphic 1"/>
            <p:cNvSpPr/>
            <p:nvPr/>
          </p:nvSpPr>
          <p:spPr>
            <a:xfrm>
              <a:off x="949437" y="499361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Graphic 1"/>
            <p:cNvSpPr/>
            <p:nvPr/>
          </p:nvSpPr>
          <p:spPr>
            <a:xfrm>
              <a:off x="464265" y="957913"/>
              <a:ext cx="485172" cy="474420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Graphic 1"/>
            <p:cNvSpPr/>
            <p:nvPr/>
          </p:nvSpPr>
          <p:spPr>
            <a:xfrm>
              <a:off x="949437" y="957913"/>
              <a:ext cx="485172" cy="474420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Graphic 1"/>
            <p:cNvSpPr/>
            <p:nvPr/>
          </p:nvSpPr>
          <p:spPr>
            <a:xfrm>
              <a:off x="464265" y="1416465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Graphic 1"/>
            <p:cNvSpPr/>
            <p:nvPr/>
          </p:nvSpPr>
          <p:spPr>
            <a:xfrm>
              <a:off x="949437" y="1416465"/>
              <a:ext cx="485172" cy="474419"/>
            </a:xfrm>
            <a:custGeom>
              <a:avLst/>
              <a:gdLst>
                <a:gd name="connsiteX0" fmla="*/ 374047 w 781050"/>
                <a:gd name="connsiteY0" fmla="*/ 392716 h 781050"/>
                <a:gd name="connsiteX1" fmla="*/ 278130 w 781050"/>
                <a:gd name="connsiteY1" fmla="*/ 366617 h 781050"/>
                <a:gd name="connsiteX2" fmla="*/ 260604 w 781050"/>
                <a:gd name="connsiteY2" fmla="*/ 295561 h 781050"/>
                <a:gd name="connsiteX3" fmla="*/ 200597 w 781050"/>
                <a:gd name="connsiteY3" fmla="*/ 336709 h 781050"/>
                <a:gd name="connsiteX4" fmla="*/ 226028 w 781050"/>
                <a:gd name="connsiteY4" fmla="*/ 301847 h 781050"/>
                <a:gd name="connsiteX5" fmla="*/ 193643 w 781050"/>
                <a:gd name="connsiteY5" fmla="*/ 228600 h 781050"/>
                <a:gd name="connsiteX6" fmla="*/ 91726 w 781050"/>
                <a:gd name="connsiteY6" fmla="*/ 218313 h 781050"/>
                <a:gd name="connsiteX7" fmla="*/ 95155 w 781050"/>
                <a:gd name="connsiteY7" fmla="*/ 285369 h 781050"/>
                <a:gd name="connsiteX8" fmla="*/ 141637 w 781050"/>
                <a:gd name="connsiteY8" fmla="*/ 291275 h 781050"/>
                <a:gd name="connsiteX9" fmla="*/ 150019 w 781050"/>
                <a:gd name="connsiteY9" fmla="*/ 267367 h 781050"/>
                <a:gd name="connsiteX10" fmla="*/ 169831 w 781050"/>
                <a:gd name="connsiteY10" fmla="*/ 266033 h 781050"/>
                <a:gd name="connsiteX11" fmla="*/ 160020 w 781050"/>
                <a:gd name="connsiteY11" fmla="*/ 307181 h 781050"/>
                <a:gd name="connsiteX12" fmla="*/ 80010 w 781050"/>
                <a:gd name="connsiteY12" fmla="*/ 299752 h 781050"/>
                <a:gd name="connsiteX13" fmla="*/ 75438 w 781050"/>
                <a:gd name="connsiteY13" fmla="*/ 202787 h 781050"/>
                <a:gd name="connsiteX14" fmla="*/ 139351 w 781050"/>
                <a:gd name="connsiteY14" fmla="*/ 174974 h 781050"/>
                <a:gd name="connsiteX15" fmla="*/ 81820 w 781050"/>
                <a:gd name="connsiteY15" fmla="*/ 137732 h 781050"/>
                <a:gd name="connsiteX16" fmla="*/ 30671 w 781050"/>
                <a:gd name="connsiteY16" fmla="*/ 121253 h 781050"/>
                <a:gd name="connsiteX17" fmla="*/ 76867 w 781050"/>
                <a:gd name="connsiteY17" fmla="*/ 109823 h 781050"/>
                <a:gd name="connsiteX18" fmla="*/ 9620 w 781050"/>
                <a:gd name="connsiteY18" fmla="*/ 7144 h 781050"/>
                <a:gd name="connsiteX19" fmla="*/ 112014 w 781050"/>
                <a:gd name="connsiteY19" fmla="*/ 74200 h 781050"/>
                <a:gd name="connsiteX20" fmla="*/ 123444 w 781050"/>
                <a:gd name="connsiteY20" fmla="*/ 28004 h 781050"/>
                <a:gd name="connsiteX21" fmla="*/ 139922 w 781050"/>
                <a:gd name="connsiteY21" fmla="*/ 79248 h 781050"/>
                <a:gd name="connsiteX22" fmla="*/ 177165 w 781050"/>
                <a:gd name="connsiteY22" fmla="*/ 136779 h 781050"/>
                <a:gd name="connsiteX23" fmla="*/ 204978 w 781050"/>
                <a:gd name="connsiteY23" fmla="*/ 72866 h 781050"/>
                <a:gd name="connsiteX24" fmla="*/ 301943 w 781050"/>
                <a:gd name="connsiteY24" fmla="*/ 77438 h 781050"/>
                <a:gd name="connsiteX25" fmla="*/ 309372 w 781050"/>
                <a:gd name="connsiteY25" fmla="*/ 157353 h 781050"/>
                <a:gd name="connsiteX26" fmla="*/ 268224 w 781050"/>
                <a:gd name="connsiteY26" fmla="*/ 167164 h 781050"/>
                <a:gd name="connsiteX27" fmla="*/ 269558 w 781050"/>
                <a:gd name="connsiteY27" fmla="*/ 147352 h 781050"/>
                <a:gd name="connsiteX28" fmla="*/ 293465 w 781050"/>
                <a:gd name="connsiteY28" fmla="*/ 138970 h 781050"/>
                <a:gd name="connsiteX29" fmla="*/ 287560 w 781050"/>
                <a:gd name="connsiteY29" fmla="*/ 92488 h 781050"/>
                <a:gd name="connsiteX30" fmla="*/ 220504 w 781050"/>
                <a:gd name="connsiteY30" fmla="*/ 89059 h 781050"/>
                <a:gd name="connsiteX31" fmla="*/ 230791 w 781050"/>
                <a:gd name="connsiteY31" fmla="*/ 190976 h 781050"/>
                <a:gd name="connsiteX32" fmla="*/ 304038 w 781050"/>
                <a:gd name="connsiteY32" fmla="*/ 223266 h 781050"/>
                <a:gd name="connsiteX33" fmla="*/ 338900 w 781050"/>
                <a:gd name="connsiteY33" fmla="*/ 197930 h 781050"/>
                <a:gd name="connsiteX34" fmla="*/ 297752 w 781050"/>
                <a:gd name="connsiteY34" fmla="*/ 257937 h 781050"/>
                <a:gd name="connsiteX35" fmla="*/ 368808 w 781050"/>
                <a:gd name="connsiteY35" fmla="*/ 275463 h 781050"/>
                <a:gd name="connsiteX36" fmla="*/ 394907 w 781050"/>
                <a:gd name="connsiteY36" fmla="*/ 373856 h 781050"/>
                <a:gd name="connsiteX37" fmla="*/ 421005 w 781050"/>
                <a:gd name="connsiteY37" fmla="*/ 277940 h 781050"/>
                <a:gd name="connsiteX38" fmla="*/ 492062 w 781050"/>
                <a:gd name="connsiteY38" fmla="*/ 260414 h 781050"/>
                <a:gd name="connsiteX39" fmla="*/ 450914 w 781050"/>
                <a:gd name="connsiteY39" fmla="*/ 200406 h 781050"/>
                <a:gd name="connsiteX40" fmla="*/ 485775 w 781050"/>
                <a:gd name="connsiteY40" fmla="*/ 225838 h 781050"/>
                <a:gd name="connsiteX41" fmla="*/ 559022 w 781050"/>
                <a:gd name="connsiteY41" fmla="*/ 193548 h 781050"/>
                <a:gd name="connsiteX42" fmla="*/ 569309 w 781050"/>
                <a:gd name="connsiteY42" fmla="*/ 91631 h 781050"/>
                <a:gd name="connsiteX43" fmla="*/ 502253 w 781050"/>
                <a:gd name="connsiteY43" fmla="*/ 95059 h 781050"/>
                <a:gd name="connsiteX44" fmla="*/ 496348 w 781050"/>
                <a:gd name="connsiteY44" fmla="*/ 141542 h 781050"/>
                <a:gd name="connsiteX45" fmla="*/ 520256 w 781050"/>
                <a:gd name="connsiteY45" fmla="*/ 149924 h 781050"/>
                <a:gd name="connsiteX46" fmla="*/ 521589 w 781050"/>
                <a:gd name="connsiteY46" fmla="*/ 169736 h 781050"/>
                <a:gd name="connsiteX47" fmla="*/ 480441 w 781050"/>
                <a:gd name="connsiteY47" fmla="*/ 159925 h 781050"/>
                <a:gd name="connsiteX48" fmla="*/ 487871 w 781050"/>
                <a:gd name="connsiteY48" fmla="*/ 79915 h 781050"/>
                <a:gd name="connsiteX49" fmla="*/ 584835 w 781050"/>
                <a:gd name="connsiteY49" fmla="*/ 75343 h 781050"/>
                <a:gd name="connsiteX50" fmla="*/ 612648 w 781050"/>
                <a:gd name="connsiteY50" fmla="*/ 139160 h 781050"/>
                <a:gd name="connsiteX51" fmla="*/ 649891 w 781050"/>
                <a:gd name="connsiteY51" fmla="*/ 81629 h 781050"/>
                <a:gd name="connsiteX52" fmla="*/ 666369 w 781050"/>
                <a:gd name="connsiteY52" fmla="*/ 30385 h 781050"/>
                <a:gd name="connsiteX53" fmla="*/ 677799 w 781050"/>
                <a:gd name="connsiteY53" fmla="*/ 76581 h 781050"/>
                <a:gd name="connsiteX54" fmla="*/ 780193 w 781050"/>
                <a:gd name="connsiteY54" fmla="*/ 9525 h 781050"/>
                <a:gd name="connsiteX55" fmla="*/ 713137 w 781050"/>
                <a:gd name="connsiteY55" fmla="*/ 111919 h 781050"/>
                <a:gd name="connsiteX56" fmla="*/ 759333 w 781050"/>
                <a:gd name="connsiteY56" fmla="*/ 123349 h 781050"/>
                <a:gd name="connsiteX57" fmla="*/ 708184 w 781050"/>
                <a:gd name="connsiteY57" fmla="*/ 139827 h 781050"/>
                <a:gd name="connsiteX58" fmla="*/ 650653 w 781050"/>
                <a:gd name="connsiteY58" fmla="*/ 177070 h 781050"/>
                <a:gd name="connsiteX59" fmla="*/ 714565 w 781050"/>
                <a:gd name="connsiteY59" fmla="*/ 204883 h 781050"/>
                <a:gd name="connsiteX60" fmla="*/ 709994 w 781050"/>
                <a:gd name="connsiteY60" fmla="*/ 301847 h 781050"/>
                <a:gd name="connsiteX61" fmla="*/ 630079 w 781050"/>
                <a:gd name="connsiteY61" fmla="*/ 309277 h 781050"/>
                <a:gd name="connsiteX62" fmla="*/ 620268 w 781050"/>
                <a:gd name="connsiteY62" fmla="*/ 268129 h 781050"/>
                <a:gd name="connsiteX63" fmla="*/ 640080 w 781050"/>
                <a:gd name="connsiteY63" fmla="*/ 269462 h 781050"/>
                <a:gd name="connsiteX64" fmla="*/ 648462 w 781050"/>
                <a:gd name="connsiteY64" fmla="*/ 293370 h 781050"/>
                <a:gd name="connsiteX65" fmla="*/ 694944 w 781050"/>
                <a:gd name="connsiteY65" fmla="*/ 287465 h 781050"/>
                <a:gd name="connsiteX66" fmla="*/ 698373 w 781050"/>
                <a:gd name="connsiteY66" fmla="*/ 220409 h 781050"/>
                <a:gd name="connsiteX67" fmla="*/ 596456 w 781050"/>
                <a:gd name="connsiteY67" fmla="*/ 230696 h 781050"/>
                <a:gd name="connsiteX68" fmla="*/ 564166 w 781050"/>
                <a:gd name="connsiteY68" fmla="*/ 303943 h 781050"/>
                <a:gd name="connsiteX69" fmla="*/ 589598 w 781050"/>
                <a:gd name="connsiteY69" fmla="*/ 338804 h 781050"/>
                <a:gd name="connsiteX70" fmla="*/ 529590 w 781050"/>
                <a:gd name="connsiteY70" fmla="*/ 297656 h 781050"/>
                <a:gd name="connsiteX71" fmla="*/ 512064 w 781050"/>
                <a:gd name="connsiteY71" fmla="*/ 368713 h 781050"/>
                <a:gd name="connsiteX72" fmla="*/ 413671 w 781050"/>
                <a:gd name="connsiteY72" fmla="*/ 394811 h 781050"/>
                <a:gd name="connsiteX73" fmla="*/ 509588 w 781050"/>
                <a:gd name="connsiteY73" fmla="*/ 420910 h 781050"/>
                <a:gd name="connsiteX74" fmla="*/ 527114 w 781050"/>
                <a:gd name="connsiteY74" fmla="*/ 491966 h 781050"/>
                <a:gd name="connsiteX75" fmla="*/ 587216 w 781050"/>
                <a:gd name="connsiteY75" fmla="*/ 450818 h 781050"/>
                <a:gd name="connsiteX76" fmla="*/ 561785 w 781050"/>
                <a:gd name="connsiteY76" fmla="*/ 485680 h 781050"/>
                <a:gd name="connsiteX77" fmla="*/ 594170 w 781050"/>
                <a:gd name="connsiteY77" fmla="*/ 558927 h 781050"/>
                <a:gd name="connsiteX78" fmla="*/ 696087 w 781050"/>
                <a:gd name="connsiteY78" fmla="*/ 569214 h 781050"/>
                <a:gd name="connsiteX79" fmla="*/ 692658 w 781050"/>
                <a:gd name="connsiteY79" fmla="*/ 502158 h 781050"/>
                <a:gd name="connsiteX80" fmla="*/ 646176 w 781050"/>
                <a:gd name="connsiteY80" fmla="*/ 496253 h 781050"/>
                <a:gd name="connsiteX81" fmla="*/ 637794 w 781050"/>
                <a:gd name="connsiteY81" fmla="*/ 520160 h 781050"/>
                <a:gd name="connsiteX82" fmla="*/ 617982 w 781050"/>
                <a:gd name="connsiteY82" fmla="*/ 521494 h 781050"/>
                <a:gd name="connsiteX83" fmla="*/ 627793 w 781050"/>
                <a:gd name="connsiteY83" fmla="*/ 480346 h 781050"/>
                <a:gd name="connsiteX84" fmla="*/ 707803 w 781050"/>
                <a:gd name="connsiteY84" fmla="*/ 487680 h 781050"/>
                <a:gd name="connsiteX85" fmla="*/ 712375 w 781050"/>
                <a:gd name="connsiteY85" fmla="*/ 584645 h 781050"/>
                <a:gd name="connsiteX86" fmla="*/ 648462 w 781050"/>
                <a:gd name="connsiteY86" fmla="*/ 612458 h 781050"/>
                <a:gd name="connsiteX87" fmla="*/ 705993 w 781050"/>
                <a:gd name="connsiteY87" fmla="*/ 649700 h 781050"/>
                <a:gd name="connsiteX88" fmla="*/ 757142 w 781050"/>
                <a:gd name="connsiteY88" fmla="*/ 666179 h 781050"/>
                <a:gd name="connsiteX89" fmla="*/ 710946 w 781050"/>
                <a:gd name="connsiteY89" fmla="*/ 677704 h 781050"/>
                <a:gd name="connsiteX90" fmla="*/ 778002 w 781050"/>
                <a:gd name="connsiteY90" fmla="*/ 780098 h 781050"/>
                <a:gd name="connsiteX91" fmla="*/ 675608 w 781050"/>
                <a:gd name="connsiteY91" fmla="*/ 713042 h 781050"/>
                <a:gd name="connsiteX92" fmla="*/ 664178 w 781050"/>
                <a:gd name="connsiteY92" fmla="*/ 759238 h 781050"/>
                <a:gd name="connsiteX93" fmla="*/ 647700 w 781050"/>
                <a:gd name="connsiteY93" fmla="*/ 708088 h 781050"/>
                <a:gd name="connsiteX94" fmla="*/ 610457 w 781050"/>
                <a:gd name="connsiteY94" fmla="*/ 650558 h 781050"/>
                <a:gd name="connsiteX95" fmla="*/ 582644 w 781050"/>
                <a:gd name="connsiteY95" fmla="*/ 714470 h 781050"/>
                <a:gd name="connsiteX96" fmla="*/ 485680 w 781050"/>
                <a:gd name="connsiteY96" fmla="*/ 709898 h 781050"/>
                <a:gd name="connsiteX97" fmla="*/ 478346 w 781050"/>
                <a:gd name="connsiteY97" fmla="*/ 629984 h 781050"/>
                <a:gd name="connsiteX98" fmla="*/ 519494 w 781050"/>
                <a:gd name="connsiteY98" fmla="*/ 620078 h 781050"/>
                <a:gd name="connsiteX99" fmla="*/ 518160 w 781050"/>
                <a:gd name="connsiteY99" fmla="*/ 639890 h 781050"/>
                <a:gd name="connsiteX100" fmla="*/ 494252 w 781050"/>
                <a:gd name="connsiteY100" fmla="*/ 648272 h 781050"/>
                <a:gd name="connsiteX101" fmla="*/ 500158 w 781050"/>
                <a:gd name="connsiteY101" fmla="*/ 694754 h 781050"/>
                <a:gd name="connsiteX102" fmla="*/ 567214 w 781050"/>
                <a:gd name="connsiteY102" fmla="*/ 698183 h 781050"/>
                <a:gd name="connsiteX103" fmla="*/ 556927 w 781050"/>
                <a:gd name="connsiteY103" fmla="*/ 596265 h 781050"/>
                <a:gd name="connsiteX104" fmla="*/ 483680 w 781050"/>
                <a:gd name="connsiteY104" fmla="*/ 563975 h 781050"/>
                <a:gd name="connsiteX105" fmla="*/ 448818 w 781050"/>
                <a:gd name="connsiteY105" fmla="*/ 589407 h 781050"/>
                <a:gd name="connsiteX106" fmla="*/ 489966 w 781050"/>
                <a:gd name="connsiteY106" fmla="*/ 529400 h 781050"/>
                <a:gd name="connsiteX107" fmla="*/ 418910 w 781050"/>
                <a:gd name="connsiteY107" fmla="*/ 511874 h 781050"/>
                <a:gd name="connsiteX108" fmla="*/ 392811 w 781050"/>
                <a:gd name="connsiteY108" fmla="*/ 413480 h 781050"/>
                <a:gd name="connsiteX109" fmla="*/ 366713 w 781050"/>
                <a:gd name="connsiteY109" fmla="*/ 509397 h 781050"/>
                <a:gd name="connsiteX110" fmla="*/ 295656 w 781050"/>
                <a:gd name="connsiteY110" fmla="*/ 526923 h 781050"/>
                <a:gd name="connsiteX111" fmla="*/ 336804 w 781050"/>
                <a:gd name="connsiteY111" fmla="*/ 586931 h 781050"/>
                <a:gd name="connsiteX112" fmla="*/ 301943 w 781050"/>
                <a:gd name="connsiteY112" fmla="*/ 561499 h 781050"/>
                <a:gd name="connsiteX113" fmla="*/ 228695 w 781050"/>
                <a:gd name="connsiteY113" fmla="*/ 593789 h 781050"/>
                <a:gd name="connsiteX114" fmla="*/ 218408 w 781050"/>
                <a:gd name="connsiteY114" fmla="*/ 695706 h 781050"/>
                <a:gd name="connsiteX115" fmla="*/ 285464 w 781050"/>
                <a:gd name="connsiteY115" fmla="*/ 692277 h 781050"/>
                <a:gd name="connsiteX116" fmla="*/ 291370 w 781050"/>
                <a:gd name="connsiteY116" fmla="*/ 645795 h 781050"/>
                <a:gd name="connsiteX117" fmla="*/ 267462 w 781050"/>
                <a:gd name="connsiteY117" fmla="*/ 637413 h 781050"/>
                <a:gd name="connsiteX118" fmla="*/ 266129 w 781050"/>
                <a:gd name="connsiteY118" fmla="*/ 617601 h 781050"/>
                <a:gd name="connsiteX119" fmla="*/ 307277 w 781050"/>
                <a:gd name="connsiteY119" fmla="*/ 627412 h 781050"/>
                <a:gd name="connsiteX120" fmla="*/ 299847 w 781050"/>
                <a:gd name="connsiteY120" fmla="*/ 707327 h 781050"/>
                <a:gd name="connsiteX121" fmla="*/ 202883 w 781050"/>
                <a:gd name="connsiteY121" fmla="*/ 711899 h 781050"/>
                <a:gd name="connsiteX122" fmla="*/ 175069 w 781050"/>
                <a:gd name="connsiteY122" fmla="*/ 648081 h 781050"/>
                <a:gd name="connsiteX123" fmla="*/ 137827 w 781050"/>
                <a:gd name="connsiteY123" fmla="*/ 705612 h 781050"/>
                <a:gd name="connsiteX124" fmla="*/ 121349 w 781050"/>
                <a:gd name="connsiteY124" fmla="*/ 756857 h 781050"/>
                <a:gd name="connsiteX125" fmla="*/ 109919 w 781050"/>
                <a:gd name="connsiteY125" fmla="*/ 710660 h 781050"/>
                <a:gd name="connsiteX126" fmla="*/ 7144 w 781050"/>
                <a:gd name="connsiteY126" fmla="*/ 778193 h 781050"/>
                <a:gd name="connsiteX127" fmla="*/ 74200 w 781050"/>
                <a:gd name="connsiteY127" fmla="*/ 675799 h 781050"/>
                <a:gd name="connsiteX128" fmla="*/ 28004 w 781050"/>
                <a:gd name="connsiteY128" fmla="*/ 664369 h 781050"/>
                <a:gd name="connsiteX129" fmla="*/ 79248 w 781050"/>
                <a:gd name="connsiteY129" fmla="*/ 647890 h 781050"/>
                <a:gd name="connsiteX130" fmla="*/ 136779 w 781050"/>
                <a:gd name="connsiteY130" fmla="*/ 610648 h 781050"/>
                <a:gd name="connsiteX131" fmla="*/ 72962 w 781050"/>
                <a:gd name="connsiteY131" fmla="*/ 582835 h 781050"/>
                <a:gd name="connsiteX132" fmla="*/ 77534 w 781050"/>
                <a:gd name="connsiteY132" fmla="*/ 485870 h 781050"/>
                <a:gd name="connsiteX133" fmla="*/ 157544 w 781050"/>
                <a:gd name="connsiteY133" fmla="*/ 478441 h 781050"/>
                <a:gd name="connsiteX134" fmla="*/ 167354 w 781050"/>
                <a:gd name="connsiteY134" fmla="*/ 519589 h 781050"/>
                <a:gd name="connsiteX135" fmla="*/ 147542 w 781050"/>
                <a:gd name="connsiteY135" fmla="*/ 518255 h 781050"/>
                <a:gd name="connsiteX136" fmla="*/ 139160 w 781050"/>
                <a:gd name="connsiteY136" fmla="*/ 494348 h 781050"/>
                <a:gd name="connsiteX137" fmla="*/ 92678 w 781050"/>
                <a:gd name="connsiteY137" fmla="*/ 500253 h 781050"/>
                <a:gd name="connsiteX138" fmla="*/ 89249 w 781050"/>
                <a:gd name="connsiteY138" fmla="*/ 567309 h 781050"/>
                <a:gd name="connsiteX139" fmla="*/ 191167 w 781050"/>
                <a:gd name="connsiteY139" fmla="*/ 557022 h 781050"/>
                <a:gd name="connsiteX140" fmla="*/ 223456 w 781050"/>
                <a:gd name="connsiteY140" fmla="*/ 483775 h 781050"/>
                <a:gd name="connsiteX141" fmla="*/ 198025 w 781050"/>
                <a:gd name="connsiteY141" fmla="*/ 448913 h 781050"/>
                <a:gd name="connsiteX142" fmla="*/ 258128 w 781050"/>
                <a:gd name="connsiteY142" fmla="*/ 490061 h 781050"/>
                <a:gd name="connsiteX143" fmla="*/ 275654 w 781050"/>
                <a:gd name="connsiteY143" fmla="*/ 419005 h 781050"/>
                <a:gd name="connsiteX144" fmla="*/ 374047 w 781050"/>
                <a:gd name="connsiteY144" fmla="*/ 39271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781050" h="781050">
                  <a:moveTo>
                    <a:pt x="374047" y="392716"/>
                  </a:moveTo>
                  <a:cubicBezTo>
                    <a:pt x="324517" y="338900"/>
                    <a:pt x="313563" y="350901"/>
                    <a:pt x="278130" y="366617"/>
                  </a:cubicBezTo>
                  <a:cubicBezTo>
                    <a:pt x="292799" y="333947"/>
                    <a:pt x="288703" y="322802"/>
                    <a:pt x="260604" y="295561"/>
                  </a:cubicBezTo>
                  <a:cubicBezTo>
                    <a:pt x="258318" y="328898"/>
                    <a:pt x="233934" y="346615"/>
                    <a:pt x="200597" y="336709"/>
                  </a:cubicBezTo>
                  <a:cubicBezTo>
                    <a:pt x="215741" y="327850"/>
                    <a:pt x="223838" y="315563"/>
                    <a:pt x="226028" y="301847"/>
                  </a:cubicBezTo>
                  <a:cubicBezTo>
                    <a:pt x="229743" y="278702"/>
                    <a:pt x="216884" y="251269"/>
                    <a:pt x="193643" y="228600"/>
                  </a:cubicBezTo>
                  <a:cubicBezTo>
                    <a:pt x="159734" y="195453"/>
                    <a:pt x="115253" y="193548"/>
                    <a:pt x="91726" y="218313"/>
                  </a:cubicBezTo>
                  <a:cubicBezTo>
                    <a:pt x="70485" y="240697"/>
                    <a:pt x="75248" y="264795"/>
                    <a:pt x="95155" y="285369"/>
                  </a:cubicBezTo>
                  <a:cubicBezTo>
                    <a:pt x="110966" y="301752"/>
                    <a:pt x="131921" y="300038"/>
                    <a:pt x="141637" y="291275"/>
                  </a:cubicBezTo>
                  <a:cubicBezTo>
                    <a:pt x="146114" y="287179"/>
                    <a:pt x="154210" y="279654"/>
                    <a:pt x="150019" y="267367"/>
                  </a:cubicBezTo>
                  <a:cubicBezTo>
                    <a:pt x="142875" y="246412"/>
                    <a:pt x="161258" y="247745"/>
                    <a:pt x="169831" y="266033"/>
                  </a:cubicBezTo>
                  <a:cubicBezTo>
                    <a:pt x="177260" y="281940"/>
                    <a:pt x="169450" y="298704"/>
                    <a:pt x="160020" y="307181"/>
                  </a:cubicBezTo>
                  <a:cubicBezTo>
                    <a:pt x="141542" y="323469"/>
                    <a:pt x="108966" y="328994"/>
                    <a:pt x="80010" y="299752"/>
                  </a:cubicBezTo>
                  <a:cubicBezTo>
                    <a:pt x="54578" y="274034"/>
                    <a:pt x="43815" y="236982"/>
                    <a:pt x="75438" y="202787"/>
                  </a:cubicBezTo>
                  <a:cubicBezTo>
                    <a:pt x="94298" y="182404"/>
                    <a:pt x="114872" y="173546"/>
                    <a:pt x="139351" y="174974"/>
                  </a:cubicBezTo>
                  <a:cubicBezTo>
                    <a:pt x="117158" y="152305"/>
                    <a:pt x="105442" y="136874"/>
                    <a:pt x="81820" y="137732"/>
                  </a:cubicBezTo>
                  <a:cubicBezTo>
                    <a:pt x="57912" y="138589"/>
                    <a:pt x="46006" y="139637"/>
                    <a:pt x="30671" y="121253"/>
                  </a:cubicBezTo>
                  <a:cubicBezTo>
                    <a:pt x="42101" y="108299"/>
                    <a:pt x="60484" y="107918"/>
                    <a:pt x="76867" y="109823"/>
                  </a:cubicBezTo>
                  <a:cubicBezTo>
                    <a:pt x="38767" y="90869"/>
                    <a:pt x="9906" y="49911"/>
                    <a:pt x="9620" y="7144"/>
                  </a:cubicBezTo>
                  <a:cubicBezTo>
                    <a:pt x="52388" y="7430"/>
                    <a:pt x="93345" y="36290"/>
                    <a:pt x="112014" y="74200"/>
                  </a:cubicBezTo>
                  <a:cubicBezTo>
                    <a:pt x="110109" y="57817"/>
                    <a:pt x="110490" y="39338"/>
                    <a:pt x="123444" y="28004"/>
                  </a:cubicBezTo>
                  <a:cubicBezTo>
                    <a:pt x="141827" y="43434"/>
                    <a:pt x="140780" y="55340"/>
                    <a:pt x="139922" y="79248"/>
                  </a:cubicBezTo>
                  <a:cubicBezTo>
                    <a:pt x="139065" y="102870"/>
                    <a:pt x="154496" y="114586"/>
                    <a:pt x="177165" y="136779"/>
                  </a:cubicBezTo>
                  <a:cubicBezTo>
                    <a:pt x="175736" y="112300"/>
                    <a:pt x="184499" y="91726"/>
                    <a:pt x="204978" y="72866"/>
                  </a:cubicBezTo>
                  <a:cubicBezTo>
                    <a:pt x="239173" y="41339"/>
                    <a:pt x="276225" y="52007"/>
                    <a:pt x="301943" y="77438"/>
                  </a:cubicBezTo>
                  <a:cubicBezTo>
                    <a:pt x="331089" y="106394"/>
                    <a:pt x="325660" y="138970"/>
                    <a:pt x="309372" y="157353"/>
                  </a:cubicBezTo>
                  <a:cubicBezTo>
                    <a:pt x="300990" y="166878"/>
                    <a:pt x="284131" y="174689"/>
                    <a:pt x="268224" y="167164"/>
                  </a:cubicBezTo>
                  <a:cubicBezTo>
                    <a:pt x="249841" y="158591"/>
                    <a:pt x="248507" y="140208"/>
                    <a:pt x="269558" y="147352"/>
                  </a:cubicBezTo>
                  <a:cubicBezTo>
                    <a:pt x="281845" y="151543"/>
                    <a:pt x="289370" y="143447"/>
                    <a:pt x="293465" y="138970"/>
                  </a:cubicBezTo>
                  <a:cubicBezTo>
                    <a:pt x="302228" y="129350"/>
                    <a:pt x="303943" y="108395"/>
                    <a:pt x="287560" y="92488"/>
                  </a:cubicBezTo>
                  <a:cubicBezTo>
                    <a:pt x="267081" y="72581"/>
                    <a:pt x="242983" y="67818"/>
                    <a:pt x="220504" y="89059"/>
                  </a:cubicBezTo>
                  <a:cubicBezTo>
                    <a:pt x="195739" y="112586"/>
                    <a:pt x="197644" y="157067"/>
                    <a:pt x="230791" y="190976"/>
                  </a:cubicBezTo>
                  <a:cubicBezTo>
                    <a:pt x="253460" y="214122"/>
                    <a:pt x="280892" y="226981"/>
                    <a:pt x="304038" y="223266"/>
                  </a:cubicBezTo>
                  <a:cubicBezTo>
                    <a:pt x="317754" y="221075"/>
                    <a:pt x="330041" y="213074"/>
                    <a:pt x="338900" y="197930"/>
                  </a:cubicBezTo>
                  <a:cubicBezTo>
                    <a:pt x="348901" y="231267"/>
                    <a:pt x="331089" y="255651"/>
                    <a:pt x="297752" y="257937"/>
                  </a:cubicBezTo>
                  <a:cubicBezTo>
                    <a:pt x="324993" y="286036"/>
                    <a:pt x="336137" y="290132"/>
                    <a:pt x="368808" y="275463"/>
                  </a:cubicBezTo>
                  <a:cubicBezTo>
                    <a:pt x="353092" y="310991"/>
                    <a:pt x="341090" y="321850"/>
                    <a:pt x="394907" y="373856"/>
                  </a:cubicBezTo>
                  <a:cubicBezTo>
                    <a:pt x="448723" y="324326"/>
                    <a:pt x="436721" y="313468"/>
                    <a:pt x="421005" y="277940"/>
                  </a:cubicBezTo>
                  <a:cubicBezTo>
                    <a:pt x="453676" y="292608"/>
                    <a:pt x="464820" y="288512"/>
                    <a:pt x="492062" y="260414"/>
                  </a:cubicBezTo>
                  <a:cubicBezTo>
                    <a:pt x="458819" y="258128"/>
                    <a:pt x="441008" y="233744"/>
                    <a:pt x="450914" y="200406"/>
                  </a:cubicBezTo>
                  <a:cubicBezTo>
                    <a:pt x="459772" y="215551"/>
                    <a:pt x="472059" y="223552"/>
                    <a:pt x="485775" y="225838"/>
                  </a:cubicBezTo>
                  <a:cubicBezTo>
                    <a:pt x="508921" y="229553"/>
                    <a:pt x="536353" y="216694"/>
                    <a:pt x="559022" y="193548"/>
                  </a:cubicBezTo>
                  <a:cubicBezTo>
                    <a:pt x="592169" y="159639"/>
                    <a:pt x="594074" y="115157"/>
                    <a:pt x="569309" y="91631"/>
                  </a:cubicBezTo>
                  <a:cubicBezTo>
                    <a:pt x="546926" y="70390"/>
                    <a:pt x="522827" y="75152"/>
                    <a:pt x="502253" y="95059"/>
                  </a:cubicBezTo>
                  <a:cubicBezTo>
                    <a:pt x="485870" y="110966"/>
                    <a:pt x="487585" y="131826"/>
                    <a:pt x="496348" y="141542"/>
                  </a:cubicBezTo>
                  <a:cubicBezTo>
                    <a:pt x="500444" y="146018"/>
                    <a:pt x="507968" y="154115"/>
                    <a:pt x="520256" y="149924"/>
                  </a:cubicBezTo>
                  <a:cubicBezTo>
                    <a:pt x="541211" y="142780"/>
                    <a:pt x="539877" y="161163"/>
                    <a:pt x="521589" y="169736"/>
                  </a:cubicBezTo>
                  <a:cubicBezTo>
                    <a:pt x="505682" y="177165"/>
                    <a:pt x="488918" y="169355"/>
                    <a:pt x="480441" y="159925"/>
                  </a:cubicBezTo>
                  <a:cubicBezTo>
                    <a:pt x="464153" y="141446"/>
                    <a:pt x="458629" y="108871"/>
                    <a:pt x="487871" y="79915"/>
                  </a:cubicBezTo>
                  <a:cubicBezTo>
                    <a:pt x="513588" y="54483"/>
                    <a:pt x="550640" y="43720"/>
                    <a:pt x="584835" y="75343"/>
                  </a:cubicBezTo>
                  <a:cubicBezTo>
                    <a:pt x="605219" y="94202"/>
                    <a:pt x="614077" y="114776"/>
                    <a:pt x="612648" y="139160"/>
                  </a:cubicBezTo>
                  <a:cubicBezTo>
                    <a:pt x="635413" y="116967"/>
                    <a:pt x="650748" y="105251"/>
                    <a:pt x="649891" y="81629"/>
                  </a:cubicBezTo>
                  <a:cubicBezTo>
                    <a:pt x="649034" y="57722"/>
                    <a:pt x="647986" y="45815"/>
                    <a:pt x="666369" y="30385"/>
                  </a:cubicBezTo>
                  <a:cubicBezTo>
                    <a:pt x="679323" y="41815"/>
                    <a:pt x="679704" y="60198"/>
                    <a:pt x="677799" y="76581"/>
                  </a:cubicBezTo>
                  <a:cubicBezTo>
                    <a:pt x="696468" y="38672"/>
                    <a:pt x="737426" y="9811"/>
                    <a:pt x="780193" y="9525"/>
                  </a:cubicBezTo>
                  <a:cubicBezTo>
                    <a:pt x="779907" y="52292"/>
                    <a:pt x="751046" y="93250"/>
                    <a:pt x="713137" y="111919"/>
                  </a:cubicBezTo>
                  <a:cubicBezTo>
                    <a:pt x="729520" y="110014"/>
                    <a:pt x="747903" y="110395"/>
                    <a:pt x="759333" y="123349"/>
                  </a:cubicBezTo>
                  <a:cubicBezTo>
                    <a:pt x="743903" y="141732"/>
                    <a:pt x="731996" y="140684"/>
                    <a:pt x="708184" y="139827"/>
                  </a:cubicBezTo>
                  <a:cubicBezTo>
                    <a:pt x="684562" y="138970"/>
                    <a:pt x="672846" y="154400"/>
                    <a:pt x="650653" y="177070"/>
                  </a:cubicBezTo>
                  <a:cubicBezTo>
                    <a:pt x="675132" y="175546"/>
                    <a:pt x="695706" y="184404"/>
                    <a:pt x="714565" y="204883"/>
                  </a:cubicBezTo>
                  <a:cubicBezTo>
                    <a:pt x="746093" y="239078"/>
                    <a:pt x="735425" y="276130"/>
                    <a:pt x="709994" y="301847"/>
                  </a:cubicBezTo>
                  <a:cubicBezTo>
                    <a:pt x="681038" y="330994"/>
                    <a:pt x="648462" y="325565"/>
                    <a:pt x="630079" y="309277"/>
                  </a:cubicBezTo>
                  <a:cubicBezTo>
                    <a:pt x="620554" y="300895"/>
                    <a:pt x="612743" y="284036"/>
                    <a:pt x="620268" y="268129"/>
                  </a:cubicBezTo>
                  <a:cubicBezTo>
                    <a:pt x="628840" y="249746"/>
                    <a:pt x="647224" y="248412"/>
                    <a:pt x="640080" y="269462"/>
                  </a:cubicBezTo>
                  <a:cubicBezTo>
                    <a:pt x="635889" y="281750"/>
                    <a:pt x="643985" y="289274"/>
                    <a:pt x="648462" y="293370"/>
                  </a:cubicBezTo>
                  <a:cubicBezTo>
                    <a:pt x="658082" y="302133"/>
                    <a:pt x="679037" y="303848"/>
                    <a:pt x="694944" y="287465"/>
                  </a:cubicBezTo>
                  <a:cubicBezTo>
                    <a:pt x="714851" y="266986"/>
                    <a:pt x="719614" y="242888"/>
                    <a:pt x="698373" y="220409"/>
                  </a:cubicBezTo>
                  <a:cubicBezTo>
                    <a:pt x="674846" y="195644"/>
                    <a:pt x="630365" y="197549"/>
                    <a:pt x="596456" y="230696"/>
                  </a:cubicBezTo>
                  <a:cubicBezTo>
                    <a:pt x="573310" y="253365"/>
                    <a:pt x="560451" y="280797"/>
                    <a:pt x="564166" y="303943"/>
                  </a:cubicBezTo>
                  <a:cubicBezTo>
                    <a:pt x="566357" y="317659"/>
                    <a:pt x="574358" y="329946"/>
                    <a:pt x="589598" y="338804"/>
                  </a:cubicBezTo>
                  <a:cubicBezTo>
                    <a:pt x="556260" y="348806"/>
                    <a:pt x="531876" y="330994"/>
                    <a:pt x="529590" y="297656"/>
                  </a:cubicBezTo>
                  <a:cubicBezTo>
                    <a:pt x="501491" y="324898"/>
                    <a:pt x="497396" y="336042"/>
                    <a:pt x="512064" y="368713"/>
                  </a:cubicBezTo>
                  <a:cubicBezTo>
                    <a:pt x="476536" y="352997"/>
                    <a:pt x="465677" y="340995"/>
                    <a:pt x="413671" y="394811"/>
                  </a:cubicBezTo>
                  <a:cubicBezTo>
                    <a:pt x="463201" y="448628"/>
                    <a:pt x="474155" y="436626"/>
                    <a:pt x="509588" y="420910"/>
                  </a:cubicBezTo>
                  <a:cubicBezTo>
                    <a:pt x="494919" y="453581"/>
                    <a:pt x="499015" y="464725"/>
                    <a:pt x="527114" y="491966"/>
                  </a:cubicBezTo>
                  <a:cubicBezTo>
                    <a:pt x="529400" y="458724"/>
                    <a:pt x="553784" y="440912"/>
                    <a:pt x="587216" y="450818"/>
                  </a:cubicBezTo>
                  <a:cubicBezTo>
                    <a:pt x="572072" y="459676"/>
                    <a:pt x="563975" y="471964"/>
                    <a:pt x="561785" y="485680"/>
                  </a:cubicBezTo>
                  <a:cubicBezTo>
                    <a:pt x="558070" y="508825"/>
                    <a:pt x="570929" y="536258"/>
                    <a:pt x="594170" y="558927"/>
                  </a:cubicBezTo>
                  <a:cubicBezTo>
                    <a:pt x="628079" y="592074"/>
                    <a:pt x="672560" y="593979"/>
                    <a:pt x="696087" y="569214"/>
                  </a:cubicBezTo>
                  <a:cubicBezTo>
                    <a:pt x="717328" y="546830"/>
                    <a:pt x="712565" y="522732"/>
                    <a:pt x="692658" y="502158"/>
                  </a:cubicBezTo>
                  <a:cubicBezTo>
                    <a:pt x="676751" y="485775"/>
                    <a:pt x="655892" y="487490"/>
                    <a:pt x="646176" y="496253"/>
                  </a:cubicBezTo>
                  <a:cubicBezTo>
                    <a:pt x="641699" y="500348"/>
                    <a:pt x="633603" y="507873"/>
                    <a:pt x="637794" y="520160"/>
                  </a:cubicBezTo>
                  <a:cubicBezTo>
                    <a:pt x="644938" y="541115"/>
                    <a:pt x="626555" y="539782"/>
                    <a:pt x="617982" y="521494"/>
                  </a:cubicBezTo>
                  <a:cubicBezTo>
                    <a:pt x="610553" y="505587"/>
                    <a:pt x="618363" y="488823"/>
                    <a:pt x="627793" y="480346"/>
                  </a:cubicBezTo>
                  <a:cubicBezTo>
                    <a:pt x="646271" y="464058"/>
                    <a:pt x="678847" y="458534"/>
                    <a:pt x="707803" y="487680"/>
                  </a:cubicBezTo>
                  <a:cubicBezTo>
                    <a:pt x="733235" y="513398"/>
                    <a:pt x="743998" y="550450"/>
                    <a:pt x="712375" y="584645"/>
                  </a:cubicBezTo>
                  <a:cubicBezTo>
                    <a:pt x="693515" y="605028"/>
                    <a:pt x="672941" y="613886"/>
                    <a:pt x="648462" y="612458"/>
                  </a:cubicBezTo>
                  <a:cubicBezTo>
                    <a:pt x="670655" y="635127"/>
                    <a:pt x="682371" y="650558"/>
                    <a:pt x="705993" y="649700"/>
                  </a:cubicBezTo>
                  <a:cubicBezTo>
                    <a:pt x="729901" y="648843"/>
                    <a:pt x="741807" y="647795"/>
                    <a:pt x="757142" y="666179"/>
                  </a:cubicBezTo>
                  <a:cubicBezTo>
                    <a:pt x="745712" y="679133"/>
                    <a:pt x="727329" y="679513"/>
                    <a:pt x="710946" y="677704"/>
                  </a:cubicBezTo>
                  <a:cubicBezTo>
                    <a:pt x="748856" y="696373"/>
                    <a:pt x="777716" y="737330"/>
                    <a:pt x="778002" y="780098"/>
                  </a:cubicBezTo>
                  <a:cubicBezTo>
                    <a:pt x="735235" y="779812"/>
                    <a:pt x="694277" y="750951"/>
                    <a:pt x="675608" y="713042"/>
                  </a:cubicBezTo>
                  <a:cubicBezTo>
                    <a:pt x="677513" y="729425"/>
                    <a:pt x="677132" y="747903"/>
                    <a:pt x="664178" y="759238"/>
                  </a:cubicBezTo>
                  <a:cubicBezTo>
                    <a:pt x="645795" y="743807"/>
                    <a:pt x="646843" y="731901"/>
                    <a:pt x="647700" y="708088"/>
                  </a:cubicBezTo>
                  <a:cubicBezTo>
                    <a:pt x="648557" y="684467"/>
                    <a:pt x="633127" y="672751"/>
                    <a:pt x="610457" y="650558"/>
                  </a:cubicBezTo>
                  <a:cubicBezTo>
                    <a:pt x="611886" y="675037"/>
                    <a:pt x="603123" y="695611"/>
                    <a:pt x="582644" y="714470"/>
                  </a:cubicBezTo>
                  <a:cubicBezTo>
                    <a:pt x="548450" y="745998"/>
                    <a:pt x="511397" y="735330"/>
                    <a:pt x="485680" y="709898"/>
                  </a:cubicBezTo>
                  <a:cubicBezTo>
                    <a:pt x="456533" y="680942"/>
                    <a:pt x="461963" y="648367"/>
                    <a:pt x="478346" y="629984"/>
                  </a:cubicBezTo>
                  <a:cubicBezTo>
                    <a:pt x="486728" y="620459"/>
                    <a:pt x="503587" y="612648"/>
                    <a:pt x="519494" y="620078"/>
                  </a:cubicBezTo>
                  <a:cubicBezTo>
                    <a:pt x="537877" y="628745"/>
                    <a:pt x="539210" y="647033"/>
                    <a:pt x="518160" y="639890"/>
                  </a:cubicBezTo>
                  <a:cubicBezTo>
                    <a:pt x="505873" y="635699"/>
                    <a:pt x="498348" y="643795"/>
                    <a:pt x="494252" y="648272"/>
                  </a:cubicBezTo>
                  <a:cubicBezTo>
                    <a:pt x="485489" y="657892"/>
                    <a:pt x="483775" y="678847"/>
                    <a:pt x="500158" y="694754"/>
                  </a:cubicBezTo>
                  <a:cubicBezTo>
                    <a:pt x="520637" y="714661"/>
                    <a:pt x="544735" y="719423"/>
                    <a:pt x="567214" y="698183"/>
                  </a:cubicBezTo>
                  <a:cubicBezTo>
                    <a:pt x="591979" y="674656"/>
                    <a:pt x="590074" y="630174"/>
                    <a:pt x="556927" y="596265"/>
                  </a:cubicBezTo>
                  <a:cubicBezTo>
                    <a:pt x="534257" y="573119"/>
                    <a:pt x="506825" y="560261"/>
                    <a:pt x="483680" y="563975"/>
                  </a:cubicBezTo>
                  <a:cubicBezTo>
                    <a:pt x="469964" y="566166"/>
                    <a:pt x="457676" y="574167"/>
                    <a:pt x="448818" y="589407"/>
                  </a:cubicBezTo>
                  <a:cubicBezTo>
                    <a:pt x="438817" y="556070"/>
                    <a:pt x="456629" y="531686"/>
                    <a:pt x="489966" y="529400"/>
                  </a:cubicBezTo>
                  <a:cubicBezTo>
                    <a:pt x="462725" y="501301"/>
                    <a:pt x="451580" y="497205"/>
                    <a:pt x="418910" y="511874"/>
                  </a:cubicBezTo>
                  <a:cubicBezTo>
                    <a:pt x="434626" y="476345"/>
                    <a:pt x="446627" y="465487"/>
                    <a:pt x="392811" y="413480"/>
                  </a:cubicBezTo>
                  <a:cubicBezTo>
                    <a:pt x="338995" y="463010"/>
                    <a:pt x="350996" y="473964"/>
                    <a:pt x="366713" y="509397"/>
                  </a:cubicBezTo>
                  <a:cubicBezTo>
                    <a:pt x="334042" y="494729"/>
                    <a:pt x="322898" y="498824"/>
                    <a:pt x="295656" y="526923"/>
                  </a:cubicBezTo>
                  <a:cubicBezTo>
                    <a:pt x="328898" y="529209"/>
                    <a:pt x="346710" y="553593"/>
                    <a:pt x="336804" y="586931"/>
                  </a:cubicBezTo>
                  <a:cubicBezTo>
                    <a:pt x="327946" y="571786"/>
                    <a:pt x="315659" y="563690"/>
                    <a:pt x="301943" y="561499"/>
                  </a:cubicBezTo>
                  <a:cubicBezTo>
                    <a:pt x="278797" y="557784"/>
                    <a:pt x="251365" y="570643"/>
                    <a:pt x="228695" y="593789"/>
                  </a:cubicBezTo>
                  <a:cubicBezTo>
                    <a:pt x="195548" y="627698"/>
                    <a:pt x="193643" y="672179"/>
                    <a:pt x="218408" y="695706"/>
                  </a:cubicBezTo>
                  <a:cubicBezTo>
                    <a:pt x="240792" y="716947"/>
                    <a:pt x="264890" y="712184"/>
                    <a:pt x="285464" y="692277"/>
                  </a:cubicBezTo>
                  <a:cubicBezTo>
                    <a:pt x="301847" y="676370"/>
                    <a:pt x="300133" y="655415"/>
                    <a:pt x="291370" y="645795"/>
                  </a:cubicBezTo>
                  <a:cubicBezTo>
                    <a:pt x="287274" y="641318"/>
                    <a:pt x="279749" y="633222"/>
                    <a:pt x="267462" y="637413"/>
                  </a:cubicBezTo>
                  <a:cubicBezTo>
                    <a:pt x="246507" y="644557"/>
                    <a:pt x="247841" y="626174"/>
                    <a:pt x="266129" y="617601"/>
                  </a:cubicBezTo>
                  <a:cubicBezTo>
                    <a:pt x="282035" y="610172"/>
                    <a:pt x="298799" y="617982"/>
                    <a:pt x="307277" y="627412"/>
                  </a:cubicBezTo>
                  <a:cubicBezTo>
                    <a:pt x="323564" y="645890"/>
                    <a:pt x="329089" y="678466"/>
                    <a:pt x="299847" y="707327"/>
                  </a:cubicBezTo>
                  <a:cubicBezTo>
                    <a:pt x="274130" y="732758"/>
                    <a:pt x="237077" y="743522"/>
                    <a:pt x="202883" y="711899"/>
                  </a:cubicBezTo>
                  <a:cubicBezTo>
                    <a:pt x="182499" y="693039"/>
                    <a:pt x="173641" y="672465"/>
                    <a:pt x="175069" y="648081"/>
                  </a:cubicBezTo>
                  <a:cubicBezTo>
                    <a:pt x="152400" y="670274"/>
                    <a:pt x="136970" y="681990"/>
                    <a:pt x="137827" y="705612"/>
                  </a:cubicBezTo>
                  <a:cubicBezTo>
                    <a:pt x="138684" y="729520"/>
                    <a:pt x="139732" y="741426"/>
                    <a:pt x="121349" y="756857"/>
                  </a:cubicBezTo>
                  <a:cubicBezTo>
                    <a:pt x="108395" y="745427"/>
                    <a:pt x="108014" y="727043"/>
                    <a:pt x="109919" y="710660"/>
                  </a:cubicBezTo>
                  <a:cubicBezTo>
                    <a:pt x="90869" y="749046"/>
                    <a:pt x="49911" y="777907"/>
                    <a:pt x="7144" y="778193"/>
                  </a:cubicBezTo>
                  <a:cubicBezTo>
                    <a:pt x="7430" y="735425"/>
                    <a:pt x="36290" y="694468"/>
                    <a:pt x="74200" y="675799"/>
                  </a:cubicBezTo>
                  <a:cubicBezTo>
                    <a:pt x="57817" y="677704"/>
                    <a:pt x="39338" y="677323"/>
                    <a:pt x="28004" y="664369"/>
                  </a:cubicBezTo>
                  <a:cubicBezTo>
                    <a:pt x="43434" y="645986"/>
                    <a:pt x="55340" y="647033"/>
                    <a:pt x="79248" y="647890"/>
                  </a:cubicBezTo>
                  <a:cubicBezTo>
                    <a:pt x="102870" y="648748"/>
                    <a:pt x="114586" y="633317"/>
                    <a:pt x="136779" y="610648"/>
                  </a:cubicBezTo>
                  <a:cubicBezTo>
                    <a:pt x="112300" y="612077"/>
                    <a:pt x="91726" y="603314"/>
                    <a:pt x="72962" y="582835"/>
                  </a:cubicBezTo>
                  <a:cubicBezTo>
                    <a:pt x="41434" y="548640"/>
                    <a:pt x="52102" y="511588"/>
                    <a:pt x="77534" y="485870"/>
                  </a:cubicBezTo>
                  <a:cubicBezTo>
                    <a:pt x="106490" y="456724"/>
                    <a:pt x="139065" y="462153"/>
                    <a:pt x="157544" y="478441"/>
                  </a:cubicBezTo>
                  <a:cubicBezTo>
                    <a:pt x="167069" y="486823"/>
                    <a:pt x="174879" y="503682"/>
                    <a:pt x="167354" y="519589"/>
                  </a:cubicBezTo>
                  <a:cubicBezTo>
                    <a:pt x="158782" y="537972"/>
                    <a:pt x="140399" y="539306"/>
                    <a:pt x="147542" y="518255"/>
                  </a:cubicBezTo>
                  <a:cubicBezTo>
                    <a:pt x="151733" y="505968"/>
                    <a:pt x="143637" y="498443"/>
                    <a:pt x="139160" y="494348"/>
                  </a:cubicBezTo>
                  <a:cubicBezTo>
                    <a:pt x="129540" y="485585"/>
                    <a:pt x="108585" y="483870"/>
                    <a:pt x="92678" y="500253"/>
                  </a:cubicBezTo>
                  <a:cubicBezTo>
                    <a:pt x="72771" y="520827"/>
                    <a:pt x="68009" y="544830"/>
                    <a:pt x="89249" y="567309"/>
                  </a:cubicBezTo>
                  <a:cubicBezTo>
                    <a:pt x="112776" y="592074"/>
                    <a:pt x="157258" y="590169"/>
                    <a:pt x="191167" y="557022"/>
                  </a:cubicBezTo>
                  <a:cubicBezTo>
                    <a:pt x="214313" y="534353"/>
                    <a:pt x="227171" y="506921"/>
                    <a:pt x="223456" y="483775"/>
                  </a:cubicBezTo>
                  <a:cubicBezTo>
                    <a:pt x="221266" y="470059"/>
                    <a:pt x="213265" y="457772"/>
                    <a:pt x="198025" y="448913"/>
                  </a:cubicBezTo>
                  <a:cubicBezTo>
                    <a:pt x="231362" y="438912"/>
                    <a:pt x="255746" y="456724"/>
                    <a:pt x="258128" y="490061"/>
                  </a:cubicBezTo>
                  <a:cubicBezTo>
                    <a:pt x="286226" y="462820"/>
                    <a:pt x="290322" y="451675"/>
                    <a:pt x="275654" y="419005"/>
                  </a:cubicBezTo>
                  <a:cubicBezTo>
                    <a:pt x="311182" y="434531"/>
                    <a:pt x="322040" y="446532"/>
                    <a:pt x="374047" y="392716"/>
                  </a:cubicBezTo>
                  <a:close/>
                </a:path>
              </a:pathLst>
            </a:custGeom>
            <a:solidFill>
              <a:srgbClr val="0065BD"/>
            </a:soli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anchor="ctr"/>
            <a:lstStyle/>
            <a:p>
              <a:pPr defTabSz="92146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94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6" tIns="34289" rIns="68556" bIns="342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68556" tIns="34289" rIns="68556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4"/>
            <a:fld id="{E76D84D2-4FDB-452E-B2FC-B61913DC63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14"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4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4"/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01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9" indent="-228509" algn="l" defTabSz="91401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2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519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4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9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6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9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14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9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6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2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039" algn="l" defTabSz="91401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36048" y="274639"/>
            <a:ext cx="12729029" cy="1143000"/>
          </a:xfrm>
          <a:prstGeom prst="rect">
            <a:avLst/>
          </a:prstGeom>
          <a:ln w="762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267" tIns="44267" rIns="44267" bIns="4426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136048" y="1600201"/>
            <a:ext cx="12729029" cy="4525963"/>
          </a:xfrm>
          <a:prstGeom prst="rect">
            <a:avLst/>
          </a:prstGeom>
          <a:ln w="762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267" tIns="44267" rIns="44267" bIns="44267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3535227" y="6371140"/>
            <a:ext cx="329849" cy="335620"/>
          </a:xfrm>
          <a:prstGeom prst="rect">
            <a:avLst/>
          </a:prstGeom>
          <a:ln w="76200">
            <a:miter lim="400000"/>
          </a:ln>
        </p:spPr>
        <p:txBody>
          <a:bodyPr wrap="none" lIns="44267" tIns="44267" rIns="44267" bIns="44267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pPr defTabSz="1180353" hangingPunct="0"/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defTabSz="1180353" hangingPunct="0"/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02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</p:sldLayoutIdLst>
  <p:transition spd="med"/>
  <p:txStyles>
    <p:titleStyle>
      <a:lvl1pPr marL="0" marR="0" indent="0" algn="ct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438633" marR="0" indent="-438633" algn="l" defTabSz="1180353" rtl="0" latinLnBrk="0">
        <a:lnSpc>
          <a:spcPct val="100000"/>
        </a:lnSpc>
        <a:spcBef>
          <a:spcPts val="975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08605" marR="0" indent="-417750" algn="l" defTabSz="1180353" rtl="0" latinLnBrk="0">
        <a:lnSpc>
          <a:spcPct val="100000"/>
        </a:lnSpc>
        <a:spcBef>
          <a:spcPts val="975"/>
        </a:spcBef>
        <a:spcAft>
          <a:spcPts val="0"/>
        </a:spcAft>
        <a:buClrTx/>
        <a:buSzPct val="100000"/>
        <a:buFont typeface="Arial"/>
        <a:buChar char="–"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571592" marR="0" indent="-389901" algn="l" defTabSz="1180353" rtl="0" latinLnBrk="0">
        <a:lnSpc>
          <a:spcPct val="100000"/>
        </a:lnSpc>
        <a:spcBef>
          <a:spcPts val="975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740405" marR="0" indent="-467859" algn="l" defTabSz="1180353" rtl="0" latinLnBrk="0">
        <a:lnSpc>
          <a:spcPct val="100000"/>
        </a:lnSpc>
        <a:spcBef>
          <a:spcPts val="975"/>
        </a:spcBef>
        <a:spcAft>
          <a:spcPts val="0"/>
        </a:spcAft>
        <a:buClrTx/>
        <a:buSzPct val="100000"/>
        <a:buFont typeface="Arial"/>
        <a:buChar char="–"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831278" marR="0" indent="-467859" algn="l" defTabSz="1180353" rtl="0" latinLnBrk="0">
        <a:lnSpc>
          <a:spcPct val="100000"/>
        </a:lnSpc>
        <a:spcBef>
          <a:spcPts val="975"/>
        </a:spcBef>
        <a:spcAft>
          <a:spcPts val="0"/>
        </a:spcAft>
        <a:buClrTx/>
        <a:buSzPct val="100000"/>
        <a:buFont typeface="Arial"/>
        <a:buChar char="»"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922116" marR="0" indent="-467859" algn="l" defTabSz="1180353" rtl="0" latinLnBrk="0">
        <a:lnSpc>
          <a:spcPct val="100000"/>
        </a:lnSpc>
        <a:spcBef>
          <a:spcPts val="975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1012952" marR="0" indent="-467859" algn="l" defTabSz="1180353" rtl="0" latinLnBrk="0">
        <a:lnSpc>
          <a:spcPct val="100000"/>
        </a:lnSpc>
        <a:spcBef>
          <a:spcPts val="975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1103791" marR="0" indent="-467859" algn="l" defTabSz="1180353" rtl="0" latinLnBrk="0">
        <a:lnSpc>
          <a:spcPct val="100000"/>
        </a:lnSpc>
        <a:spcBef>
          <a:spcPts val="975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1194645" marR="0" indent="-467859" algn="l" defTabSz="1180353" rtl="0" latinLnBrk="0">
        <a:lnSpc>
          <a:spcPct val="100000"/>
        </a:lnSpc>
        <a:spcBef>
          <a:spcPts val="975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90854" algn="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81710" algn="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272547" algn="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363422" algn="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4223" algn="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545094" algn="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635932" algn="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726788" algn="r" defTabSz="1180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85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9" r:id="rId8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8347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6pPr>
      <a:lvl7pPr marL="916693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7pPr>
      <a:lvl8pPr marL="1375040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8pPr>
      <a:lvl9pPr marL="1833387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14508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277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1582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20908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979254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437601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895948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834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669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504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338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9173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50081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8428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66774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66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32" r:id="rId8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8347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6pPr>
      <a:lvl7pPr marL="916693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7pPr>
      <a:lvl8pPr marL="1375040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8pPr>
      <a:lvl9pPr marL="1833387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14508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277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1582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20908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979254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437601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895948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834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669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504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338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9173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50081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8428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66774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B5E891-DD0C-4E20-80E8-05ECCED9D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80670BA-34DC-430B-B1CD-979423275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CEC6957-8547-4529-B8DC-7A83797B8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C4D49-B2C2-4104-AD41-F5DD50FCF6D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AFAE365-CBEB-4403-AB69-2021371B9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494C40-6299-4312-8287-95CE6DC3E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4C6F9-B794-4A96-97B2-1B9D21F879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4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79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2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8347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6pPr>
      <a:lvl7pPr marL="916693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7pPr>
      <a:lvl8pPr marL="1375040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8pPr>
      <a:lvl9pPr marL="1833387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14508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277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1582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20908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979254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437601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895948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834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669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504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338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9173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50081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8428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66774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70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8347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6pPr>
      <a:lvl7pPr marL="916693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7pPr>
      <a:lvl8pPr marL="1375040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8pPr>
      <a:lvl9pPr marL="1833387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14508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277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1582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20908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979254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437601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895948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834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669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504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338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9173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50081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8428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66774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8347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6pPr>
      <a:lvl7pPr marL="916693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7pPr>
      <a:lvl8pPr marL="1375040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8pPr>
      <a:lvl9pPr marL="1833387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14508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277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1582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20908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979254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437601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895948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834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669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504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338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9173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50081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8428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66774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0F00610-D0EA-4C30-8649-3150F8FA8D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EECAEA1-5C67-40EE-B8CE-35D098B1C1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2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/>
            <a:fld id="{E76D84D2-4FDB-452E-B2FC-B61913DC63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41"/>
              <a:t>11.11.2022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/>
            <a:fld id="{7156EB0C-AA8D-4A4C-83C1-E334EEC88B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6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hdr="0" ftr="0" dt="0"/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4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8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8347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6pPr>
      <a:lvl7pPr marL="916693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7pPr>
      <a:lvl8pPr marL="1375040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8pPr>
      <a:lvl9pPr marL="1833387" algn="l" rtl="0" fontAlgn="base">
        <a:lnSpc>
          <a:spcPct val="90000"/>
        </a:lnSpc>
        <a:spcBef>
          <a:spcPct val="0"/>
        </a:spcBef>
        <a:spcAft>
          <a:spcPct val="0"/>
        </a:spcAft>
        <a:defRPr sz="441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14508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277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1582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20908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979254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437601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895948" indent="-229173" algn="l" defTabSz="91669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834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669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5040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3387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91733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50081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8428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66774" algn="l" defTabSz="916693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chart" Target="../charts/chart3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jpeg"/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12" Type="http://schemas.openxmlformats.org/officeDocument/2006/relationships/chart" Target="../charts/chart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Relationship Id="rId6" Type="http://schemas.openxmlformats.org/officeDocument/2006/relationships/chart" Target="../charts/chart10.xml"/><Relationship Id="rId11" Type="http://schemas.openxmlformats.org/officeDocument/2006/relationships/image" Target="../media/image30.PNG"/><Relationship Id="rId5" Type="http://schemas.openxmlformats.org/officeDocument/2006/relationships/chart" Target="../charts/chart9.xml"/><Relationship Id="rId10" Type="http://schemas.openxmlformats.org/officeDocument/2006/relationships/image" Target="../media/image29.PNG"/><Relationship Id="rId4" Type="http://schemas.openxmlformats.org/officeDocument/2006/relationships/chart" Target="../charts/chart8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jpeg"/><Relationship Id="rId3" Type="http://schemas.openxmlformats.org/officeDocument/2006/relationships/image" Target="../media/image5.emf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chart" Target="../charts/chart13.xml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19000" y="452670"/>
            <a:ext cx="9456373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133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ҚАЗАҚСТАН РЕСПУБЛИКАСЫ ЭКОЛОГИЯ, ГЕОЛОГИЯ </a:t>
            </a:r>
          </a:p>
          <a:p>
            <a:pPr algn="ctr"/>
            <a:r>
              <a:rPr lang="kk-KZ" sz="2133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 ТАБИҒИ РЕСУРСТАР МИНИСТРЛІГІ</a:t>
            </a:r>
            <a:endParaRPr lang="ru-RU" sz="21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4614" y="2641463"/>
            <a:ext cx="9592664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7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 ШАРУАШЫЛЫҒЫН </a:t>
            </a:r>
          </a:p>
          <a:p>
            <a:pPr algn="ctr"/>
            <a:r>
              <a:rPr lang="ru-RU" sz="4267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ДАМЫТУ ТУРАЛЫ</a:t>
            </a:r>
            <a:endParaRPr lang="ru-RU" sz="426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36051" y="6170920"/>
            <a:ext cx="3404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Астана қаласы, қараша 2022 жыл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6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63975" y="480899"/>
            <a:ext cx="12018663" cy="12863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338395" y="69334"/>
            <a:ext cx="914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  <a:cs typeface="Arial" panose="020B0604020202020204" pitchFamily="34" charset="0"/>
              </a:rPr>
              <a:t>БАЛЫҚ </a:t>
            </a:r>
            <a:r>
              <a:rPr lang="kk-KZ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АУЛАУДЫ </a:t>
            </a:r>
            <a:r>
              <a:rPr lang="kk-KZ" b="1" dirty="0">
                <a:solidFill>
                  <a:srgbClr val="002060"/>
                </a:solidFill>
                <a:cs typeface="Arial" panose="020B0604020202020204" pitchFamily="34" charset="0"/>
              </a:rPr>
              <a:t>ДАМЫТУ БОЙЫНША ҚАБЫЛДАНЫП ЖАТҚАН </a:t>
            </a:r>
            <a:r>
              <a:rPr lang="kk-KZ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ШАРАЛАР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755448" y="647072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prstClr val="black"/>
                </a:solidFill>
                <a:cs typeface="Arial" panose="020B0604020202020204" pitchFamily="34" charset="0"/>
              </a:rPr>
              <a:t>0</a:t>
            </a:r>
            <a:endParaRPr lang="ru-RU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975" y="974832"/>
            <a:ext cx="1184355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 defTabSz="457200">
              <a:spcBef>
                <a:spcPts val="1200"/>
              </a:spcBef>
              <a:buClr>
                <a:srgbClr val="00B050"/>
              </a:buClr>
            </a:pPr>
            <a:r>
              <a:rPr lang="kk-KZ" sz="2000" b="1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БИЗНЕС ҮШІН:</a:t>
            </a:r>
            <a:endParaRPr lang="ru-RU" sz="2000" b="1" dirty="0" smtClean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 defTabSz="457200"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0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Кәсіпшілік</a:t>
            </a:r>
            <a:r>
              <a:rPr lang="ru-RU" sz="2000" dirty="0" smtClean="0">
                <a:ea typeface="Calibri" panose="020F0502020204030204" pitchFamily="34" charset="0"/>
                <a:cs typeface="Arial" panose="020B0604020202020204" pitchFamily="34" charset="0"/>
              </a:rPr>
              <a:t> балық 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аулау субъектілеріне бекітілген су айдындарында тор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шаруашылығын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ұйымдастыру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құқығы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берілді</a:t>
            </a:r>
            <a:endParaRPr lang="ru-RU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 defTabSz="457200"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000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Жайық</a:t>
            </a:r>
            <a:r>
              <a:rPr lang="ru-RU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өзенінде</a:t>
            </a:r>
            <a:r>
              <a:rPr lang="ru-RU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балық аулау 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мерзімі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15 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мамырға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дейін </a:t>
            </a:r>
            <a:r>
              <a:rPr lang="ru-RU" sz="2000" b="1" dirty="0" err="1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ұзартылды</a:t>
            </a:r>
            <a:endParaRPr lang="ru-RU" sz="2000" b="1" dirty="0" smtClean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 defTabSz="457200"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балық </a:t>
            </a:r>
            <a:r>
              <a:rPr lang="ru-RU" sz="2000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ресурстарын</a:t>
            </a:r>
            <a:r>
              <a:rPr lang="ru-RU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пайдаланғаны</a:t>
            </a:r>
            <a:r>
              <a:rPr lang="ru-RU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үшін </a:t>
            </a:r>
            <a:r>
              <a:rPr lang="ru-RU" sz="2000" dirty="0" err="1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жылдық</a:t>
            </a:r>
            <a:r>
              <a:rPr lang="ru-RU" sz="2000" dirty="0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төлемнің</a:t>
            </a:r>
            <a:r>
              <a:rPr lang="ru-RU" sz="2000" dirty="0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орнына</a:t>
            </a:r>
            <a:r>
              <a:rPr lang="ru-RU" sz="2000" dirty="0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тоқсан</a:t>
            </a:r>
            <a:r>
              <a:rPr lang="ru-RU" sz="2000" dirty="0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сайынғы</a:t>
            </a:r>
            <a:r>
              <a:rPr lang="ru-RU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төлем</a:t>
            </a:r>
            <a:r>
              <a:rPr lang="ru-RU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енгізілді</a:t>
            </a:r>
            <a:r>
              <a:rPr lang="ru-RU" sz="2000" b="1" dirty="0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 defTabSz="457200"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000" b="1" dirty="0" err="1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Күтім</a:t>
            </a:r>
            <a:r>
              <a:rPr lang="ru-RU" sz="2000" b="1" dirty="0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балығы</a:t>
            </a:r>
            <a:r>
              <a:rPr lang="ru-RU" sz="2000" b="1" dirty="0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Сирек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кездесетін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және </a:t>
            </a:r>
            <a:r>
              <a:rPr lang="ru-RU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құрып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кету </a:t>
            </a:r>
            <a:r>
              <a:rPr lang="ru-RU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қаупі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төнген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жануарлар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түрлерінің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тізбесінен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алынып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тасталды</a:t>
            </a:r>
            <a:r>
              <a:rPr lang="ru-RU" sz="2000" b="1" dirty="0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 defTabSz="457200"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Балық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ресурстарын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пайдаланушылар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үшін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есеп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беру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нысандары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қысқартылды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және 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жеңілдетілді</a:t>
            </a:r>
            <a:endParaRPr lang="ru-RU" sz="20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 defTabSz="457200"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kk-KZ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Каспий теңізінің балық шаруашылығы учаскелеріндегі кәсіпшілік күш-жігер </a:t>
            </a:r>
            <a:r>
              <a:rPr lang="kk-KZ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нормативтері қайта қаралды</a:t>
            </a:r>
          </a:p>
          <a:p>
            <a:pPr marL="285750" indent="-285750" algn="just" defTabSz="457200">
              <a:spcBef>
                <a:spcPts val="12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Аумақтық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инспекциялар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жылдың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табиғи-климаттық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жағдайларына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байланысты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балық аулау 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мерзімін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ауыстыру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туралы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жедел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шешім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қабылдайды</a:t>
            </a:r>
            <a:endParaRPr lang="ru-RU" sz="20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 defTabSz="457200">
              <a:spcBef>
                <a:spcPts val="12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Жергілікті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маңызы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бар су айдындарын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бекіту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жөніндегі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функциялар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a typeface="Calibri" panose="020F0502020204030204" pitchFamily="34" charset="0"/>
                <a:cs typeface="Arial" panose="020B0604020202020204" pitchFamily="34" charset="0"/>
              </a:rPr>
              <a:t>ЖАО-дан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уәкілетті</a:t>
            </a:r>
            <a:r>
              <a:rPr lang="ru-RU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Arial" panose="020B0604020202020204" pitchFamily="34" charset="0"/>
              </a:rPr>
              <a:t>органға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берілді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484" y="530999"/>
            <a:ext cx="2546700" cy="338554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 defTabSz="914353"/>
            <a:r>
              <a:rPr lang="kk-KZ" altLang="ru-RU" sz="1600" b="1" dirty="0"/>
              <a:t>НЕ ІСТЕЛДІ:</a:t>
            </a:r>
            <a:endParaRPr lang="ru-RU" altLang="ru-RU" sz="16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37065" y="5735181"/>
            <a:ext cx="120549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defTabSz="457200">
              <a:spcBef>
                <a:spcPts val="12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ru-RU" sz="14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20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4796934"/>
              </p:ext>
            </p:extLst>
          </p:nvPr>
        </p:nvGraphicFramePr>
        <p:xfrm>
          <a:off x="-21113" y="1430306"/>
          <a:ext cx="4608512" cy="3325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790122679"/>
              </p:ext>
            </p:extLst>
          </p:nvPr>
        </p:nvGraphicFramePr>
        <p:xfrm>
          <a:off x="4254220" y="1461980"/>
          <a:ext cx="316835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Овал 18"/>
          <p:cNvSpPr/>
          <p:nvPr/>
        </p:nvSpPr>
        <p:spPr>
          <a:xfrm>
            <a:off x="2317950" y="1341315"/>
            <a:ext cx="1936270" cy="6074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26,6</a:t>
            </a:r>
          </a:p>
          <a:p>
            <a:pPr algn="ctr" defTabSz="45720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мың тонна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318457" y="1341315"/>
            <a:ext cx="1972304" cy="6074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28,5</a:t>
            </a:r>
          </a:p>
          <a:p>
            <a:pPr algn="ctr" defTabSz="45720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мың. тонна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34855" y="4215433"/>
            <a:ext cx="4846064" cy="338554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>
            <a:defPPr>
              <a:defRPr lang="ru-RU"/>
            </a:defPPr>
            <a:lvl1pPr algn="ctr" defTabSz="914353">
              <a:defRPr sz="1600" b="1">
                <a:latin typeface="Trebuchet MS" pitchFamily="34" charset="0"/>
              </a:defRPr>
            </a:lvl1pPr>
            <a:lvl2pPr marL="457176" defTabSz="914353"/>
            <a:lvl3pPr marL="914353" defTabSz="914353"/>
            <a:lvl4pPr marL="1371530" defTabSz="914353"/>
            <a:lvl5pPr marL="1828706" defTabSz="914353"/>
            <a:lvl6pPr marL="2285882" defTabSz="914353"/>
            <a:lvl7pPr marL="2743060" defTabSz="914353"/>
            <a:lvl8pPr marL="3200236" defTabSz="914353"/>
            <a:lvl9pPr marL="3657412" defTabSz="914353"/>
          </a:lstStyle>
          <a:p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 ӨНІМДЕРІНІҢ ШЫҒУ ТЕГІ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469451627"/>
              </p:ext>
            </p:extLst>
          </p:nvPr>
        </p:nvGraphicFramePr>
        <p:xfrm>
          <a:off x="-155517" y="4784165"/>
          <a:ext cx="4131061" cy="237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208143" y="6486515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37303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73472" y="5969147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609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87153" y="4928181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294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75966" y="5423466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2598076475"/>
              </p:ext>
            </p:extLst>
          </p:nvPr>
        </p:nvGraphicFramePr>
        <p:xfrm>
          <a:off x="3516477" y="4752807"/>
          <a:ext cx="3603301" cy="237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6035911" y="645987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43 535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97572" y="5936293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9 861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12920" y="4919579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14377" y="5437754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987533" y="2153961"/>
            <a:ext cx="1494900" cy="4613689"/>
            <a:chOff x="10353313" y="2153961"/>
            <a:chExt cx="1340820" cy="4613689"/>
          </a:xfrm>
        </p:grpSpPr>
        <p:sp>
          <p:nvSpPr>
            <p:cNvPr id="12" name="TextBox 11"/>
            <p:cNvSpPr txBox="1"/>
            <p:nvPr/>
          </p:nvSpPr>
          <p:spPr>
            <a:xfrm>
              <a:off x="10353313" y="2673899"/>
              <a:ext cx="1334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2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ru-RU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10,6%</a:t>
              </a:r>
              <a:endPara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388641" y="3650653"/>
              <a:ext cx="8763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2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ru-RU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5%</a:t>
              </a:r>
              <a:endPara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353313" y="3069815"/>
              <a:ext cx="133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2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ru-RU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89%</a:t>
              </a:r>
              <a:endPara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88641" y="2153961"/>
              <a:ext cx="12570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2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ru-RU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129%</a:t>
              </a:r>
              <a:endPara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446276" y="5370311"/>
              <a:ext cx="1031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ru-RU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  <a:r>
                <a:rPr lang="ru-RU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446276" y="6367540"/>
              <a:ext cx="11016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+ 16</a:t>
              </a:r>
              <a:r>
                <a:rPr lang="ru-RU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437074" y="5876814"/>
              <a:ext cx="1035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2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ru-RU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2,6</a:t>
              </a:r>
              <a:r>
                <a:rPr lang="ru-RU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437074" y="4866255"/>
              <a:ext cx="12570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217</a:t>
              </a:r>
              <a:r>
                <a:rPr lang="ru-RU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19432" y="4530946"/>
            <a:ext cx="1993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(тонна)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90279" y="4584765"/>
            <a:ext cx="1945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(тонна)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xmlns="" id="{2EF52189-0D5D-4B64-8E50-7D95879E594A}"/>
              </a:ext>
            </a:extLst>
          </p:cNvPr>
          <p:cNvCxnSpPr>
            <a:cxnSpLocks/>
          </p:cNvCxnSpPr>
          <p:nvPr/>
        </p:nvCxnSpPr>
        <p:spPr>
          <a:xfrm flipH="1">
            <a:off x="-937" y="4146126"/>
            <a:ext cx="8555309" cy="16355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cxnSp>
        <p:nvCxnSpPr>
          <p:cNvPr id="48" name="Прямая соединительная линия 47"/>
          <p:cNvCxnSpPr/>
          <p:nvPr/>
        </p:nvCxnSpPr>
        <p:spPr>
          <a:xfrm>
            <a:off x="343786" y="581062"/>
            <a:ext cx="1150442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18020" y="96300"/>
            <a:ext cx="11295403" cy="377024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ctr" defTabSz="685511">
              <a:buClr>
                <a:srgbClr val="31859B"/>
              </a:buClr>
              <a:buSzPts val="2000"/>
            </a:pPr>
            <a:r>
              <a:rPr lang="kk-K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БАЛЫҚТЫ ҚАЙТА </a:t>
            </a:r>
            <a:r>
              <a:rPr lang="kk-KZ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443919" y="800074"/>
            <a:ext cx="3479156" cy="338554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>
            <a:defPPr>
              <a:defRPr lang="ru-RU"/>
            </a:defPPr>
            <a:lvl1pPr defTabSz="914353">
              <a:defRPr sz="1500" b="1">
                <a:latin typeface="Trebuchet MS" pitchFamily="34" charset="0"/>
              </a:defRPr>
            </a:lvl1pPr>
            <a:lvl2pPr marL="457176" defTabSz="914353"/>
            <a:lvl3pPr marL="914353" defTabSz="914353"/>
            <a:lvl4pPr marL="1371530" defTabSz="914353"/>
            <a:lvl5pPr marL="1828706" defTabSz="914353"/>
            <a:lvl6pPr marL="2285882" defTabSz="914353"/>
            <a:lvl7pPr marL="2743060" defTabSz="914353"/>
            <a:lvl8pPr marL="3200236" defTabSz="914353"/>
            <a:lvl9pPr marL="3657412" defTabSz="914353"/>
          </a:lstStyle>
          <a:p>
            <a:pPr algn="ctr"/>
            <a:r>
              <a:rPr lang="kk-K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 ӨНІМДЕРІНІҢ ТҮРЛЕРІ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794215" y="6510369"/>
            <a:ext cx="424217" cy="48683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2EF52189-0D5D-4B64-8E50-7D95879E594A}"/>
              </a:ext>
            </a:extLst>
          </p:cNvPr>
          <p:cNvCxnSpPr>
            <a:cxnSpLocks/>
          </p:cNvCxnSpPr>
          <p:nvPr/>
        </p:nvCxnSpPr>
        <p:spPr>
          <a:xfrm flipH="1">
            <a:off x="8727684" y="786174"/>
            <a:ext cx="2800" cy="5838699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pic>
        <p:nvPicPr>
          <p:cNvPr id="60" name="Рисунок 59" descr="company.png"/>
          <p:cNvPicPr>
            <a:picLocks noChangeAspect="1"/>
          </p:cNvPicPr>
          <p:nvPr/>
        </p:nvPicPr>
        <p:blipFill>
          <a:blip r:embed="rId7" cstate="print">
            <a:duotone>
              <a:srgbClr val="4F81BD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0343748" y="685097"/>
            <a:ext cx="838322" cy="70620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9596375" y="1426018"/>
            <a:ext cx="2630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dirty="0" smtClean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Calibri"/>
              </a:rPr>
              <a:t>ҚОЛДАНЫСТАҒЫ БАЛЫҚ ӨҢДЕУ КӘСІПОРЫНДАРЫ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581816" y="3169313"/>
            <a:ext cx="2524045" cy="461645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algn="ctr"/>
            <a:r>
              <a:rPr lang="kk-KZ" sz="1000" dirty="0" smtClean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kk-KZ" sz="1200" dirty="0" smtClean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Calibri"/>
              </a:rPr>
              <a:t>КӘСІПОРЫННЫҢ «ЕВРОКОД» ЕСЕП НӨМІРІ БАР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63" name="Picture 3" descr="C:\Users\s.makhambetov\Downloads\Логатип Еврокод\index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43748" y="2278540"/>
            <a:ext cx="697897" cy="697897"/>
          </a:xfrm>
          <a:prstGeom prst="rect">
            <a:avLst/>
          </a:prstGeom>
          <a:noFill/>
        </p:spPr>
      </p:pic>
      <p:sp>
        <p:nvSpPr>
          <p:cNvPr id="64" name="TextBox 63"/>
          <p:cNvSpPr txBox="1"/>
          <p:nvPr/>
        </p:nvSpPr>
        <p:spPr>
          <a:xfrm>
            <a:off x="9573541" y="3985552"/>
            <a:ext cx="2362185" cy="646311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algn="ctr"/>
            <a:r>
              <a:rPr lang="kk-KZ" sz="1200" dirty="0" smtClean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Calibri"/>
              </a:rPr>
              <a:t>КӘСІПОРЫН</a:t>
            </a:r>
            <a:r>
              <a:rPr lang="kk-KZ" sz="1200" dirty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Calibri"/>
              </a:rPr>
              <a:t> «ЕВРОКОД» ЕСЕП </a:t>
            </a:r>
            <a:r>
              <a:rPr lang="kk-KZ" sz="1200" dirty="0" smtClean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Calibri"/>
              </a:rPr>
              <a:t>НӨМІРІН АЛУҒА ӨТІНІМДЕР БЕРДІ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646" y="5025445"/>
            <a:ext cx="903851" cy="602567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>
            <a:off x="9734308" y="5706781"/>
            <a:ext cx="22254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ҚАЗАҚСТАНДЫҚ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КӘСІПОРЫН БАЛЫҚ  ӨНІМДЕРІН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ЭКСПОРТТАУ ҮШІН ҚХР-</a:t>
            </a:r>
            <a:r>
              <a:rPr lang="ru-RU" sz="1200" dirty="0" err="1" smtClean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дың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ТІЗІЛІМІНЕ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ЕНГІЗІЛДІ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8851696" y="1235680"/>
            <a:ext cx="9124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000" dirty="0">
                <a:solidFill>
                  <a:srgbClr val="0070C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kk-KZ" sz="4400" b="1" dirty="0">
                <a:solidFill>
                  <a:srgbClr val="0070C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Calibri"/>
              </a:rPr>
              <a:t>72</a:t>
            </a:r>
            <a:r>
              <a:rPr lang="kk-KZ" dirty="0">
                <a:solidFill>
                  <a:srgbClr val="0070C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Calibri"/>
              </a:rPr>
              <a:t> </a:t>
            </a:r>
            <a:endParaRPr lang="ru-RU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875623" y="2991675"/>
            <a:ext cx="8451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400" b="1" dirty="0">
                <a:solidFill>
                  <a:srgbClr val="0070C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Calibri"/>
              </a:rPr>
              <a:t>17</a:t>
            </a:r>
            <a:endParaRPr lang="ru-RU" sz="4400" b="1" dirty="0">
              <a:solidFill>
                <a:srgbClr val="0070C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8921581" y="3897050"/>
            <a:ext cx="8451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4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Calibri"/>
              </a:rPr>
              <a:t>13</a:t>
            </a:r>
            <a:endParaRPr lang="ru-RU" sz="4400" b="1" dirty="0">
              <a:solidFill>
                <a:srgbClr val="0070C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8980893" y="5714753"/>
            <a:ext cx="8451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64</a:t>
            </a:r>
            <a:endParaRPr lang="ru-RU" sz="4400" b="1" dirty="0">
              <a:solidFill>
                <a:srgbClr val="0070C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1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63975" y="480899"/>
            <a:ext cx="12018663" cy="12863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499372" y="69334"/>
            <a:ext cx="8820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  <a:cs typeface="Arial" panose="020B0604020202020204" pitchFamily="34" charset="0"/>
              </a:rPr>
              <a:t>БАЛЫҚ </a:t>
            </a:r>
            <a:r>
              <a:rPr lang="kk-KZ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АУЛАУДЫ </a:t>
            </a:r>
            <a:r>
              <a:rPr lang="kk-KZ" b="1" dirty="0">
                <a:solidFill>
                  <a:srgbClr val="002060"/>
                </a:solidFill>
                <a:cs typeface="Arial" panose="020B0604020202020204" pitchFamily="34" charset="0"/>
              </a:rPr>
              <a:t>ДАМЫТУ БОЙЫНША ҚАБЫЛДАНЫП ЖАТҚАН ШАРАЛАР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755448" y="647072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endParaRPr lang="ru-RU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7065" y="739618"/>
            <a:ext cx="2546700" cy="338554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 defTabSz="914353"/>
            <a:r>
              <a:rPr lang="kk-KZ" altLang="ru-RU" sz="1600" b="1" dirty="0">
                <a:solidFill>
                  <a:prstClr val="black"/>
                </a:solidFill>
              </a:rPr>
              <a:t>НЕ ІСТЕЛУДЕ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5673" y="1581415"/>
            <a:ext cx="117366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457200"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Балық өңдеу </a:t>
            </a:r>
            <a:r>
              <a:rPr lang="ru-RU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кәсіпорындары</a:t>
            </a:r>
            <a:r>
              <a:rPr lang="ru-RU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үшін </a:t>
            </a:r>
            <a:r>
              <a:rPr lang="ru-RU" sz="28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ҚҚС-ты 70% - </a:t>
            </a:r>
            <a:r>
              <a:rPr lang="ru-RU" sz="28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ға</a:t>
            </a:r>
            <a:r>
              <a:rPr lang="ru-RU" sz="28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дейін </a:t>
            </a:r>
            <a:r>
              <a:rPr lang="ru-RU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төмендету</a:t>
            </a:r>
            <a:r>
              <a:rPr lang="ru-RU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көзделген</a:t>
            </a:r>
            <a:r>
              <a:rPr lang="ru-RU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заң</a:t>
            </a:r>
            <a:r>
              <a:rPr lang="ru-RU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жобасы</a:t>
            </a:r>
            <a:r>
              <a:rPr lang="ru-RU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ҚР </a:t>
            </a:r>
            <a:r>
              <a:rPr lang="ru-RU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Парламенті</a:t>
            </a:r>
            <a:r>
              <a:rPr lang="ru-RU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Мәжілісінде</a:t>
            </a:r>
            <a:r>
              <a:rPr lang="ru-RU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қаралуда</a:t>
            </a:r>
            <a:endParaRPr lang="ru-RU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6762" y="5346074"/>
            <a:ext cx="12518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457200"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kk-KZ" sz="2800" dirty="0">
                <a:ea typeface="Calibri" panose="020F0502020204030204" pitchFamily="34" charset="0"/>
                <a:cs typeface="Arial" panose="020B0604020202020204" pitchFamily="34" charset="0"/>
              </a:rPr>
              <a:t>Балықты </a:t>
            </a:r>
            <a:r>
              <a:rPr lang="kk-KZ" sz="2800" dirty="0" smtClean="0">
                <a:ea typeface="Calibri" panose="020F0502020204030204" pitchFamily="34" charset="0"/>
                <a:cs typeface="Arial" panose="020B0604020202020204" pitchFamily="34" charset="0"/>
              </a:rPr>
              <a:t>қадағалаудың </a:t>
            </a:r>
            <a:r>
              <a:rPr lang="kk-KZ" sz="2800" dirty="0">
                <a:ea typeface="Calibri" panose="020F0502020204030204" pitchFamily="34" charset="0"/>
                <a:cs typeface="Arial" panose="020B0604020202020204" pitchFamily="34" charset="0"/>
              </a:rPr>
              <a:t>ақпараттық жүйесін </a:t>
            </a:r>
            <a:r>
              <a:rPr lang="kk-KZ" sz="2800" b="1" dirty="0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енгізу</a:t>
            </a:r>
          </a:p>
          <a:p>
            <a:pPr marL="285750" indent="-285750" algn="just" defTabSz="457200">
              <a:spcBef>
                <a:spcPts val="12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kk-KZ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en-US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Air Web</a:t>
            </a:r>
            <a:r>
              <a:rPr lang="kk-KZ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r>
              <a:rPr lang="en-US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ЖШС </a:t>
            </a:r>
            <a:r>
              <a:rPr lang="ru-RU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жеткізушісі</a:t>
            </a:r>
            <a:r>
              <a:rPr lang="ru-RU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анықталды</a:t>
            </a:r>
            <a:r>
              <a:rPr lang="ru-RU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және </a:t>
            </a:r>
            <a:r>
              <a:rPr lang="ru-RU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ақпараттық</a:t>
            </a: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жүйе</a:t>
            </a: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әзірленуде</a:t>
            </a:r>
            <a:endParaRPr lang="ru-RU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7065" y="5735181"/>
            <a:ext cx="120549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defTabSz="457200">
              <a:spcBef>
                <a:spcPts val="12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ru-RU" sz="14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9941" y="3481187"/>
            <a:ext cx="115555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457200"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Отандық</a:t>
            </a:r>
            <a:r>
              <a:rPr lang="ru-RU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шикізаттан</a:t>
            </a:r>
            <a:r>
              <a:rPr lang="ru-RU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алынған</a:t>
            </a:r>
            <a:r>
              <a:rPr lang="ru-RU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терең</a:t>
            </a:r>
            <a:r>
              <a:rPr lang="ru-RU" sz="28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өңделген</a:t>
            </a:r>
            <a:r>
              <a:rPr lang="ru-RU" sz="28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балық өнімдерін </a:t>
            </a:r>
            <a:r>
              <a:rPr lang="ru-RU" sz="2800" b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субсидиялауды</a:t>
            </a:r>
            <a:r>
              <a:rPr lang="ru-RU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енгізу </a:t>
            </a:r>
            <a:r>
              <a:rPr lang="ru-RU" sz="2800" dirty="0" err="1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көзделген</a:t>
            </a:r>
            <a:endParaRPr lang="ru-RU" sz="2800" dirty="0" smtClean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2EF52189-0D5D-4B64-8E50-7D95879E594A}"/>
              </a:ext>
            </a:extLst>
          </p:cNvPr>
          <p:cNvCxnSpPr>
            <a:cxnSpLocks/>
          </p:cNvCxnSpPr>
          <p:nvPr/>
        </p:nvCxnSpPr>
        <p:spPr>
          <a:xfrm flipH="1" flipV="1">
            <a:off x="137066" y="3160674"/>
            <a:ext cx="11805292" cy="815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2EF52189-0D5D-4B64-8E50-7D95879E594A}"/>
              </a:ext>
            </a:extLst>
          </p:cNvPr>
          <p:cNvCxnSpPr>
            <a:cxnSpLocks/>
          </p:cNvCxnSpPr>
          <p:nvPr/>
        </p:nvCxnSpPr>
        <p:spPr>
          <a:xfrm flipH="1" flipV="1">
            <a:off x="124097" y="5025144"/>
            <a:ext cx="11844000" cy="815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</p:spTree>
    <p:extLst>
      <p:ext uri="{BB962C8B-B14F-4D97-AF65-F5344CB8AC3E}">
        <p14:creationId xmlns:p14="http://schemas.microsoft.com/office/powerpoint/2010/main" val="37086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74140" y="45292"/>
            <a:ext cx="12192000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АУЛАУДЫ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ДАМЫТУДЫҢ НЕГІЗГІ </a:t>
            </a:r>
            <a:r>
              <a:rPr lang="kk-KZ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МӘСЕЛЕЛЕРІ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169967"/>
              </p:ext>
            </p:extLst>
          </p:nvPr>
        </p:nvGraphicFramePr>
        <p:xfrm>
          <a:off x="425514" y="873945"/>
          <a:ext cx="11452634" cy="54157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526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194486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  <a:defRPr/>
                      </a:pPr>
                      <a:r>
                        <a:rPr lang="ru-RU" sz="2800" b="0" kern="1200" spc="6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ru-RU" sz="2800" b="0" kern="1200" spc="6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Заңсыз</a:t>
                      </a:r>
                      <a:r>
                        <a:rPr lang="ru-RU" sz="2800" b="0" kern="1200" spc="6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аулау </a:t>
                      </a:r>
                      <a:r>
                        <a:rPr lang="ru-RU" sz="2800" b="1" kern="1200" spc="6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800" b="1" kern="1200" spc="6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браконьерлік</a:t>
                      </a:r>
                      <a:r>
                        <a:rPr lang="ru-RU" sz="2800" b="1" kern="1200" spc="6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2800" b="0" kern="1200" spc="6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фактілерінің</a:t>
                      </a:r>
                      <a:r>
                        <a:rPr lang="ru-RU" sz="2800" b="0" kern="1200" spc="6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kern="1200" spc="6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болуы</a:t>
                      </a:r>
                      <a:endParaRPr lang="ru-RU" sz="2800" b="1" kern="1200" spc="6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4271" marR="104271" marT="41476" marB="41476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1215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spc="6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Балық </a:t>
                      </a:r>
                      <a:r>
                        <a:rPr lang="ru-RU" sz="2800" b="0" kern="1200" spc="6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шикізатының</a:t>
                      </a:r>
                      <a:r>
                        <a:rPr lang="ru-RU" sz="2800" b="0" kern="1200" spc="6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kern="1200" spc="6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жетіспеушілігі</a:t>
                      </a:r>
                      <a:endParaRPr lang="ru-RU" sz="2800" b="1" kern="1200" spc="6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4271" marR="104271" marT="41476" marB="41476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9412">
                <a:tc>
                  <a:txBody>
                    <a:bodyPr/>
                    <a:lstStyle/>
                    <a:p>
                      <a:pPr algn="just"/>
                      <a:r>
                        <a:rPr lang="kk-KZ" sz="2800" b="0" kern="1200" spc="6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</a:t>
                      </a:r>
                      <a:r>
                        <a:rPr lang="kk-KZ" sz="2800" b="1" kern="1200" spc="6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kern="1200" spc="6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Каспий </a:t>
                      </a:r>
                      <a:r>
                        <a:rPr lang="ru-RU" sz="2800" b="0" kern="1200" spc="6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теңізінің</a:t>
                      </a:r>
                      <a:r>
                        <a:rPr lang="ru-RU" sz="2800" b="0" kern="1200" spc="6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балық </a:t>
                      </a:r>
                      <a:r>
                        <a:rPr lang="ru-RU" sz="2800" b="0" kern="1200" spc="6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ресурстарын</a:t>
                      </a:r>
                      <a:r>
                        <a:rPr lang="ru-RU" sz="2800" b="0" kern="1200" spc="6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kern="1200" spc="6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жете </a:t>
                      </a:r>
                      <a:r>
                        <a:rPr lang="ru-RU" sz="2800" b="1" kern="1200" spc="6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игермеу</a:t>
                      </a:r>
                      <a:endParaRPr lang="kk-KZ" sz="2800" b="0" i="1" kern="1200" spc="6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4271" marR="104271" marT="41476" marB="41476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7968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spc="6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</a:t>
                      </a:r>
                      <a:r>
                        <a:rPr lang="ru-RU" sz="2800" b="0" kern="1200" spc="6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kern="1200" spc="6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Браконьерлікпен</a:t>
                      </a:r>
                      <a:r>
                        <a:rPr lang="ru-RU" sz="2800" b="0" kern="1200" spc="6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0" kern="1200" spc="6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күресу</a:t>
                      </a:r>
                      <a:r>
                        <a:rPr lang="ru-RU" sz="2800" b="0" kern="1200" spc="6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үшін </a:t>
                      </a:r>
                      <a:r>
                        <a:rPr lang="ru-RU" sz="2800" b="1" kern="1200" spc="6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қаражаттың</a:t>
                      </a:r>
                      <a:r>
                        <a:rPr lang="ru-RU" sz="2800" b="1" kern="1200" spc="6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kern="1200" spc="6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жеткіліксіз</a:t>
                      </a:r>
                      <a:r>
                        <a:rPr lang="ru-RU" sz="2800" b="1" kern="1200" spc="6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kern="1200" spc="6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бөлінуі</a:t>
                      </a:r>
                      <a:endParaRPr lang="ru-RU" sz="2800" b="0" kern="1200" spc="6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4271" marR="104271" marT="41476" marB="41476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2" name="Прямая соединительная линия 31"/>
          <p:cNvCxnSpPr/>
          <p:nvPr/>
        </p:nvCxnSpPr>
        <p:spPr>
          <a:xfrm>
            <a:off x="0" y="634314"/>
            <a:ext cx="12192000" cy="10377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743267" y="6438900"/>
            <a:ext cx="448733" cy="48683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48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0" y="0"/>
            <a:ext cx="12192000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АУЛАУДЫ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ДАМЫТУ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МӘСЕЛЕЛЕРІН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ЕҢСЕРУ ЖӨНІНДЕГІ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ШАРАЛАР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498888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757105" y="6518052"/>
            <a:ext cx="499408" cy="48683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9329" y="627428"/>
            <a:ext cx="12377117" cy="6135149"/>
            <a:chOff x="89329" y="627428"/>
            <a:chExt cx="12377117" cy="613514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2801" y="627428"/>
              <a:ext cx="11852968" cy="338554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  <a:defRPr/>
              </a:pPr>
              <a:r>
                <a:rPr lang="ru-RU" sz="1600" b="1" spc="6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ЗАҢСЫЗ БАЛЫҚ АУЛАУ ФАКТІЛЕРІНІҢ БОЛУЫ </a:t>
              </a:r>
              <a:r>
                <a:rPr lang="ru-RU" sz="1600" b="1" spc="6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600" b="1" spc="6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браконьерлік</a:t>
              </a:r>
              <a:r>
                <a:rPr lang="ru-RU" sz="1600" b="1" spc="6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ru-RU" sz="1600" b="1" spc="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62603" y="1007522"/>
              <a:ext cx="11272356" cy="1154162"/>
              <a:chOff x="539552" y="1003388"/>
              <a:chExt cx="8454267" cy="1345401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73411" y="1003388"/>
                <a:ext cx="7920408" cy="1345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 defTabSz="1219170">
                  <a:spcBef>
                    <a:spcPts val="300"/>
                  </a:spcBef>
                  <a:buClr>
                    <a:srgbClr val="0070C0"/>
                  </a:buClr>
                  <a:buFont typeface="Wingdings" panose="05000000000000000000" pitchFamily="2" charset="2"/>
                  <a:buChar char="q"/>
                  <a:defRPr/>
                </a:pPr>
                <a:r>
                  <a:rPr lang="ru-RU" sz="1600" b="1" spc="8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Әкімшілік</a:t>
                </a:r>
                <a:r>
                  <a:rPr lang="ru-RU" sz="1600" b="1" spc="8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b="1" spc="8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құқық</a:t>
                </a:r>
                <a:r>
                  <a:rPr lang="ru-RU" sz="1600" b="1" spc="8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b="1" spc="8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бұзушылық</a:t>
                </a:r>
                <a:r>
                  <a:rPr lang="ru-RU" sz="1600" b="1" spc="8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b="1" spc="8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туралы</a:t>
                </a:r>
                <a:r>
                  <a:rPr lang="ru-RU" sz="1600" b="1" spc="8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b="1" spc="8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кодекс </a:t>
                </a:r>
                <a:r>
                  <a:rPr lang="ru-RU" sz="1600" spc="8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жобасы</a:t>
                </a:r>
                <a:r>
                  <a:rPr lang="ru-RU" sz="1600" spc="8" dirty="0">
                    <a:latin typeface="Arial" panose="020B0604020202020204" pitchFamily="34" charset="0"/>
                    <a:cs typeface="Arial" panose="020B0604020202020204" pitchFamily="34" charset="0"/>
                  </a:rPr>
                  <a:t> шеңберінде</a:t>
                </a:r>
                <a:r>
                  <a:rPr lang="ru-RU" sz="1600" b="1" spc="8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b="1" spc="8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жауапкершілікті</a:t>
                </a:r>
                <a:r>
                  <a:rPr lang="ru-RU" sz="1600" b="1" spc="8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b="1" spc="8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күшейту</a:t>
                </a:r>
                <a:r>
                  <a:rPr lang="ru-RU" sz="1600" b="1" spc="8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b="1" spc="8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</a:t>
                </a:r>
                <a:r>
                  <a:rPr lang="ru-RU" sz="1600" i="1" spc="8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ru-RU" sz="1600" i="1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ҚР </a:t>
                </a:r>
                <a:r>
                  <a:rPr lang="ru-RU" sz="1600" i="1" spc="8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Парламенті</a:t>
                </a:r>
                <a:r>
                  <a:rPr lang="ru-RU" sz="1600" i="1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Мәжілісіне </a:t>
                </a:r>
                <a:r>
                  <a:rPr lang="ru-RU" sz="1600" i="1" spc="8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енгізу - 2023 </a:t>
                </a:r>
                <a:r>
                  <a:rPr lang="ru-RU" sz="1600" i="1" spc="8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жылдың</a:t>
                </a:r>
                <a:r>
                  <a:rPr lang="ru-RU" sz="1600" i="1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– </a:t>
                </a:r>
                <a:r>
                  <a:rPr lang="ru-RU" sz="1600" i="1" spc="8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ші</a:t>
                </a:r>
                <a:r>
                  <a:rPr lang="ru-RU" sz="1600" i="1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i="1" spc="8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жартыжылдығы</a:t>
                </a:r>
                <a:r>
                  <a:rPr lang="ru-RU" sz="1600" i="1" spc="8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  <a:endParaRPr lang="ru-RU" sz="1600" i="1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15963" indent="-354013" algn="just" defTabSz="1219170">
                  <a:spcBef>
                    <a:spcPts val="3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ru-RU" sz="1600" spc="8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тыйым</a:t>
                </a:r>
                <a:r>
                  <a:rPr lang="ru-RU" sz="1600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spc="8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салынған</a:t>
                </a:r>
                <a:r>
                  <a:rPr lang="ru-RU" sz="1600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spc="8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құралдармен</a:t>
                </a:r>
                <a:r>
                  <a:rPr lang="ru-RU" sz="1600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балық </a:t>
                </a:r>
                <a:r>
                  <a:rPr lang="ru-RU" sz="1600" spc="8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аулағаны</a:t>
                </a:r>
                <a:r>
                  <a:rPr lang="ru-RU" sz="1600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үшін </a:t>
                </a:r>
                <a:r>
                  <a:rPr lang="ru-RU" sz="1600" spc="8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айыппұлды</a:t>
                </a:r>
                <a:r>
                  <a:rPr lang="ru-RU" sz="1600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20 дан 50 </a:t>
                </a:r>
                <a:r>
                  <a:rPr lang="ru-RU" sz="1600" spc="8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АЕК-</a:t>
                </a:r>
                <a:r>
                  <a:rPr lang="ru-RU" sz="1600" spc="8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ке</a:t>
                </a:r>
                <a:r>
                  <a:rPr lang="ru-RU" sz="1600" spc="8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дейін ұлғайту</a:t>
                </a:r>
                <a:r>
                  <a:rPr lang="ru-RU" sz="1600" spc="8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715963" indent="-354013" algn="just" defTabSz="1219170">
                  <a:spcBef>
                    <a:spcPts val="300"/>
                  </a:spcBef>
                  <a:buClr>
                    <a:schemeClr val="tx1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ru-RU" sz="1600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жыл ішінде </a:t>
                </a:r>
                <a:r>
                  <a:rPr lang="ru-RU" sz="1600" spc="8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қайталап</a:t>
                </a:r>
                <a:r>
                  <a:rPr lang="ru-RU" sz="1600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spc="8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бұзғаны</a:t>
                </a:r>
                <a:r>
                  <a:rPr lang="ru-RU" sz="1600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spc="8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үшін 15 </a:t>
                </a:r>
                <a:r>
                  <a:rPr lang="ru-RU" sz="1600" spc="8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тәулікке</a:t>
                </a:r>
                <a:r>
                  <a:rPr lang="ru-RU" sz="1600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spc="8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әкімшілік</a:t>
                </a:r>
                <a:r>
                  <a:rPr lang="ru-RU" sz="1600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spc="8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қамауға</a:t>
                </a:r>
                <a:r>
                  <a:rPr lang="ru-RU" sz="1600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spc="8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алу</a:t>
                </a:r>
                <a:r>
                  <a:rPr lang="ru-RU" sz="1600" spc="8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ru-RU" sz="1600" spc="8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539552" y="1540118"/>
                <a:ext cx="8388008" cy="442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80990" indent="-380990" algn="just" defTabSz="1219170">
                  <a:spcAft>
                    <a:spcPts val="800"/>
                  </a:spcAft>
                  <a:buFont typeface="Wingdings" pitchFamily="2" charset="2"/>
                  <a:buChar char="§"/>
                  <a:defRPr/>
                </a:pPr>
                <a:endParaRPr lang="ru-RU" sz="1867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89329" y="2191897"/>
              <a:ext cx="11852968" cy="338554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>
              <a:spAutoFit/>
            </a:bodyPr>
            <a:lstStyle/>
            <a:p>
              <a:pPr lvl="0" algn="just">
                <a:spcAft>
                  <a:spcPts val="600"/>
                </a:spcAft>
                <a:defRPr/>
              </a:pPr>
              <a:r>
                <a:rPr lang="ru-RU" sz="1600" b="1" spc="6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БАЛЫҚ ШИКІЗАТЫНЫҢ ЖЕТІСПЕУШІЛІГІ</a:t>
              </a:r>
              <a:endParaRPr lang="ru-RU" sz="1600" b="1" spc="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972519" y="2588138"/>
              <a:ext cx="1048752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Clr>
                  <a:srgbClr val="0070C0"/>
                </a:buClr>
                <a:buFont typeface="Wingdings" panose="05000000000000000000" pitchFamily="2" charset="2"/>
                <a:buChar char="q"/>
              </a:pPr>
              <a:r>
                <a:rPr lang="kk-KZ" sz="1600" spc="8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Балықты </a:t>
              </a:r>
              <a:r>
                <a:rPr lang="kk-KZ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салқындатылған және мұздатылған түрде </a:t>
              </a:r>
              <a:r>
                <a:rPr lang="kk-KZ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экспорттауға тыйым салуды</a:t>
              </a:r>
              <a:r>
                <a:rPr lang="kk-KZ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kk-KZ" sz="1600" spc="8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енгізу</a:t>
              </a:r>
              <a:endParaRPr lang="ru-RU" sz="16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01" y="1115875"/>
              <a:ext cx="697710" cy="599213"/>
            </a:xfrm>
            <a:prstGeom prst="rect">
              <a:avLst/>
            </a:prstGeom>
          </p:spPr>
        </p:pic>
        <p:sp>
          <p:nvSpPr>
            <p:cNvPr id="24" name="Прямоугольник 23"/>
            <p:cNvSpPr/>
            <p:nvPr/>
          </p:nvSpPr>
          <p:spPr>
            <a:xfrm>
              <a:off x="1271897" y="3058931"/>
              <a:ext cx="10523613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kk-KZ" sz="1400" spc="8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Балық </a:t>
              </a:r>
              <a:r>
                <a:rPr lang="kk-KZ" sz="14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өңдеу кәсіпорындарының өндірістік қуаттарын </a:t>
              </a:r>
              <a:r>
                <a:rPr lang="kk-KZ" sz="1400" spc="8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толықтыру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kk-KZ" sz="1400" spc="8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Балық </a:t>
              </a:r>
              <a:r>
                <a:rPr lang="kk-KZ" sz="14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өңдеу базасын жаңғырту есебінен балық өнімі экспортының көлемін </a:t>
              </a:r>
              <a:r>
                <a:rPr lang="kk-KZ" sz="1400" spc="8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ұлғайту  </a:t>
              </a:r>
              <a:endParaRPr lang="kk-KZ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kk-KZ" sz="14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Қосылған құны жоғары балық өнімдерін шығару, іскерлік белсенділіктің өсуі</a:t>
              </a:r>
              <a:endPara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Рисунок 15" descr="company.png"/>
            <p:cNvPicPr>
              <a:picLocks noChangeAspect="1"/>
            </p:cNvPicPr>
            <p:nvPr/>
          </p:nvPicPr>
          <p:blipFill>
            <a:blip r:embed="rId5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152005" y="3058931"/>
              <a:ext cx="838322" cy="706207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102801" y="4108293"/>
              <a:ext cx="11852968" cy="338554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  <a:defRPr/>
              </a:pPr>
              <a:r>
                <a:rPr lang="ru-RU" sz="1600" b="1" spc="6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КАСПИЙ ТЕҢІЗІНІҢ БАЛЫҚ РЕСУРСТАРЫН ЖЕТЕ ИГЕРМЕУ</a:t>
              </a:r>
              <a:endParaRPr lang="ru-RU" sz="1600" b="1" spc="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02801" y="5238250"/>
              <a:ext cx="11904008" cy="338554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  <a:defRPr/>
              </a:pPr>
              <a:r>
                <a:rPr lang="ru-RU" sz="1600" b="1" spc="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БРАКОНЬЕРЛІКПЕН КҮРЕСУ ҮШІН ҚАРАЖАТТЫҢ ЖЕТКІЛІКСІЗ БӨЛІНУІ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432156" y="6200885"/>
              <a:ext cx="11034290" cy="56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spcBef>
                  <a:spcPts val="300"/>
                </a:spcBef>
                <a:buFont typeface="Wingdings" panose="05000000000000000000" pitchFamily="2" charset="2"/>
                <a:buChar char="Ø"/>
              </a:pPr>
              <a:r>
                <a:rPr lang="kk-KZ" sz="14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бұзушыға бастапқы деректерді жедел және сапалы толтыру</a:t>
              </a:r>
            </a:p>
            <a:p>
              <a:pPr marL="285750" indent="-285750" algn="just">
                <a:spcBef>
                  <a:spcPts val="300"/>
                </a:spcBef>
                <a:buFont typeface="Wingdings" panose="05000000000000000000" pitchFamily="2" charset="2"/>
                <a:buChar char="Ø"/>
              </a:pPr>
              <a:r>
                <a:rPr lang="ru-RU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браконьерлікпен</a:t>
              </a:r>
              <a:r>
                <a:rPr lang="ru-RU" sz="14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ru-RU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күрес</a:t>
              </a:r>
              <a:r>
                <a:rPr lang="ru-RU" sz="14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ru-RU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тиімділігін</a:t>
              </a:r>
              <a:r>
                <a:rPr lang="ru-RU" sz="14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ru-RU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арттыру</a:t>
              </a:r>
              <a:endPara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743772" y="5856707"/>
              <a:ext cx="1155084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0070C0"/>
                </a:buClr>
                <a:buFont typeface="Wingdings" panose="05000000000000000000" pitchFamily="2" charset="2"/>
                <a:buChar char="q"/>
              </a:pPr>
              <a:r>
                <a:rPr lang="kk-KZ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Инспекцияны толық жабдықтау үшін алдағы 3 жылда қосымша </a:t>
              </a:r>
              <a:r>
                <a:rPr lang="kk-KZ" sz="1600" dirty="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 млрд. теңге </a:t>
              </a:r>
              <a:r>
                <a:rPr lang="kk-KZ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қажет етіледі.</a:t>
              </a:r>
              <a:endPara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835" y="4599836"/>
              <a:ext cx="489642" cy="489642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835" y="6066782"/>
              <a:ext cx="536937" cy="536937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694272" y="4499960"/>
              <a:ext cx="11381330" cy="66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spcBef>
                  <a:spcPts val="600"/>
                </a:spcBef>
                <a:buClr>
                  <a:srgbClr val="0070C0"/>
                </a:buClr>
                <a:buFont typeface="Wingdings" panose="05000000000000000000" pitchFamily="2" charset="2"/>
                <a:buChar char="q"/>
              </a:pPr>
              <a:r>
                <a:rPr lang="ru-RU" sz="16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Заңнамалық</a:t>
              </a:r>
              <a:r>
                <a:rPr lang="ru-RU" sz="16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ru-RU" sz="16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деңгейде</a:t>
              </a:r>
              <a:r>
                <a:rPr lang="ru-RU" sz="16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теңіз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флотын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жеңілдікпен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сатып </a:t>
              </a:r>
              <a:r>
                <a:rPr lang="ru-RU" sz="1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алу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ru-RU" sz="16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мәселесін</a:t>
              </a:r>
              <a:r>
                <a:rPr lang="ru-RU" sz="16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шешу</a:t>
              </a:r>
              <a:endPara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285750" indent="-285750" algn="just">
                <a:spcBef>
                  <a:spcPts val="600"/>
                </a:spcBef>
                <a:buClr>
                  <a:srgbClr val="0070C0"/>
                </a:buClr>
                <a:buFont typeface="Wingdings" panose="05000000000000000000" pitchFamily="2" charset="2"/>
                <a:buChar char="q"/>
              </a:pPr>
              <a:r>
                <a:rPr lang="kk-KZ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Порт қызметтерінің тарифтерін </a:t>
              </a:r>
              <a:r>
                <a:rPr lang="kk-KZ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төмендету</a:t>
              </a:r>
              <a:endPara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03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5413" y="2353889"/>
            <a:ext cx="10657184" cy="104643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Балық өсіру</a:t>
            </a:r>
            <a:endParaRPr lang="ru-RU" sz="6000" dirty="0">
              <a:solidFill>
                <a:srgbClr val="44546A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gray">
          <a:xfrm flipH="1" flipV="1">
            <a:off x="3213100" y="2132856"/>
            <a:ext cx="5760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121917" tIns="60958" rIns="121917" bIns="60958"/>
          <a:lstStyle/>
          <a:p>
            <a:pPr>
              <a:defRPr/>
            </a:pPr>
            <a:endParaRPr lang="ru-RU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gray">
          <a:xfrm flipH="1" flipV="1">
            <a:off x="3264005" y="3813043"/>
            <a:ext cx="5760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121917" tIns="60958" rIns="121917" bIns="60958"/>
          <a:lstStyle/>
          <a:p>
            <a:pPr>
              <a:defRPr/>
            </a:pPr>
            <a:endParaRPr lang="ru-RU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6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02996781"/>
              </p:ext>
            </p:extLst>
          </p:nvPr>
        </p:nvGraphicFramePr>
        <p:xfrm>
          <a:off x="363693" y="1124745"/>
          <a:ext cx="5394311" cy="3374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V="1">
            <a:off x="522225" y="1329520"/>
            <a:ext cx="5184957" cy="1250718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02259" y="2906093"/>
            <a:ext cx="5040000" cy="0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B8FC02-C008-4A14-A8A4-1879CC977829}"/>
              </a:ext>
            </a:extLst>
          </p:cNvPr>
          <p:cNvSpPr txBox="1"/>
          <p:nvPr/>
        </p:nvSpPr>
        <p:spPr>
          <a:xfrm>
            <a:off x="479013" y="590957"/>
            <a:ext cx="5119329" cy="338554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spcAft>
                <a:spcPts val="600"/>
              </a:spcAft>
              <a:defRPr sz="1600" b="1" spc="6">
                <a:solidFill>
                  <a:prstClr val="black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dirty="0" smtClean="0">
                <a:latin typeface="Arial" panose="020B0604020202020204" pitchFamily="34" charset="0"/>
              </a:rPr>
              <a:t>Балық аулау және өсіру, </a:t>
            </a:r>
            <a:r>
              <a:rPr lang="ru-RU" dirty="0">
                <a:latin typeface="Arial" panose="020B0604020202020204" pitchFamily="34" charset="0"/>
              </a:rPr>
              <a:t>млн. </a:t>
            </a:r>
            <a:r>
              <a:rPr lang="ru-RU" dirty="0" smtClean="0">
                <a:latin typeface="Arial" panose="020B0604020202020204" pitchFamily="34" charset="0"/>
              </a:rPr>
              <a:t>тонна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DBDCD3D-80DE-4975-9CFF-7830AA97B47E}"/>
              </a:ext>
            </a:extLst>
          </p:cNvPr>
          <p:cNvSpPr txBox="1"/>
          <p:nvPr/>
        </p:nvSpPr>
        <p:spPr>
          <a:xfrm>
            <a:off x="170541" y="4768027"/>
            <a:ext cx="5777516" cy="1136840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marL="380990" indent="-380990" algn="just" defTabSz="914269">
              <a:lnSpc>
                <a:spcPct val="114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Аквакультура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көлемінің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r>
              <a:rPr lang="ru-RU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сайынғы</a:t>
            </a:r>
            <a:r>
              <a:rPr lang="ru-RU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өсімі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тонна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algn="just" defTabSz="914269">
              <a:lnSpc>
                <a:spcPct val="114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1995-2020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жылдары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аквакультураның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өсімі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kk-KZ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есені </a:t>
            </a:r>
            <a:r>
              <a:rPr lang="kk-KZ" sz="1400" dirty="0">
                <a:latin typeface="Arial" panose="020B0604020202020204" pitchFamily="34" charset="0"/>
                <a:cs typeface="Arial" panose="020B0604020202020204" pitchFamily="34" charset="0"/>
              </a:rPr>
              <a:t>құрады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algn="just" defTabSz="914269">
              <a:lnSpc>
                <a:spcPct val="114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Балық аулау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көлемі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тұрақты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деңгейде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225" y="61129"/>
            <a:ext cx="10877107" cy="40010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218">
              <a:buClr>
                <a:srgbClr val="31859B"/>
              </a:buClr>
              <a:buSzPts val="2000"/>
            </a:pPr>
            <a:r>
              <a:rPr lang="kk-KZ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ӘЛЕМДІК АКВАКУЛЬТУРА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43786" y="474241"/>
            <a:ext cx="1150442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0B8FC02-C008-4A14-A8A4-1879CC977829}"/>
              </a:ext>
            </a:extLst>
          </p:cNvPr>
          <p:cNvSpPr txBox="1"/>
          <p:nvPr/>
        </p:nvSpPr>
        <p:spPr>
          <a:xfrm>
            <a:off x="248876" y="6480565"/>
            <a:ext cx="1632181" cy="338544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defTabSz="914269"/>
            <a:r>
              <a:rPr lang="ru-RU" sz="14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Дереккөз</a:t>
            </a:r>
            <a:r>
              <a:rPr lang="ru-RU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</a:t>
            </a:r>
            <a:endParaRPr lang="en-US" sz="1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776076" y="6485467"/>
            <a:ext cx="482600" cy="486833"/>
          </a:xfrm>
        </p:spPr>
        <p:txBody>
          <a:bodyPr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925101" y="886286"/>
            <a:ext cx="21168" cy="58575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97419634"/>
              </p:ext>
            </p:extLst>
          </p:nvPr>
        </p:nvGraphicFramePr>
        <p:xfrm>
          <a:off x="7386704" y="957752"/>
          <a:ext cx="4461510" cy="89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0B8FC02-C008-4A14-A8A4-1879CC977829}"/>
              </a:ext>
            </a:extLst>
          </p:cNvPr>
          <p:cNvSpPr txBox="1"/>
          <p:nvPr/>
        </p:nvSpPr>
        <p:spPr>
          <a:xfrm>
            <a:off x="6152817" y="589924"/>
            <a:ext cx="5896601" cy="338554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Aft>
                <a:spcPts val="600"/>
              </a:spcAft>
              <a:defRPr sz="1600" b="1" spc="6">
                <a:solidFill>
                  <a:prstClr val="black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err="1" smtClean="0">
                <a:latin typeface="Arial" panose="020B0604020202020204" pitchFamily="34" charset="0"/>
              </a:rPr>
              <a:t>Елдер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бойынша</a:t>
            </a:r>
            <a:r>
              <a:rPr lang="ru-RU" dirty="0" smtClean="0">
                <a:latin typeface="Arial" panose="020B0604020202020204" pitchFamily="34" charset="0"/>
              </a:rPr>
              <a:t> аквакультура </a:t>
            </a:r>
            <a:r>
              <a:rPr lang="ru-RU" dirty="0" err="1" smtClean="0">
                <a:latin typeface="Arial" panose="020B0604020202020204" pitchFamily="34" charset="0"/>
              </a:rPr>
              <a:t>динамикасы</a:t>
            </a:r>
            <a:r>
              <a:rPr lang="ru-RU" dirty="0" smtClean="0">
                <a:latin typeface="Arial" panose="020B0604020202020204" pitchFamily="34" charset="0"/>
              </a:rPr>
              <a:t>, мың тонна</a:t>
            </a:r>
            <a:endParaRPr lang="en-US" dirty="0">
              <a:latin typeface="Arial" panose="020B0604020202020204" pitchFamily="34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200169503"/>
              </p:ext>
            </p:extLst>
          </p:nvPr>
        </p:nvGraphicFramePr>
        <p:xfrm>
          <a:off x="7406061" y="2115310"/>
          <a:ext cx="4442153" cy="890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695820251"/>
              </p:ext>
            </p:extLst>
          </p:nvPr>
        </p:nvGraphicFramePr>
        <p:xfrm>
          <a:off x="7386546" y="3274755"/>
          <a:ext cx="4461668" cy="866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642841223"/>
              </p:ext>
            </p:extLst>
          </p:nvPr>
        </p:nvGraphicFramePr>
        <p:xfrm>
          <a:off x="7399155" y="4371349"/>
          <a:ext cx="4449059" cy="959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36" name="Группа 35"/>
          <p:cNvGrpSpPr/>
          <p:nvPr/>
        </p:nvGrpSpPr>
        <p:grpSpPr>
          <a:xfrm>
            <a:off x="5880369" y="818212"/>
            <a:ext cx="1694220" cy="951879"/>
            <a:chOff x="6216672" y="820314"/>
            <a:chExt cx="1694220" cy="9518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0B8FC02-C008-4A14-A8A4-1879CC977829}"/>
                </a:ext>
              </a:extLst>
            </p:cNvPr>
            <p:cNvSpPr txBox="1"/>
            <p:nvPr/>
          </p:nvSpPr>
          <p:spPr>
            <a:xfrm>
              <a:off x="6216672" y="820314"/>
              <a:ext cx="1694220" cy="338544"/>
            </a:xfrm>
            <a:prstGeom prst="rect">
              <a:avLst/>
            </a:prstGeom>
            <a:noFill/>
          </p:spPr>
          <p:txBody>
            <a:bodyPr wrap="square" lIns="121908" tIns="60955" rIns="121908" bIns="60955" rtlCol="0">
              <a:spAutoFit/>
            </a:bodyPr>
            <a:lstStyle/>
            <a:p>
              <a:pPr algn="ctr" defTabSz="914269"/>
              <a:r>
                <a:rPr lang="kk-KZ" sz="1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Қытай</a:t>
              </a:r>
              <a:endPara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1700" y="1113393"/>
              <a:ext cx="962889" cy="658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5" name="Группа 34"/>
          <p:cNvGrpSpPr/>
          <p:nvPr/>
        </p:nvGrpSpPr>
        <p:grpSpPr>
          <a:xfrm>
            <a:off x="5880369" y="1968493"/>
            <a:ext cx="1694220" cy="952834"/>
            <a:chOff x="6216672" y="2008418"/>
            <a:chExt cx="1694220" cy="95283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0B8FC02-C008-4A14-A8A4-1879CC977829}"/>
                </a:ext>
              </a:extLst>
            </p:cNvPr>
            <p:cNvSpPr txBox="1"/>
            <p:nvPr/>
          </p:nvSpPr>
          <p:spPr>
            <a:xfrm>
              <a:off x="6216672" y="2008418"/>
              <a:ext cx="1694220" cy="338544"/>
            </a:xfrm>
            <a:prstGeom prst="rect">
              <a:avLst/>
            </a:prstGeom>
            <a:noFill/>
          </p:spPr>
          <p:txBody>
            <a:bodyPr wrap="square" lIns="121908" tIns="60955" rIns="121908" bIns="60955" rtlCol="0">
              <a:spAutoFit/>
            </a:bodyPr>
            <a:lstStyle/>
            <a:p>
              <a:pPr algn="ctr" defTabSz="914269"/>
              <a:r>
                <a:rPr lang="kk-KZ" sz="1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Түркия</a:t>
              </a:r>
              <a:endPara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1700" y="2302452"/>
              <a:ext cx="963120" cy="658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4" name="Группа 33"/>
          <p:cNvGrpSpPr/>
          <p:nvPr/>
        </p:nvGrpSpPr>
        <p:grpSpPr>
          <a:xfrm>
            <a:off x="5908460" y="3126572"/>
            <a:ext cx="1694220" cy="940419"/>
            <a:chOff x="6268170" y="3166747"/>
            <a:chExt cx="1694220" cy="94041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0B8FC02-C008-4A14-A8A4-1879CC977829}"/>
                </a:ext>
              </a:extLst>
            </p:cNvPr>
            <p:cNvSpPr txBox="1"/>
            <p:nvPr/>
          </p:nvSpPr>
          <p:spPr>
            <a:xfrm>
              <a:off x="6268170" y="3166747"/>
              <a:ext cx="1694220" cy="338544"/>
            </a:xfrm>
            <a:prstGeom prst="rect">
              <a:avLst/>
            </a:prstGeom>
            <a:noFill/>
          </p:spPr>
          <p:txBody>
            <a:bodyPr wrap="square" lIns="121908" tIns="60955" rIns="121908" bIns="60955" rtlCol="0">
              <a:spAutoFit/>
            </a:bodyPr>
            <a:lstStyle/>
            <a:p>
              <a:pPr algn="ctr" defTabSz="914269"/>
              <a:r>
                <a:rPr lang="kk-KZ" sz="1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Ресей</a:t>
              </a:r>
              <a:endPara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3720" y="3448366"/>
              <a:ext cx="963120" cy="658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4" name="Группа 13"/>
          <p:cNvGrpSpPr/>
          <p:nvPr/>
        </p:nvGrpSpPr>
        <p:grpSpPr>
          <a:xfrm>
            <a:off x="5925101" y="4341782"/>
            <a:ext cx="1694220" cy="950828"/>
            <a:chOff x="6273028" y="4304697"/>
            <a:chExt cx="1694220" cy="95082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0B8FC02-C008-4A14-A8A4-1879CC977829}"/>
                </a:ext>
              </a:extLst>
            </p:cNvPr>
            <p:cNvSpPr txBox="1"/>
            <p:nvPr/>
          </p:nvSpPr>
          <p:spPr>
            <a:xfrm>
              <a:off x="6273028" y="4304697"/>
              <a:ext cx="1694220" cy="338544"/>
            </a:xfrm>
            <a:prstGeom prst="rect">
              <a:avLst/>
            </a:prstGeom>
            <a:noFill/>
          </p:spPr>
          <p:txBody>
            <a:bodyPr wrap="square" lIns="121908" tIns="60955" rIns="121908" bIns="60955" rtlCol="0">
              <a:spAutoFit/>
            </a:bodyPr>
            <a:lstStyle/>
            <a:p>
              <a:pPr algn="ctr" defTabSz="914269"/>
              <a:r>
                <a:rPr lang="kk-KZ" sz="1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Өбекстан</a:t>
              </a:r>
              <a:endPara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3720" y="4596725"/>
              <a:ext cx="972173" cy="658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2EF52189-0D5D-4B64-8E50-7D95879E594A}"/>
              </a:ext>
            </a:extLst>
          </p:cNvPr>
          <p:cNvCxnSpPr>
            <a:cxnSpLocks/>
          </p:cNvCxnSpPr>
          <p:nvPr/>
        </p:nvCxnSpPr>
        <p:spPr>
          <a:xfrm>
            <a:off x="6108294" y="3141467"/>
            <a:ext cx="584240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2EF52189-0D5D-4B64-8E50-7D95879E594A}"/>
              </a:ext>
            </a:extLst>
          </p:cNvPr>
          <p:cNvCxnSpPr>
            <a:cxnSpLocks/>
          </p:cNvCxnSpPr>
          <p:nvPr/>
        </p:nvCxnSpPr>
        <p:spPr>
          <a:xfrm>
            <a:off x="6108294" y="4292018"/>
            <a:ext cx="584240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2EF52189-0D5D-4B64-8E50-7D95879E594A}"/>
              </a:ext>
            </a:extLst>
          </p:cNvPr>
          <p:cNvCxnSpPr>
            <a:cxnSpLocks/>
          </p:cNvCxnSpPr>
          <p:nvPr/>
        </p:nvCxnSpPr>
        <p:spPr>
          <a:xfrm>
            <a:off x="6108294" y="1973849"/>
            <a:ext cx="584240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2EF52189-0D5D-4B64-8E50-7D95879E594A}"/>
              </a:ext>
            </a:extLst>
          </p:cNvPr>
          <p:cNvCxnSpPr>
            <a:cxnSpLocks/>
          </p:cNvCxnSpPr>
          <p:nvPr/>
        </p:nvCxnSpPr>
        <p:spPr>
          <a:xfrm>
            <a:off x="6117819" y="5446517"/>
            <a:ext cx="584240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431656957"/>
              </p:ext>
            </p:extLst>
          </p:nvPr>
        </p:nvGraphicFramePr>
        <p:xfrm>
          <a:off x="7412477" y="5556992"/>
          <a:ext cx="4435738" cy="1171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5935685" y="5601042"/>
            <a:ext cx="1694220" cy="922336"/>
            <a:chOff x="6268170" y="5627448"/>
            <a:chExt cx="1694220" cy="92233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B0B8FC02-C008-4A14-A8A4-1879CC977829}"/>
                </a:ext>
              </a:extLst>
            </p:cNvPr>
            <p:cNvSpPr txBox="1"/>
            <p:nvPr/>
          </p:nvSpPr>
          <p:spPr>
            <a:xfrm>
              <a:off x="6268170" y="5627448"/>
              <a:ext cx="1694220" cy="338544"/>
            </a:xfrm>
            <a:prstGeom prst="rect">
              <a:avLst/>
            </a:prstGeom>
            <a:noFill/>
          </p:spPr>
          <p:txBody>
            <a:bodyPr wrap="square" lIns="121908" tIns="60955" rIns="121908" bIns="60955" rtlCol="0">
              <a:spAutoFit/>
            </a:bodyPr>
            <a:lstStyle/>
            <a:p>
              <a:pPr algn="ctr" defTabSz="914269"/>
              <a:r>
                <a:rPr lang="kk-KZ" sz="1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Қазақстан</a:t>
              </a:r>
              <a:endPara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280" y="5949803"/>
              <a:ext cx="972000" cy="5999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4013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06613" y="47830"/>
            <a:ext cx="9889139" cy="430837"/>
          </a:xfrm>
          <a:prstGeom prst="rect">
            <a:avLst/>
          </a:prstGeom>
        </p:spPr>
        <p:txBody>
          <a:bodyPr wrap="square" lIns="121869" tIns="60935" rIns="121869" bIns="60935">
            <a:spAutoFit/>
          </a:bodyPr>
          <a:lstStyle/>
          <a:p>
            <a:pPr algn="ctr" defTabSz="913402">
              <a:buClr>
                <a:srgbClr val="31859B"/>
              </a:buClr>
              <a:buSzPts val="2000"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ҚАЗАҚСТАНДАҒЫ БАЛЫҚ ӨСІРУ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0" y="487307"/>
            <a:ext cx="12143317" cy="0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56" name="Прямоугольник 55"/>
          <p:cNvSpPr/>
          <p:nvPr/>
        </p:nvSpPr>
        <p:spPr>
          <a:xfrm>
            <a:off x="11796636" y="6478344"/>
            <a:ext cx="441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180353" hangingPunct="0"/>
            <a:r>
              <a:rPr lang="kk-KZ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17</a:t>
            </a:r>
            <a:endParaRPr lang="ru-RU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15042" y="1428710"/>
            <a:ext cx="6353122" cy="3614815"/>
            <a:chOff x="1163713" y="966888"/>
            <a:chExt cx="10809452" cy="5472608"/>
          </a:xfrm>
        </p:grpSpPr>
        <p:grpSp>
          <p:nvGrpSpPr>
            <p:cNvPr id="4" name="Group 35">
              <a:extLst>
                <a:ext uri="{FF2B5EF4-FFF2-40B4-BE49-F238E27FC236}">
                  <a16:creationId xmlns="" xmlns:a16="http://schemas.microsoft.com/office/drawing/2014/main" id="{965B8F52-804C-4624-A8BE-3847965E456B}"/>
                </a:ext>
              </a:extLst>
            </p:cNvPr>
            <p:cNvGrpSpPr/>
            <p:nvPr/>
          </p:nvGrpSpPr>
          <p:grpSpPr>
            <a:xfrm>
              <a:off x="1332676" y="966888"/>
              <a:ext cx="10640489" cy="5472608"/>
              <a:chOff x="768977" y="698907"/>
              <a:chExt cx="6663386" cy="2806154"/>
            </a:xfrm>
            <a:solidFill>
              <a:schemeClr val="accent6">
                <a:lumMod val="40000"/>
                <a:lumOff val="60000"/>
              </a:schemeClr>
            </a:solidFill>
          </p:grpSpPr>
          <p:grpSp>
            <p:nvGrpSpPr>
              <p:cNvPr id="14" name="Group 36">
                <a:extLst>
                  <a:ext uri="{FF2B5EF4-FFF2-40B4-BE49-F238E27FC236}">
                    <a16:creationId xmlns="" xmlns:a16="http://schemas.microsoft.com/office/drawing/2014/main" id="{A2BF55DD-B63D-4D0D-B08B-971B06EA8E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593" y="698907"/>
                <a:ext cx="6532770" cy="2806154"/>
                <a:chOff x="57280" y="1779880"/>
                <a:chExt cx="6063097" cy="3666675"/>
              </a:xfrm>
              <a:grpFill/>
              <a:effectLst/>
            </p:grpSpPr>
            <p:sp>
              <p:nvSpPr>
                <p:cNvPr id="28" name="Freeform 11">
                  <a:extLst>
                    <a:ext uri="{FF2B5EF4-FFF2-40B4-BE49-F238E27FC236}">
                      <a16:creationId xmlns="" xmlns:a16="http://schemas.microsoft.com/office/drawing/2014/main" id="{28CAEE44-D416-42C3-BEC4-237415CCA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2860" y="3653644"/>
                  <a:ext cx="1483074" cy="1339653"/>
                </a:xfrm>
                <a:custGeom>
                  <a:avLst/>
                  <a:gdLst/>
                  <a:ahLst/>
                  <a:cxnLst>
                    <a:cxn ang="0">
                      <a:pos x="107" y="35"/>
                    </a:cxn>
                    <a:cxn ang="0">
                      <a:pos x="125" y="42"/>
                    </a:cxn>
                    <a:cxn ang="0">
                      <a:pos x="152" y="58"/>
                    </a:cxn>
                    <a:cxn ang="0">
                      <a:pos x="180" y="59"/>
                    </a:cxn>
                    <a:cxn ang="0">
                      <a:pos x="185" y="69"/>
                    </a:cxn>
                    <a:cxn ang="0">
                      <a:pos x="183" y="80"/>
                    </a:cxn>
                    <a:cxn ang="0">
                      <a:pos x="189" y="87"/>
                    </a:cxn>
                    <a:cxn ang="0">
                      <a:pos x="190" y="110"/>
                    </a:cxn>
                    <a:cxn ang="0">
                      <a:pos x="198" y="117"/>
                    </a:cxn>
                    <a:cxn ang="0">
                      <a:pos x="197" y="131"/>
                    </a:cxn>
                    <a:cxn ang="0">
                      <a:pos x="193" y="139"/>
                    </a:cxn>
                    <a:cxn ang="0">
                      <a:pos x="195" y="145"/>
                    </a:cxn>
                    <a:cxn ang="0">
                      <a:pos x="165" y="163"/>
                    </a:cxn>
                    <a:cxn ang="0">
                      <a:pos x="160" y="156"/>
                    </a:cxn>
                    <a:cxn ang="0">
                      <a:pos x="161" y="151"/>
                    </a:cxn>
                    <a:cxn ang="0">
                      <a:pos x="159" y="149"/>
                    </a:cxn>
                    <a:cxn ang="0">
                      <a:pos x="157" y="150"/>
                    </a:cxn>
                    <a:cxn ang="0">
                      <a:pos x="151" y="151"/>
                    </a:cxn>
                    <a:cxn ang="0">
                      <a:pos x="151" y="147"/>
                    </a:cxn>
                    <a:cxn ang="0">
                      <a:pos x="147" y="140"/>
                    </a:cxn>
                    <a:cxn ang="0">
                      <a:pos x="144" y="137"/>
                    </a:cxn>
                    <a:cxn ang="0">
                      <a:pos x="139" y="134"/>
                    </a:cxn>
                    <a:cxn ang="0">
                      <a:pos x="135" y="129"/>
                    </a:cxn>
                    <a:cxn ang="0">
                      <a:pos x="132" y="125"/>
                    </a:cxn>
                    <a:cxn ang="0">
                      <a:pos x="129" y="127"/>
                    </a:cxn>
                    <a:cxn ang="0">
                      <a:pos x="125" y="129"/>
                    </a:cxn>
                    <a:cxn ang="0">
                      <a:pos x="118" y="132"/>
                    </a:cxn>
                    <a:cxn ang="0">
                      <a:pos x="113" y="130"/>
                    </a:cxn>
                    <a:cxn ang="0">
                      <a:pos x="99" y="128"/>
                    </a:cxn>
                    <a:cxn ang="0">
                      <a:pos x="93" y="127"/>
                    </a:cxn>
                    <a:cxn ang="0">
                      <a:pos x="88" y="128"/>
                    </a:cxn>
                    <a:cxn ang="0">
                      <a:pos x="78" y="129"/>
                    </a:cxn>
                    <a:cxn ang="0">
                      <a:pos x="65" y="128"/>
                    </a:cxn>
                    <a:cxn ang="0">
                      <a:pos x="61" y="124"/>
                    </a:cxn>
                    <a:cxn ang="0">
                      <a:pos x="59" y="121"/>
                    </a:cxn>
                    <a:cxn ang="0">
                      <a:pos x="56" y="116"/>
                    </a:cxn>
                    <a:cxn ang="0">
                      <a:pos x="51" y="110"/>
                    </a:cxn>
                    <a:cxn ang="0">
                      <a:pos x="50" y="102"/>
                    </a:cxn>
                    <a:cxn ang="0">
                      <a:pos x="46" y="99"/>
                    </a:cxn>
                    <a:cxn ang="0">
                      <a:pos x="42" y="97"/>
                    </a:cxn>
                    <a:cxn ang="0">
                      <a:pos x="38" y="92"/>
                    </a:cxn>
                    <a:cxn ang="0">
                      <a:pos x="35" y="90"/>
                    </a:cxn>
                    <a:cxn ang="0">
                      <a:pos x="28" y="84"/>
                    </a:cxn>
                    <a:cxn ang="0">
                      <a:pos x="24" y="82"/>
                    </a:cxn>
                    <a:cxn ang="0">
                      <a:pos x="20" y="77"/>
                    </a:cxn>
                    <a:cxn ang="0">
                      <a:pos x="17" y="75"/>
                    </a:cxn>
                    <a:cxn ang="0">
                      <a:pos x="10" y="69"/>
                    </a:cxn>
                    <a:cxn ang="0">
                      <a:pos x="7" y="67"/>
                    </a:cxn>
                    <a:cxn ang="0">
                      <a:pos x="2" y="63"/>
                    </a:cxn>
                    <a:cxn ang="0">
                      <a:pos x="0" y="59"/>
                    </a:cxn>
                    <a:cxn ang="0">
                      <a:pos x="8" y="49"/>
                    </a:cxn>
                    <a:cxn ang="0">
                      <a:pos x="18" y="41"/>
                    </a:cxn>
                    <a:cxn ang="0">
                      <a:pos x="35" y="26"/>
                    </a:cxn>
                    <a:cxn ang="0">
                      <a:pos x="44" y="18"/>
                    </a:cxn>
                    <a:cxn ang="0">
                      <a:pos x="51" y="20"/>
                    </a:cxn>
                    <a:cxn ang="0">
                      <a:pos x="59" y="5"/>
                    </a:cxn>
                    <a:cxn ang="0">
                      <a:pos x="70" y="1"/>
                    </a:cxn>
                    <a:cxn ang="0">
                      <a:pos x="81" y="11"/>
                    </a:cxn>
                    <a:cxn ang="0">
                      <a:pos x="92" y="24"/>
                    </a:cxn>
                  </a:cxnLst>
                  <a:rect l="0" t="0" r="r" b="b"/>
                  <a:pathLst>
                    <a:path w="198" h="167">
                      <a:moveTo>
                        <a:pt x="98" y="25"/>
                      </a:moveTo>
                      <a:lnTo>
                        <a:pt x="99" y="27"/>
                      </a:lnTo>
                      <a:lnTo>
                        <a:pt x="99" y="28"/>
                      </a:lnTo>
                      <a:lnTo>
                        <a:pt x="100" y="30"/>
                      </a:lnTo>
                      <a:lnTo>
                        <a:pt x="101" y="31"/>
                      </a:lnTo>
                      <a:lnTo>
                        <a:pt x="102" y="32"/>
                      </a:lnTo>
                      <a:lnTo>
                        <a:pt x="103" y="33"/>
                      </a:lnTo>
                      <a:lnTo>
                        <a:pt x="104" y="34"/>
                      </a:lnTo>
                      <a:lnTo>
                        <a:pt x="106" y="35"/>
                      </a:lnTo>
                      <a:lnTo>
                        <a:pt x="107" y="35"/>
                      </a:lnTo>
                      <a:lnTo>
                        <a:pt x="109" y="36"/>
                      </a:lnTo>
                      <a:lnTo>
                        <a:pt x="110" y="37"/>
                      </a:lnTo>
                      <a:lnTo>
                        <a:pt x="112" y="37"/>
                      </a:lnTo>
                      <a:lnTo>
                        <a:pt x="114" y="38"/>
                      </a:lnTo>
                      <a:lnTo>
                        <a:pt x="116" y="38"/>
                      </a:lnTo>
                      <a:lnTo>
                        <a:pt x="118" y="38"/>
                      </a:lnTo>
                      <a:lnTo>
                        <a:pt x="120" y="39"/>
                      </a:lnTo>
                      <a:lnTo>
                        <a:pt x="121" y="40"/>
                      </a:lnTo>
                      <a:lnTo>
                        <a:pt x="123" y="41"/>
                      </a:lnTo>
                      <a:lnTo>
                        <a:pt x="125" y="42"/>
                      </a:lnTo>
                      <a:lnTo>
                        <a:pt x="127" y="44"/>
                      </a:lnTo>
                      <a:lnTo>
                        <a:pt x="131" y="46"/>
                      </a:lnTo>
                      <a:lnTo>
                        <a:pt x="134" y="48"/>
                      </a:lnTo>
                      <a:lnTo>
                        <a:pt x="138" y="51"/>
                      </a:lnTo>
                      <a:lnTo>
                        <a:pt x="142" y="53"/>
                      </a:lnTo>
                      <a:lnTo>
                        <a:pt x="144" y="54"/>
                      </a:lnTo>
                      <a:lnTo>
                        <a:pt x="146" y="56"/>
                      </a:lnTo>
                      <a:lnTo>
                        <a:pt x="148" y="57"/>
                      </a:lnTo>
                      <a:lnTo>
                        <a:pt x="149" y="58"/>
                      </a:lnTo>
                      <a:lnTo>
                        <a:pt x="152" y="58"/>
                      </a:lnTo>
                      <a:lnTo>
                        <a:pt x="154" y="58"/>
                      </a:lnTo>
                      <a:lnTo>
                        <a:pt x="157" y="58"/>
                      </a:lnTo>
                      <a:lnTo>
                        <a:pt x="159" y="58"/>
                      </a:lnTo>
                      <a:lnTo>
                        <a:pt x="164" y="58"/>
                      </a:lnTo>
                      <a:lnTo>
                        <a:pt x="169" y="58"/>
                      </a:lnTo>
                      <a:lnTo>
                        <a:pt x="171" y="58"/>
                      </a:lnTo>
                      <a:lnTo>
                        <a:pt x="174" y="58"/>
                      </a:lnTo>
                      <a:lnTo>
                        <a:pt x="176" y="58"/>
                      </a:lnTo>
                      <a:lnTo>
                        <a:pt x="178" y="58"/>
                      </a:lnTo>
                      <a:lnTo>
                        <a:pt x="180" y="59"/>
                      </a:lnTo>
                      <a:lnTo>
                        <a:pt x="182" y="59"/>
                      </a:lnTo>
                      <a:lnTo>
                        <a:pt x="184" y="59"/>
                      </a:lnTo>
                      <a:lnTo>
                        <a:pt x="186" y="60"/>
                      </a:lnTo>
                      <a:lnTo>
                        <a:pt x="186" y="61"/>
                      </a:lnTo>
                      <a:lnTo>
                        <a:pt x="186" y="63"/>
                      </a:lnTo>
                      <a:lnTo>
                        <a:pt x="186" y="64"/>
                      </a:lnTo>
                      <a:lnTo>
                        <a:pt x="186" y="65"/>
                      </a:lnTo>
                      <a:lnTo>
                        <a:pt x="186" y="66"/>
                      </a:lnTo>
                      <a:lnTo>
                        <a:pt x="186" y="67"/>
                      </a:lnTo>
                      <a:lnTo>
                        <a:pt x="185" y="69"/>
                      </a:lnTo>
                      <a:lnTo>
                        <a:pt x="184" y="71"/>
                      </a:lnTo>
                      <a:lnTo>
                        <a:pt x="184" y="73"/>
                      </a:lnTo>
                      <a:lnTo>
                        <a:pt x="183" y="75"/>
                      </a:lnTo>
                      <a:lnTo>
                        <a:pt x="183" y="76"/>
                      </a:lnTo>
                      <a:lnTo>
                        <a:pt x="183" y="77"/>
                      </a:lnTo>
                      <a:lnTo>
                        <a:pt x="183" y="77"/>
                      </a:lnTo>
                      <a:lnTo>
                        <a:pt x="183" y="78"/>
                      </a:lnTo>
                      <a:lnTo>
                        <a:pt x="183" y="79"/>
                      </a:lnTo>
                      <a:lnTo>
                        <a:pt x="183" y="79"/>
                      </a:lnTo>
                      <a:lnTo>
                        <a:pt x="183" y="80"/>
                      </a:lnTo>
                      <a:lnTo>
                        <a:pt x="183" y="81"/>
                      </a:lnTo>
                      <a:lnTo>
                        <a:pt x="184" y="82"/>
                      </a:lnTo>
                      <a:lnTo>
                        <a:pt x="184" y="82"/>
                      </a:lnTo>
                      <a:lnTo>
                        <a:pt x="185" y="83"/>
                      </a:lnTo>
                      <a:lnTo>
                        <a:pt x="185" y="84"/>
                      </a:lnTo>
                      <a:lnTo>
                        <a:pt x="187" y="85"/>
                      </a:lnTo>
                      <a:lnTo>
                        <a:pt x="187" y="85"/>
                      </a:lnTo>
                      <a:lnTo>
                        <a:pt x="188" y="86"/>
                      </a:lnTo>
                      <a:lnTo>
                        <a:pt x="188" y="86"/>
                      </a:lnTo>
                      <a:lnTo>
                        <a:pt x="189" y="87"/>
                      </a:lnTo>
                      <a:lnTo>
                        <a:pt x="189" y="88"/>
                      </a:lnTo>
                      <a:lnTo>
                        <a:pt x="189" y="88"/>
                      </a:lnTo>
                      <a:lnTo>
                        <a:pt x="189" y="93"/>
                      </a:lnTo>
                      <a:lnTo>
                        <a:pt x="189" y="98"/>
                      </a:lnTo>
                      <a:lnTo>
                        <a:pt x="189" y="102"/>
                      </a:lnTo>
                      <a:lnTo>
                        <a:pt x="189" y="107"/>
                      </a:lnTo>
                      <a:lnTo>
                        <a:pt x="190" y="108"/>
                      </a:lnTo>
                      <a:lnTo>
                        <a:pt x="190" y="109"/>
                      </a:lnTo>
                      <a:lnTo>
                        <a:pt x="190" y="110"/>
                      </a:lnTo>
                      <a:lnTo>
                        <a:pt x="190" y="110"/>
                      </a:lnTo>
                      <a:lnTo>
                        <a:pt x="191" y="111"/>
                      </a:lnTo>
                      <a:lnTo>
                        <a:pt x="191" y="112"/>
                      </a:lnTo>
                      <a:lnTo>
                        <a:pt x="192" y="112"/>
                      </a:lnTo>
                      <a:lnTo>
                        <a:pt x="193" y="113"/>
                      </a:lnTo>
                      <a:lnTo>
                        <a:pt x="194" y="113"/>
                      </a:lnTo>
                      <a:lnTo>
                        <a:pt x="195" y="114"/>
                      </a:lnTo>
                      <a:lnTo>
                        <a:pt x="196" y="115"/>
                      </a:lnTo>
                      <a:lnTo>
                        <a:pt x="197" y="115"/>
                      </a:lnTo>
                      <a:lnTo>
                        <a:pt x="197" y="116"/>
                      </a:lnTo>
                      <a:lnTo>
                        <a:pt x="198" y="117"/>
                      </a:lnTo>
                      <a:lnTo>
                        <a:pt x="198" y="118"/>
                      </a:lnTo>
                      <a:lnTo>
                        <a:pt x="198" y="120"/>
                      </a:lnTo>
                      <a:lnTo>
                        <a:pt x="198" y="122"/>
                      </a:lnTo>
                      <a:lnTo>
                        <a:pt x="198" y="123"/>
                      </a:lnTo>
                      <a:lnTo>
                        <a:pt x="198" y="125"/>
                      </a:lnTo>
                      <a:lnTo>
                        <a:pt x="198" y="126"/>
                      </a:lnTo>
                      <a:lnTo>
                        <a:pt x="198" y="127"/>
                      </a:lnTo>
                      <a:lnTo>
                        <a:pt x="198" y="129"/>
                      </a:lnTo>
                      <a:lnTo>
                        <a:pt x="197" y="130"/>
                      </a:lnTo>
                      <a:lnTo>
                        <a:pt x="197" y="131"/>
                      </a:lnTo>
                      <a:lnTo>
                        <a:pt x="196" y="132"/>
                      </a:lnTo>
                      <a:lnTo>
                        <a:pt x="196" y="133"/>
                      </a:lnTo>
                      <a:lnTo>
                        <a:pt x="195" y="134"/>
                      </a:lnTo>
                      <a:lnTo>
                        <a:pt x="195" y="135"/>
                      </a:lnTo>
                      <a:lnTo>
                        <a:pt x="194" y="136"/>
                      </a:lnTo>
                      <a:lnTo>
                        <a:pt x="193" y="137"/>
                      </a:lnTo>
                      <a:lnTo>
                        <a:pt x="193" y="137"/>
                      </a:lnTo>
                      <a:lnTo>
                        <a:pt x="192" y="138"/>
                      </a:lnTo>
                      <a:lnTo>
                        <a:pt x="192" y="139"/>
                      </a:lnTo>
                      <a:lnTo>
                        <a:pt x="193" y="139"/>
                      </a:lnTo>
                      <a:lnTo>
                        <a:pt x="193" y="140"/>
                      </a:lnTo>
                      <a:lnTo>
                        <a:pt x="193" y="140"/>
                      </a:lnTo>
                      <a:lnTo>
                        <a:pt x="193" y="141"/>
                      </a:lnTo>
                      <a:lnTo>
                        <a:pt x="194" y="142"/>
                      </a:lnTo>
                      <a:lnTo>
                        <a:pt x="194" y="142"/>
                      </a:lnTo>
                      <a:lnTo>
                        <a:pt x="194" y="143"/>
                      </a:lnTo>
                      <a:lnTo>
                        <a:pt x="195" y="143"/>
                      </a:lnTo>
                      <a:lnTo>
                        <a:pt x="195" y="144"/>
                      </a:lnTo>
                      <a:lnTo>
                        <a:pt x="195" y="144"/>
                      </a:lnTo>
                      <a:lnTo>
                        <a:pt x="195" y="145"/>
                      </a:lnTo>
                      <a:lnTo>
                        <a:pt x="192" y="146"/>
                      </a:lnTo>
                      <a:lnTo>
                        <a:pt x="190" y="148"/>
                      </a:lnTo>
                      <a:lnTo>
                        <a:pt x="188" y="149"/>
                      </a:lnTo>
                      <a:lnTo>
                        <a:pt x="186" y="150"/>
                      </a:lnTo>
                      <a:lnTo>
                        <a:pt x="182" y="153"/>
                      </a:lnTo>
                      <a:lnTo>
                        <a:pt x="178" y="156"/>
                      </a:lnTo>
                      <a:lnTo>
                        <a:pt x="173" y="158"/>
                      </a:lnTo>
                      <a:lnTo>
                        <a:pt x="169" y="161"/>
                      </a:lnTo>
                      <a:lnTo>
                        <a:pt x="167" y="162"/>
                      </a:lnTo>
                      <a:lnTo>
                        <a:pt x="165" y="163"/>
                      </a:lnTo>
                      <a:lnTo>
                        <a:pt x="163" y="165"/>
                      </a:lnTo>
                      <a:lnTo>
                        <a:pt x="161" y="167"/>
                      </a:lnTo>
                      <a:lnTo>
                        <a:pt x="161" y="167"/>
                      </a:lnTo>
                      <a:lnTo>
                        <a:pt x="160" y="167"/>
                      </a:lnTo>
                      <a:lnTo>
                        <a:pt x="160" y="167"/>
                      </a:lnTo>
                      <a:lnTo>
                        <a:pt x="159" y="167"/>
                      </a:lnTo>
                      <a:lnTo>
                        <a:pt x="159" y="157"/>
                      </a:lnTo>
                      <a:lnTo>
                        <a:pt x="160" y="157"/>
                      </a:lnTo>
                      <a:lnTo>
                        <a:pt x="160" y="156"/>
                      </a:lnTo>
                      <a:lnTo>
                        <a:pt x="160" y="156"/>
                      </a:lnTo>
                      <a:lnTo>
                        <a:pt x="160" y="156"/>
                      </a:lnTo>
                      <a:lnTo>
                        <a:pt x="161" y="156"/>
                      </a:lnTo>
                      <a:lnTo>
                        <a:pt x="161" y="155"/>
                      </a:lnTo>
                      <a:lnTo>
                        <a:pt x="161" y="155"/>
                      </a:lnTo>
                      <a:lnTo>
                        <a:pt x="161" y="154"/>
                      </a:lnTo>
                      <a:lnTo>
                        <a:pt x="161" y="153"/>
                      </a:lnTo>
                      <a:lnTo>
                        <a:pt x="161" y="152"/>
                      </a:lnTo>
                      <a:lnTo>
                        <a:pt x="161" y="152"/>
                      </a:lnTo>
                      <a:lnTo>
                        <a:pt x="161" y="151"/>
                      </a:lnTo>
                      <a:lnTo>
                        <a:pt x="161" y="151"/>
                      </a:lnTo>
                      <a:lnTo>
                        <a:pt x="161" y="150"/>
                      </a:lnTo>
                      <a:lnTo>
                        <a:pt x="161" y="150"/>
                      </a:lnTo>
                      <a:lnTo>
                        <a:pt x="160" y="150"/>
                      </a:lnTo>
                      <a:lnTo>
                        <a:pt x="160" y="150"/>
                      </a:lnTo>
                      <a:lnTo>
                        <a:pt x="160" y="150"/>
                      </a:lnTo>
                      <a:lnTo>
                        <a:pt x="159" y="150"/>
                      </a:lnTo>
                      <a:lnTo>
                        <a:pt x="159" y="150"/>
                      </a:lnTo>
                      <a:lnTo>
                        <a:pt x="159" y="149"/>
                      </a:lnTo>
                      <a:lnTo>
                        <a:pt x="159" y="149"/>
                      </a:lnTo>
                      <a:lnTo>
                        <a:pt x="159" y="149"/>
                      </a:lnTo>
                      <a:lnTo>
                        <a:pt x="159" y="149"/>
                      </a:lnTo>
                      <a:lnTo>
                        <a:pt x="159" y="149"/>
                      </a:lnTo>
                      <a:lnTo>
                        <a:pt x="159" y="149"/>
                      </a:lnTo>
                      <a:lnTo>
                        <a:pt x="158" y="149"/>
                      </a:lnTo>
                      <a:lnTo>
                        <a:pt x="158" y="149"/>
                      </a:lnTo>
                      <a:lnTo>
                        <a:pt x="158" y="149"/>
                      </a:lnTo>
                      <a:lnTo>
                        <a:pt x="158" y="150"/>
                      </a:lnTo>
                      <a:lnTo>
                        <a:pt x="158" y="150"/>
                      </a:lnTo>
                      <a:lnTo>
                        <a:pt x="158" y="150"/>
                      </a:lnTo>
                      <a:lnTo>
                        <a:pt x="157" y="150"/>
                      </a:lnTo>
                      <a:lnTo>
                        <a:pt x="157" y="151"/>
                      </a:lnTo>
                      <a:lnTo>
                        <a:pt x="156" y="151"/>
                      </a:lnTo>
                      <a:lnTo>
                        <a:pt x="155" y="151"/>
                      </a:lnTo>
                      <a:lnTo>
                        <a:pt x="155" y="151"/>
                      </a:lnTo>
                      <a:lnTo>
                        <a:pt x="154" y="152"/>
                      </a:lnTo>
                      <a:lnTo>
                        <a:pt x="153" y="152"/>
                      </a:lnTo>
                      <a:lnTo>
                        <a:pt x="153" y="152"/>
                      </a:lnTo>
                      <a:lnTo>
                        <a:pt x="152" y="152"/>
                      </a:lnTo>
                      <a:lnTo>
                        <a:pt x="152" y="151"/>
                      </a:lnTo>
                      <a:lnTo>
                        <a:pt x="151" y="151"/>
                      </a:lnTo>
                      <a:lnTo>
                        <a:pt x="151" y="151"/>
                      </a:lnTo>
                      <a:lnTo>
                        <a:pt x="151" y="150"/>
                      </a:lnTo>
                      <a:lnTo>
                        <a:pt x="151" y="150"/>
                      </a:lnTo>
                      <a:lnTo>
                        <a:pt x="151" y="150"/>
                      </a:lnTo>
                      <a:lnTo>
                        <a:pt x="151" y="149"/>
                      </a:lnTo>
                      <a:lnTo>
                        <a:pt x="151" y="149"/>
                      </a:lnTo>
                      <a:lnTo>
                        <a:pt x="151" y="148"/>
                      </a:lnTo>
                      <a:lnTo>
                        <a:pt x="151" y="148"/>
                      </a:lnTo>
                      <a:lnTo>
                        <a:pt x="151" y="147"/>
                      </a:lnTo>
                      <a:lnTo>
                        <a:pt x="151" y="147"/>
                      </a:lnTo>
                      <a:lnTo>
                        <a:pt x="151" y="147"/>
                      </a:lnTo>
                      <a:lnTo>
                        <a:pt x="151" y="147"/>
                      </a:lnTo>
                      <a:lnTo>
                        <a:pt x="150" y="147"/>
                      </a:lnTo>
                      <a:lnTo>
                        <a:pt x="149" y="147"/>
                      </a:lnTo>
                      <a:lnTo>
                        <a:pt x="149" y="145"/>
                      </a:lnTo>
                      <a:lnTo>
                        <a:pt x="149" y="144"/>
                      </a:lnTo>
                      <a:lnTo>
                        <a:pt x="149" y="143"/>
                      </a:lnTo>
                      <a:lnTo>
                        <a:pt x="148" y="141"/>
                      </a:lnTo>
                      <a:lnTo>
                        <a:pt x="147" y="140"/>
                      </a:lnTo>
                      <a:lnTo>
                        <a:pt x="147" y="140"/>
                      </a:lnTo>
                      <a:lnTo>
                        <a:pt x="146" y="139"/>
                      </a:lnTo>
                      <a:lnTo>
                        <a:pt x="146" y="139"/>
                      </a:lnTo>
                      <a:lnTo>
                        <a:pt x="145" y="138"/>
                      </a:lnTo>
                      <a:lnTo>
                        <a:pt x="145" y="138"/>
                      </a:lnTo>
                      <a:lnTo>
                        <a:pt x="145" y="138"/>
                      </a:lnTo>
                      <a:lnTo>
                        <a:pt x="145" y="137"/>
                      </a:lnTo>
                      <a:lnTo>
                        <a:pt x="144" y="137"/>
                      </a:lnTo>
                      <a:lnTo>
                        <a:pt x="144" y="137"/>
                      </a:lnTo>
                      <a:lnTo>
                        <a:pt x="144" y="137"/>
                      </a:lnTo>
                      <a:lnTo>
                        <a:pt x="144" y="137"/>
                      </a:lnTo>
                      <a:lnTo>
                        <a:pt x="143" y="137"/>
                      </a:lnTo>
                      <a:lnTo>
                        <a:pt x="142" y="137"/>
                      </a:lnTo>
                      <a:lnTo>
                        <a:pt x="142" y="137"/>
                      </a:lnTo>
                      <a:lnTo>
                        <a:pt x="142" y="137"/>
                      </a:lnTo>
                      <a:lnTo>
                        <a:pt x="141" y="137"/>
                      </a:lnTo>
                      <a:lnTo>
                        <a:pt x="141" y="136"/>
                      </a:lnTo>
                      <a:lnTo>
                        <a:pt x="141" y="135"/>
                      </a:lnTo>
                      <a:lnTo>
                        <a:pt x="140" y="135"/>
                      </a:lnTo>
                      <a:lnTo>
                        <a:pt x="140" y="135"/>
                      </a:lnTo>
                      <a:lnTo>
                        <a:pt x="139" y="134"/>
                      </a:lnTo>
                      <a:lnTo>
                        <a:pt x="139" y="134"/>
                      </a:lnTo>
                      <a:lnTo>
                        <a:pt x="138" y="133"/>
                      </a:lnTo>
                      <a:lnTo>
                        <a:pt x="138" y="133"/>
                      </a:lnTo>
                      <a:lnTo>
                        <a:pt x="138" y="132"/>
                      </a:lnTo>
                      <a:lnTo>
                        <a:pt x="137" y="132"/>
                      </a:lnTo>
                      <a:lnTo>
                        <a:pt x="137" y="131"/>
                      </a:lnTo>
                      <a:lnTo>
                        <a:pt x="136" y="131"/>
                      </a:lnTo>
                      <a:lnTo>
                        <a:pt x="136" y="130"/>
                      </a:lnTo>
                      <a:lnTo>
                        <a:pt x="135" y="130"/>
                      </a:lnTo>
                      <a:lnTo>
                        <a:pt x="135" y="129"/>
                      </a:lnTo>
                      <a:lnTo>
                        <a:pt x="135" y="129"/>
                      </a:lnTo>
                      <a:lnTo>
                        <a:pt x="134" y="128"/>
                      </a:lnTo>
                      <a:lnTo>
                        <a:pt x="134" y="128"/>
                      </a:lnTo>
                      <a:lnTo>
                        <a:pt x="134" y="127"/>
                      </a:lnTo>
                      <a:lnTo>
                        <a:pt x="134" y="127"/>
                      </a:lnTo>
                      <a:lnTo>
                        <a:pt x="134" y="126"/>
                      </a:lnTo>
                      <a:lnTo>
                        <a:pt x="133" y="126"/>
                      </a:lnTo>
                      <a:lnTo>
                        <a:pt x="133" y="125"/>
                      </a:lnTo>
                      <a:lnTo>
                        <a:pt x="133" y="125"/>
                      </a:lnTo>
                      <a:lnTo>
                        <a:pt x="132" y="125"/>
                      </a:lnTo>
                      <a:lnTo>
                        <a:pt x="132" y="125"/>
                      </a:lnTo>
                      <a:lnTo>
                        <a:pt x="131" y="125"/>
                      </a:lnTo>
                      <a:lnTo>
                        <a:pt x="131" y="125"/>
                      </a:lnTo>
                      <a:lnTo>
                        <a:pt x="130" y="125"/>
                      </a:lnTo>
                      <a:lnTo>
                        <a:pt x="130" y="126"/>
                      </a:lnTo>
                      <a:lnTo>
                        <a:pt x="130" y="126"/>
                      </a:lnTo>
                      <a:lnTo>
                        <a:pt x="130" y="126"/>
                      </a:lnTo>
                      <a:lnTo>
                        <a:pt x="130" y="127"/>
                      </a:lnTo>
                      <a:lnTo>
                        <a:pt x="129" y="127"/>
                      </a:lnTo>
                      <a:lnTo>
                        <a:pt x="129" y="127"/>
                      </a:lnTo>
                      <a:lnTo>
                        <a:pt x="128" y="127"/>
                      </a:lnTo>
                      <a:lnTo>
                        <a:pt x="128" y="127"/>
                      </a:lnTo>
                      <a:lnTo>
                        <a:pt x="127" y="128"/>
                      </a:lnTo>
                      <a:lnTo>
                        <a:pt x="127" y="128"/>
                      </a:lnTo>
                      <a:lnTo>
                        <a:pt x="126" y="128"/>
                      </a:lnTo>
                      <a:lnTo>
                        <a:pt x="126" y="128"/>
                      </a:lnTo>
                      <a:lnTo>
                        <a:pt x="125" y="128"/>
                      </a:lnTo>
                      <a:lnTo>
                        <a:pt x="125" y="128"/>
                      </a:lnTo>
                      <a:lnTo>
                        <a:pt x="125" y="128"/>
                      </a:lnTo>
                      <a:lnTo>
                        <a:pt x="125" y="129"/>
                      </a:lnTo>
                      <a:lnTo>
                        <a:pt x="125" y="129"/>
                      </a:lnTo>
                      <a:lnTo>
                        <a:pt x="124" y="129"/>
                      </a:lnTo>
                      <a:lnTo>
                        <a:pt x="124" y="130"/>
                      </a:lnTo>
                      <a:lnTo>
                        <a:pt x="124" y="130"/>
                      </a:lnTo>
                      <a:lnTo>
                        <a:pt x="123" y="131"/>
                      </a:lnTo>
                      <a:lnTo>
                        <a:pt x="122" y="131"/>
                      </a:lnTo>
                      <a:lnTo>
                        <a:pt x="121" y="131"/>
                      </a:lnTo>
                      <a:lnTo>
                        <a:pt x="120" y="132"/>
                      </a:lnTo>
                      <a:lnTo>
                        <a:pt x="119" y="132"/>
                      </a:lnTo>
                      <a:lnTo>
                        <a:pt x="118" y="132"/>
                      </a:lnTo>
                      <a:lnTo>
                        <a:pt x="116" y="132"/>
                      </a:lnTo>
                      <a:lnTo>
                        <a:pt x="116" y="131"/>
                      </a:lnTo>
                      <a:lnTo>
                        <a:pt x="116" y="131"/>
                      </a:lnTo>
                      <a:lnTo>
                        <a:pt x="116" y="131"/>
                      </a:lnTo>
                      <a:lnTo>
                        <a:pt x="115" y="131"/>
                      </a:lnTo>
                      <a:lnTo>
                        <a:pt x="115" y="130"/>
                      </a:lnTo>
                      <a:lnTo>
                        <a:pt x="114" y="130"/>
                      </a:lnTo>
                      <a:lnTo>
                        <a:pt x="114" y="130"/>
                      </a:lnTo>
                      <a:lnTo>
                        <a:pt x="113" y="130"/>
                      </a:lnTo>
                      <a:lnTo>
                        <a:pt x="113" y="130"/>
                      </a:lnTo>
                      <a:lnTo>
                        <a:pt x="110" y="130"/>
                      </a:lnTo>
                      <a:lnTo>
                        <a:pt x="106" y="130"/>
                      </a:lnTo>
                      <a:lnTo>
                        <a:pt x="103" y="130"/>
                      </a:lnTo>
                      <a:lnTo>
                        <a:pt x="100" y="130"/>
                      </a:lnTo>
                      <a:lnTo>
                        <a:pt x="100" y="129"/>
                      </a:lnTo>
                      <a:lnTo>
                        <a:pt x="100" y="129"/>
                      </a:lnTo>
                      <a:lnTo>
                        <a:pt x="99" y="129"/>
                      </a:lnTo>
                      <a:lnTo>
                        <a:pt x="99" y="128"/>
                      </a:lnTo>
                      <a:lnTo>
                        <a:pt x="99" y="128"/>
                      </a:lnTo>
                      <a:lnTo>
                        <a:pt x="99" y="128"/>
                      </a:lnTo>
                      <a:lnTo>
                        <a:pt x="98" y="128"/>
                      </a:lnTo>
                      <a:lnTo>
                        <a:pt x="97" y="128"/>
                      </a:lnTo>
                      <a:lnTo>
                        <a:pt x="97" y="128"/>
                      </a:lnTo>
                      <a:lnTo>
                        <a:pt x="96" y="128"/>
                      </a:lnTo>
                      <a:lnTo>
                        <a:pt x="96" y="128"/>
                      </a:lnTo>
                      <a:lnTo>
                        <a:pt x="95" y="128"/>
                      </a:lnTo>
                      <a:lnTo>
                        <a:pt x="94" y="127"/>
                      </a:lnTo>
                      <a:lnTo>
                        <a:pt x="94" y="127"/>
                      </a:lnTo>
                      <a:lnTo>
                        <a:pt x="93" y="127"/>
                      </a:lnTo>
                      <a:lnTo>
                        <a:pt x="93" y="127"/>
                      </a:lnTo>
                      <a:lnTo>
                        <a:pt x="92" y="127"/>
                      </a:lnTo>
                      <a:lnTo>
                        <a:pt x="92" y="127"/>
                      </a:lnTo>
                      <a:lnTo>
                        <a:pt x="91" y="127"/>
                      </a:lnTo>
                      <a:lnTo>
                        <a:pt x="90" y="127"/>
                      </a:lnTo>
                      <a:lnTo>
                        <a:pt x="90" y="127"/>
                      </a:lnTo>
                      <a:lnTo>
                        <a:pt x="89" y="127"/>
                      </a:lnTo>
                      <a:lnTo>
                        <a:pt x="89" y="127"/>
                      </a:lnTo>
                      <a:lnTo>
                        <a:pt x="89" y="127"/>
                      </a:lnTo>
                      <a:lnTo>
                        <a:pt x="88" y="127"/>
                      </a:lnTo>
                      <a:lnTo>
                        <a:pt x="88" y="128"/>
                      </a:lnTo>
                      <a:lnTo>
                        <a:pt x="88" y="128"/>
                      </a:lnTo>
                      <a:lnTo>
                        <a:pt x="86" y="128"/>
                      </a:lnTo>
                      <a:lnTo>
                        <a:pt x="84" y="128"/>
                      </a:lnTo>
                      <a:lnTo>
                        <a:pt x="82" y="128"/>
                      </a:lnTo>
                      <a:lnTo>
                        <a:pt x="80" y="128"/>
                      </a:lnTo>
                      <a:lnTo>
                        <a:pt x="79" y="128"/>
                      </a:lnTo>
                      <a:lnTo>
                        <a:pt x="79" y="128"/>
                      </a:lnTo>
                      <a:lnTo>
                        <a:pt x="78" y="128"/>
                      </a:lnTo>
                      <a:lnTo>
                        <a:pt x="78" y="128"/>
                      </a:lnTo>
                      <a:lnTo>
                        <a:pt x="78" y="129"/>
                      </a:lnTo>
                      <a:lnTo>
                        <a:pt x="78" y="129"/>
                      </a:lnTo>
                      <a:lnTo>
                        <a:pt x="78" y="129"/>
                      </a:lnTo>
                      <a:lnTo>
                        <a:pt x="78" y="130"/>
                      </a:lnTo>
                      <a:lnTo>
                        <a:pt x="68" y="130"/>
                      </a:lnTo>
                      <a:lnTo>
                        <a:pt x="67" y="130"/>
                      </a:lnTo>
                      <a:lnTo>
                        <a:pt x="67" y="130"/>
                      </a:lnTo>
                      <a:lnTo>
                        <a:pt x="66" y="129"/>
                      </a:lnTo>
                      <a:lnTo>
                        <a:pt x="66" y="129"/>
                      </a:lnTo>
                      <a:lnTo>
                        <a:pt x="65" y="129"/>
                      </a:lnTo>
                      <a:lnTo>
                        <a:pt x="65" y="128"/>
                      </a:lnTo>
                      <a:lnTo>
                        <a:pt x="65" y="128"/>
                      </a:lnTo>
                      <a:lnTo>
                        <a:pt x="65" y="128"/>
                      </a:lnTo>
                      <a:lnTo>
                        <a:pt x="64" y="127"/>
                      </a:lnTo>
                      <a:lnTo>
                        <a:pt x="64" y="127"/>
                      </a:lnTo>
                      <a:lnTo>
                        <a:pt x="63" y="126"/>
                      </a:lnTo>
                      <a:lnTo>
                        <a:pt x="63" y="126"/>
                      </a:lnTo>
                      <a:lnTo>
                        <a:pt x="62" y="125"/>
                      </a:lnTo>
                      <a:lnTo>
                        <a:pt x="62" y="125"/>
                      </a:lnTo>
                      <a:lnTo>
                        <a:pt x="62" y="124"/>
                      </a:lnTo>
                      <a:lnTo>
                        <a:pt x="61" y="124"/>
                      </a:lnTo>
                      <a:lnTo>
                        <a:pt x="61" y="123"/>
                      </a:lnTo>
                      <a:lnTo>
                        <a:pt x="61" y="123"/>
                      </a:lnTo>
                      <a:lnTo>
                        <a:pt x="61" y="122"/>
                      </a:lnTo>
                      <a:lnTo>
                        <a:pt x="61" y="122"/>
                      </a:lnTo>
                      <a:lnTo>
                        <a:pt x="61" y="122"/>
                      </a:lnTo>
                      <a:lnTo>
                        <a:pt x="61" y="122"/>
                      </a:lnTo>
                      <a:lnTo>
                        <a:pt x="60" y="122"/>
                      </a:lnTo>
                      <a:lnTo>
                        <a:pt x="60" y="122"/>
                      </a:lnTo>
                      <a:lnTo>
                        <a:pt x="59" y="121"/>
                      </a:lnTo>
                      <a:lnTo>
                        <a:pt x="59" y="121"/>
                      </a:lnTo>
                      <a:lnTo>
                        <a:pt x="59" y="120"/>
                      </a:lnTo>
                      <a:lnTo>
                        <a:pt x="58" y="120"/>
                      </a:lnTo>
                      <a:lnTo>
                        <a:pt x="58" y="119"/>
                      </a:lnTo>
                      <a:lnTo>
                        <a:pt x="57" y="118"/>
                      </a:lnTo>
                      <a:lnTo>
                        <a:pt x="57" y="118"/>
                      </a:lnTo>
                      <a:lnTo>
                        <a:pt x="56" y="117"/>
                      </a:lnTo>
                      <a:lnTo>
                        <a:pt x="56" y="117"/>
                      </a:lnTo>
                      <a:lnTo>
                        <a:pt x="56" y="117"/>
                      </a:lnTo>
                      <a:lnTo>
                        <a:pt x="56" y="116"/>
                      </a:lnTo>
                      <a:lnTo>
                        <a:pt x="56" y="116"/>
                      </a:lnTo>
                      <a:lnTo>
                        <a:pt x="56" y="115"/>
                      </a:lnTo>
                      <a:lnTo>
                        <a:pt x="56" y="115"/>
                      </a:lnTo>
                      <a:lnTo>
                        <a:pt x="56" y="115"/>
                      </a:lnTo>
                      <a:lnTo>
                        <a:pt x="55" y="115"/>
                      </a:lnTo>
                      <a:lnTo>
                        <a:pt x="55" y="115"/>
                      </a:lnTo>
                      <a:lnTo>
                        <a:pt x="54" y="114"/>
                      </a:lnTo>
                      <a:lnTo>
                        <a:pt x="54" y="114"/>
                      </a:lnTo>
                      <a:lnTo>
                        <a:pt x="53" y="112"/>
                      </a:lnTo>
                      <a:lnTo>
                        <a:pt x="52" y="111"/>
                      </a:lnTo>
                      <a:lnTo>
                        <a:pt x="51" y="110"/>
                      </a:lnTo>
                      <a:lnTo>
                        <a:pt x="51" y="110"/>
                      </a:lnTo>
                      <a:lnTo>
                        <a:pt x="50" y="109"/>
                      </a:lnTo>
                      <a:lnTo>
                        <a:pt x="50" y="108"/>
                      </a:lnTo>
                      <a:lnTo>
                        <a:pt x="50" y="107"/>
                      </a:lnTo>
                      <a:lnTo>
                        <a:pt x="50" y="106"/>
                      </a:lnTo>
                      <a:lnTo>
                        <a:pt x="50" y="105"/>
                      </a:lnTo>
                      <a:lnTo>
                        <a:pt x="50" y="104"/>
                      </a:lnTo>
                      <a:lnTo>
                        <a:pt x="50" y="103"/>
                      </a:lnTo>
                      <a:lnTo>
                        <a:pt x="50" y="103"/>
                      </a:lnTo>
                      <a:lnTo>
                        <a:pt x="50" y="102"/>
                      </a:lnTo>
                      <a:lnTo>
                        <a:pt x="50" y="102"/>
                      </a:lnTo>
                      <a:lnTo>
                        <a:pt x="49" y="102"/>
                      </a:lnTo>
                      <a:lnTo>
                        <a:pt x="49" y="102"/>
                      </a:lnTo>
                      <a:lnTo>
                        <a:pt x="49" y="102"/>
                      </a:lnTo>
                      <a:lnTo>
                        <a:pt x="48" y="102"/>
                      </a:lnTo>
                      <a:lnTo>
                        <a:pt x="48" y="101"/>
                      </a:lnTo>
                      <a:lnTo>
                        <a:pt x="47" y="100"/>
                      </a:lnTo>
                      <a:lnTo>
                        <a:pt x="47" y="100"/>
                      </a:lnTo>
                      <a:lnTo>
                        <a:pt x="47" y="100"/>
                      </a:lnTo>
                      <a:lnTo>
                        <a:pt x="46" y="99"/>
                      </a:lnTo>
                      <a:lnTo>
                        <a:pt x="46" y="99"/>
                      </a:lnTo>
                      <a:lnTo>
                        <a:pt x="45" y="98"/>
                      </a:lnTo>
                      <a:lnTo>
                        <a:pt x="45" y="98"/>
                      </a:lnTo>
                      <a:lnTo>
                        <a:pt x="45" y="97"/>
                      </a:lnTo>
                      <a:lnTo>
                        <a:pt x="44" y="97"/>
                      </a:lnTo>
                      <a:lnTo>
                        <a:pt x="44" y="97"/>
                      </a:lnTo>
                      <a:lnTo>
                        <a:pt x="44" y="97"/>
                      </a:lnTo>
                      <a:lnTo>
                        <a:pt x="44" y="97"/>
                      </a:lnTo>
                      <a:lnTo>
                        <a:pt x="43" y="97"/>
                      </a:lnTo>
                      <a:lnTo>
                        <a:pt x="42" y="97"/>
                      </a:lnTo>
                      <a:lnTo>
                        <a:pt x="42" y="96"/>
                      </a:lnTo>
                      <a:lnTo>
                        <a:pt x="41" y="96"/>
                      </a:lnTo>
                      <a:lnTo>
                        <a:pt x="41" y="96"/>
                      </a:lnTo>
                      <a:lnTo>
                        <a:pt x="41" y="96"/>
                      </a:lnTo>
                      <a:lnTo>
                        <a:pt x="40" y="95"/>
                      </a:lnTo>
                      <a:lnTo>
                        <a:pt x="40" y="94"/>
                      </a:lnTo>
                      <a:lnTo>
                        <a:pt x="39" y="93"/>
                      </a:lnTo>
                      <a:lnTo>
                        <a:pt x="39" y="93"/>
                      </a:lnTo>
                      <a:lnTo>
                        <a:pt x="38" y="93"/>
                      </a:lnTo>
                      <a:lnTo>
                        <a:pt x="38" y="92"/>
                      </a:lnTo>
                      <a:lnTo>
                        <a:pt x="37" y="92"/>
                      </a:lnTo>
                      <a:lnTo>
                        <a:pt x="37" y="92"/>
                      </a:lnTo>
                      <a:lnTo>
                        <a:pt x="36" y="92"/>
                      </a:lnTo>
                      <a:lnTo>
                        <a:pt x="36" y="91"/>
                      </a:lnTo>
                      <a:lnTo>
                        <a:pt x="36" y="91"/>
                      </a:lnTo>
                      <a:lnTo>
                        <a:pt x="36" y="90"/>
                      </a:lnTo>
                      <a:lnTo>
                        <a:pt x="36" y="90"/>
                      </a:lnTo>
                      <a:lnTo>
                        <a:pt x="36" y="90"/>
                      </a:lnTo>
                      <a:lnTo>
                        <a:pt x="35" y="90"/>
                      </a:lnTo>
                      <a:lnTo>
                        <a:pt x="35" y="90"/>
                      </a:lnTo>
                      <a:lnTo>
                        <a:pt x="34" y="90"/>
                      </a:lnTo>
                      <a:lnTo>
                        <a:pt x="33" y="89"/>
                      </a:lnTo>
                      <a:lnTo>
                        <a:pt x="33" y="89"/>
                      </a:lnTo>
                      <a:lnTo>
                        <a:pt x="32" y="89"/>
                      </a:lnTo>
                      <a:lnTo>
                        <a:pt x="31" y="88"/>
                      </a:lnTo>
                      <a:lnTo>
                        <a:pt x="30" y="87"/>
                      </a:lnTo>
                      <a:lnTo>
                        <a:pt x="30" y="86"/>
                      </a:lnTo>
                      <a:lnTo>
                        <a:pt x="29" y="85"/>
                      </a:lnTo>
                      <a:lnTo>
                        <a:pt x="28" y="84"/>
                      </a:lnTo>
                      <a:lnTo>
                        <a:pt x="28" y="84"/>
                      </a:lnTo>
                      <a:lnTo>
                        <a:pt x="27" y="84"/>
                      </a:lnTo>
                      <a:lnTo>
                        <a:pt x="26" y="83"/>
                      </a:lnTo>
                      <a:lnTo>
                        <a:pt x="26" y="83"/>
                      </a:lnTo>
                      <a:lnTo>
                        <a:pt x="26" y="82"/>
                      </a:lnTo>
                      <a:lnTo>
                        <a:pt x="26" y="82"/>
                      </a:lnTo>
                      <a:lnTo>
                        <a:pt x="26" y="82"/>
                      </a:lnTo>
                      <a:lnTo>
                        <a:pt x="26" y="82"/>
                      </a:lnTo>
                      <a:lnTo>
                        <a:pt x="25" y="82"/>
                      </a:lnTo>
                      <a:lnTo>
                        <a:pt x="25" y="82"/>
                      </a:lnTo>
                      <a:lnTo>
                        <a:pt x="24" y="82"/>
                      </a:lnTo>
                      <a:lnTo>
                        <a:pt x="23" y="81"/>
                      </a:lnTo>
                      <a:lnTo>
                        <a:pt x="23" y="81"/>
                      </a:lnTo>
                      <a:lnTo>
                        <a:pt x="23" y="81"/>
                      </a:lnTo>
                      <a:lnTo>
                        <a:pt x="22" y="80"/>
                      </a:lnTo>
                      <a:lnTo>
                        <a:pt x="22" y="80"/>
                      </a:lnTo>
                      <a:lnTo>
                        <a:pt x="21" y="79"/>
                      </a:lnTo>
                      <a:lnTo>
                        <a:pt x="21" y="78"/>
                      </a:lnTo>
                      <a:lnTo>
                        <a:pt x="20" y="78"/>
                      </a:lnTo>
                      <a:lnTo>
                        <a:pt x="20" y="78"/>
                      </a:lnTo>
                      <a:lnTo>
                        <a:pt x="20" y="77"/>
                      </a:lnTo>
                      <a:lnTo>
                        <a:pt x="19" y="77"/>
                      </a:lnTo>
                      <a:lnTo>
                        <a:pt x="19" y="77"/>
                      </a:lnTo>
                      <a:lnTo>
                        <a:pt x="18" y="77"/>
                      </a:lnTo>
                      <a:lnTo>
                        <a:pt x="18" y="76"/>
                      </a:lnTo>
                      <a:lnTo>
                        <a:pt x="18" y="76"/>
                      </a:lnTo>
                      <a:lnTo>
                        <a:pt x="18" y="76"/>
                      </a:lnTo>
                      <a:lnTo>
                        <a:pt x="18" y="75"/>
                      </a:lnTo>
                      <a:lnTo>
                        <a:pt x="17" y="75"/>
                      </a:lnTo>
                      <a:lnTo>
                        <a:pt x="17" y="75"/>
                      </a:lnTo>
                      <a:lnTo>
                        <a:pt x="17" y="75"/>
                      </a:lnTo>
                      <a:lnTo>
                        <a:pt x="16" y="75"/>
                      </a:lnTo>
                      <a:lnTo>
                        <a:pt x="16" y="75"/>
                      </a:lnTo>
                      <a:lnTo>
                        <a:pt x="15" y="75"/>
                      </a:lnTo>
                      <a:lnTo>
                        <a:pt x="14" y="74"/>
                      </a:lnTo>
                      <a:lnTo>
                        <a:pt x="14" y="74"/>
                      </a:lnTo>
                      <a:lnTo>
                        <a:pt x="13" y="73"/>
                      </a:lnTo>
                      <a:lnTo>
                        <a:pt x="12" y="72"/>
                      </a:lnTo>
                      <a:lnTo>
                        <a:pt x="11" y="71"/>
                      </a:lnTo>
                      <a:lnTo>
                        <a:pt x="10" y="70"/>
                      </a:lnTo>
                      <a:lnTo>
                        <a:pt x="10" y="69"/>
                      </a:lnTo>
                      <a:lnTo>
                        <a:pt x="9" y="69"/>
                      </a:lnTo>
                      <a:lnTo>
                        <a:pt x="9" y="69"/>
                      </a:lnTo>
                      <a:lnTo>
                        <a:pt x="8" y="68"/>
                      </a:lnTo>
                      <a:lnTo>
                        <a:pt x="8" y="68"/>
                      </a:lnTo>
                      <a:lnTo>
                        <a:pt x="8" y="68"/>
                      </a:lnTo>
                      <a:lnTo>
                        <a:pt x="8" y="67"/>
                      </a:lnTo>
                      <a:lnTo>
                        <a:pt x="8" y="67"/>
                      </a:lnTo>
                      <a:lnTo>
                        <a:pt x="7" y="67"/>
                      </a:lnTo>
                      <a:lnTo>
                        <a:pt x="7" y="67"/>
                      </a:lnTo>
                      <a:lnTo>
                        <a:pt x="7" y="67"/>
                      </a:lnTo>
                      <a:lnTo>
                        <a:pt x="6" y="67"/>
                      </a:lnTo>
                      <a:lnTo>
                        <a:pt x="6" y="67"/>
                      </a:lnTo>
                      <a:lnTo>
                        <a:pt x="5" y="66"/>
                      </a:lnTo>
                      <a:lnTo>
                        <a:pt x="5" y="66"/>
                      </a:lnTo>
                      <a:lnTo>
                        <a:pt x="4" y="66"/>
                      </a:lnTo>
                      <a:lnTo>
                        <a:pt x="4" y="66"/>
                      </a:lnTo>
                      <a:lnTo>
                        <a:pt x="4" y="65"/>
                      </a:lnTo>
                      <a:lnTo>
                        <a:pt x="3" y="64"/>
                      </a:lnTo>
                      <a:lnTo>
                        <a:pt x="2" y="63"/>
                      </a:lnTo>
                      <a:lnTo>
                        <a:pt x="2" y="63"/>
                      </a:lnTo>
                      <a:lnTo>
                        <a:pt x="2" y="63"/>
                      </a:lnTo>
                      <a:lnTo>
                        <a:pt x="1" y="62"/>
                      </a:lnTo>
                      <a:lnTo>
                        <a:pt x="1" y="6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0"/>
                      </a:lnTo>
                      <a:lnTo>
                        <a:pt x="0" y="59"/>
                      </a:lnTo>
                      <a:lnTo>
                        <a:pt x="1" y="58"/>
                      </a:lnTo>
                      <a:lnTo>
                        <a:pt x="1" y="56"/>
                      </a:lnTo>
                      <a:lnTo>
                        <a:pt x="2" y="55"/>
                      </a:lnTo>
                      <a:lnTo>
                        <a:pt x="2" y="54"/>
                      </a:lnTo>
                      <a:lnTo>
                        <a:pt x="3" y="53"/>
                      </a:lnTo>
                      <a:lnTo>
                        <a:pt x="4" y="52"/>
                      </a:lnTo>
                      <a:lnTo>
                        <a:pt x="5" y="51"/>
                      </a:lnTo>
                      <a:lnTo>
                        <a:pt x="6" y="51"/>
                      </a:lnTo>
                      <a:lnTo>
                        <a:pt x="7" y="50"/>
                      </a:lnTo>
                      <a:lnTo>
                        <a:pt x="8" y="49"/>
                      </a:lnTo>
                      <a:lnTo>
                        <a:pt x="9" y="49"/>
                      </a:lnTo>
                      <a:lnTo>
                        <a:pt x="10" y="48"/>
                      </a:lnTo>
                      <a:lnTo>
                        <a:pt x="12" y="47"/>
                      </a:lnTo>
                      <a:lnTo>
                        <a:pt x="13" y="47"/>
                      </a:lnTo>
                      <a:lnTo>
                        <a:pt x="15" y="47"/>
                      </a:lnTo>
                      <a:lnTo>
                        <a:pt x="15" y="46"/>
                      </a:lnTo>
                      <a:lnTo>
                        <a:pt x="16" y="44"/>
                      </a:lnTo>
                      <a:lnTo>
                        <a:pt x="16" y="43"/>
                      </a:lnTo>
                      <a:lnTo>
                        <a:pt x="17" y="42"/>
                      </a:lnTo>
                      <a:lnTo>
                        <a:pt x="18" y="41"/>
                      </a:lnTo>
                      <a:lnTo>
                        <a:pt x="19" y="41"/>
                      </a:lnTo>
                      <a:lnTo>
                        <a:pt x="20" y="39"/>
                      </a:lnTo>
                      <a:lnTo>
                        <a:pt x="22" y="37"/>
                      </a:lnTo>
                      <a:lnTo>
                        <a:pt x="24" y="35"/>
                      </a:lnTo>
                      <a:lnTo>
                        <a:pt x="26" y="34"/>
                      </a:lnTo>
                      <a:lnTo>
                        <a:pt x="28" y="32"/>
                      </a:lnTo>
                      <a:lnTo>
                        <a:pt x="30" y="31"/>
                      </a:lnTo>
                      <a:lnTo>
                        <a:pt x="32" y="29"/>
                      </a:lnTo>
                      <a:lnTo>
                        <a:pt x="33" y="28"/>
                      </a:lnTo>
                      <a:lnTo>
                        <a:pt x="35" y="26"/>
                      </a:lnTo>
                      <a:lnTo>
                        <a:pt x="37" y="25"/>
                      </a:lnTo>
                      <a:lnTo>
                        <a:pt x="39" y="23"/>
                      </a:lnTo>
                      <a:lnTo>
                        <a:pt x="39" y="22"/>
                      </a:lnTo>
                      <a:lnTo>
                        <a:pt x="40" y="21"/>
                      </a:lnTo>
                      <a:lnTo>
                        <a:pt x="41" y="20"/>
                      </a:lnTo>
                      <a:lnTo>
                        <a:pt x="41" y="19"/>
                      </a:lnTo>
                      <a:lnTo>
                        <a:pt x="42" y="18"/>
                      </a:lnTo>
                      <a:lnTo>
                        <a:pt x="43" y="18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5" y="19"/>
                      </a:lnTo>
                      <a:lnTo>
                        <a:pt x="45" y="19"/>
                      </a:lnTo>
                      <a:lnTo>
                        <a:pt x="46" y="19"/>
                      </a:lnTo>
                      <a:lnTo>
                        <a:pt x="47" y="20"/>
                      </a:lnTo>
                      <a:lnTo>
                        <a:pt x="48" y="20"/>
                      </a:lnTo>
                      <a:lnTo>
                        <a:pt x="48" y="20"/>
                      </a:lnTo>
                      <a:lnTo>
                        <a:pt x="49" y="20"/>
                      </a:lnTo>
                      <a:lnTo>
                        <a:pt x="50" y="20"/>
                      </a:lnTo>
                      <a:lnTo>
                        <a:pt x="50" y="20"/>
                      </a:lnTo>
                      <a:lnTo>
                        <a:pt x="51" y="20"/>
                      </a:lnTo>
                      <a:lnTo>
                        <a:pt x="52" y="19"/>
                      </a:lnTo>
                      <a:lnTo>
                        <a:pt x="53" y="18"/>
                      </a:lnTo>
                      <a:lnTo>
                        <a:pt x="54" y="17"/>
                      </a:lnTo>
                      <a:lnTo>
                        <a:pt x="55" y="15"/>
                      </a:lnTo>
                      <a:lnTo>
                        <a:pt x="55" y="14"/>
                      </a:lnTo>
                      <a:lnTo>
                        <a:pt x="56" y="12"/>
                      </a:lnTo>
                      <a:lnTo>
                        <a:pt x="57" y="9"/>
                      </a:lnTo>
                      <a:lnTo>
                        <a:pt x="58" y="8"/>
                      </a:lnTo>
                      <a:lnTo>
                        <a:pt x="58" y="7"/>
                      </a:lnTo>
                      <a:lnTo>
                        <a:pt x="59" y="5"/>
                      </a:lnTo>
                      <a:lnTo>
                        <a:pt x="60" y="4"/>
                      </a:lnTo>
                      <a:lnTo>
                        <a:pt x="61" y="3"/>
                      </a:lnTo>
                      <a:lnTo>
                        <a:pt x="62" y="2"/>
                      </a:lnTo>
                      <a:lnTo>
                        <a:pt x="63" y="1"/>
                      </a:lnTo>
                      <a:lnTo>
                        <a:pt x="64" y="1"/>
                      </a:lnTo>
                      <a:lnTo>
                        <a:pt x="65" y="0"/>
                      </a:lnTo>
                      <a:lnTo>
                        <a:pt x="66" y="1"/>
                      </a:lnTo>
                      <a:lnTo>
                        <a:pt x="68" y="1"/>
                      </a:lnTo>
                      <a:lnTo>
                        <a:pt x="69" y="1"/>
                      </a:lnTo>
                      <a:lnTo>
                        <a:pt x="70" y="1"/>
                      </a:lnTo>
                      <a:lnTo>
                        <a:pt x="71" y="2"/>
                      </a:lnTo>
                      <a:lnTo>
                        <a:pt x="73" y="3"/>
                      </a:lnTo>
                      <a:lnTo>
                        <a:pt x="74" y="3"/>
                      </a:lnTo>
                      <a:lnTo>
                        <a:pt x="75" y="4"/>
                      </a:lnTo>
                      <a:lnTo>
                        <a:pt x="76" y="5"/>
                      </a:lnTo>
                      <a:lnTo>
                        <a:pt x="76" y="5"/>
                      </a:lnTo>
                      <a:lnTo>
                        <a:pt x="77" y="6"/>
                      </a:lnTo>
                      <a:lnTo>
                        <a:pt x="78" y="7"/>
                      </a:lnTo>
                      <a:lnTo>
                        <a:pt x="80" y="9"/>
                      </a:lnTo>
                      <a:lnTo>
                        <a:pt x="81" y="11"/>
                      </a:lnTo>
                      <a:lnTo>
                        <a:pt x="82" y="13"/>
                      </a:lnTo>
                      <a:lnTo>
                        <a:pt x="84" y="15"/>
                      </a:lnTo>
                      <a:lnTo>
                        <a:pt x="85" y="17"/>
                      </a:lnTo>
                      <a:lnTo>
                        <a:pt x="87" y="19"/>
                      </a:lnTo>
                      <a:lnTo>
                        <a:pt x="87" y="20"/>
                      </a:lnTo>
                      <a:lnTo>
                        <a:pt x="88" y="21"/>
                      </a:lnTo>
                      <a:lnTo>
                        <a:pt x="89" y="22"/>
                      </a:lnTo>
                      <a:lnTo>
                        <a:pt x="90" y="23"/>
                      </a:lnTo>
                      <a:lnTo>
                        <a:pt x="91" y="23"/>
                      </a:lnTo>
                      <a:lnTo>
                        <a:pt x="92" y="24"/>
                      </a:lnTo>
                      <a:lnTo>
                        <a:pt x="93" y="25"/>
                      </a:lnTo>
                      <a:lnTo>
                        <a:pt x="95" y="25"/>
                      </a:lnTo>
                      <a:lnTo>
                        <a:pt x="95" y="25"/>
                      </a:lnTo>
                      <a:lnTo>
                        <a:pt x="96" y="25"/>
                      </a:lnTo>
                      <a:lnTo>
                        <a:pt x="97" y="25"/>
                      </a:lnTo>
                      <a:lnTo>
                        <a:pt x="98" y="25"/>
                      </a:ln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E7E6E6">
                      <a:lumMod val="50000"/>
                    </a:srgb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1218356"/>
                  <a:endParaRPr lang="en-US" sz="2133" kern="0" dirty="0">
                    <a:ln>
                      <a:solidFill>
                        <a:prstClr val="black"/>
                      </a:solidFill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16" name="Freeform 12">
                  <a:extLst>
                    <a:ext uri="{FF2B5EF4-FFF2-40B4-BE49-F238E27FC236}">
                      <a16:creationId xmlns="" xmlns:a16="http://schemas.microsoft.com/office/drawing/2014/main" id="{2B9F6E68-F577-4460-83C7-DF179A239D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29" y="3876163"/>
                  <a:ext cx="1068508" cy="1252736"/>
                </a:xfrm>
                <a:custGeom>
                  <a:avLst/>
                  <a:gdLst/>
                  <a:ahLst/>
                  <a:cxnLst>
                    <a:cxn ang="0">
                      <a:pos x="141" y="28"/>
                    </a:cxn>
                    <a:cxn ang="0">
                      <a:pos x="142" y="39"/>
                    </a:cxn>
                    <a:cxn ang="0">
                      <a:pos x="134" y="42"/>
                    </a:cxn>
                    <a:cxn ang="0">
                      <a:pos x="125" y="45"/>
                    </a:cxn>
                    <a:cxn ang="0">
                      <a:pos x="112" y="143"/>
                    </a:cxn>
                    <a:cxn ang="0">
                      <a:pos x="96" y="149"/>
                    </a:cxn>
                    <a:cxn ang="0">
                      <a:pos x="92" y="138"/>
                    </a:cxn>
                    <a:cxn ang="0">
                      <a:pos x="87" y="129"/>
                    </a:cxn>
                    <a:cxn ang="0">
                      <a:pos x="75" y="118"/>
                    </a:cxn>
                    <a:cxn ang="0">
                      <a:pos x="47" y="120"/>
                    </a:cxn>
                    <a:cxn ang="0">
                      <a:pos x="38" y="125"/>
                    </a:cxn>
                    <a:cxn ang="0">
                      <a:pos x="34" y="124"/>
                    </a:cxn>
                    <a:cxn ang="0">
                      <a:pos x="35" y="118"/>
                    </a:cxn>
                    <a:cxn ang="0">
                      <a:pos x="41" y="110"/>
                    </a:cxn>
                    <a:cxn ang="0">
                      <a:pos x="43" y="104"/>
                    </a:cxn>
                    <a:cxn ang="0">
                      <a:pos x="42" y="98"/>
                    </a:cxn>
                    <a:cxn ang="0">
                      <a:pos x="34" y="93"/>
                    </a:cxn>
                    <a:cxn ang="0">
                      <a:pos x="25" y="86"/>
                    </a:cxn>
                    <a:cxn ang="0">
                      <a:pos x="21" y="81"/>
                    </a:cxn>
                    <a:cxn ang="0">
                      <a:pos x="16" y="81"/>
                    </a:cxn>
                    <a:cxn ang="0">
                      <a:pos x="16" y="71"/>
                    </a:cxn>
                    <a:cxn ang="0">
                      <a:pos x="12" y="55"/>
                    </a:cxn>
                    <a:cxn ang="0">
                      <a:pos x="11" y="46"/>
                    </a:cxn>
                    <a:cxn ang="0">
                      <a:pos x="6" y="42"/>
                    </a:cxn>
                    <a:cxn ang="0">
                      <a:pos x="0" y="39"/>
                    </a:cxn>
                    <a:cxn ang="0">
                      <a:pos x="0" y="36"/>
                    </a:cxn>
                    <a:cxn ang="0">
                      <a:pos x="3" y="33"/>
                    </a:cxn>
                    <a:cxn ang="0">
                      <a:pos x="12" y="35"/>
                    </a:cxn>
                    <a:cxn ang="0">
                      <a:pos x="14" y="37"/>
                    </a:cxn>
                    <a:cxn ang="0">
                      <a:pos x="16" y="39"/>
                    </a:cxn>
                    <a:cxn ang="0">
                      <a:pos x="24" y="40"/>
                    </a:cxn>
                    <a:cxn ang="0">
                      <a:pos x="29" y="39"/>
                    </a:cxn>
                    <a:cxn ang="0">
                      <a:pos x="22" y="32"/>
                    </a:cxn>
                    <a:cxn ang="0">
                      <a:pos x="20" y="26"/>
                    </a:cxn>
                    <a:cxn ang="0">
                      <a:pos x="23" y="25"/>
                    </a:cxn>
                    <a:cxn ang="0">
                      <a:pos x="28" y="19"/>
                    </a:cxn>
                    <a:cxn ang="0">
                      <a:pos x="33" y="16"/>
                    </a:cxn>
                    <a:cxn ang="0">
                      <a:pos x="39" y="16"/>
                    </a:cxn>
                    <a:cxn ang="0">
                      <a:pos x="50" y="21"/>
                    </a:cxn>
                    <a:cxn ang="0">
                      <a:pos x="59" y="25"/>
                    </a:cxn>
                    <a:cxn ang="0">
                      <a:pos x="78" y="30"/>
                    </a:cxn>
                    <a:cxn ang="0">
                      <a:pos x="85" y="32"/>
                    </a:cxn>
                    <a:cxn ang="0">
                      <a:pos x="80" y="34"/>
                    </a:cxn>
                    <a:cxn ang="0">
                      <a:pos x="80" y="37"/>
                    </a:cxn>
                    <a:cxn ang="0">
                      <a:pos x="86" y="39"/>
                    </a:cxn>
                    <a:cxn ang="0">
                      <a:pos x="93" y="38"/>
                    </a:cxn>
                    <a:cxn ang="0">
                      <a:pos x="92" y="30"/>
                    </a:cxn>
                    <a:cxn ang="0">
                      <a:pos x="91" y="22"/>
                    </a:cxn>
                    <a:cxn ang="0">
                      <a:pos x="88" y="20"/>
                    </a:cxn>
                    <a:cxn ang="0">
                      <a:pos x="84" y="21"/>
                    </a:cxn>
                    <a:cxn ang="0">
                      <a:pos x="80" y="23"/>
                    </a:cxn>
                    <a:cxn ang="0">
                      <a:pos x="75" y="23"/>
                    </a:cxn>
                    <a:cxn ang="0">
                      <a:pos x="70" y="19"/>
                    </a:cxn>
                    <a:cxn ang="0">
                      <a:pos x="68" y="12"/>
                    </a:cxn>
                    <a:cxn ang="0">
                      <a:pos x="72" y="6"/>
                    </a:cxn>
                    <a:cxn ang="0">
                      <a:pos x="83" y="3"/>
                    </a:cxn>
                    <a:cxn ang="0">
                      <a:pos x="94" y="2"/>
                    </a:cxn>
                    <a:cxn ang="0">
                      <a:pos x="106" y="2"/>
                    </a:cxn>
                    <a:cxn ang="0">
                      <a:pos x="116" y="4"/>
                    </a:cxn>
                    <a:cxn ang="0">
                      <a:pos x="118" y="0"/>
                    </a:cxn>
                    <a:cxn ang="0">
                      <a:pos x="125" y="6"/>
                    </a:cxn>
                    <a:cxn ang="0">
                      <a:pos x="134" y="13"/>
                    </a:cxn>
                  </a:cxnLst>
                  <a:rect l="0" t="0" r="r" b="b"/>
                  <a:pathLst>
                    <a:path w="143" h="156">
                      <a:moveTo>
                        <a:pt x="141" y="15"/>
                      </a:moveTo>
                      <a:lnTo>
                        <a:pt x="141" y="16"/>
                      </a:lnTo>
                      <a:lnTo>
                        <a:pt x="141" y="18"/>
                      </a:lnTo>
                      <a:lnTo>
                        <a:pt x="141" y="20"/>
                      </a:lnTo>
                      <a:lnTo>
                        <a:pt x="141" y="21"/>
                      </a:lnTo>
                      <a:lnTo>
                        <a:pt x="141" y="25"/>
                      </a:lnTo>
                      <a:lnTo>
                        <a:pt x="141" y="28"/>
                      </a:lnTo>
                      <a:lnTo>
                        <a:pt x="141" y="30"/>
                      </a:lnTo>
                      <a:lnTo>
                        <a:pt x="141" y="32"/>
                      </a:lnTo>
                      <a:lnTo>
                        <a:pt x="141" y="33"/>
                      </a:lnTo>
                      <a:lnTo>
                        <a:pt x="141" y="35"/>
                      </a:lnTo>
                      <a:lnTo>
                        <a:pt x="142" y="36"/>
                      </a:lnTo>
                      <a:lnTo>
                        <a:pt x="142" y="38"/>
                      </a:lnTo>
                      <a:lnTo>
                        <a:pt x="142" y="39"/>
                      </a:lnTo>
                      <a:lnTo>
                        <a:pt x="143" y="40"/>
                      </a:lnTo>
                      <a:lnTo>
                        <a:pt x="142" y="40"/>
                      </a:lnTo>
                      <a:lnTo>
                        <a:pt x="141" y="41"/>
                      </a:lnTo>
                      <a:lnTo>
                        <a:pt x="140" y="41"/>
                      </a:lnTo>
                      <a:lnTo>
                        <a:pt x="139" y="41"/>
                      </a:lnTo>
                      <a:lnTo>
                        <a:pt x="136" y="42"/>
                      </a:lnTo>
                      <a:lnTo>
                        <a:pt x="134" y="42"/>
                      </a:lnTo>
                      <a:lnTo>
                        <a:pt x="131" y="43"/>
                      </a:lnTo>
                      <a:lnTo>
                        <a:pt x="130" y="43"/>
                      </a:lnTo>
                      <a:lnTo>
                        <a:pt x="129" y="43"/>
                      </a:lnTo>
                      <a:lnTo>
                        <a:pt x="127" y="43"/>
                      </a:lnTo>
                      <a:lnTo>
                        <a:pt x="126" y="44"/>
                      </a:lnTo>
                      <a:lnTo>
                        <a:pt x="125" y="44"/>
                      </a:lnTo>
                      <a:lnTo>
                        <a:pt x="125" y="45"/>
                      </a:lnTo>
                      <a:lnTo>
                        <a:pt x="123" y="59"/>
                      </a:lnTo>
                      <a:lnTo>
                        <a:pt x="121" y="73"/>
                      </a:lnTo>
                      <a:lnTo>
                        <a:pt x="120" y="87"/>
                      </a:lnTo>
                      <a:lnTo>
                        <a:pt x="118" y="101"/>
                      </a:lnTo>
                      <a:lnTo>
                        <a:pt x="116" y="115"/>
                      </a:lnTo>
                      <a:lnTo>
                        <a:pt x="114" y="129"/>
                      </a:lnTo>
                      <a:lnTo>
                        <a:pt x="112" y="143"/>
                      </a:lnTo>
                      <a:lnTo>
                        <a:pt x="110" y="156"/>
                      </a:lnTo>
                      <a:lnTo>
                        <a:pt x="100" y="156"/>
                      </a:lnTo>
                      <a:lnTo>
                        <a:pt x="99" y="155"/>
                      </a:lnTo>
                      <a:lnTo>
                        <a:pt x="99" y="154"/>
                      </a:lnTo>
                      <a:lnTo>
                        <a:pt x="98" y="152"/>
                      </a:lnTo>
                      <a:lnTo>
                        <a:pt x="97" y="151"/>
                      </a:lnTo>
                      <a:lnTo>
                        <a:pt x="96" y="149"/>
                      </a:lnTo>
                      <a:lnTo>
                        <a:pt x="94" y="146"/>
                      </a:lnTo>
                      <a:lnTo>
                        <a:pt x="94" y="145"/>
                      </a:lnTo>
                      <a:lnTo>
                        <a:pt x="93" y="144"/>
                      </a:lnTo>
                      <a:lnTo>
                        <a:pt x="93" y="143"/>
                      </a:lnTo>
                      <a:lnTo>
                        <a:pt x="92" y="141"/>
                      </a:lnTo>
                      <a:lnTo>
                        <a:pt x="92" y="140"/>
                      </a:lnTo>
                      <a:lnTo>
                        <a:pt x="92" y="138"/>
                      </a:lnTo>
                      <a:lnTo>
                        <a:pt x="91" y="136"/>
                      </a:lnTo>
                      <a:lnTo>
                        <a:pt x="91" y="135"/>
                      </a:lnTo>
                      <a:lnTo>
                        <a:pt x="90" y="133"/>
                      </a:lnTo>
                      <a:lnTo>
                        <a:pt x="90" y="132"/>
                      </a:lnTo>
                      <a:lnTo>
                        <a:pt x="89" y="131"/>
                      </a:lnTo>
                      <a:lnTo>
                        <a:pt x="88" y="130"/>
                      </a:lnTo>
                      <a:lnTo>
                        <a:pt x="87" y="129"/>
                      </a:lnTo>
                      <a:lnTo>
                        <a:pt x="86" y="128"/>
                      </a:lnTo>
                      <a:lnTo>
                        <a:pt x="84" y="126"/>
                      </a:lnTo>
                      <a:lnTo>
                        <a:pt x="81" y="124"/>
                      </a:lnTo>
                      <a:lnTo>
                        <a:pt x="79" y="122"/>
                      </a:lnTo>
                      <a:lnTo>
                        <a:pt x="77" y="120"/>
                      </a:lnTo>
                      <a:lnTo>
                        <a:pt x="76" y="119"/>
                      </a:lnTo>
                      <a:lnTo>
                        <a:pt x="75" y="118"/>
                      </a:lnTo>
                      <a:lnTo>
                        <a:pt x="69" y="118"/>
                      </a:lnTo>
                      <a:lnTo>
                        <a:pt x="63" y="118"/>
                      </a:lnTo>
                      <a:lnTo>
                        <a:pt x="57" y="118"/>
                      </a:lnTo>
                      <a:lnTo>
                        <a:pt x="51" y="118"/>
                      </a:lnTo>
                      <a:lnTo>
                        <a:pt x="50" y="119"/>
                      </a:lnTo>
                      <a:lnTo>
                        <a:pt x="49" y="119"/>
                      </a:lnTo>
                      <a:lnTo>
                        <a:pt x="47" y="120"/>
                      </a:lnTo>
                      <a:lnTo>
                        <a:pt x="45" y="121"/>
                      </a:lnTo>
                      <a:lnTo>
                        <a:pt x="43" y="122"/>
                      </a:lnTo>
                      <a:lnTo>
                        <a:pt x="42" y="123"/>
                      </a:lnTo>
                      <a:lnTo>
                        <a:pt x="41" y="123"/>
                      </a:lnTo>
                      <a:lnTo>
                        <a:pt x="40" y="124"/>
                      </a:lnTo>
                      <a:lnTo>
                        <a:pt x="39" y="124"/>
                      </a:lnTo>
                      <a:lnTo>
                        <a:pt x="38" y="125"/>
                      </a:lnTo>
                      <a:lnTo>
                        <a:pt x="37" y="126"/>
                      </a:lnTo>
                      <a:lnTo>
                        <a:pt x="37" y="127"/>
                      </a:lnTo>
                      <a:lnTo>
                        <a:pt x="36" y="128"/>
                      </a:lnTo>
                      <a:lnTo>
                        <a:pt x="36" y="127"/>
                      </a:lnTo>
                      <a:lnTo>
                        <a:pt x="35" y="126"/>
                      </a:lnTo>
                      <a:lnTo>
                        <a:pt x="35" y="125"/>
                      </a:lnTo>
                      <a:lnTo>
                        <a:pt x="34" y="124"/>
                      </a:lnTo>
                      <a:lnTo>
                        <a:pt x="34" y="123"/>
                      </a:lnTo>
                      <a:lnTo>
                        <a:pt x="34" y="122"/>
                      </a:lnTo>
                      <a:lnTo>
                        <a:pt x="34" y="121"/>
                      </a:lnTo>
                      <a:lnTo>
                        <a:pt x="34" y="120"/>
                      </a:lnTo>
                      <a:lnTo>
                        <a:pt x="35" y="120"/>
                      </a:lnTo>
                      <a:lnTo>
                        <a:pt x="35" y="119"/>
                      </a:lnTo>
                      <a:lnTo>
                        <a:pt x="35" y="118"/>
                      </a:lnTo>
                      <a:lnTo>
                        <a:pt x="36" y="117"/>
                      </a:lnTo>
                      <a:lnTo>
                        <a:pt x="36" y="117"/>
                      </a:lnTo>
                      <a:lnTo>
                        <a:pt x="36" y="116"/>
                      </a:lnTo>
                      <a:lnTo>
                        <a:pt x="37" y="114"/>
                      </a:lnTo>
                      <a:lnTo>
                        <a:pt x="38" y="113"/>
                      </a:lnTo>
                      <a:lnTo>
                        <a:pt x="40" y="112"/>
                      </a:lnTo>
                      <a:lnTo>
                        <a:pt x="41" y="110"/>
                      </a:lnTo>
                      <a:lnTo>
                        <a:pt x="41" y="110"/>
                      </a:lnTo>
                      <a:lnTo>
                        <a:pt x="42" y="109"/>
                      </a:lnTo>
                      <a:lnTo>
                        <a:pt x="42" y="108"/>
                      </a:lnTo>
                      <a:lnTo>
                        <a:pt x="42" y="107"/>
                      </a:lnTo>
                      <a:lnTo>
                        <a:pt x="43" y="106"/>
                      </a:lnTo>
                      <a:lnTo>
                        <a:pt x="43" y="105"/>
                      </a:lnTo>
                      <a:lnTo>
                        <a:pt x="43" y="104"/>
                      </a:lnTo>
                      <a:lnTo>
                        <a:pt x="43" y="104"/>
                      </a:lnTo>
                      <a:lnTo>
                        <a:pt x="43" y="102"/>
                      </a:lnTo>
                      <a:lnTo>
                        <a:pt x="43" y="101"/>
                      </a:lnTo>
                      <a:lnTo>
                        <a:pt x="43" y="101"/>
                      </a:lnTo>
                      <a:lnTo>
                        <a:pt x="43" y="100"/>
                      </a:lnTo>
                      <a:lnTo>
                        <a:pt x="42" y="99"/>
                      </a:lnTo>
                      <a:lnTo>
                        <a:pt x="42" y="98"/>
                      </a:lnTo>
                      <a:lnTo>
                        <a:pt x="41" y="97"/>
                      </a:lnTo>
                      <a:lnTo>
                        <a:pt x="40" y="96"/>
                      </a:lnTo>
                      <a:lnTo>
                        <a:pt x="39" y="95"/>
                      </a:lnTo>
                      <a:lnTo>
                        <a:pt x="38" y="95"/>
                      </a:lnTo>
                      <a:lnTo>
                        <a:pt x="37" y="94"/>
                      </a:lnTo>
                      <a:lnTo>
                        <a:pt x="36" y="94"/>
                      </a:lnTo>
                      <a:lnTo>
                        <a:pt x="34" y="93"/>
                      </a:lnTo>
                      <a:lnTo>
                        <a:pt x="33" y="93"/>
                      </a:lnTo>
                      <a:lnTo>
                        <a:pt x="32" y="93"/>
                      </a:lnTo>
                      <a:lnTo>
                        <a:pt x="29" y="92"/>
                      </a:lnTo>
                      <a:lnTo>
                        <a:pt x="26" y="91"/>
                      </a:lnTo>
                      <a:lnTo>
                        <a:pt x="26" y="89"/>
                      </a:lnTo>
                      <a:lnTo>
                        <a:pt x="25" y="87"/>
                      </a:lnTo>
                      <a:lnTo>
                        <a:pt x="25" y="86"/>
                      </a:lnTo>
                      <a:lnTo>
                        <a:pt x="25" y="85"/>
                      </a:lnTo>
                      <a:lnTo>
                        <a:pt x="25" y="84"/>
                      </a:lnTo>
                      <a:lnTo>
                        <a:pt x="24" y="84"/>
                      </a:lnTo>
                      <a:lnTo>
                        <a:pt x="24" y="83"/>
                      </a:lnTo>
                      <a:lnTo>
                        <a:pt x="23" y="82"/>
                      </a:lnTo>
                      <a:lnTo>
                        <a:pt x="22" y="82"/>
                      </a:lnTo>
                      <a:lnTo>
                        <a:pt x="21" y="81"/>
                      </a:lnTo>
                      <a:lnTo>
                        <a:pt x="20" y="81"/>
                      </a:lnTo>
                      <a:lnTo>
                        <a:pt x="20" y="81"/>
                      </a:lnTo>
                      <a:lnTo>
                        <a:pt x="19" y="81"/>
                      </a:lnTo>
                      <a:lnTo>
                        <a:pt x="19" y="81"/>
                      </a:lnTo>
                      <a:lnTo>
                        <a:pt x="18" y="81"/>
                      </a:lnTo>
                      <a:lnTo>
                        <a:pt x="17" y="81"/>
                      </a:lnTo>
                      <a:lnTo>
                        <a:pt x="16" y="81"/>
                      </a:lnTo>
                      <a:lnTo>
                        <a:pt x="16" y="80"/>
                      </a:lnTo>
                      <a:lnTo>
                        <a:pt x="17" y="79"/>
                      </a:lnTo>
                      <a:lnTo>
                        <a:pt x="17" y="77"/>
                      </a:lnTo>
                      <a:lnTo>
                        <a:pt x="17" y="76"/>
                      </a:lnTo>
                      <a:lnTo>
                        <a:pt x="17" y="75"/>
                      </a:lnTo>
                      <a:lnTo>
                        <a:pt x="17" y="74"/>
                      </a:lnTo>
                      <a:lnTo>
                        <a:pt x="16" y="71"/>
                      </a:lnTo>
                      <a:lnTo>
                        <a:pt x="16" y="69"/>
                      </a:lnTo>
                      <a:lnTo>
                        <a:pt x="15" y="67"/>
                      </a:lnTo>
                      <a:lnTo>
                        <a:pt x="15" y="65"/>
                      </a:lnTo>
                      <a:lnTo>
                        <a:pt x="14" y="63"/>
                      </a:lnTo>
                      <a:lnTo>
                        <a:pt x="13" y="60"/>
                      </a:lnTo>
                      <a:lnTo>
                        <a:pt x="13" y="58"/>
                      </a:lnTo>
                      <a:lnTo>
                        <a:pt x="12" y="55"/>
                      </a:lnTo>
                      <a:lnTo>
                        <a:pt x="12" y="53"/>
                      </a:lnTo>
                      <a:lnTo>
                        <a:pt x="11" y="51"/>
                      </a:lnTo>
                      <a:lnTo>
                        <a:pt x="11" y="49"/>
                      </a:lnTo>
                      <a:lnTo>
                        <a:pt x="11" y="48"/>
                      </a:lnTo>
                      <a:lnTo>
                        <a:pt x="11" y="47"/>
                      </a:lnTo>
                      <a:lnTo>
                        <a:pt x="11" y="46"/>
                      </a:lnTo>
                      <a:lnTo>
                        <a:pt x="11" y="46"/>
                      </a:lnTo>
                      <a:lnTo>
                        <a:pt x="11" y="45"/>
                      </a:lnTo>
                      <a:lnTo>
                        <a:pt x="10" y="45"/>
                      </a:lnTo>
                      <a:lnTo>
                        <a:pt x="10" y="44"/>
                      </a:lnTo>
                      <a:lnTo>
                        <a:pt x="9" y="43"/>
                      </a:lnTo>
                      <a:lnTo>
                        <a:pt x="8" y="43"/>
                      </a:lnTo>
                      <a:lnTo>
                        <a:pt x="7" y="42"/>
                      </a:lnTo>
                      <a:lnTo>
                        <a:pt x="6" y="42"/>
                      </a:lnTo>
                      <a:lnTo>
                        <a:pt x="5" y="42"/>
                      </a:lnTo>
                      <a:lnTo>
                        <a:pt x="4" y="41"/>
                      </a:lnTo>
                      <a:lnTo>
                        <a:pt x="3" y="41"/>
                      </a:lnTo>
                      <a:lnTo>
                        <a:pt x="2" y="41"/>
                      </a:lnTo>
                      <a:lnTo>
                        <a:pt x="1" y="40"/>
                      </a:lnTo>
                      <a:lnTo>
                        <a:pt x="1" y="39"/>
                      </a:lnTo>
                      <a:lnTo>
                        <a:pt x="0" y="39"/>
                      </a:lnTo>
                      <a:lnTo>
                        <a:pt x="0" y="39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35"/>
                      </a:lnTo>
                      <a:lnTo>
                        <a:pt x="1" y="35"/>
                      </a:lnTo>
                      <a:lnTo>
                        <a:pt x="1" y="34"/>
                      </a:lnTo>
                      <a:lnTo>
                        <a:pt x="1" y="34"/>
                      </a:lnTo>
                      <a:lnTo>
                        <a:pt x="2" y="34"/>
                      </a:lnTo>
                      <a:lnTo>
                        <a:pt x="3" y="34"/>
                      </a:lnTo>
                      <a:lnTo>
                        <a:pt x="3" y="33"/>
                      </a:lnTo>
                      <a:lnTo>
                        <a:pt x="4" y="33"/>
                      </a:lnTo>
                      <a:lnTo>
                        <a:pt x="5" y="33"/>
                      </a:lnTo>
                      <a:lnTo>
                        <a:pt x="6" y="34"/>
                      </a:lnTo>
                      <a:lnTo>
                        <a:pt x="7" y="34"/>
                      </a:lnTo>
                      <a:lnTo>
                        <a:pt x="9" y="34"/>
                      </a:lnTo>
                      <a:lnTo>
                        <a:pt x="11" y="35"/>
                      </a:lnTo>
                      <a:lnTo>
                        <a:pt x="12" y="35"/>
                      </a:lnTo>
                      <a:lnTo>
                        <a:pt x="13" y="35"/>
                      </a:lnTo>
                      <a:lnTo>
                        <a:pt x="13" y="35"/>
                      </a:lnTo>
                      <a:lnTo>
                        <a:pt x="13" y="36"/>
                      </a:lnTo>
                      <a:lnTo>
                        <a:pt x="13" y="36"/>
                      </a:lnTo>
                      <a:lnTo>
                        <a:pt x="14" y="36"/>
                      </a:lnTo>
                      <a:lnTo>
                        <a:pt x="14" y="36"/>
                      </a:lnTo>
                      <a:lnTo>
                        <a:pt x="14" y="37"/>
                      </a:lnTo>
                      <a:lnTo>
                        <a:pt x="15" y="37"/>
                      </a:lnTo>
                      <a:lnTo>
                        <a:pt x="16" y="37"/>
                      </a:lnTo>
                      <a:lnTo>
                        <a:pt x="16" y="38"/>
                      </a:lnTo>
                      <a:lnTo>
                        <a:pt x="16" y="38"/>
                      </a:lnTo>
                      <a:lnTo>
                        <a:pt x="16" y="38"/>
                      </a:lnTo>
                      <a:lnTo>
                        <a:pt x="16" y="39"/>
                      </a:lnTo>
                      <a:lnTo>
                        <a:pt x="16" y="39"/>
                      </a:lnTo>
                      <a:lnTo>
                        <a:pt x="16" y="40"/>
                      </a:lnTo>
                      <a:lnTo>
                        <a:pt x="17" y="40"/>
                      </a:lnTo>
                      <a:lnTo>
                        <a:pt x="18" y="40"/>
                      </a:lnTo>
                      <a:lnTo>
                        <a:pt x="19" y="40"/>
                      </a:lnTo>
                      <a:lnTo>
                        <a:pt x="20" y="40"/>
                      </a:lnTo>
                      <a:lnTo>
                        <a:pt x="22" y="40"/>
                      </a:lnTo>
                      <a:lnTo>
                        <a:pt x="24" y="40"/>
                      </a:lnTo>
                      <a:lnTo>
                        <a:pt x="25" y="40"/>
                      </a:lnTo>
                      <a:lnTo>
                        <a:pt x="27" y="41"/>
                      </a:lnTo>
                      <a:lnTo>
                        <a:pt x="28" y="41"/>
                      </a:lnTo>
                      <a:lnTo>
                        <a:pt x="30" y="41"/>
                      </a:lnTo>
                      <a:lnTo>
                        <a:pt x="30" y="41"/>
                      </a:lnTo>
                      <a:lnTo>
                        <a:pt x="29" y="40"/>
                      </a:lnTo>
                      <a:lnTo>
                        <a:pt x="29" y="39"/>
                      </a:lnTo>
                      <a:lnTo>
                        <a:pt x="28" y="38"/>
                      </a:lnTo>
                      <a:lnTo>
                        <a:pt x="27" y="37"/>
                      </a:lnTo>
                      <a:lnTo>
                        <a:pt x="27" y="36"/>
                      </a:lnTo>
                      <a:lnTo>
                        <a:pt x="26" y="35"/>
                      </a:lnTo>
                      <a:lnTo>
                        <a:pt x="24" y="34"/>
                      </a:lnTo>
                      <a:lnTo>
                        <a:pt x="23" y="33"/>
                      </a:lnTo>
                      <a:lnTo>
                        <a:pt x="22" y="32"/>
                      </a:lnTo>
                      <a:lnTo>
                        <a:pt x="22" y="31"/>
                      </a:lnTo>
                      <a:lnTo>
                        <a:pt x="21" y="30"/>
                      </a:lnTo>
                      <a:lnTo>
                        <a:pt x="20" y="29"/>
                      </a:lnTo>
                      <a:lnTo>
                        <a:pt x="20" y="28"/>
                      </a:lnTo>
                      <a:lnTo>
                        <a:pt x="20" y="27"/>
                      </a:lnTo>
                      <a:lnTo>
                        <a:pt x="20" y="26"/>
                      </a:lnTo>
                      <a:lnTo>
                        <a:pt x="20" y="26"/>
                      </a:lnTo>
                      <a:lnTo>
                        <a:pt x="20" y="25"/>
                      </a:lnTo>
                      <a:lnTo>
                        <a:pt x="20" y="25"/>
                      </a:lnTo>
                      <a:lnTo>
                        <a:pt x="21" y="25"/>
                      </a:lnTo>
                      <a:lnTo>
                        <a:pt x="22" y="25"/>
                      </a:lnTo>
                      <a:lnTo>
                        <a:pt x="22" y="25"/>
                      </a:lnTo>
                      <a:lnTo>
                        <a:pt x="23" y="25"/>
                      </a:lnTo>
                      <a:lnTo>
                        <a:pt x="23" y="25"/>
                      </a:lnTo>
                      <a:lnTo>
                        <a:pt x="24" y="25"/>
                      </a:lnTo>
                      <a:lnTo>
                        <a:pt x="25" y="24"/>
                      </a:lnTo>
                      <a:lnTo>
                        <a:pt x="26" y="23"/>
                      </a:lnTo>
                      <a:lnTo>
                        <a:pt x="26" y="23"/>
                      </a:lnTo>
                      <a:lnTo>
                        <a:pt x="27" y="22"/>
                      </a:lnTo>
                      <a:lnTo>
                        <a:pt x="28" y="20"/>
                      </a:lnTo>
                      <a:lnTo>
                        <a:pt x="28" y="19"/>
                      </a:lnTo>
                      <a:lnTo>
                        <a:pt x="29" y="19"/>
                      </a:lnTo>
                      <a:lnTo>
                        <a:pt x="29" y="18"/>
                      </a:lnTo>
                      <a:lnTo>
                        <a:pt x="30" y="17"/>
                      </a:lnTo>
                      <a:lnTo>
                        <a:pt x="30" y="17"/>
                      </a:lnTo>
                      <a:lnTo>
                        <a:pt x="31" y="17"/>
                      </a:lnTo>
                      <a:lnTo>
                        <a:pt x="32" y="16"/>
                      </a:lnTo>
                      <a:lnTo>
                        <a:pt x="33" y="16"/>
                      </a:lnTo>
                      <a:lnTo>
                        <a:pt x="34" y="16"/>
                      </a:lnTo>
                      <a:lnTo>
                        <a:pt x="35" y="16"/>
                      </a:lnTo>
                      <a:lnTo>
                        <a:pt x="35" y="16"/>
                      </a:lnTo>
                      <a:lnTo>
                        <a:pt x="36" y="15"/>
                      </a:lnTo>
                      <a:lnTo>
                        <a:pt x="37" y="15"/>
                      </a:lnTo>
                      <a:lnTo>
                        <a:pt x="38" y="16"/>
                      </a:lnTo>
                      <a:lnTo>
                        <a:pt x="39" y="16"/>
                      </a:lnTo>
                      <a:lnTo>
                        <a:pt x="41" y="16"/>
                      </a:lnTo>
                      <a:lnTo>
                        <a:pt x="42" y="17"/>
                      </a:lnTo>
                      <a:lnTo>
                        <a:pt x="43" y="17"/>
                      </a:lnTo>
                      <a:lnTo>
                        <a:pt x="45" y="18"/>
                      </a:lnTo>
                      <a:lnTo>
                        <a:pt x="46" y="19"/>
                      </a:lnTo>
                      <a:lnTo>
                        <a:pt x="49" y="20"/>
                      </a:lnTo>
                      <a:lnTo>
                        <a:pt x="50" y="21"/>
                      </a:lnTo>
                      <a:lnTo>
                        <a:pt x="52" y="22"/>
                      </a:lnTo>
                      <a:lnTo>
                        <a:pt x="53" y="23"/>
                      </a:lnTo>
                      <a:lnTo>
                        <a:pt x="55" y="23"/>
                      </a:lnTo>
                      <a:lnTo>
                        <a:pt x="56" y="24"/>
                      </a:lnTo>
                      <a:lnTo>
                        <a:pt x="57" y="24"/>
                      </a:lnTo>
                      <a:lnTo>
                        <a:pt x="58" y="24"/>
                      </a:lnTo>
                      <a:lnTo>
                        <a:pt x="59" y="25"/>
                      </a:lnTo>
                      <a:lnTo>
                        <a:pt x="62" y="26"/>
                      </a:lnTo>
                      <a:lnTo>
                        <a:pt x="65" y="27"/>
                      </a:lnTo>
                      <a:lnTo>
                        <a:pt x="67" y="27"/>
                      </a:lnTo>
                      <a:lnTo>
                        <a:pt x="70" y="28"/>
                      </a:lnTo>
                      <a:lnTo>
                        <a:pt x="73" y="29"/>
                      </a:lnTo>
                      <a:lnTo>
                        <a:pt x="75" y="29"/>
                      </a:lnTo>
                      <a:lnTo>
                        <a:pt x="78" y="30"/>
                      </a:lnTo>
                      <a:lnTo>
                        <a:pt x="81" y="30"/>
                      </a:lnTo>
                      <a:lnTo>
                        <a:pt x="83" y="30"/>
                      </a:lnTo>
                      <a:lnTo>
                        <a:pt x="86" y="30"/>
                      </a:lnTo>
                      <a:lnTo>
                        <a:pt x="86" y="30"/>
                      </a:lnTo>
                      <a:lnTo>
                        <a:pt x="86" y="31"/>
                      </a:lnTo>
                      <a:lnTo>
                        <a:pt x="85" y="31"/>
                      </a:lnTo>
                      <a:lnTo>
                        <a:pt x="85" y="32"/>
                      </a:lnTo>
                      <a:lnTo>
                        <a:pt x="84" y="32"/>
                      </a:lnTo>
                      <a:lnTo>
                        <a:pt x="84" y="32"/>
                      </a:lnTo>
                      <a:lnTo>
                        <a:pt x="82" y="32"/>
                      </a:lnTo>
                      <a:lnTo>
                        <a:pt x="82" y="32"/>
                      </a:lnTo>
                      <a:lnTo>
                        <a:pt x="81" y="33"/>
                      </a:lnTo>
                      <a:lnTo>
                        <a:pt x="80" y="33"/>
                      </a:lnTo>
                      <a:lnTo>
                        <a:pt x="80" y="34"/>
                      </a:lnTo>
                      <a:lnTo>
                        <a:pt x="80" y="34"/>
                      </a:lnTo>
                      <a:lnTo>
                        <a:pt x="79" y="35"/>
                      </a:lnTo>
                      <a:lnTo>
                        <a:pt x="79" y="35"/>
                      </a:lnTo>
                      <a:lnTo>
                        <a:pt x="79" y="36"/>
                      </a:lnTo>
                      <a:lnTo>
                        <a:pt x="79" y="36"/>
                      </a:lnTo>
                      <a:lnTo>
                        <a:pt x="80" y="37"/>
                      </a:lnTo>
                      <a:lnTo>
                        <a:pt x="80" y="37"/>
                      </a:lnTo>
                      <a:lnTo>
                        <a:pt x="81" y="38"/>
                      </a:lnTo>
                      <a:lnTo>
                        <a:pt x="82" y="38"/>
                      </a:lnTo>
                      <a:lnTo>
                        <a:pt x="82" y="39"/>
                      </a:lnTo>
                      <a:lnTo>
                        <a:pt x="83" y="39"/>
                      </a:lnTo>
                      <a:lnTo>
                        <a:pt x="84" y="39"/>
                      </a:lnTo>
                      <a:lnTo>
                        <a:pt x="85" y="39"/>
                      </a:lnTo>
                      <a:lnTo>
                        <a:pt x="86" y="39"/>
                      </a:lnTo>
                      <a:lnTo>
                        <a:pt x="87" y="39"/>
                      </a:lnTo>
                      <a:lnTo>
                        <a:pt x="88" y="39"/>
                      </a:lnTo>
                      <a:lnTo>
                        <a:pt x="90" y="39"/>
                      </a:lnTo>
                      <a:lnTo>
                        <a:pt x="91" y="39"/>
                      </a:lnTo>
                      <a:lnTo>
                        <a:pt x="91" y="38"/>
                      </a:lnTo>
                      <a:lnTo>
                        <a:pt x="92" y="38"/>
                      </a:lnTo>
                      <a:lnTo>
                        <a:pt x="93" y="38"/>
                      </a:lnTo>
                      <a:lnTo>
                        <a:pt x="93" y="37"/>
                      </a:lnTo>
                      <a:lnTo>
                        <a:pt x="92" y="37"/>
                      </a:lnTo>
                      <a:lnTo>
                        <a:pt x="92" y="35"/>
                      </a:lnTo>
                      <a:lnTo>
                        <a:pt x="92" y="34"/>
                      </a:lnTo>
                      <a:lnTo>
                        <a:pt x="92" y="33"/>
                      </a:lnTo>
                      <a:lnTo>
                        <a:pt x="92" y="31"/>
                      </a:lnTo>
                      <a:lnTo>
                        <a:pt x="92" y="30"/>
                      </a:lnTo>
                      <a:lnTo>
                        <a:pt x="92" y="29"/>
                      </a:lnTo>
                      <a:lnTo>
                        <a:pt x="92" y="28"/>
                      </a:lnTo>
                      <a:lnTo>
                        <a:pt x="92" y="26"/>
                      </a:lnTo>
                      <a:lnTo>
                        <a:pt x="92" y="25"/>
                      </a:lnTo>
                      <a:lnTo>
                        <a:pt x="92" y="24"/>
                      </a:lnTo>
                      <a:lnTo>
                        <a:pt x="92" y="23"/>
                      </a:lnTo>
                      <a:lnTo>
                        <a:pt x="91" y="22"/>
                      </a:lnTo>
                      <a:lnTo>
                        <a:pt x="91" y="21"/>
                      </a:lnTo>
                      <a:lnTo>
                        <a:pt x="91" y="21"/>
                      </a:lnTo>
                      <a:lnTo>
                        <a:pt x="90" y="21"/>
                      </a:lnTo>
                      <a:lnTo>
                        <a:pt x="90" y="20"/>
                      </a:lnTo>
                      <a:lnTo>
                        <a:pt x="90" y="20"/>
                      </a:lnTo>
                      <a:lnTo>
                        <a:pt x="89" y="20"/>
                      </a:lnTo>
                      <a:lnTo>
                        <a:pt x="88" y="20"/>
                      </a:lnTo>
                      <a:lnTo>
                        <a:pt x="88" y="20"/>
                      </a:lnTo>
                      <a:lnTo>
                        <a:pt x="87" y="20"/>
                      </a:lnTo>
                      <a:lnTo>
                        <a:pt x="87" y="20"/>
                      </a:lnTo>
                      <a:lnTo>
                        <a:pt x="86" y="20"/>
                      </a:lnTo>
                      <a:lnTo>
                        <a:pt x="85" y="20"/>
                      </a:lnTo>
                      <a:lnTo>
                        <a:pt x="85" y="21"/>
                      </a:lnTo>
                      <a:lnTo>
                        <a:pt x="84" y="21"/>
                      </a:lnTo>
                      <a:lnTo>
                        <a:pt x="84" y="22"/>
                      </a:lnTo>
                      <a:lnTo>
                        <a:pt x="83" y="22"/>
                      </a:lnTo>
                      <a:lnTo>
                        <a:pt x="83" y="22"/>
                      </a:lnTo>
                      <a:lnTo>
                        <a:pt x="82" y="23"/>
                      </a:lnTo>
                      <a:lnTo>
                        <a:pt x="82" y="23"/>
                      </a:lnTo>
                      <a:lnTo>
                        <a:pt x="81" y="23"/>
                      </a:lnTo>
                      <a:lnTo>
                        <a:pt x="80" y="23"/>
                      </a:lnTo>
                      <a:lnTo>
                        <a:pt x="80" y="23"/>
                      </a:lnTo>
                      <a:lnTo>
                        <a:pt x="79" y="23"/>
                      </a:lnTo>
                      <a:lnTo>
                        <a:pt x="79" y="23"/>
                      </a:lnTo>
                      <a:lnTo>
                        <a:pt x="78" y="23"/>
                      </a:lnTo>
                      <a:lnTo>
                        <a:pt x="77" y="23"/>
                      </a:lnTo>
                      <a:lnTo>
                        <a:pt x="76" y="23"/>
                      </a:lnTo>
                      <a:lnTo>
                        <a:pt x="75" y="23"/>
                      </a:lnTo>
                      <a:lnTo>
                        <a:pt x="75" y="22"/>
                      </a:lnTo>
                      <a:lnTo>
                        <a:pt x="74" y="22"/>
                      </a:lnTo>
                      <a:lnTo>
                        <a:pt x="73" y="22"/>
                      </a:lnTo>
                      <a:lnTo>
                        <a:pt x="73" y="21"/>
                      </a:lnTo>
                      <a:lnTo>
                        <a:pt x="72" y="21"/>
                      </a:lnTo>
                      <a:lnTo>
                        <a:pt x="71" y="20"/>
                      </a:lnTo>
                      <a:lnTo>
                        <a:pt x="70" y="19"/>
                      </a:lnTo>
                      <a:lnTo>
                        <a:pt x="69" y="17"/>
                      </a:lnTo>
                      <a:lnTo>
                        <a:pt x="69" y="17"/>
                      </a:lnTo>
                      <a:lnTo>
                        <a:pt x="68" y="17"/>
                      </a:lnTo>
                      <a:lnTo>
                        <a:pt x="68" y="15"/>
                      </a:lnTo>
                      <a:lnTo>
                        <a:pt x="68" y="14"/>
                      </a:lnTo>
                      <a:lnTo>
                        <a:pt x="68" y="13"/>
                      </a:lnTo>
                      <a:lnTo>
                        <a:pt x="68" y="12"/>
                      </a:lnTo>
                      <a:lnTo>
                        <a:pt x="69" y="11"/>
                      </a:lnTo>
                      <a:lnTo>
                        <a:pt x="69" y="11"/>
                      </a:lnTo>
                      <a:lnTo>
                        <a:pt x="69" y="10"/>
                      </a:lnTo>
                      <a:lnTo>
                        <a:pt x="70" y="9"/>
                      </a:lnTo>
                      <a:lnTo>
                        <a:pt x="71" y="8"/>
                      </a:lnTo>
                      <a:lnTo>
                        <a:pt x="72" y="6"/>
                      </a:lnTo>
                      <a:lnTo>
                        <a:pt x="72" y="6"/>
                      </a:lnTo>
                      <a:lnTo>
                        <a:pt x="72" y="5"/>
                      </a:lnTo>
                      <a:lnTo>
                        <a:pt x="73" y="4"/>
                      </a:lnTo>
                      <a:lnTo>
                        <a:pt x="73" y="3"/>
                      </a:lnTo>
                      <a:lnTo>
                        <a:pt x="78" y="3"/>
                      </a:lnTo>
                      <a:lnTo>
                        <a:pt x="80" y="3"/>
                      </a:lnTo>
                      <a:lnTo>
                        <a:pt x="81" y="3"/>
                      </a:lnTo>
                      <a:lnTo>
                        <a:pt x="83" y="3"/>
                      </a:lnTo>
                      <a:lnTo>
                        <a:pt x="85" y="3"/>
                      </a:lnTo>
                      <a:lnTo>
                        <a:pt x="86" y="3"/>
                      </a:lnTo>
                      <a:lnTo>
                        <a:pt x="88" y="3"/>
                      </a:lnTo>
                      <a:lnTo>
                        <a:pt x="89" y="3"/>
                      </a:lnTo>
                      <a:lnTo>
                        <a:pt x="91" y="3"/>
                      </a:lnTo>
                      <a:lnTo>
                        <a:pt x="92" y="3"/>
                      </a:lnTo>
                      <a:lnTo>
                        <a:pt x="94" y="2"/>
                      </a:lnTo>
                      <a:lnTo>
                        <a:pt x="95" y="2"/>
                      </a:lnTo>
                      <a:lnTo>
                        <a:pt x="96" y="2"/>
                      </a:lnTo>
                      <a:lnTo>
                        <a:pt x="99" y="1"/>
                      </a:lnTo>
                      <a:lnTo>
                        <a:pt x="101" y="0"/>
                      </a:lnTo>
                      <a:lnTo>
                        <a:pt x="103" y="1"/>
                      </a:lnTo>
                      <a:lnTo>
                        <a:pt x="104" y="1"/>
                      </a:lnTo>
                      <a:lnTo>
                        <a:pt x="106" y="2"/>
                      </a:lnTo>
                      <a:lnTo>
                        <a:pt x="108" y="3"/>
                      </a:lnTo>
                      <a:lnTo>
                        <a:pt x="111" y="4"/>
                      </a:lnTo>
                      <a:lnTo>
                        <a:pt x="115" y="5"/>
                      </a:lnTo>
                      <a:lnTo>
                        <a:pt x="115" y="5"/>
                      </a:lnTo>
                      <a:lnTo>
                        <a:pt x="116" y="5"/>
                      </a:lnTo>
                      <a:lnTo>
                        <a:pt x="116" y="5"/>
                      </a:lnTo>
                      <a:lnTo>
                        <a:pt x="116" y="4"/>
                      </a:lnTo>
                      <a:lnTo>
                        <a:pt x="117" y="4"/>
                      </a:lnTo>
                      <a:lnTo>
                        <a:pt x="117" y="3"/>
                      </a:lnTo>
                      <a:lnTo>
                        <a:pt x="117" y="3"/>
                      </a:lnTo>
                      <a:lnTo>
                        <a:pt x="118" y="2"/>
                      </a:lnTo>
                      <a:lnTo>
                        <a:pt x="118" y="1"/>
                      </a:lnTo>
                      <a:lnTo>
                        <a:pt x="118" y="1"/>
                      </a:lnTo>
                      <a:lnTo>
                        <a:pt x="118" y="0"/>
                      </a:lnTo>
                      <a:lnTo>
                        <a:pt x="119" y="0"/>
                      </a:lnTo>
                      <a:lnTo>
                        <a:pt x="119" y="0"/>
                      </a:lnTo>
                      <a:lnTo>
                        <a:pt x="120" y="0"/>
                      </a:lnTo>
                      <a:lnTo>
                        <a:pt x="121" y="1"/>
                      </a:lnTo>
                      <a:lnTo>
                        <a:pt x="122" y="2"/>
                      </a:lnTo>
                      <a:lnTo>
                        <a:pt x="124" y="5"/>
                      </a:lnTo>
                      <a:lnTo>
                        <a:pt x="125" y="6"/>
                      </a:lnTo>
                      <a:lnTo>
                        <a:pt x="126" y="7"/>
                      </a:lnTo>
                      <a:lnTo>
                        <a:pt x="127" y="8"/>
                      </a:lnTo>
                      <a:lnTo>
                        <a:pt x="128" y="10"/>
                      </a:lnTo>
                      <a:lnTo>
                        <a:pt x="129" y="11"/>
                      </a:lnTo>
                      <a:lnTo>
                        <a:pt x="131" y="12"/>
                      </a:lnTo>
                      <a:lnTo>
                        <a:pt x="132" y="12"/>
                      </a:lnTo>
                      <a:lnTo>
                        <a:pt x="134" y="13"/>
                      </a:lnTo>
                      <a:lnTo>
                        <a:pt x="135" y="14"/>
                      </a:lnTo>
                      <a:lnTo>
                        <a:pt x="137" y="14"/>
                      </a:lnTo>
                      <a:lnTo>
                        <a:pt x="138" y="15"/>
                      </a:lnTo>
                      <a:lnTo>
                        <a:pt x="139" y="15"/>
                      </a:lnTo>
                      <a:lnTo>
                        <a:pt x="140" y="15"/>
                      </a:lnTo>
                      <a:lnTo>
                        <a:pt x="141" y="15"/>
                      </a:lnTo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>
                  <a:solidFill>
                    <a:srgbClr val="E7E6E6">
                      <a:lumMod val="50000"/>
                    </a:srgb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1218356"/>
                  <a:endParaRPr lang="en-US" sz="2133" kern="0" dirty="0">
                    <a:ln>
                      <a:solidFill>
                        <a:prstClr val="black"/>
                      </a:solidFill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17" name="Freeform 3">
                  <a:extLst>
                    <a:ext uri="{FF2B5EF4-FFF2-40B4-BE49-F238E27FC236}">
                      <a16:creationId xmlns="" xmlns:a16="http://schemas.microsoft.com/office/drawing/2014/main" id="{4E82A909-525A-4BBE-8406-3BEA4559534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0930" y="1963992"/>
                  <a:ext cx="1129218" cy="1602294"/>
                </a:xfrm>
                <a:custGeom>
                  <a:avLst/>
                  <a:gdLst/>
                  <a:ahLst/>
                  <a:cxnLst>
                    <a:cxn ang="0">
                      <a:pos x="119" y="6"/>
                    </a:cxn>
                    <a:cxn ang="0">
                      <a:pos x="121" y="17"/>
                    </a:cxn>
                    <a:cxn ang="0">
                      <a:pos x="118" y="22"/>
                    </a:cxn>
                    <a:cxn ang="0">
                      <a:pos x="121" y="29"/>
                    </a:cxn>
                    <a:cxn ang="0">
                      <a:pos x="118" y="33"/>
                    </a:cxn>
                    <a:cxn ang="0">
                      <a:pos x="123" y="38"/>
                    </a:cxn>
                    <a:cxn ang="0">
                      <a:pos x="117" y="48"/>
                    </a:cxn>
                    <a:cxn ang="0">
                      <a:pos x="114" y="62"/>
                    </a:cxn>
                    <a:cxn ang="0">
                      <a:pos x="110" y="79"/>
                    </a:cxn>
                    <a:cxn ang="0">
                      <a:pos x="103" y="96"/>
                    </a:cxn>
                    <a:cxn ang="0">
                      <a:pos x="109" y="107"/>
                    </a:cxn>
                    <a:cxn ang="0">
                      <a:pos x="119" y="113"/>
                    </a:cxn>
                    <a:cxn ang="0">
                      <a:pos x="134" y="121"/>
                    </a:cxn>
                    <a:cxn ang="0">
                      <a:pos x="150" y="126"/>
                    </a:cxn>
                    <a:cxn ang="0">
                      <a:pos x="149" y="135"/>
                    </a:cxn>
                    <a:cxn ang="0">
                      <a:pos x="129" y="157"/>
                    </a:cxn>
                    <a:cxn ang="0">
                      <a:pos x="120" y="169"/>
                    </a:cxn>
                    <a:cxn ang="0">
                      <a:pos x="108" y="180"/>
                    </a:cxn>
                    <a:cxn ang="0">
                      <a:pos x="90" y="182"/>
                    </a:cxn>
                    <a:cxn ang="0">
                      <a:pos x="75" y="197"/>
                    </a:cxn>
                    <a:cxn ang="0">
                      <a:pos x="68" y="194"/>
                    </a:cxn>
                    <a:cxn ang="0">
                      <a:pos x="52" y="180"/>
                    </a:cxn>
                    <a:cxn ang="0">
                      <a:pos x="46" y="173"/>
                    </a:cxn>
                    <a:cxn ang="0">
                      <a:pos x="39" y="170"/>
                    </a:cxn>
                    <a:cxn ang="0">
                      <a:pos x="42" y="158"/>
                    </a:cxn>
                    <a:cxn ang="0">
                      <a:pos x="50" y="148"/>
                    </a:cxn>
                    <a:cxn ang="0">
                      <a:pos x="46" y="122"/>
                    </a:cxn>
                    <a:cxn ang="0">
                      <a:pos x="28" y="98"/>
                    </a:cxn>
                    <a:cxn ang="0">
                      <a:pos x="14" y="90"/>
                    </a:cxn>
                    <a:cxn ang="0">
                      <a:pos x="4" y="82"/>
                    </a:cxn>
                    <a:cxn ang="0">
                      <a:pos x="0" y="78"/>
                    </a:cxn>
                    <a:cxn ang="0">
                      <a:pos x="5" y="75"/>
                    </a:cxn>
                    <a:cxn ang="0">
                      <a:pos x="9" y="73"/>
                    </a:cxn>
                    <a:cxn ang="0">
                      <a:pos x="15" y="69"/>
                    </a:cxn>
                    <a:cxn ang="0">
                      <a:pos x="17" y="63"/>
                    </a:cxn>
                    <a:cxn ang="0">
                      <a:pos x="14" y="57"/>
                    </a:cxn>
                    <a:cxn ang="0">
                      <a:pos x="18" y="50"/>
                    </a:cxn>
                    <a:cxn ang="0">
                      <a:pos x="36" y="50"/>
                    </a:cxn>
                    <a:cxn ang="0">
                      <a:pos x="39" y="47"/>
                    </a:cxn>
                    <a:cxn ang="0">
                      <a:pos x="38" y="42"/>
                    </a:cxn>
                    <a:cxn ang="0">
                      <a:pos x="34" y="40"/>
                    </a:cxn>
                    <a:cxn ang="0">
                      <a:pos x="28" y="37"/>
                    </a:cxn>
                    <a:cxn ang="0">
                      <a:pos x="23" y="35"/>
                    </a:cxn>
                    <a:cxn ang="0">
                      <a:pos x="31" y="29"/>
                    </a:cxn>
                    <a:cxn ang="0">
                      <a:pos x="28" y="28"/>
                    </a:cxn>
                    <a:cxn ang="0">
                      <a:pos x="21" y="26"/>
                    </a:cxn>
                    <a:cxn ang="0">
                      <a:pos x="23" y="23"/>
                    </a:cxn>
                    <a:cxn ang="0">
                      <a:pos x="23" y="20"/>
                    </a:cxn>
                    <a:cxn ang="0">
                      <a:pos x="22" y="17"/>
                    </a:cxn>
                    <a:cxn ang="0">
                      <a:pos x="31" y="18"/>
                    </a:cxn>
                    <a:cxn ang="0">
                      <a:pos x="54" y="18"/>
                    </a:cxn>
                    <a:cxn ang="0">
                      <a:pos x="63" y="15"/>
                    </a:cxn>
                    <a:cxn ang="0">
                      <a:pos x="69" y="13"/>
                    </a:cxn>
                    <a:cxn ang="0">
                      <a:pos x="80" y="10"/>
                    </a:cxn>
                    <a:cxn ang="0">
                      <a:pos x="88" y="12"/>
                    </a:cxn>
                    <a:cxn ang="0">
                      <a:pos x="98" y="10"/>
                    </a:cxn>
                    <a:cxn ang="0">
                      <a:pos x="100" y="5"/>
                    </a:cxn>
                    <a:cxn ang="0">
                      <a:pos x="104" y="3"/>
                    </a:cxn>
                    <a:cxn ang="0">
                      <a:pos x="109" y="1"/>
                    </a:cxn>
                    <a:cxn ang="0">
                      <a:pos x="9" y="86"/>
                    </a:cxn>
                    <a:cxn ang="0">
                      <a:pos x="11" y="85"/>
                    </a:cxn>
                  </a:cxnLst>
                  <a:rect l="0" t="0" r="r" b="b"/>
                  <a:pathLst>
                    <a:path w="151" h="199">
                      <a:moveTo>
                        <a:pt x="109" y="0"/>
                      </a:moveTo>
                      <a:lnTo>
                        <a:pt x="112" y="0"/>
                      </a:lnTo>
                      <a:lnTo>
                        <a:pt x="114" y="0"/>
                      </a:lnTo>
                      <a:lnTo>
                        <a:pt x="116" y="0"/>
                      </a:lnTo>
                      <a:lnTo>
                        <a:pt x="118" y="0"/>
                      </a:lnTo>
                      <a:lnTo>
                        <a:pt x="118" y="1"/>
                      </a:lnTo>
                      <a:lnTo>
                        <a:pt x="118" y="1"/>
                      </a:lnTo>
                      <a:lnTo>
                        <a:pt x="119" y="2"/>
                      </a:lnTo>
                      <a:lnTo>
                        <a:pt x="119" y="2"/>
                      </a:lnTo>
                      <a:lnTo>
                        <a:pt x="119" y="3"/>
                      </a:lnTo>
                      <a:lnTo>
                        <a:pt x="119" y="4"/>
                      </a:lnTo>
                      <a:lnTo>
                        <a:pt x="119" y="5"/>
                      </a:lnTo>
                      <a:lnTo>
                        <a:pt x="119" y="6"/>
                      </a:lnTo>
                      <a:lnTo>
                        <a:pt x="119" y="7"/>
                      </a:lnTo>
                      <a:lnTo>
                        <a:pt x="119" y="8"/>
                      </a:lnTo>
                      <a:lnTo>
                        <a:pt x="119" y="9"/>
                      </a:lnTo>
                      <a:lnTo>
                        <a:pt x="119" y="11"/>
                      </a:lnTo>
                      <a:lnTo>
                        <a:pt x="119" y="12"/>
                      </a:lnTo>
                      <a:lnTo>
                        <a:pt x="119" y="12"/>
                      </a:lnTo>
                      <a:lnTo>
                        <a:pt x="119" y="13"/>
                      </a:lnTo>
                      <a:lnTo>
                        <a:pt x="120" y="14"/>
                      </a:lnTo>
                      <a:lnTo>
                        <a:pt x="120" y="15"/>
                      </a:lnTo>
                      <a:lnTo>
                        <a:pt x="120" y="15"/>
                      </a:lnTo>
                      <a:lnTo>
                        <a:pt x="120" y="16"/>
                      </a:lnTo>
                      <a:lnTo>
                        <a:pt x="121" y="16"/>
                      </a:lnTo>
                      <a:lnTo>
                        <a:pt x="121" y="17"/>
                      </a:lnTo>
                      <a:lnTo>
                        <a:pt x="121" y="17"/>
                      </a:lnTo>
                      <a:lnTo>
                        <a:pt x="121" y="18"/>
                      </a:lnTo>
                      <a:lnTo>
                        <a:pt x="121" y="18"/>
                      </a:lnTo>
                      <a:lnTo>
                        <a:pt x="121" y="19"/>
                      </a:lnTo>
                      <a:lnTo>
                        <a:pt x="121" y="19"/>
                      </a:lnTo>
                      <a:lnTo>
                        <a:pt x="121" y="20"/>
                      </a:lnTo>
                      <a:lnTo>
                        <a:pt x="120" y="20"/>
                      </a:lnTo>
                      <a:lnTo>
                        <a:pt x="120" y="21"/>
                      </a:lnTo>
                      <a:lnTo>
                        <a:pt x="120" y="21"/>
                      </a:lnTo>
                      <a:lnTo>
                        <a:pt x="119" y="21"/>
                      </a:lnTo>
                      <a:lnTo>
                        <a:pt x="119" y="21"/>
                      </a:lnTo>
                      <a:lnTo>
                        <a:pt x="118" y="21"/>
                      </a:lnTo>
                      <a:lnTo>
                        <a:pt x="118" y="22"/>
                      </a:lnTo>
                      <a:lnTo>
                        <a:pt x="117" y="22"/>
                      </a:lnTo>
                      <a:lnTo>
                        <a:pt x="117" y="22"/>
                      </a:lnTo>
                      <a:lnTo>
                        <a:pt x="116" y="22"/>
                      </a:lnTo>
                      <a:lnTo>
                        <a:pt x="117" y="22"/>
                      </a:lnTo>
                      <a:lnTo>
                        <a:pt x="117" y="23"/>
                      </a:lnTo>
                      <a:lnTo>
                        <a:pt x="118" y="24"/>
                      </a:lnTo>
                      <a:lnTo>
                        <a:pt x="118" y="24"/>
                      </a:lnTo>
                      <a:lnTo>
                        <a:pt x="119" y="25"/>
                      </a:lnTo>
                      <a:lnTo>
                        <a:pt x="119" y="26"/>
                      </a:lnTo>
                      <a:lnTo>
                        <a:pt x="120" y="27"/>
                      </a:lnTo>
                      <a:lnTo>
                        <a:pt x="120" y="28"/>
                      </a:lnTo>
                      <a:lnTo>
                        <a:pt x="121" y="28"/>
                      </a:lnTo>
                      <a:lnTo>
                        <a:pt x="121" y="29"/>
                      </a:lnTo>
                      <a:lnTo>
                        <a:pt x="121" y="29"/>
                      </a:lnTo>
                      <a:lnTo>
                        <a:pt x="121" y="30"/>
                      </a:lnTo>
                      <a:lnTo>
                        <a:pt x="121" y="30"/>
                      </a:lnTo>
                      <a:lnTo>
                        <a:pt x="121" y="30"/>
                      </a:lnTo>
                      <a:lnTo>
                        <a:pt x="121" y="31"/>
                      </a:lnTo>
                      <a:lnTo>
                        <a:pt x="121" y="31"/>
                      </a:lnTo>
                      <a:lnTo>
                        <a:pt x="121" y="31"/>
                      </a:lnTo>
                      <a:lnTo>
                        <a:pt x="120" y="32"/>
                      </a:lnTo>
                      <a:lnTo>
                        <a:pt x="120" y="32"/>
                      </a:lnTo>
                      <a:lnTo>
                        <a:pt x="119" y="32"/>
                      </a:lnTo>
                      <a:lnTo>
                        <a:pt x="119" y="33"/>
                      </a:lnTo>
                      <a:lnTo>
                        <a:pt x="118" y="33"/>
                      </a:lnTo>
                      <a:lnTo>
                        <a:pt x="118" y="33"/>
                      </a:lnTo>
                      <a:lnTo>
                        <a:pt x="118" y="34"/>
                      </a:lnTo>
                      <a:lnTo>
                        <a:pt x="118" y="34"/>
                      </a:lnTo>
                      <a:lnTo>
                        <a:pt x="118" y="35"/>
                      </a:lnTo>
                      <a:lnTo>
                        <a:pt x="119" y="35"/>
                      </a:lnTo>
                      <a:lnTo>
                        <a:pt x="119" y="35"/>
                      </a:lnTo>
                      <a:lnTo>
                        <a:pt x="119" y="35"/>
                      </a:lnTo>
                      <a:lnTo>
                        <a:pt x="120" y="36"/>
                      </a:lnTo>
                      <a:lnTo>
                        <a:pt x="121" y="36"/>
                      </a:lnTo>
                      <a:lnTo>
                        <a:pt x="122" y="36"/>
                      </a:lnTo>
                      <a:lnTo>
                        <a:pt x="122" y="36"/>
                      </a:lnTo>
                      <a:lnTo>
                        <a:pt x="123" y="37"/>
                      </a:lnTo>
                      <a:lnTo>
                        <a:pt x="123" y="37"/>
                      </a:lnTo>
                      <a:lnTo>
                        <a:pt x="123" y="38"/>
                      </a:lnTo>
                      <a:lnTo>
                        <a:pt x="123" y="38"/>
                      </a:lnTo>
                      <a:lnTo>
                        <a:pt x="123" y="39"/>
                      </a:lnTo>
                      <a:lnTo>
                        <a:pt x="122" y="40"/>
                      </a:lnTo>
                      <a:lnTo>
                        <a:pt x="122" y="42"/>
                      </a:lnTo>
                      <a:lnTo>
                        <a:pt x="121" y="44"/>
                      </a:lnTo>
                      <a:lnTo>
                        <a:pt x="121" y="45"/>
                      </a:lnTo>
                      <a:lnTo>
                        <a:pt x="121" y="45"/>
                      </a:lnTo>
                      <a:lnTo>
                        <a:pt x="120" y="46"/>
                      </a:lnTo>
                      <a:lnTo>
                        <a:pt x="120" y="47"/>
                      </a:lnTo>
                      <a:lnTo>
                        <a:pt x="119" y="48"/>
                      </a:lnTo>
                      <a:lnTo>
                        <a:pt x="119" y="48"/>
                      </a:lnTo>
                      <a:lnTo>
                        <a:pt x="118" y="48"/>
                      </a:lnTo>
                      <a:lnTo>
                        <a:pt x="117" y="48"/>
                      </a:lnTo>
                      <a:lnTo>
                        <a:pt x="117" y="48"/>
                      </a:lnTo>
                      <a:lnTo>
                        <a:pt x="116" y="48"/>
                      </a:lnTo>
                      <a:lnTo>
                        <a:pt x="116" y="48"/>
                      </a:lnTo>
                      <a:lnTo>
                        <a:pt x="115" y="48"/>
                      </a:lnTo>
                      <a:lnTo>
                        <a:pt x="114" y="48"/>
                      </a:lnTo>
                      <a:lnTo>
                        <a:pt x="115" y="49"/>
                      </a:lnTo>
                      <a:lnTo>
                        <a:pt x="115" y="51"/>
                      </a:lnTo>
                      <a:lnTo>
                        <a:pt x="114" y="53"/>
                      </a:lnTo>
                      <a:lnTo>
                        <a:pt x="114" y="56"/>
                      </a:lnTo>
                      <a:lnTo>
                        <a:pt x="114" y="58"/>
                      </a:lnTo>
                      <a:lnTo>
                        <a:pt x="114" y="60"/>
                      </a:lnTo>
                      <a:lnTo>
                        <a:pt x="114" y="61"/>
                      </a:lnTo>
                      <a:lnTo>
                        <a:pt x="114" y="62"/>
                      </a:lnTo>
                      <a:lnTo>
                        <a:pt x="115" y="63"/>
                      </a:lnTo>
                      <a:lnTo>
                        <a:pt x="115" y="64"/>
                      </a:lnTo>
                      <a:lnTo>
                        <a:pt x="115" y="65"/>
                      </a:lnTo>
                      <a:lnTo>
                        <a:pt x="116" y="66"/>
                      </a:lnTo>
                      <a:lnTo>
                        <a:pt x="116" y="66"/>
                      </a:lnTo>
                      <a:lnTo>
                        <a:pt x="116" y="68"/>
                      </a:lnTo>
                      <a:lnTo>
                        <a:pt x="115" y="70"/>
                      </a:lnTo>
                      <a:lnTo>
                        <a:pt x="115" y="72"/>
                      </a:lnTo>
                      <a:lnTo>
                        <a:pt x="114" y="74"/>
                      </a:lnTo>
                      <a:lnTo>
                        <a:pt x="113" y="75"/>
                      </a:lnTo>
                      <a:lnTo>
                        <a:pt x="112" y="77"/>
                      </a:lnTo>
                      <a:lnTo>
                        <a:pt x="111" y="78"/>
                      </a:lnTo>
                      <a:lnTo>
                        <a:pt x="110" y="79"/>
                      </a:lnTo>
                      <a:lnTo>
                        <a:pt x="109" y="81"/>
                      </a:lnTo>
                      <a:lnTo>
                        <a:pt x="108" y="82"/>
                      </a:lnTo>
                      <a:lnTo>
                        <a:pt x="107" y="83"/>
                      </a:lnTo>
                      <a:lnTo>
                        <a:pt x="106" y="84"/>
                      </a:lnTo>
                      <a:lnTo>
                        <a:pt x="105" y="85"/>
                      </a:lnTo>
                      <a:lnTo>
                        <a:pt x="104" y="86"/>
                      </a:lnTo>
                      <a:lnTo>
                        <a:pt x="101" y="88"/>
                      </a:lnTo>
                      <a:lnTo>
                        <a:pt x="101" y="89"/>
                      </a:lnTo>
                      <a:lnTo>
                        <a:pt x="102" y="90"/>
                      </a:lnTo>
                      <a:lnTo>
                        <a:pt x="102" y="91"/>
                      </a:lnTo>
                      <a:lnTo>
                        <a:pt x="102" y="92"/>
                      </a:lnTo>
                      <a:lnTo>
                        <a:pt x="103" y="94"/>
                      </a:lnTo>
                      <a:lnTo>
                        <a:pt x="103" y="96"/>
                      </a:lnTo>
                      <a:lnTo>
                        <a:pt x="103" y="98"/>
                      </a:lnTo>
                      <a:lnTo>
                        <a:pt x="103" y="100"/>
                      </a:lnTo>
                      <a:lnTo>
                        <a:pt x="103" y="102"/>
                      </a:lnTo>
                      <a:lnTo>
                        <a:pt x="103" y="105"/>
                      </a:lnTo>
                      <a:lnTo>
                        <a:pt x="103" y="105"/>
                      </a:lnTo>
                      <a:lnTo>
                        <a:pt x="103" y="106"/>
                      </a:lnTo>
                      <a:lnTo>
                        <a:pt x="104" y="106"/>
                      </a:lnTo>
                      <a:lnTo>
                        <a:pt x="104" y="107"/>
                      </a:lnTo>
                      <a:lnTo>
                        <a:pt x="105" y="107"/>
                      </a:lnTo>
                      <a:lnTo>
                        <a:pt x="106" y="107"/>
                      </a:lnTo>
                      <a:lnTo>
                        <a:pt x="107" y="107"/>
                      </a:lnTo>
                      <a:lnTo>
                        <a:pt x="108" y="107"/>
                      </a:lnTo>
                      <a:lnTo>
                        <a:pt x="109" y="107"/>
                      </a:lnTo>
                      <a:lnTo>
                        <a:pt x="111" y="106"/>
                      </a:lnTo>
                      <a:lnTo>
                        <a:pt x="112" y="106"/>
                      </a:lnTo>
                      <a:lnTo>
                        <a:pt x="113" y="106"/>
                      </a:lnTo>
                      <a:lnTo>
                        <a:pt x="114" y="106"/>
                      </a:lnTo>
                      <a:lnTo>
                        <a:pt x="114" y="106"/>
                      </a:lnTo>
                      <a:lnTo>
                        <a:pt x="115" y="108"/>
                      </a:lnTo>
                      <a:lnTo>
                        <a:pt x="115" y="109"/>
                      </a:lnTo>
                      <a:lnTo>
                        <a:pt x="116" y="109"/>
                      </a:lnTo>
                      <a:lnTo>
                        <a:pt x="116" y="110"/>
                      </a:lnTo>
                      <a:lnTo>
                        <a:pt x="117" y="111"/>
                      </a:lnTo>
                      <a:lnTo>
                        <a:pt x="117" y="112"/>
                      </a:lnTo>
                      <a:lnTo>
                        <a:pt x="118" y="113"/>
                      </a:lnTo>
                      <a:lnTo>
                        <a:pt x="119" y="113"/>
                      </a:lnTo>
                      <a:lnTo>
                        <a:pt x="120" y="114"/>
                      </a:lnTo>
                      <a:lnTo>
                        <a:pt x="121" y="114"/>
                      </a:lnTo>
                      <a:lnTo>
                        <a:pt x="122" y="115"/>
                      </a:lnTo>
                      <a:lnTo>
                        <a:pt x="123" y="115"/>
                      </a:lnTo>
                      <a:lnTo>
                        <a:pt x="125" y="115"/>
                      </a:lnTo>
                      <a:lnTo>
                        <a:pt x="126" y="115"/>
                      </a:lnTo>
                      <a:lnTo>
                        <a:pt x="128" y="115"/>
                      </a:lnTo>
                      <a:lnTo>
                        <a:pt x="129" y="115"/>
                      </a:lnTo>
                      <a:lnTo>
                        <a:pt x="130" y="116"/>
                      </a:lnTo>
                      <a:lnTo>
                        <a:pt x="131" y="117"/>
                      </a:lnTo>
                      <a:lnTo>
                        <a:pt x="132" y="118"/>
                      </a:lnTo>
                      <a:lnTo>
                        <a:pt x="132" y="119"/>
                      </a:lnTo>
                      <a:lnTo>
                        <a:pt x="134" y="121"/>
                      </a:lnTo>
                      <a:lnTo>
                        <a:pt x="136" y="123"/>
                      </a:lnTo>
                      <a:lnTo>
                        <a:pt x="139" y="123"/>
                      </a:lnTo>
                      <a:lnTo>
                        <a:pt x="141" y="123"/>
                      </a:lnTo>
                      <a:lnTo>
                        <a:pt x="143" y="123"/>
                      </a:lnTo>
                      <a:lnTo>
                        <a:pt x="144" y="123"/>
                      </a:lnTo>
                      <a:lnTo>
                        <a:pt x="145" y="123"/>
                      </a:lnTo>
                      <a:lnTo>
                        <a:pt x="146" y="123"/>
                      </a:lnTo>
                      <a:lnTo>
                        <a:pt x="147" y="124"/>
                      </a:lnTo>
                      <a:lnTo>
                        <a:pt x="148" y="124"/>
                      </a:lnTo>
                      <a:lnTo>
                        <a:pt x="148" y="124"/>
                      </a:lnTo>
                      <a:lnTo>
                        <a:pt x="149" y="125"/>
                      </a:lnTo>
                      <a:lnTo>
                        <a:pt x="150" y="125"/>
                      </a:lnTo>
                      <a:lnTo>
                        <a:pt x="150" y="126"/>
                      </a:lnTo>
                      <a:lnTo>
                        <a:pt x="151" y="126"/>
                      </a:lnTo>
                      <a:lnTo>
                        <a:pt x="151" y="127"/>
                      </a:lnTo>
                      <a:lnTo>
                        <a:pt x="151" y="128"/>
                      </a:lnTo>
                      <a:lnTo>
                        <a:pt x="151" y="129"/>
                      </a:lnTo>
                      <a:lnTo>
                        <a:pt x="151" y="129"/>
                      </a:lnTo>
                      <a:lnTo>
                        <a:pt x="151" y="130"/>
                      </a:lnTo>
                      <a:lnTo>
                        <a:pt x="151" y="130"/>
                      </a:lnTo>
                      <a:lnTo>
                        <a:pt x="150" y="131"/>
                      </a:lnTo>
                      <a:lnTo>
                        <a:pt x="150" y="132"/>
                      </a:lnTo>
                      <a:lnTo>
                        <a:pt x="149" y="133"/>
                      </a:lnTo>
                      <a:lnTo>
                        <a:pt x="149" y="133"/>
                      </a:lnTo>
                      <a:lnTo>
                        <a:pt x="149" y="134"/>
                      </a:lnTo>
                      <a:lnTo>
                        <a:pt x="149" y="135"/>
                      </a:lnTo>
                      <a:lnTo>
                        <a:pt x="149" y="135"/>
                      </a:lnTo>
                      <a:lnTo>
                        <a:pt x="149" y="136"/>
                      </a:lnTo>
                      <a:lnTo>
                        <a:pt x="147" y="138"/>
                      </a:lnTo>
                      <a:lnTo>
                        <a:pt x="146" y="139"/>
                      </a:lnTo>
                      <a:lnTo>
                        <a:pt x="144" y="141"/>
                      </a:lnTo>
                      <a:lnTo>
                        <a:pt x="142" y="143"/>
                      </a:lnTo>
                      <a:lnTo>
                        <a:pt x="141" y="144"/>
                      </a:lnTo>
                      <a:lnTo>
                        <a:pt x="139" y="146"/>
                      </a:lnTo>
                      <a:lnTo>
                        <a:pt x="136" y="150"/>
                      </a:lnTo>
                      <a:lnTo>
                        <a:pt x="134" y="152"/>
                      </a:lnTo>
                      <a:lnTo>
                        <a:pt x="133" y="154"/>
                      </a:lnTo>
                      <a:lnTo>
                        <a:pt x="131" y="155"/>
                      </a:lnTo>
                      <a:lnTo>
                        <a:pt x="129" y="157"/>
                      </a:lnTo>
                      <a:lnTo>
                        <a:pt x="127" y="159"/>
                      </a:lnTo>
                      <a:lnTo>
                        <a:pt x="125" y="160"/>
                      </a:lnTo>
                      <a:lnTo>
                        <a:pt x="123" y="162"/>
                      </a:lnTo>
                      <a:lnTo>
                        <a:pt x="122" y="162"/>
                      </a:lnTo>
                      <a:lnTo>
                        <a:pt x="121" y="163"/>
                      </a:lnTo>
                      <a:lnTo>
                        <a:pt x="121" y="164"/>
                      </a:lnTo>
                      <a:lnTo>
                        <a:pt x="121" y="165"/>
                      </a:lnTo>
                      <a:lnTo>
                        <a:pt x="121" y="165"/>
                      </a:lnTo>
                      <a:lnTo>
                        <a:pt x="121" y="166"/>
                      </a:lnTo>
                      <a:lnTo>
                        <a:pt x="121" y="166"/>
                      </a:lnTo>
                      <a:lnTo>
                        <a:pt x="121" y="167"/>
                      </a:lnTo>
                      <a:lnTo>
                        <a:pt x="120" y="168"/>
                      </a:lnTo>
                      <a:lnTo>
                        <a:pt x="120" y="169"/>
                      </a:lnTo>
                      <a:lnTo>
                        <a:pt x="119" y="169"/>
                      </a:lnTo>
                      <a:lnTo>
                        <a:pt x="119" y="170"/>
                      </a:lnTo>
                      <a:lnTo>
                        <a:pt x="119" y="171"/>
                      </a:lnTo>
                      <a:lnTo>
                        <a:pt x="119" y="171"/>
                      </a:lnTo>
                      <a:lnTo>
                        <a:pt x="119" y="172"/>
                      </a:lnTo>
                      <a:lnTo>
                        <a:pt x="119" y="173"/>
                      </a:lnTo>
                      <a:lnTo>
                        <a:pt x="118" y="173"/>
                      </a:lnTo>
                      <a:lnTo>
                        <a:pt x="117" y="174"/>
                      </a:lnTo>
                      <a:lnTo>
                        <a:pt x="115" y="175"/>
                      </a:lnTo>
                      <a:lnTo>
                        <a:pt x="114" y="176"/>
                      </a:lnTo>
                      <a:lnTo>
                        <a:pt x="112" y="178"/>
                      </a:lnTo>
                      <a:lnTo>
                        <a:pt x="110" y="179"/>
                      </a:lnTo>
                      <a:lnTo>
                        <a:pt x="108" y="180"/>
                      </a:lnTo>
                      <a:lnTo>
                        <a:pt x="106" y="182"/>
                      </a:lnTo>
                      <a:lnTo>
                        <a:pt x="104" y="183"/>
                      </a:lnTo>
                      <a:lnTo>
                        <a:pt x="103" y="183"/>
                      </a:lnTo>
                      <a:lnTo>
                        <a:pt x="102" y="183"/>
                      </a:lnTo>
                      <a:lnTo>
                        <a:pt x="100" y="183"/>
                      </a:lnTo>
                      <a:lnTo>
                        <a:pt x="99" y="183"/>
                      </a:lnTo>
                      <a:lnTo>
                        <a:pt x="97" y="183"/>
                      </a:lnTo>
                      <a:lnTo>
                        <a:pt x="96" y="183"/>
                      </a:lnTo>
                      <a:lnTo>
                        <a:pt x="95" y="183"/>
                      </a:lnTo>
                      <a:lnTo>
                        <a:pt x="94" y="183"/>
                      </a:lnTo>
                      <a:lnTo>
                        <a:pt x="92" y="182"/>
                      </a:lnTo>
                      <a:lnTo>
                        <a:pt x="91" y="182"/>
                      </a:lnTo>
                      <a:lnTo>
                        <a:pt x="90" y="182"/>
                      </a:lnTo>
                      <a:lnTo>
                        <a:pt x="89" y="182"/>
                      </a:lnTo>
                      <a:lnTo>
                        <a:pt x="88" y="182"/>
                      </a:lnTo>
                      <a:lnTo>
                        <a:pt x="87" y="183"/>
                      </a:lnTo>
                      <a:lnTo>
                        <a:pt x="86" y="183"/>
                      </a:lnTo>
                      <a:lnTo>
                        <a:pt x="84" y="185"/>
                      </a:lnTo>
                      <a:lnTo>
                        <a:pt x="83" y="188"/>
                      </a:lnTo>
                      <a:lnTo>
                        <a:pt x="81" y="190"/>
                      </a:lnTo>
                      <a:lnTo>
                        <a:pt x="80" y="192"/>
                      </a:lnTo>
                      <a:lnTo>
                        <a:pt x="79" y="193"/>
                      </a:lnTo>
                      <a:lnTo>
                        <a:pt x="78" y="194"/>
                      </a:lnTo>
                      <a:lnTo>
                        <a:pt x="77" y="195"/>
                      </a:lnTo>
                      <a:lnTo>
                        <a:pt x="76" y="196"/>
                      </a:lnTo>
                      <a:lnTo>
                        <a:pt x="75" y="197"/>
                      </a:lnTo>
                      <a:lnTo>
                        <a:pt x="74" y="198"/>
                      </a:lnTo>
                      <a:lnTo>
                        <a:pt x="72" y="199"/>
                      </a:lnTo>
                      <a:lnTo>
                        <a:pt x="71" y="199"/>
                      </a:lnTo>
                      <a:lnTo>
                        <a:pt x="71" y="199"/>
                      </a:lnTo>
                      <a:lnTo>
                        <a:pt x="70" y="199"/>
                      </a:lnTo>
                      <a:lnTo>
                        <a:pt x="70" y="199"/>
                      </a:lnTo>
                      <a:lnTo>
                        <a:pt x="70" y="199"/>
                      </a:lnTo>
                      <a:lnTo>
                        <a:pt x="69" y="199"/>
                      </a:lnTo>
                      <a:lnTo>
                        <a:pt x="69" y="198"/>
                      </a:lnTo>
                      <a:lnTo>
                        <a:pt x="68" y="197"/>
                      </a:lnTo>
                      <a:lnTo>
                        <a:pt x="68" y="196"/>
                      </a:lnTo>
                      <a:lnTo>
                        <a:pt x="68" y="195"/>
                      </a:lnTo>
                      <a:lnTo>
                        <a:pt x="68" y="194"/>
                      </a:lnTo>
                      <a:lnTo>
                        <a:pt x="68" y="193"/>
                      </a:lnTo>
                      <a:lnTo>
                        <a:pt x="68" y="191"/>
                      </a:lnTo>
                      <a:lnTo>
                        <a:pt x="67" y="190"/>
                      </a:lnTo>
                      <a:lnTo>
                        <a:pt x="65" y="189"/>
                      </a:lnTo>
                      <a:lnTo>
                        <a:pt x="64" y="188"/>
                      </a:lnTo>
                      <a:lnTo>
                        <a:pt x="62" y="187"/>
                      </a:lnTo>
                      <a:lnTo>
                        <a:pt x="59" y="186"/>
                      </a:lnTo>
                      <a:lnTo>
                        <a:pt x="58" y="185"/>
                      </a:lnTo>
                      <a:lnTo>
                        <a:pt x="57" y="184"/>
                      </a:lnTo>
                      <a:lnTo>
                        <a:pt x="55" y="183"/>
                      </a:lnTo>
                      <a:lnTo>
                        <a:pt x="54" y="182"/>
                      </a:lnTo>
                      <a:lnTo>
                        <a:pt x="53" y="181"/>
                      </a:lnTo>
                      <a:lnTo>
                        <a:pt x="52" y="180"/>
                      </a:lnTo>
                      <a:lnTo>
                        <a:pt x="51" y="179"/>
                      </a:lnTo>
                      <a:lnTo>
                        <a:pt x="51" y="178"/>
                      </a:lnTo>
                      <a:lnTo>
                        <a:pt x="50" y="178"/>
                      </a:lnTo>
                      <a:lnTo>
                        <a:pt x="50" y="177"/>
                      </a:lnTo>
                      <a:lnTo>
                        <a:pt x="50" y="176"/>
                      </a:lnTo>
                      <a:lnTo>
                        <a:pt x="50" y="175"/>
                      </a:lnTo>
                      <a:lnTo>
                        <a:pt x="50" y="174"/>
                      </a:lnTo>
                      <a:lnTo>
                        <a:pt x="49" y="173"/>
                      </a:lnTo>
                      <a:lnTo>
                        <a:pt x="49" y="173"/>
                      </a:lnTo>
                      <a:lnTo>
                        <a:pt x="48" y="173"/>
                      </a:lnTo>
                      <a:lnTo>
                        <a:pt x="47" y="173"/>
                      </a:lnTo>
                      <a:lnTo>
                        <a:pt x="46" y="173"/>
                      </a:lnTo>
                      <a:lnTo>
                        <a:pt x="46" y="173"/>
                      </a:lnTo>
                      <a:lnTo>
                        <a:pt x="45" y="173"/>
                      </a:lnTo>
                      <a:lnTo>
                        <a:pt x="45" y="174"/>
                      </a:lnTo>
                      <a:lnTo>
                        <a:pt x="44" y="174"/>
                      </a:lnTo>
                      <a:lnTo>
                        <a:pt x="43" y="174"/>
                      </a:lnTo>
                      <a:lnTo>
                        <a:pt x="43" y="174"/>
                      </a:lnTo>
                      <a:lnTo>
                        <a:pt x="43" y="173"/>
                      </a:lnTo>
                      <a:lnTo>
                        <a:pt x="42" y="173"/>
                      </a:lnTo>
                      <a:lnTo>
                        <a:pt x="42" y="173"/>
                      </a:lnTo>
                      <a:lnTo>
                        <a:pt x="41" y="173"/>
                      </a:lnTo>
                      <a:lnTo>
                        <a:pt x="41" y="172"/>
                      </a:lnTo>
                      <a:lnTo>
                        <a:pt x="40" y="172"/>
                      </a:lnTo>
                      <a:lnTo>
                        <a:pt x="39" y="171"/>
                      </a:lnTo>
                      <a:lnTo>
                        <a:pt x="39" y="170"/>
                      </a:lnTo>
                      <a:lnTo>
                        <a:pt x="39" y="169"/>
                      </a:lnTo>
                      <a:lnTo>
                        <a:pt x="39" y="168"/>
                      </a:lnTo>
                      <a:lnTo>
                        <a:pt x="39" y="167"/>
                      </a:lnTo>
                      <a:lnTo>
                        <a:pt x="39" y="167"/>
                      </a:lnTo>
                      <a:lnTo>
                        <a:pt x="40" y="166"/>
                      </a:lnTo>
                      <a:lnTo>
                        <a:pt x="40" y="164"/>
                      </a:lnTo>
                      <a:lnTo>
                        <a:pt x="40" y="163"/>
                      </a:lnTo>
                      <a:lnTo>
                        <a:pt x="41" y="161"/>
                      </a:lnTo>
                      <a:lnTo>
                        <a:pt x="41" y="161"/>
                      </a:lnTo>
                      <a:lnTo>
                        <a:pt x="41" y="160"/>
                      </a:lnTo>
                      <a:lnTo>
                        <a:pt x="41" y="159"/>
                      </a:lnTo>
                      <a:lnTo>
                        <a:pt x="41" y="158"/>
                      </a:lnTo>
                      <a:lnTo>
                        <a:pt x="42" y="158"/>
                      </a:lnTo>
                      <a:lnTo>
                        <a:pt x="42" y="158"/>
                      </a:lnTo>
                      <a:lnTo>
                        <a:pt x="43" y="158"/>
                      </a:lnTo>
                      <a:lnTo>
                        <a:pt x="43" y="157"/>
                      </a:lnTo>
                      <a:lnTo>
                        <a:pt x="45" y="157"/>
                      </a:lnTo>
                      <a:lnTo>
                        <a:pt x="45" y="156"/>
                      </a:lnTo>
                      <a:lnTo>
                        <a:pt x="46" y="156"/>
                      </a:lnTo>
                      <a:lnTo>
                        <a:pt x="47" y="155"/>
                      </a:lnTo>
                      <a:lnTo>
                        <a:pt x="47" y="154"/>
                      </a:lnTo>
                      <a:lnTo>
                        <a:pt x="48" y="153"/>
                      </a:lnTo>
                      <a:lnTo>
                        <a:pt x="49" y="151"/>
                      </a:lnTo>
                      <a:lnTo>
                        <a:pt x="49" y="150"/>
                      </a:lnTo>
                      <a:lnTo>
                        <a:pt x="50" y="149"/>
                      </a:lnTo>
                      <a:lnTo>
                        <a:pt x="50" y="148"/>
                      </a:lnTo>
                      <a:lnTo>
                        <a:pt x="51" y="147"/>
                      </a:lnTo>
                      <a:lnTo>
                        <a:pt x="52" y="147"/>
                      </a:lnTo>
                      <a:lnTo>
                        <a:pt x="53" y="146"/>
                      </a:lnTo>
                      <a:lnTo>
                        <a:pt x="52" y="144"/>
                      </a:lnTo>
                      <a:lnTo>
                        <a:pt x="52" y="142"/>
                      </a:lnTo>
                      <a:lnTo>
                        <a:pt x="51" y="140"/>
                      </a:lnTo>
                      <a:lnTo>
                        <a:pt x="51" y="138"/>
                      </a:lnTo>
                      <a:lnTo>
                        <a:pt x="50" y="136"/>
                      </a:lnTo>
                      <a:lnTo>
                        <a:pt x="50" y="134"/>
                      </a:lnTo>
                      <a:lnTo>
                        <a:pt x="48" y="130"/>
                      </a:lnTo>
                      <a:lnTo>
                        <a:pt x="47" y="126"/>
                      </a:lnTo>
                      <a:lnTo>
                        <a:pt x="46" y="124"/>
                      </a:lnTo>
                      <a:lnTo>
                        <a:pt x="46" y="122"/>
                      </a:lnTo>
                      <a:lnTo>
                        <a:pt x="45" y="120"/>
                      </a:lnTo>
                      <a:lnTo>
                        <a:pt x="45" y="118"/>
                      </a:lnTo>
                      <a:lnTo>
                        <a:pt x="45" y="115"/>
                      </a:lnTo>
                      <a:lnTo>
                        <a:pt x="45" y="113"/>
                      </a:lnTo>
                      <a:lnTo>
                        <a:pt x="43" y="111"/>
                      </a:lnTo>
                      <a:lnTo>
                        <a:pt x="42" y="109"/>
                      </a:lnTo>
                      <a:lnTo>
                        <a:pt x="40" y="107"/>
                      </a:lnTo>
                      <a:lnTo>
                        <a:pt x="39" y="105"/>
                      </a:lnTo>
                      <a:lnTo>
                        <a:pt x="36" y="102"/>
                      </a:lnTo>
                      <a:lnTo>
                        <a:pt x="33" y="98"/>
                      </a:lnTo>
                      <a:lnTo>
                        <a:pt x="31" y="98"/>
                      </a:lnTo>
                      <a:lnTo>
                        <a:pt x="29" y="98"/>
                      </a:lnTo>
                      <a:lnTo>
                        <a:pt x="28" y="98"/>
                      </a:lnTo>
                      <a:lnTo>
                        <a:pt x="26" y="98"/>
                      </a:lnTo>
                      <a:lnTo>
                        <a:pt x="26" y="97"/>
                      </a:lnTo>
                      <a:lnTo>
                        <a:pt x="25" y="97"/>
                      </a:lnTo>
                      <a:lnTo>
                        <a:pt x="24" y="96"/>
                      </a:lnTo>
                      <a:lnTo>
                        <a:pt x="22" y="95"/>
                      </a:lnTo>
                      <a:lnTo>
                        <a:pt x="21" y="94"/>
                      </a:lnTo>
                      <a:lnTo>
                        <a:pt x="19" y="94"/>
                      </a:lnTo>
                      <a:lnTo>
                        <a:pt x="18" y="93"/>
                      </a:lnTo>
                      <a:lnTo>
                        <a:pt x="16" y="92"/>
                      </a:lnTo>
                      <a:lnTo>
                        <a:pt x="15" y="91"/>
                      </a:lnTo>
                      <a:lnTo>
                        <a:pt x="14" y="91"/>
                      </a:lnTo>
                      <a:lnTo>
                        <a:pt x="14" y="90"/>
                      </a:lnTo>
                      <a:lnTo>
                        <a:pt x="14" y="90"/>
                      </a:lnTo>
                      <a:lnTo>
                        <a:pt x="13" y="89"/>
                      </a:lnTo>
                      <a:lnTo>
                        <a:pt x="13" y="89"/>
                      </a:lnTo>
                      <a:lnTo>
                        <a:pt x="12" y="89"/>
                      </a:lnTo>
                      <a:lnTo>
                        <a:pt x="11" y="88"/>
                      </a:lnTo>
                      <a:lnTo>
                        <a:pt x="9" y="88"/>
                      </a:lnTo>
                      <a:lnTo>
                        <a:pt x="8" y="88"/>
                      </a:lnTo>
                      <a:lnTo>
                        <a:pt x="6" y="88"/>
                      </a:lnTo>
                      <a:lnTo>
                        <a:pt x="5" y="88"/>
                      </a:lnTo>
                      <a:lnTo>
                        <a:pt x="5" y="83"/>
                      </a:lnTo>
                      <a:lnTo>
                        <a:pt x="5" y="83"/>
                      </a:lnTo>
                      <a:lnTo>
                        <a:pt x="5" y="82"/>
                      </a:lnTo>
                      <a:lnTo>
                        <a:pt x="4" y="82"/>
                      </a:lnTo>
                      <a:lnTo>
                        <a:pt x="4" y="82"/>
                      </a:lnTo>
                      <a:lnTo>
                        <a:pt x="4" y="82"/>
                      </a:lnTo>
                      <a:lnTo>
                        <a:pt x="4" y="82"/>
                      </a:lnTo>
                      <a:lnTo>
                        <a:pt x="3" y="82"/>
                      </a:lnTo>
                      <a:lnTo>
                        <a:pt x="3" y="82"/>
                      </a:lnTo>
                      <a:lnTo>
                        <a:pt x="2" y="81"/>
                      </a:lnTo>
                      <a:lnTo>
                        <a:pt x="2" y="81"/>
                      </a:lnTo>
                      <a:lnTo>
                        <a:pt x="1" y="81"/>
                      </a:lnTo>
                      <a:lnTo>
                        <a:pt x="1" y="81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0" y="79"/>
                      </a:lnTo>
                      <a:lnTo>
                        <a:pt x="0" y="78"/>
                      </a:lnTo>
                      <a:lnTo>
                        <a:pt x="0" y="78"/>
                      </a:lnTo>
                      <a:lnTo>
                        <a:pt x="1" y="78"/>
                      </a:lnTo>
                      <a:lnTo>
                        <a:pt x="1" y="77"/>
                      </a:lnTo>
                      <a:lnTo>
                        <a:pt x="2" y="77"/>
                      </a:lnTo>
                      <a:lnTo>
                        <a:pt x="2" y="77"/>
                      </a:lnTo>
                      <a:lnTo>
                        <a:pt x="3" y="76"/>
                      </a:lnTo>
                      <a:lnTo>
                        <a:pt x="3" y="77"/>
                      </a:lnTo>
                      <a:lnTo>
                        <a:pt x="4" y="76"/>
                      </a:lnTo>
                      <a:lnTo>
                        <a:pt x="4" y="76"/>
                      </a:lnTo>
                      <a:lnTo>
                        <a:pt x="4" y="76"/>
                      </a:lnTo>
                      <a:lnTo>
                        <a:pt x="4" y="76"/>
                      </a:lnTo>
                      <a:lnTo>
                        <a:pt x="4" y="75"/>
                      </a:lnTo>
                      <a:lnTo>
                        <a:pt x="5" y="75"/>
                      </a:lnTo>
                      <a:lnTo>
                        <a:pt x="5" y="75"/>
                      </a:lnTo>
                      <a:lnTo>
                        <a:pt x="5" y="75"/>
                      </a:lnTo>
                      <a:lnTo>
                        <a:pt x="6" y="75"/>
                      </a:lnTo>
                      <a:lnTo>
                        <a:pt x="7" y="75"/>
                      </a:lnTo>
                      <a:lnTo>
                        <a:pt x="8" y="75"/>
                      </a:lnTo>
                      <a:lnTo>
                        <a:pt x="8" y="75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4"/>
                      </a:lnTo>
                      <a:lnTo>
                        <a:pt x="9" y="74"/>
                      </a:lnTo>
                      <a:lnTo>
                        <a:pt x="9" y="74"/>
                      </a:lnTo>
                      <a:lnTo>
                        <a:pt x="9" y="73"/>
                      </a:lnTo>
                      <a:lnTo>
                        <a:pt x="9" y="73"/>
                      </a:lnTo>
                      <a:lnTo>
                        <a:pt x="10" y="73"/>
                      </a:lnTo>
                      <a:lnTo>
                        <a:pt x="10" y="73"/>
                      </a:lnTo>
                      <a:lnTo>
                        <a:pt x="11" y="73"/>
                      </a:lnTo>
                      <a:lnTo>
                        <a:pt x="11" y="73"/>
                      </a:lnTo>
                      <a:lnTo>
                        <a:pt x="12" y="73"/>
                      </a:lnTo>
                      <a:lnTo>
                        <a:pt x="12" y="73"/>
                      </a:lnTo>
                      <a:lnTo>
                        <a:pt x="13" y="72"/>
                      </a:lnTo>
                      <a:lnTo>
                        <a:pt x="13" y="72"/>
                      </a:lnTo>
                      <a:lnTo>
                        <a:pt x="14" y="72"/>
                      </a:lnTo>
                      <a:lnTo>
                        <a:pt x="14" y="71"/>
                      </a:lnTo>
                      <a:lnTo>
                        <a:pt x="14" y="70"/>
                      </a:lnTo>
                      <a:lnTo>
                        <a:pt x="15" y="70"/>
                      </a:lnTo>
                      <a:lnTo>
                        <a:pt x="15" y="69"/>
                      </a:lnTo>
                      <a:lnTo>
                        <a:pt x="16" y="69"/>
                      </a:lnTo>
                      <a:lnTo>
                        <a:pt x="16" y="69"/>
                      </a:lnTo>
                      <a:lnTo>
                        <a:pt x="17" y="68"/>
                      </a:lnTo>
                      <a:lnTo>
                        <a:pt x="17" y="67"/>
                      </a:lnTo>
                      <a:lnTo>
                        <a:pt x="18" y="67"/>
                      </a:lnTo>
                      <a:lnTo>
                        <a:pt x="18" y="66"/>
                      </a:lnTo>
                      <a:lnTo>
                        <a:pt x="18" y="65"/>
                      </a:lnTo>
                      <a:lnTo>
                        <a:pt x="18" y="64"/>
                      </a:lnTo>
                      <a:lnTo>
                        <a:pt x="18" y="64"/>
                      </a:lnTo>
                      <a:lnTo>
                        <a:pt x="18" y="64"/>
                      </a:lnTo>
                      <a:lnTo>
                        <a:pt x="17" y="64"/>
                      </a:lnTo>
                      <a:lnTo>
                        <a:pt x="17" y="63"/>
                      </a:lnTo>
                      <a:lnTo>
                        <a:pt x="17" y="63"/>
                      </a:lnTo>
                      <a:lnTo>
                        <a:pt x="16" y="63"/>
                      </a:lnTo>
                      <a:lnTo>
                        <a:pt x="16" y="63"/>
                      </a:lnTo>
                      <a:lnTo>
                        <a:pt x="16" y="62"/>
                      </a:lnTo>
                      <a:lnTo>
                        <a:pt x="16" y="62"/>
                      </a:lnTo>
                      <a:lnTo>
                        <a:pt x="16" y="61"/>
                      </a:lnTo>
                      <a:lnTo>
                        <a:pt x="16" y="60"/>
                      </a:lnTo>
                      <a:lnTo>
                        <a:pt x="15" y="60"/>
                      </a:lnTo>
                      <a:lnTo>
                        <a:pt x="15" y="59"/>
                      </a:lnTo>
                      <a:lnTo>
                        <a:pt x="15" y="58"/>
                      </a:lnTo>
                      <a:lnTo>
                        <a:pt x="15" y="58"/>
                      </a:lnTo>
                      <a:lnTo>
                        <a:pt x="15" y="57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3" y="56"/>
                      </a:lnTo>
                      <a:lnTo>
                        <a:pt x="13" y="56"/>
                      </a:lnTo>
                      <a:lnTo>
                        <a:pt x="13" y="56"/>
                      </a:lnTo>
                      <a:lnTo>
                        <a:pt x="13" y="55"/>
                      </a:lnTo>
                      <a:lnTo>
                        <a:pt x="14" y="55"/>
                      </a:lnTo>
                      <a:lnTo>
                        <a:pt x="14" y="54"/>
                      </a:lnTo>
                      <a:lnTo>
                        <a:pt x="15" y="53"/>
                      </a:lnTo>
                      <a:lnTo>
                        <a:pt x="16" y="52"/>
                      </a:lnTo>
                      <a:lnTo>
                        <a:pt x="17" y="51"/>
                      </a:lnTo>
                      <a:lnTo>
                        <a:pt x="18" y="51"/>
                      </a:lnTo>
                      <a:lnTo>
                        <a:pt x="18" y="50"/>
                      </a:lnTo>
                      <a:lnTo>
                        <a:pt x="19" y="50"/>
                      </a:lnTo>
                      <a:lnTo>
                        <a:pt x="19" y="49"/>
                      </a:lnTo>
                      <a:lnTo>
                        <a:pt x="19" y="48"/>
                      </a:lnTo>
                      <a:lnTo>
                        <a:pt x="25" y="48"/>
                      </a:lnTo>
                      <a:lnTo>
                        <a:pt x="24" y="49"/>
                      </a:lnTo>
                      <a:lnTo>
                        <a:pt x="24" y="49"/>
                      </a:lnTo>
                      <a:lnTo>
                        <a:pt x="25" y="49"/>
                      </a:lnTo>
                      <a:lnTo>
                        <a:pt x="25" y="50"/>
                      </a:lnTo>
                      <a:lnTo>
                        <a:pt x="25" y="50"/>
                      </a:lnTo>
                      <a:lnTo>
                        <a:pt x="25" y="50"/>
                      </a:lnTo>
                      <a:lnTo>
                        <a:pt x="26" y="50"/>
                      </a:lnTo>
                      <a:lnTo>
                        <a:pt x="26" y="50"/>
                      </a:lnTo>
                      <a:lnTo>
                        <a:pt x="36" y="50"/>
                      </a:lnTo>
                      <a:lnTo>
                        <a:pt x="37" y="50"/>
                      </a:lnTo>
                      <a:lnTo>
                        <a:pt x="37" y="50"/>
                      </a:lnTo>
                      <a:lnTo>
                        <a:pt x="37" y="50"/>
                      </a:lnTo>
                      <a:lnTo>
                        <a:pt x="37" y="50"/>
                      </a:lnTo>
                      <a:lnTo>
                        <a:pt x="38" y="49"/>
                      </a:lnTo>
                      <a:lnTo>
                        <a:pt x="38" y="49"/>
                      </a:lnTo>
                      <a:lnTo>
                        <a:pt x="38" y="49"/>
                      </a:lnTo>
                      <a:lnTo>
                        <a:pt x="38" y="48"/>
                      </a:lnTo>
                      <a:lnTo>
                        <a:pt x="38" y="48"/>
                      </a:lnTo>
                      <a:lnTo>
                        <a:pt x="38" y="48"/>
                      </a:lnTo>
                      <a:lnTo>
                        <a:pt x="39" y="48"/>
                      </a:lnTo>
                      <a:lnTo>
                        <a:pt x="39" y="48"/>
                      </a:lnTo>
                      <a:lnTo>
                        <a:pt x="39" y="47"/>
                      </a:lnTo>
                      <a:lnTo>
                        <a:pt x="39" y="47"/>
                      </a:lnTo>
                      <a:lnTo>
                        <a:pt x="39" y="46"/>
                      </a:lnTo>
                      <a:lnTo>
                        <a:pt x="39" y="45"/>
                      </a:lnTo>
                      <a:lnTo>
                        <a:pt x="39" y="44"/>
                      </a:lnTo>
                      <a:lnTo>
                        <a:pt x="39" y="43"/>
                      </a:lnTo>
                      <a:lnTo>
                        <a:pt x="40" y="43"/>
                      </a:lnTo>
                      <a:lnTo>
                        <a:pt x="39" y="42"/>
                      </a:lnTo>
                      <a:lnTo>
                        <a:pt x="39" y="42"/>
                      </a:lnTo>
                      <a:lnTo>
                        <a:pt x="39" y="42"/>
                      </a:lnTo>
                      <a:lnTo>
                        <a:pt x="39" y="42"/>
                      </a:lnTo>
                      <a:lnTo>
                        <a:pt x="38" y="42"/>
                      </a:lnTo>
                      <a:lnTo>
                        <a:pt x="38" y="42"/>
                      </a:lnTo>
                      <a:lnTo>
                        <a:pt x="38" y="42"/>
                      </a:lnTo>
                      <a:lnTo>
                        <a:pt x="37" y="42"/>
                      </a:lnTo>
                      <a:lnTo>
                        <a:pt x="37" y="42"/>
                      </a:lnTo>
                      <a:lnTo>
                        <a:pt x="37" y="42"/>
                      </a:lnTo>
                      <a:lnTo>
                        <a:pt x="36" y="42"/>
                      </a:lnTo>
                      <a:lnTo>
                        <a:pt x="36" y="41"/>
                      </a:lnTo>
                      <a:lnTo>
                        <a:pt x="36" y="41"/>
                      </a:lnTo>
                      <a:lnTo>
                        <a:pt x="36" y="40"/>
                      </a:lnTo>
                      <a:lnTo>
                        <a:pt x="36" y="40"/>
                      </a:lnTo>
                      <a:lnTo>
                        <a:pt x="36" y="40"/>
                      </a:lnTo>
                      <a:lnTo>
                        <a:pt x="35" y="40"/>
                      </a:lnTo>
                      <a:lnTo>
                        <a:pt x="35" y="40"/>
                      </a:lnTo>
                      <a:lnTo>
                        <a:pt x="35" y="40"/>
                      </a:lnTo>
                      <a:lnTo>
                        <a:pt x="34" y="40"/>
                      </a:lnTo>
                      <a:lnTo>
                        <a:pt x="33" y="40"/>
                      </a:lnTo>
                      <a:lnTo>
                        <a:pt x="33" y="40"/>
                      </a:lnTo>
                      <a:lnTo>
                        <a:pt x="32" y="40"/>
                      </a:lnTo>
                      <a:lnTo>
                        <a:pt x="32" y="39"/>
                      </a:lnTo>
                      <a:lnTo>
                        <a:pt x="31" y="39"/>
                      </a:lnTo>
                      <a:lnTo>
                        <a:pt x="30" y="39"/>
                      </a:lnTo>
                      <a:lnTo>
                        <a:pt x="30" y="38"/>
                      </a:lnTo>
                      <a:lnTo>
                        <a:pt x="29" y="38"/>
                      </a:lnTo>
                      <a:lnTo>
                        <a:pt x="29" y="38"/>
                      </a:lnTo>
                      <a:lnTo>
                        <a:pt x="28" y="38"/>
                      </a:lnTo>
                      <a:lnTo>
                        <a:pt x="28" y="38"/>
                      </a:lnTo>
                      <a:lnTo>
                        <a:pt x="28" y="38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6" y="37"/>
                      </a:lnTo>
                      <a:lnTo>
                        <a:pt x="26" y="37"/>
                      </a:lnTo>
                      <a:lnTo>
                        <a:pt x="26" y="36"/>
                      </a:lnTo>
                      <a:lnTo>
                        <a:pt x="25" y="36"/>
                      </a:lnTo>
                      <a:lnTo>
                        <a:pt x="25" y="36"/>
                      </a:lnTo>
                      <a:lnTo>
                        <a:pt x="24" y="36"/>
                      </a:lnTo>
                      <a:lnTo>
                        <a:pt x="24" y="36"/>
                      </a:lnTo>
                      <a:lnTo>
                        <a:pt x="23" y="36"/>
                      </a:lnTo>
                      <a:lnTo>
                        <a:pt x="23" y="35"/>
                      </a:lnTo>
                      <a:lnTo>
                        <a:pt x="23" y="35"/>
                      </a:lnTo>
                      <a:lnTo>
                        <a:pt x="23" y="35"/>
                      </a:lnTo>
                      <a:lnTo>
                        <a:pt x="24" y="35"/>
                      </a:lnTo>
                      <a:lnTo>
                        <a:pt x="26" y="34"/>
                      </a:lnTo>
                      <a:lnTo>
                        <a:pt x="27" y="34"/>
                      </a:lnTo>
                      <a:lnTo>
                        <a:pt x="28" y="33"/>
                      </a:lnTo>
                      <a:lnTo>
                        <a:pt x="29" y="33"/>
                      </a:lnTo>
                      <a:lnTo>
                        <a:pt x="30" y="32"/>
                      </a:lnTo>
                      <a:lnTo>
                        <a:pt x="30" y="32"/>
                      </a:lnTo>
                      <a:lnTo>
                        <a:pt x="31" y="31"/>
                      </a:lnTo>
                      <a:lnTo>
                        <a:pt x="31" y="30"/>
                      </a:lnTo>
                      <a:lnTo>
                        <a:pt x="31" y="30"/>
                      </a:lnTo>
                      <a:lnTo>
                        <a:pt x="31" y="29"/>
                      </a:lnTo>
                      <a:lnTo>
                        <a:pt x="31" y="29"/>
                      </a:lnTo>
                      <a:lnTo>
                        <a:pt x="31" y="29"/>
                      </a:lnTo>
                      <a:lnTo>
                        <a:pt x="31" y="29"/>
                      </a:lnTo>
                      <a:lnTo>
                        <a:pt x="30" y="28"/>
                      </a:lnTo>
                      <a:lnTo>
                        <a:pt x="30" y="28"/>
                      </a:lnTo>
                      <a:lnTo>
                        <a:pt x="30" y="28"/>
                      </a:lnTo>
                      <a:lnTo>
                        <a:pt x="29" y="28"/>
                      </a:lnTo>
                      <a:lnTo>
                        <a:pt x="29" y="28"/>
                      </a:lnTo>
                      <a:lnTo>
                        <a:pt x="29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7" y="27"/>
                      </a:lnTo>
                      <a:lnTo>
                        <a:pt x="27" y="27"/>
                      </a:lnTo>
                      <a:lnTo>
                        <a:pt x="27" y="27"/>
                      </a:lnTo>
                      <a:lnTo>
                        <a:pt x="27" y="27"/>
                      </a:lnTo>
                      <a:lnTo>
                        <a:pt x="26" y="27"/>
                      </a:lnTo>
                      <a:lnTo>
                        <a:pt x="25" y="27"/>
                      </a:lnTo>
                      <a:lnTo>
                        <a:pt x="24" y="27"/>
                      </a:lnTo>
                      <a:lnTo>
                        <a:pt x="24" y="27"/>
                      </a:lnTo>
                      <a:lnTo>
                        <a:pt x="23" y="27"/>
                      </a:lnTo>
                      <a:lnTo>
                        <a:pt x="22" y="27"/>
                      </a:lnTo>
                      <a:lnTo>
                        <a:pt x="22" y="27"/>
                      </a:lnTo>
                      <a:lnTo>
                        <a:pt x="22" y="26"/>
                      </a:lnTo>
                      <a:lnTo>
                        <a:pt x="21" y="26"/>
                      </a:lnTo>
                      <a:lnTo>
                        <a:pt x="21" y="26"/>
                      </a:lnTo>
                      <a:lnTo>
                        <a:pt x="21" y="26"/>
                      </a:lnTo>
                      <a:lnTo>
                        <a:pt x="21" y="25"/>
                      </a:lnTo>
                      <a:lnTo>
                        <a:pt x="21" y="25"/>
                      </a:lnTo>
                      <a:lnTo>
                        <a:pt x="22" y="25"/>
                      </a:lnTo>
                      <a:lnTo>
                        <a:pt x="22" y="25"/>
                      </a:lnTo>
                      <a:lnTo>
                        <a:pt x="22" y="25"/>
                      </a:lnTo>
                      <a:lnTo>
                        <a:pt x="23" y="25"/>
                      </a:lnTo>
                      <a:lnTo>
                        <a:pt x="23" y="24"/>
                      </a:lnTo>
                      <a:lnTo>
                        <a:pt x="23" y="24"/>
                      </a:lnTo>
                      <a:lnTo>
                        <a:pt x="23" y="24"/>
                      </a:lnTo>
                      <a:lnTo>
                        <a:pt x="23" y="23"/>
                      </a:lnTo>
                      <a:lnTo>
                        <a:pt x="23" y="23"/>
                      </a:lnTo>
                      <a:lnTo>
                        <a:pt x="23" y="23"/>
                      </a:lnTo>
                      <a:lnTo>
                        <a:pt x="23" y="22"/>
                      </a:lnTo>
                      <a:lnTo>
                        <a:pt x="23" y="22"/>
                      </a:lnTo>
                      <a:lnTo>
                        <a:pt x="23" y="21"/>
                      </a:lnTo>
                      <a:lnTo>
                        <a:pt x="23" y="21"/>
                      </a:lnTo>
                      <a:lnTo>
                        <a:pt x="24" y="21"/>
                      </a:lnTo>
                      <a:lnTo>
                        <a:pt x="24" y="21"/>
                      </a:lnTo>
                      <a:lnTo>
                        <a:pt x="24" y="21"/>
                      </a:lnTo>
                      <a:lnTo>
                        <a:pt x="24" y="21"/>
                      </a:lnTo>
                      <a:lnTo>
                        <a:pt x="24" y="21"/>
                      </a:lnTo>
                      <a:lnTo>
                        <a:pt x="24" y="20"/>
                      </a:lnTo>
                      <a:lnTo>
                        <a:pt x="23" y="20"/>
                      </a:lnTo>
                      <a:lnTo>
                        <a:pt x="23" y="20"/>
                      </a:lnTo>
                      <a:lnTo>
                        <a:pt x="23" y="20"/>
                      </a:lnTo>
                      <a:lnTo>
                        <a:pt x="23" y="20"/>
                      </a:lnTo>
                      <a:lnTo>
                        <a:pt x="23" y="19"/>
                      </a:lnTo>
                      <a:lnTo>
                        <a:pt x="23" y="19"/>
                      </a:lnTo>
                      <a:lnTo>
                        <a:pt x="22" y="18"/>
                      </a:lnTo>
                      <a:lnTo>
                        <a:pt x="22" y="18"/>
                      </a:lnTo>
                      <a:lnTo>
                        <a:pt x="22" y="18"/>
                      </a:lnTo>
                      <a:lnTo>
                        <a:pt x="22" y="17"/>
                      </a:lnTo>
                      <a:lnTo>
                        <a:pt x="22" y="17"/>
                      </a:lnTo>
                      <a:lnTo>
                        <a:pt x="22" y="17"/>
                      </a:lnTo>
                      <a:lnTo>
                        <a:pt x="22" y="17"/>
                      </a:lnTo>
                      <a:lnTo>
                        <a:pt x="22" y="17"/>
                      </a:lnTo>
                      <a:lnTo>
                        <a:pt x="22" y="17"/>
                      </a:lnTo>
                      <a:lnTo>
                        <a:pt x="23" y="17"/>
                      </a:lnTo>
                      <a:lnTo>
                        <a:pt x="28" y="17"/>
                      </a:lnTo>
                      <a:lnTo>
                        <a:pt x="28" y="17"/>
                      </a:lnTo>
                      <a:lnTo>
                        <a:pt x="29" y="17"/>
                      </a:lnTo>
                      <a:lnTo>
                        <a:pt x="29" y="17"/>
                      </a:lnTo>
                      <a:lnTo>
                        <a:pt x="29" y="17"/>
                      </a:lnTo>
                      <a:lnTo>
                        <a:pt x="29" y="17"/>
                      </a:lnTo>
                      <a:lnTo>
                        <a:pt x="29" y="17"/>
                      </a:lnTo>
                      <a:lnTo>
                        <a:pt x="29" y="18"/>
                      </a:lnTo>
                      <a:lnTo>
                        <a:pt x="30" y="18"/>
                      </a:lnTo>
                      <a:lnTo>
                        <a:pt x="30" y="18"/>
                      </a:lnTo>
                      <a:lnTo>
                        <a:pt x="30" y="18"/>
                      </a:lnTo>
                      <a:lnTo>
                        <a:pt x="31" y="18"/>
                      </a:lnTo>
                      <a:lnTo>
                        <a:pt x="31" y="18"/>
                      </a:lnTo>
                      <a:lnTo>
                        <a:pt x="35" y="18"/>
                      </a:lnTo>
                      <a:lnTo>
                        <a:pt x="39" y="18"/>
                      </a:lnTo>
                      <a:lnTo>
                        <a:pt x="44" y="18"/>
                      </a:lnTo>
                      <a:lnTo>
                        <a:pt x="48" y="18"/>
                      </a:lnTo>
                      <a:lnTo>
                        <a:pt x="49" y="18"/>
                      </a:lnTo>
                      <a:lnTo>
                        <a:pt x="50" y="18"/>
                      </a:lnTo>
                      <a:lnTo>
                        <a:pt x="51" y="18"/>
                      </a:lnTo>
                      <a:lnTo>
                        <a:pt x="52" y="18"/>
                      </a:lnTo>
                      <a:lnTo>
                        <a:pt x="53" y="18"/>
                      </a:lnTo>
                      <a:lnTo>
                        <a:pt x="53" y="18"/>
                      </a:lnTo>
                      <a:lnTo>
                        <a:pt x="54" y="18"/>
                      </a:lnTo>
                      <a:lnTo>
                        <a:pt x="54" y="18"/>
                      </a:lnTo>
                      <a:lnTo>
                        <a:pt x="54" y="17"/>
                      </a:lnTo>
                      <a:lnTo>
                        <a:pt x="54" y="17"/>
                      </a:lnTo>
                      <a:lnTo>
                        <a:pt x="54" y="17"/>
                      </a:lnTo>
                      <a:lnTo>
                        <a:pt x="56" y="17"/>
                      </a:lnTo>
                      <a:lnTo>
                        <a:pt x="56" y="17"/>
                      </a:lnTo>
                      <a:lnTo>
                        <a:pt x="57" y="17"/>
                      </a:lnTo>
                      <a:lnTo>
                        <a:pt x="58" y="17"/>
                      </a:lnTo>
                      <a:lnTo>
                        <a:pt x="59" y="17"/>
                      </a:lnTo>
                      <a:lnTo>
                        <a:pt x="59" y="16"/>
                      </a:lnTo>
                      <a:lnTo>
                        <a:pt x="60" y="16"/>
                      </a:lnTo>
                      <a:lnTo>
                        <a:pt x="62" y="15"/>
                      </a:lnTo>
                      <a:lnTo>
                        <a:pt x="62" y="15"/>
                      </a:lnTo>
                      <a:lnTo>
                        <a:pt x="63" y="15"/>
                      </a:lnTo>
                      <a:lnTo>
                        <a:pt x="63" y="15"/>
                      </a:lnTo>
                      <a:lnTo>
                        <a:pt x="64" y="15"/>
                      </a:lnTo>
                      <a:lnTo>
                        <a:pt x="65" y="15"/>
                      </a:lnTo>
                      <a:lnTo>
                        <a:pt x="66" y="15"/>
                      </a:lnTo>
                      <a:lnTo>
                        <a:pt x="67" y="15"/>
                      </a:lnTo>
                      <a:lnTo>
                        <a:pt x="67" y="15"/>
                      </a:lnTo>
                      <a:lnTo>
                        <a:pt x="67" y="15"/>
                      </a:lnTo>
                      <a:lnTo>
                        <a:pt x="67" y="15"/>
                      </a:lnTo>
                      <a:lnTo>
                        <a:pt x="68" y="14"/>
                      </a:lnTo>
                      <a:lnTo>
                        <a:pt x="68" y="14"/>
                      </a:lnTo>
                      <a:lnTo>
                        <a:pt x="68" y="14"/>
                      </a:lnTo>
                      <a:lnTo>
                        <a:pt x="68" y="13"/>
                      </a:lnTo>
                      <a:lnTo>
                        <a:pt x="69" y="13"/>
                      </a:lnTo>
                      <a:lnTo>
                        <a:pt x="69" y="14"/>
                      </a:lnTo>
                      <a:lnTo>
                        <a:pt x="70" y="14"/>
                      </a:lnTo>
                      <a:lnTo>
                        <a:pt x="71" y="14"/>
                      </a:lnTo>
                      <a:lnTo>
                        <a:pt x="72" y="13"/>
                      </a:lnTo>
                      <a:lnTo>
                        <a:pt x="73" y="13"/>
                      </a:lnTo>
                      <a:lnTo>
                        <a:pt x="74" y="13"/>
                      </a:lnTo>
                      <a:lnTo>
                        <a:pt x="75" y="12"/>
                      </a:lnTo>
                      <a:lnTo>
                        <a:pt x="75" y="12"/>
                      </a:lnTo>
                      <a:lnTo>
                        <a:pt x="77" y="11"/>
                      </a:lnTo>
                      <a:lnTo>
                        <a:pt x="78" y="11"/>
                      </a:lnTo>
                      <a:lnTo>
                        <a:pt x="79" y="10"/>
                      </a:lnTo>
                      <a:lnTo>
                        <a:pt x="79" y="10"/>
                      </a:lnTo>
                      <a:lnTo>
                        <a:pt x="80" y="10"/>
                      </a:lnTo>
                      <a:lnTo>
                        <a:pt x="82" y="10"/>
                      </a:lnTo>
                      <a:lnTo>
                        <a:pt x="83" y="10"/>
                      </a:lnTo>
                      <a:lnTo>
                        <a:pt x="83" y="10"/>
                      </a:lnTo>
                      <a:lnTo>
                        <a:pt x="83" y="11"/>
                      </a:lnTo>
                      <a:lnTo>
                        <a:pt x="83" y="11"/>
                      </a:lnTo>
                      <a:lnTo>
                        <a:pt x="83" y="11"/>
                      </a:lnTo>
                      <a:lnTo>
                        <a:pt x="84" y="11"/>
                      </a:lnTo>
                      <a:lnTo>
                        <a:pt x="84" y="11"/>
                      </a:lnTo>
                      <a:lnTo>
                        <a:pt x="85" y="11"/>
                      </a:lnTo>
                      <a:lnTo>
                        <a:pt x="85" y="12"/>
                      </a:lnTo>
                      <a:lnTo>
                        <a:pt x="86" y="12"/>
                      </a:lnTo>
                      <a:lnTo>
                        <a:pt x="87" y="12"/>
                      </a:lnTo>
                      <a:lnTo>
                        <a:pt x="88" y="12"/>
                      </a:lnTo>
                      <a:lnTo>
                        <a:pt x="90" y="12"/>
                      </a:lnTo>
                      <a:lnTo>
                        <a:pt x="92" y="12"/>
                      </a:lnTo>
                      <a:lnTo>
                        <a:pt x="94" y="12"/>
                      </a:lnTo>
                      <a:lnTo>
                        <a:pt x="96" y="12"/>
                      </a:lnTo>
                      <a:lnTo>
                        <a:pt x="97" y="12"/>
                      </a:lnTo>
                      <a:lnTo>
                        <a:pt x="97" y="12"/>
                      </a:lnTo>
                      <a:lnTo>
                        <a:pt x="97" y="12"/>
                      </a:lnTo>
                      <a:lnTo>
                        <a:pt x="97" y="11"/>
                      </a:lnTo>
                      <a:lnTo>
                        <a:pt x="98" y="11"/>
                      </a:lnTo>
                      <a:lnTo>
                        <a:pt x="98" y="11"/>
                      </a:lnTo>
                      <a:lnTo>
                        <a:pt x="98" y="10"/>
                      </a:lnTo>
                      <a:lnTo>
                        <a:pt x="98" y="10"/>
                      </a:lnTo>
                      <a:lnTo>
                        <a:pt x="98" y="10"/>
                      </a:lnTo>
                      <a:lnTo>
                        <a:pt x="99" y="10"/>
                      </a:lnTo>
                      <a:lnTo>
                        <a:pt x="99" y="10"/>
                      </a:lnTo>
                      <a:lnTo>
                        <a:pt x="99" y="10"/>
                      </a:lnTo>
                      <a:lnTo>
                        <a:pt x="99" y="9"/>
                      </a:lnTo>
                      <a:lnTo>
                        <a:pt x="99" y="9"/>
                      </a:lnTo>
                      <a:lnTo>
                        <a:pt x="99" y="9"/>
                      </a:lnTo>
                      <a:lnTo>
                        <a:pt x="99" y="8"/>
                      </a:lnTo>
                      <a:lnTo>
                        <a:pt x="99" y="7"/>
                      </a:lnTo>
                      <a:lnTo>
                        <a:pt x="99" y="7"/>
                      </a:lnTo>
                      <a:lnTo>
                        <a:pt x="99" y="6"/>
                      </a:lnTo>
                      <a:lnTo>
                        <a:pt x="99" y="5"/>
                      </a:lnTo>
                      <a:lnTo>
                        <a:pt x="100" y="5"/>
                      </a:lnTo>
                      <a:lnTo>
                        <a:pt x="100" y="5"/>
                      </a:lnTo>
                      <a:lnTo>
                        <a:pt x="101" y="5"/>
                      </a:lnTo>
                      <a:lnTo>
                        <a:pt x="101" y="5"/>
                      </a:lnTo>
                      <a:lnTo>
                        <a:pt x="101" y="4"/>
                      </a:lnTo>
                      <a:lnTo>
                        <a:pt x="101" y="4"/>
                      </a:lnTo>
                      <a:lnTo>
                        <a:pt x="101" y="4"/>
                      </a:lnTo>
                      <a:lnTo>
                        <a:pt x="101" y="3"/>
                      </a:lnTo>
                      <a:lnTo>
                        <a:pt x="102" y="3"/>
                      </a:lnTo>
                      <a:lnTo>
                        <a:pt x="102" y="3"/>
                      </a:lnTo>
                      <a:lnTo>
                        <a:pt x="102" y="3"/>
                      </a:lnTo>
                      <a:lnTo>
                        <a:pt x="103" y="3"/>
                      </a:lnTo>
                      <a:lnTo>
                        <a:pt x="103" y="3"/>
                      </a:lnTo>
                      <a:lnTo>
                        <a:pt x="104" y="3"/>
                      </a:lnTo>
                      <a:lnTo>
                        <a:pt x="104" y="3"/>
                      </a:lnTo>
                      <a:lnTo>
                        <a:pt x="104" y="3"/>
                      </a:lnTo>
                      <a:lnTo>
                        <a:pt x="104" y="3"/>
                      </a:lnTo>
                      <a:lnTo>
                        <a:pt x="104" y="2"/>
                      </a:lnTo>
                      <a:lnTo>
                        <a:pt x="104" y="2"/>
                      </a:lnTo>
                      <a:lnTo>
                        <a:pt x="104" y="2"/>
                      </a:lnTo>
                      <a:lnTo>
                        <a:pt x="105" y="2"/>
                      </a:lnTo>
                      <a:lnTo>
                        <a:pt x="106" y="2"/>
                      </a:lnTo>
                      <a:lnTo>
                        <a:pt x="107" y="2"/>
                      </a:lnTo>
                      <a:lnTo>
                        <a:pt x="108" y="2"/>
                      </a:lnTo>
                      <a:lnTo>
                        <a:pt x="108" y="2"/>
                      </a:lnTo>
                      <a:lnTo>
                        <a:pt x="108" y="2"/>
                      </a:lnTo>
                      <a:lnTo>
                        <a:pt x="109" y="1"/>
                      </a:lnTo>
                      <a:lnTo>
                        <a:pt x="109" y="1"/>
                      </a:lnTo>
                      <a:lnTo>
                        <a:pt x="109" y="1"/>
                      </a:lnTo>
                      <a:lnTo>
                        <a:pt x="109" y="1"/>
                      </a:lnTo>
                      <a:lnTo>
                        <a:pt x="109" y="0"/>
                      </a:lnTo>
                      <a:lnTo>
                        <a:pt x="109" y="0"/>
                      </a:lnTo>
                      <a:lnTo>
                        <a:pt x="109" y="0"/>
                      </a:lnTo>
                      <a:moveTo>
                        <a:pt x="11" y="85"/>
                      </a:moveTo>
                      <a:lnTo>
                        <a:pt x="11" y="85"/>
                      </a:lnTo>
                      <a:lnTo>
                        <a:pt x="11" y="85"/>
                      </a:lnTo>
                      <a:lnTo>
                        <a:pt x="10" y="85"/>
                      </a:lnTo>
                      <a:lnTo>
                        <a:pt x="10" y="85"/>
                      </a:lnTo>
                      <a:lnTo>
                        <a:pt x="9" y="85"/>
                      </a:lnTo>
                      <a:lnTo>
                        <a:pt x="9" y="86"/>
                      </a:lnTo>
                      <a:lnTo>
                        <a:pt x="9" y="86"/>
                      </a:lnTo>
                      <a:lnTo>
                        <a:pt x="9" y="86"/>
                      </a:lnTo>
                      <a:lnTo>
                        <a:pt x="9" y="86"/>
                      </a:lnTo>
                      <a:lnTo>
                        <a:pt x="9" y="86"/>
                      </a:lnTo>
                      <a:lnTo>
                        <a:pt x="10" y="87"/>
                      </a:lnTo>
                      <a:lnTo>
                        <a:pt x="10" y="86"/>
                      </a:lnTo>
                      <a:lnTo>
                        <a:pt x="10" y="86"/>
                      </a:lnTo>
                      <a:lnTo>
                        <a:pt x="11" y="86"/>
                      </a:lnTo>
                      <a:lnTo>
                        <a:pt x="11" y="86"/>
                      </a:lnTo>
                      <a:lnTo>
                        <a:pt x="11" y="85"/>
                      </a:lnTo>
                      <a:lnTo>
                        <a:pt x="11" y="85"/>
                      </a:lnTo>
                      <a:lnTo>
                        <a:pt x="11" y="85"/>
                      </a:lnTo>
                      <a:lnTo>
                        <a:pt x="11" y="85"/>
                      </a:lnTo>
                      <a:lnTo>
                        <a:pt x="11" y="85"/>
                      </a:lnTo>
                      <a:lnTo>
                        <a:pt x="11" y="85"/>
                      </a:lnTo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>
                  <a:solidFill>
                    <a:srgbClr val="E7E6E6">
                      <a:lumMod val="50000"/>
                    </a:srgb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1218356"/>
                  <a:endParaRPr lang="en-US" sz="2133" kern="0" dirty="0">
                    <a:ln>
                      <a:solidFill>
                        <a:prstClr val="black"/>
                      </a:solidFill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18" name="Freeform 4">
                  <a:extLst>
                    <a:ext uri="{FF2B5EF4-FFF2-40B4-BE49-F238E27FC236}">
                      <a16:creationId xmlns="" xmlns:a16="http://schemas.microsoft.com/office/drawing/2014/main" id="{A818CFEA-BD14-45E7-BC67-8701A055DF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5476" y="2165846"/>
                  <a:ext cx="1241967" cy="905070"/>
                </a:xfrm>
                <a:custGeom>
                  <a:avLst/>
                  <a:gdLst/>
                  <a:ahLst/>
                  <a:cxnLst>
                    <a:cxn ang="0">
                      <a:pos x="81" y="1"/>
                    </a:cxn>
                    <a:cxn ang="0">
                      <a:pos x="88" y="6"/>
                    </a:cxn>
                    <a:cxn ang="0">
                      <a:pos x="92" y="10"/>
                    </a:cxn>
                    <a:cxn ang="0">
                      <a:pos x="93" y="9"/>
                    </a:cxn>
                    <a:cxn ang="0">
                      <a:pos x="113" y="11"/>
                    </a:cxn>
                    <a:cxn ang="0">
                      <a:pos x="118" y="15"/>
                    </a:cxn>
                    <a:cxn ang="0">
                      <a:pos x="123" y="21"/>
                    </a:cxn>
                    <a:cxn ang="0">
                      <a:pos x="128" y="19"/>
                    </a:cxn>
                    <a:cxn ang="0">
                      <a:pos x="136" y="19"/>
                    </a:cxn>
                    <a:cxn ang="0">
                      <a:pos x="143" y="24"/>
                    </a:cxn>
                    <a:cxn ang="0">
                      <a:pos x="152" y="25"/>
                    </a:cxn>
                    <a:cxn ang="0">
                      <a:pos x="157" y="27"/>
                    </a:cxn>
                    <a:cxn ang="0">
                      <a:pos x="163" y="33"/>
                    </a:cxn>
                    <a:cxn ang="0">
                      <a:pos x="165" y="42"/>
                    </a:cxn>
                    <a:cxn ang="0">
                      <a:pos x="163" y="52"/>
                    </a:cxn>
                    <a:cxn ang="0">
                      <a:pos x="162" y="61"/>
                    </a:cxn>
                    <a:cxn ang="0">
                      <a:pos x="160" y="66"/>
                    </a:cxn>
                    <a:cxn ang="0">
                      <a:pos x="159" y="69"/>
                    </a:cxn>
                    <a:cxn ang="0">
                      <a:pos x="162" y="74"/>
                    </a:cxn>
                    <a:cxn ang="0">
                      <a:pos x="153" y="80"/>
                    </a:cxn>
                    <a:cxn ang="0">
                      <a:pos x="142" y="89"/>
                    </a:cxn>
                    <a:cxn ang="0">
                      <a:pos x="137" y="93"/>
                    </a:cxn>
                    <a:cxn ang="0">
                      <a:pos x="132" y="96"/>
                    </a:cxn>
                    <a:cxn ang="0">
                      <a:pos x="129" y="101"/>
                    </a:cxn>
                    <a:cxn ang="0">
                      <a:pos x="122" y="102"/>
                    </a:cxn>
                    <a:cxn ang="0">
                      <a:pos x="118" y="99"/>
                    </a:cxn>
                    <a:cxn ang="0">
                      <a:pos x="116" y="95"/>
                    </a:cxn>
                    <a:cxn ang="0">
                      <a:pos x="109" y="97"/>
                    </a:cxn>
                    <a:cxn ang="0">
                      <a:pos x="104" y="103"/>
                    </a:cxn>
                    <a:cxn ang="0">
                      <a:pos x="100" y="112"/>
                    </a:cxn>
                    <a:cxn ang="0">
                      <a:pos x="87" y="111"/>
                    </a:cxn>
                    <a:cxn ang="0">
                      <a:pos x="78" y="109"/>
                    </a:cxn>
                    <a:cxn ang="0">
                      <a:pos x="75" y="104"/>
                    </a:cxn>
                    <a:cxn ang="0">
                      <a:pos x="71" y="102"/>
                    </a:cxn>
                    <a:cxn ang="0">
                      <a:pos x="64" y="98"/>
                    </a:cxn>
                    <a:cxn ang="0">
                      <a:pos x="58" y="96"/>
                    </a:cxn>
                    <a:cxn ang="0">
                      <a:pos x="52" y="100"/>
                    </a:cxn>
                    <a:cxn ang="0">
                      <a:pos x="46" y="98"/>
                    </a:cxn>
                    <a:cxn ang="0">
                      <a:pos x="33" y="95"/>
                    </a:cxn>
                    <a:cxn ang="0">
                      <a:pos x="24" y="89"/>
                    </a:cxn>
                    <a:cxn ang="0">
                      <a:pos x="16" y="85"/>
                    </a:cxn>
                    <a:cxn ang="0">
                      <a:pos x="11" y="80"/>
                    </a:cxn>
                    <a:cxn ang="0">
                      <a:pos x="3" y="80"/>
                    </a:cxn>
                    <a:cxn ang="0">
                      <a:pos x="1" y="68"/>
                    </a:cxn>
                    <a:cxn ang="0">
                      <a:pos x="5" y="58"/>
                    </a:cxn>
                    <a:cxn ang="0">
                      <a:pos x="13" y="48"/>
                    </a:cxn>
                    <a:cxn ang="0">
                      <a:pos x="19" y="41"/>
                    </a:cxn>
                    <a:cxn ang="0">
                      <a:pos x="27" y="40"/>
                    </a:cxn>
                    <a:cxn ang="0">
                      <a:pos x="35" y="37"/>
                    </a:cxn>
                    <a:cxn ang="0">
                      <a:pos x="44" y="36"/>
                    </a:cxn>
                    <a:cxn ang="0">
                      <a:pos x="56" y="27"/>
                    </a:cxn>
                    <a:cxn ang="0">
                      <a:pos x="59" y="24"/>
                    </a:cxn>
                    <a:cxn ang="0">
                      <a:pos x="58" y="21"/>
                    </a:cxn>
                    <a:cxn ang="0">
                      <a:pos x="55" y="15"/>
                    </a:cxn>
                    <a:cxn ang="0">
                      <a:pos x="55" y="11"/>
                    </a:cxn>
                    <a:cxn ang="0">
                      <a:pos x="58" y="4"/>
                    </a:cxn>
                    <a:cxn ang="0">
                      <a:pos x="67" y="2"/>
                    </a:cxn>
                    <a:cxn ang="0">
                      <a:pos x="75" y="2"/>
                    </a:cxn>
                  </a:cxnLst>
                  <a:rect l="0" t="0" r="r" b="b"/>
                  <a:pathLst>
                    <a:path w="166" h="112">
                      <a:moveTo>
                        <a:pt x="75" y="1"/>
                      </a:moveTo>
                      <a:lnTo>
                        <a:pt x="76" y="0"/>
                      </a:lnTo>
                      <a:lnTo>
                        <a:pt x="77" y="0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79" y="0"/>
                      </a:lnTo>
                      <a:lnTo>
                        <a:pt x="80" y="0"/>
                      </a:lnTo>
                      <a:lnTo>
                        <a:pt x="81" y="1"/>
                      </a:lnTo>
                      <a:lnTo>
                        <a:pt x="82" y="1"/>
                      </a:lnTo>
                      <a:lnTo>
                        <a:pt x="83" y="2"/>
                      </a:lnTo>
                      <a:lnTo>
                        <a:pt x="84" y="2"/>
                      </a:lnTo>
                      <a:lnTo>
                        <a:pt x="85" y="3"/>
                      </a:lnTo>
                      <a:lnTo>
                        <a:pt x="85" y="4"/>
                      </a:lnTo>
                      <a:lnTo>
                        <a:pt x="86" y="5"/>
                      </a:lnTo>
                      <a:lnTo>
                        <a:pt x="87" y="6"/>
                      </a:lnTo>
                      <a:lnTo>
                        <a:pt x="88" y="6"/>
                      </a:lnTo>
                      <a:lnTo>
                        <a:pt x="89" y="7"/>
                      </a:lnTo>
                      <a:lnTo>
                        <a:pt x="90" y="8"/>
                      </a:lnTo>
                      <a:lnTo>
                        <a:pt x="91" y="8"/>
                      </a:lnTo>
                      <a:lnTo>
                        <a:pt x="92" y="9"/>
                      </a:lnTo>
                      <a:lnTo>
                        <a:pt x="92" y="9"/>
                      </a:lnTo>
                      <a:lnTo>
                        <a:pt x="92" y="9"/>
                      </a:lnTo>
                      <a:lnTo>
                        <a:pt x="92" y="10"/>
                      </a:lnTo>
                      <a:lnTo>
                        <a:pt x="92" y="10"/>
                      </a:lnTo>
                      <a:lnTo>
                        <a:pt x="92" y="10"/>
                      </a:lnTo>
                      <a:lnTo>
                        <a:pt x="92" y="10"/>
                      </a:lnTo>
                      <a:lnTo>
                        <a:pt x="93" y="10"/>
                      </a:lnTo>
                      <a:lnTo>
                        <a:pt x="93" y="10"/>
                      </a:lnTo>
                      <a:lnTo>
                        <a:pt x="93" y="10"/>
                      </a:lnTo>
                      <a:lnTo>
                        <a:pt x="93" y="10"/>
                      </a:lnTo>
                      <a:lnTo>
                        <a:pt x="93" y="9"/>
                      </a:lnTo>
                      <a:lnTo>
                        <a:pt x="93" y="9"/>
                      </a:lnTo>
                      <a:lnTo>
                        <a:pt x="95" y="9"/>
                      </a:lnTo>
                      <a:lnTo>
                        <a:pt x="98" y="9"/>
                      </a:lnTo>
                      <a:lnTo>
                        <a:pt x="102" y="10"/>
                      </a:lnTo>
                      <a:lnTo>
                        <a:pt x="104" y="10"/>
                      </a:lnTo>
                      <a:lnTo>
                        <a:pt x="107" y="10"/>
                      </a:lnTo>
                      <a:lnTo>
                        <a:pt x="109" y="10"/>
                      </a:lnTo>
                      <a:lnTo>
                        <a:pt x="111" y="11"/>
                      </a:lnTo>
                      <a:lnTo>
                        <a:pt x="113" y="11"/>
                      </a:lnTo>
                      <a:lnTo>
                        <a:pt x="114" y="11"/>
                      </a:lnTo>
                      <a:lnTo>
                        <a:pt x="114" y="12"/>
                      </a:lnTo>
                      <a:lnTo>
                        <a:pt x="115" y="12"/>
                      </a:lnTo>
                      <a:lnTo>
                        <a:pt x="116" y="13"/>
                      </a:lnTo>
                      <a:lnTo>
                        <a:pt x="117" y="13"/>
                      </a:lnTo>
                      <a:lnTo>
                        <a:pt x="117" y="14"/>
                      </a:lnTo>
                      <a:lnTo>
                        <a:pt x="118" y="14"/>
                      </a:lnTo>
                      <a:lnTo>
                        <a:pt x="118" y="15"/>
                      </a:lnTo>
                      <a:lnTo>
                        <a:pt x="119" y="16"/>
                      </a:lnTo>
                      <a:lnTo>
                        <a:pt x="119" y="16"/>
                      </a:lnTo>
                      <a:lnTo>
                        <a:pt x="119" y="17"/>
                      </a:lnTo>
                      <a:lnTo>
                        <a:pt x="120" y="18"/>
                      </a:lnTo>
                      <a:lnTo>
                        <a:pt x="120" y="19"/>
                      </a:lnTo>
                      <a:lnTo>
                        <a:pt x="120" y="21"/>
                      </a:lnTo>
                      <a:lnTo>
                        <a:pt x="122" y="21"/>
                      </a:lnTo>
                      <a:lnTo>
                        <a:pt x="123" y="21"/>
                      </a:lnTo>
                      <a:lnTo>
                        <a:pt x="125" y="21"/>
                      </a:lnTo>
                      <a:lnTo>
                        <a:pt x="127" y="21"/>
                      </a:lnTo>
                      <a:lnTo>
                        <a:pt x="127" y="21"/>
                      </a:lnTo>
                      <a:lnTo>
                        <a:pt x="127" y="21"/>
                      </a:lnTo>
                      <a:lnTo>
                        <a:pt x="128" y="20"/>
                      </a:lnTo>
                      <a:lnTo>
                        <a:pt x="128" y="20"/>
                      </a:lnTo>
                      <a:lnTo>
                        <a:pt x="128" y="20"/>
                      </a:lnTo>
                      <a:lnTo>
                        <a:pt x="128" y="19"/>
                      </a:lnTo>
                      <a:lnTo>
                        <a:pt x="128" y="19"/>
                      </a:lnTo>
                      <a:lnTo>
                        <a:pt x="128" y="19"/>
                      </a:lnTo>
                      <a:lnTo>
                        <a:pt x="130" y="19"/>
                      </a:lnTo>
                      <a:lnTo>
                        <a:pt x="132" y="19"/>
                      </a:lnTo>
                      <a:lnTo>
                        <a:pt x="133" y="19"/>
                      </a:lnTo>
                      <a:lnTo>
                        <a:pt x="135" y="19"/>
                      </a:lnTo>
                      <a:lnTo>
                        <a:pt x="135" y="19"/>
                      </a:lnTo>
                      <a:lnTo>
                        <a:pt x="136" y="19"/>
                      </a:lnTo>
                      <a:lnTo>
                        <a:pt x="136" y="19"/>
                      </a:lnTo>
                      <a:lnTo>
                        <a:pt x="137" y="19"/>
                      </a:lnTo>
                      <a:lnTo>
                        <a:pt x="138" y="19"/>
                      </a:lnTo>
                      <a:lnTo>
                        <a:pt x="138" y="20"/>
                      </a:lnTo>
                      <a:lnTo>
                        <a:pt x="140" y="21"/>
                      </a:lnTo>
                      <a:lnTo>
                        <a:pt x="141" y="22"/>
                      </a:lnTo>
                      <a:lnTo>
                        <a:pt x="142" y="23"/>
                      </a:lnTo>
                      <a:lnTo>
                        <a:pt x="143" y="24"/>
                      </a:lnTo>
                      <a:lnTo>
                        <a:pt x="144" y="24"/>
                      </a:lnTo>
                      <a:lnTo>
                        <a:pt x="145" y="25"/>
                      </a:lnTo>
                      <a:lnTo>
                        <a:pt x="146" y="25"/>
                      </a:lnTo>
                      <a:lnTo>
                        <a:pt x="147" y="25"/>
                      </a:lnTo>
                      <a:lnTo>
                        <a:pt x="148" y="26"/>
                      </a:lnTo>
                      <a:lnTo>
                        <a:pt x="149" y="26"/>
                      </a:lnTo>
                      <a:lnTo>
                        <a:pt x="150" y="26"/>
                      </a:lnTo>
                      <a:lnTo>
                        <a:pt x="152" y="25"/>
                      </a:lnTo>
                      <a:lnTo>
                        <a:pt x="152" y="25"/>
                      </a:lnTo>
                      <a:lnTo>
                        <a:pt x="152" y="25"/>
                      </a:lnTo>
                      <a:lnTo>
                        <a:pt x="153" y="25"/>
                      </a:lnTo>
                      <a:lnTo>
                        <a:pt x="153" y="25"/>
                      </a:lnTo>
                      <a:lnTo>
                        <a:pt x="154" y="26"/>
                      </a:lnTo>
                      <a:lnTo>
                        <a:pt x="156" y="26"/>
                      </a:lnTo>
                      <a:lnTo>
                        <a:pt x="156" y="26"/>
                      </a:lnTo>
                      <a:lnTo>
                        <a:pt x="157" y="27"/>
                      </a:lnTo>
                      <a:lnTo>
                        <a:pt x="158" y="27"/>
                      </a:lnTo>
                      <a:lnTo>
                        <a:pt x="159" y="28"/>
                      </a:lnTo>
                      <a:lnTo>
                        <a:pt x="159" y="28"/>
                      </a:lnTo>
                      <a:lnTo>
                        <a:pt x="160" y="29"/>
                      </a:lnTo>
                      <a:lnTo>
                        <a:pt x="161" y="30"/>
                      </a:lnTo>
                      <a:lnTo>
                        <a:pt x="161" y="31"/>
                      </a:lnTo>
                      <a:lnTo>
                        <a:pt x="162" y="32"/>
                      </a:lnTo>
                      <a:lnTo>
                        <a:pt x="163" y="33"/>
                      </a:lnTo>
                      <a:lnTo>
                        <a:pt x="163" y="33"/>
                      </a:lnTo>
                      <a:lnTo>
                        <a:pt x="164" y="33"/>
                      </a:lnTo>
                      <a:lnTo>
                        <a:pt x="165" y="34"/>
                      </a:lnTo>
                      <a:lnTo>
                        <a:pt x="165" y="36"/>
                      </a:lnTo>
                      <a:lnTo>
                        <a:pt x="165" y="37"/>
                      </a:lnTo>
                      <a:lnTo>
                        <a:pt x="166" y="39"/>
                      </a:lnTo>
                      <a:lnTo>
                        <a:pt x="165" y="41"/>
                      </a:lnTo>
                      <a:lnTo>
                        <a:pt x="165" y="42"/>
                      </a:lnTo>
                      <a:lnTo>
                        <a:pt x="165" y="44"/>
                      </a:lnTo>
                      <a:lnTo>
                        <a:pt x="165" y="45"/>
                      </a:lnTo>
                      <a:lnTo>
                        <a:pt x="165" y="47"/>
                      </a:lnTo>
                      <a:lnTo>
                        <a:pt x="164" y="48"/>
                      </a:lnTo>
                      <a:lnTo>
                        <a:pt x="164" y="49"/>
                      </a:lnTo>
                      <a:lnTo>
                        <a:pt x="163" y="50"/>
                      </a:lnTo>
                      <a:lnTo>
                        <a:pt x="163" y="51"/>
                      </a:lnTo>
                      <a:lnTo>
                        <a:pt x="163" y="52"/>
                      </a:lnTo>
                      <a:lnTo>
                        <a:pt x="162" y="53"/>
                      </a:lnTo>
                      <a:lnTo>
                        <a:pt x="162" y="54"/>
                      </a:lnTo>
                      <a:lnTo>
                        <a:pt x="162" y="56"/>
                      </a:lnTo>
                      <a:lnTo>
                        <a:pt x="161" y="56"/>
                      </a:lnTo>
                      <a:lnTo>
                        <a:pt x="161" y="57"/>
                      </a:lnTo>
                      <a:lnTo>
                        <a:pt x="161" y="58"/>
                      </a:lnTo>
                      <a:lnTo>
                        <a:pt x="161" y="59"/>
                      </a:lnTo>
                      <a:lnTo>
                        <a:pt x="162" y="61"/>
                      </a:lnTo>
                      <a:lnTo>
                        <a:pt x="162" y="62"/>
                      </a:lnTo>
                      <a:lnTo>
                        <a:pt x="162" y="63"/>
                      </a:lnTo>
                      <a:lnTo>
                        <a:pt x="162" y="63"/>
                      </a:lnTo>
                      <a:lnTo>
                        <a:pt x="161" y="64"/>
                      </a:lnTo>
                      <a:lnTo>
                        <a:pt x="161" y="65"/>
                      </a:lnTo>
                      <a:lnTo>
                        <a:pt x="161" y="65"/>
                      </a:lnTo>
                      <a:lnTo>
                        <a:pt x="161" y="66"/>
                      </a:lnTo>
                      <a:lnTo>
                        <a:pt x="160" y="66"/>
                      </a:lnTo>
                      <a:lnTo>
                        <a:pt x="160" y="67"/>
                      </a:lnTo>
                      <a:lnTo>
                        <a:pt x="159" y="67"/>
                      </a:lnTo>
                      <a:lnTo>
                        <a:pt x="159" y="67"/>
                      </a:lnTo>
                      <a:lnTo>
                        <a:pt x="158" y="67"/>
                      </a:lnTo>
                      <a:lnTo>
                        <a:pt x="159" y="68"/>
                      </a:lnTo>
                      <a:lnTo>
                        <a:pt x="159" y="68"/>
                      </a:lnTo>
                      <a:lnTo>
                        <a:pt x="159" y="69"/>
                      </a:lnTo>
                      <a:lnTo>
                        <a:pt x="159" y="69"/>
                      </a:lnTo>
                      <a:lnTo>
                        <a:pt x="160" y="70"/>
                      </a:lnTo>
                      <a:lnTo>
                        <a:pt x="161" y="70"/>
                      </a:lnTo>
                      <a:lnTo>
                        <a:pt x="161" y="71"/>
                      </a:lnTo>
                      <a:lnTo>
                        <a:pt x="161" y="71"/>
                      </a:lnTo>
                      <a:lnTo>
                        <a:pt x="162" y="72"/>
                      </a:lnTo>
                      <a:lnTo>
                        <a:pt x="162" y="72"/>
                      </a:lnTo>
                      <a:lnTo>
                        <a:pt x="162" y="73"/>
                      </a:lnTo>
                      <a:lnTo>
                        <a:pt x="162" y="74"/>
                      </a:lnTo>
                      <a:lnTo>
                        <a:pt x="162" y="74"/>
                      </a:lnTo>
                      <a:lnTo>
                        <a:pt x="162" y="75"/>
                      </a:lnTo>
                      <a:lnTo>
                        <a:pt x="160" y="76"/>
                      </a:lnTo>
                      <a:lnTo>
                        <a:pt x="159" y="76"/>
                      </a:lnTo>
                      <a:lnTo>
                        <a:pt x="157" y="77"/>
                      </a:lnTo>
                      <a:lnTo>
                        <a:pt x="156" y="78"/>
                      </a:lnTo>
                      <a:lnTo>
                        <a:pt x="154" y="78"/>
                      </a:lnTo>
                      <a:lnTo>
                        <a:pt x="153" y="80"/>
                      </a:lnTo>
                      <a:lnTo>
                        <a:pt x="152" y="80"/>
                      </a:lnTo>
                      <a:lnTo>
                        <a:pt x="151" y="81"/>
                      </a:lnTo>
                      <a:lnTo>
                        <a:pt x="149" y="83"/>
                      </a:lnTo>
                      <a:lnTo>
                        <a:pt x="146" y="85"/>
                      </a:lnTo>
                      <a:lnTo>
                        <a:pt x="145" y="86"/>
                      </a:lnTo>
                      <a:lnTo>
                        <a:pt x="144" y="87"/>
                      </a:lnTo>
                      <a:lnTo>
                        <a:pt x="143" y="88"/>
                      </a:lnTo>
                      <a:lnTo>
                        <a:pt x="142" y="89"/>
                      </a:lnTo>
                      <a:lnTo>
                        <a:pt x="141" y="89"/>
                      </a:lnTo>
                      <a:lnTo>
                        <a:pt x="140" y="89"/>
                      </a:lnTo>
                      <a:lnTo>
                        <a:pt x="140" y="90"/>
                      </a:lnTo>
                      <a:lnTo>
                        <a:pt x="139" y="90"/>
                      </a:lnTo>
                      <a:lnTo>
                        <a:pt x="139" y="91"/>
                      </a:lnTo>
                      <a:lnTo>
                        <a:pt x="138" y="91"/>
                      </a:lnTo>
                      <a:lnTo>
                        <a:pt x="137" y="93"/>
                      </a:lnTo>
                      <a:lnTo>
                        <a:pt x="137" y="93"/>
                      </a:lnTo>
                      <a:lnTo>
                        <a:pt x="136" y="94"/>
                      </a:lnTo>
                      <a:lnTo>
                        <a:pt x="136" y="94"/>
                      </a:lnTo>
                      <a:lnTo>
                        <a:pt x="135" y="95"/>
                      </a:lnTo>
                      <a:lnTo>
                        <a:pt x="134" y="95"/>
                      </a:lnTo>
                      <a:lnTo>
                        <a:pt x="134" y="95"/>
                      </a:lnTo>
                      <a:lnTo>
                        <a:pt x="133" y="95"/>
                      </a:lnTo>
                      <a:lnTo>
                        <a:pt x="132" y="95"/>
                      </a:lnTo>
                      <a:lnTo>
                        <a:pt x="132" y="96"/>
                      </a:lnTo>
                      <a:lnTo>
                        <a:pt x="131" y="97"/>
                      </a:lnTo>
                      <a:lnTo>
                        <a:pt x="131" y="98"/>
                      </a:lnTo>
                      <a:lnTo>
                        <a:pt x="131" y="98"/>
                      </a:lnTo>
                      <a:lnTo>
                        <a:pt x="131" y="99"/>
                      </a:lnTo>
                      <a:lnTo>
                        <a:pt x="130" y="100"/>
                      </a:lnTo>
                      <a:lnTo>
                        <a:pt x="130" y="100"/>
                      </a:lnTo>
                      <a:lnTo>
                        <a:pt x="129" y="101"/>
                      </a:lnTo>
                      <a:lnTo>
                        <a:pt x="129" y="101"/>
                      </a:lnTo>
                      <a:lnTo>
                        <a:pt x="128" y="101"/>
                      </a:lnTo>
                      <a:lnTo>
                        <a:pt x="128" y="102"/>
                      </a:lnTo>
                      <a:lnTo>
                        <a:pt x="127" y="102"/>
                      </a:lnTo>
                      <a:lnTo>
                        <a:pt x="126" y="102"/>
                      </a:lnTo>
                      <a:lnTo>
                        <a:pt x="125" y="102"/>
                      </a:lnTo>
                      <a:lnTo>
                        <a:pt x="124" y="102"/>
                      </a:lnTo>
                      <a:lnTo>
                        <a:pt x="123" y="102"/>
                      </a:lnTo>
                      <a:lnTo>
                        <a:pt x="122" y="102"/>
                      </a:lnTo>
                      <a:lnTo>
                        <a:pt x="122" y="102"/>
                      </a:lnTo>
                      <a:lnTo>
                        <a:pt x="121" y="102"/>
                      </a:lnTo>
                      <a:lnTo>
                        <a:pt x="120" y="102"/>
                      </a:lnTo>
                      <a:lnTo>
                        <a:pt x="120" y="101"/>
                      </a:lnTo>
                      <a:lnTo>
                        <a:pt x="119" y="101"/>
                      </a:lnTo>
                      <a:lnTo>
                        <a:pt x="119" y="100"/>
                      </a:lnTo>
                      <a:lnTo>
                        <a:pt x="119" y="100"/>
                      </a:lnTo>
                      <a:lnTo>
                        <a:pt x="118" y="99"/>
                      </a:lnTo>
                      <a:lnTo>
                        <a:pt x="118" y="99"/>
                      </a:lnTo>
                      <a:lnTo>
                        <a:pt x="118" y="98"/>
                      </a:lnTo>
                      <a:lnTo>
                        <a:pt x="118" y="97"/>
                      </a:lnTo>
                      <a:lnTo>
                        <a:pt x="118" y="95"/>
                      </a:lnTo>
                      <a:lnTo>
                        <a:pt x="118" y="94"/>
                      </a:lnTo>
                      <a:lnTo>
                        <a:pt x="118" y="94"/>
                      </a:lnTo>
                      <a:lnTo>
                        <a:pt x="117" y="94"/>
                      </a:lnTo>
                      <a:lnTo>
                        <a:pt x="116" y="95"/>
                      </a:lnTo>
                      <a:lnTo>
                        <a:pt x="115" y="95"/>
                      </a:lnTo>
                      <a:lnTo>
                        <a:pt x="114" y="96"/>
                      </a:lnTo>
                      <a:lnTo>
                        <a:pt x="113" y="97"/>
                      </a:lnTo>
                      <a:lnTo>
                        <a:pt x="112" y="97"/>
                      </a:lnTo>
                      <a:lnTo>
                        <a:pt x="112" y="97"/>
                      </a:lnTo>
                      <a:lnTo>
                        <a:pt x="111" y="97"/>
                      </a:lnTo>
                      <a:lnTo>
                        <a:pt x="110" y="97"/>
                      </a:lnTo>
                      <a:lnTo>
                        <a:pt x="109" y="97"/>
                      </a:lnTo>
                      <a:lnTo>
                        <a:pt x="108" y="97"/>
                      </a:lnTo>
                      <a:lnTo>
                        <a:pt x="107" y="98"/>
                      </a:lnTo>
                      <a:lnTo>
                        <a:pt x="107" y="98"/>
                      </a:lnTo>
                      <a:lnTo>
                        <a:pt x="106" y="99"/>
                      </a:lnTo>
                      <a:lnTo>
                        <a:pt x="105" y="100"/>
                      </a:lnTo>
                      <a:lnTo>
                        <a:pt x="105" y="101"/>
                      </a:lnTo>
                      <a:lnTo>
                        <a:pt x="105" y="102"/>
                      </a:lnTo>
                      <a:lnTo>
                        <a:pt x="104" y="103"/>
                      </a:lnTo>
                      <a:lnTo>
                        <a:pt x="104" y="104"/>
                      </a:lnTo>
                      <a:lnTo>
                        <a:pt x="103" y="106"/>
                      </a:lnTo>
                      <a:lnTo>
                        <a:pt x="103" y="107"/>
                      </a:lnTo>
                      <a:lnTo>
                        <a:pt x="102" y="109"/>
                      </a:lnTo>
                      <a:lnTo>
                        <a:pt x="102" y="109"/>
                      </a:lnTo>
                      <a:lnTo>
                        <a:pt x="101" y="110"/>
                      </a:lnTo>
                      <a:lnTo>
                        <a:pt x="101" y="111"/>
                      </a:lnTo>
                      <a:lnTo>
                        <a:pt x="100" y="112"/>
                      </a:lnTo>
                      <a:lnTo>
                        <a:pt x="98" y="112"/>
                      </a:lnTo>
                      <a:lnTo>
                        <a:pt x="97" y="112"/>
                      </a:lnTo>
                      <a:lnTo>
                        <a:pt x="95" y="112"/>
                      </a:lnTo>
                      <a:lnTo>
                        <a:pt x="94" y="112"/>
                      </a:lnTo>
                      <a:lnTo>
                        <a:pt x="93" y="112"/>
                      </a:lnTo>
                      <a:lnTo>
                        <a:pt x="91" y="112"/>
                      </a:lnTo>
                      <a:lnTo>
                        <a:pt x="89" y="111"/>
                      </a:lnTo>
                      <a:lnTo>
                        <a:pt x="87" y="111"/>
                      </a:lnTo>
                      <a:lnTo>
                        <a:pt x="85" y="111"/>
                      </a:lnTo>
                      <a:lnTo>
                        <a:pt x="84" y="110"/>
                      </a:lnTo>
                      <a:lnTo>
                        <a:pt x="83" y="110"/>
                      </a:lnTo>
                      <a:lnTo>
                        <a:pt x="81" y="110"/>
                      </a:lnTo>
                      <a:lnTo>
                        <a:pt x="80" y="110"/>
                      </a:lnTo>
                      <a:lnTo>
                        <a:pt x="78" y="110"/>
                      </a:lnTo>
                      <a:lnTo>
                        <a:pt x="78" y="110"/>
                      </a:lnTo>
                      <a:lnTo>
                        <a:pt x="78" y="109"/>
                      </a:lnTo>
                      <a:lnTo>
                        <a:pt x="78" y="108"/>
                      </a:lnTo>
                      <a:lnTo>
                        <a:pt x="77" y="107"/>
                      </a:lnTo>
                      <a:lnTo>
                        <a:pt x="76" y="107"/>
                      </a:lnTo>
                      <a:lnTo>
                        <a:pt x="76" y="106"/>
                      </a:lnTo>
                      <a:lnTo>
                        <a:pt x="75" y="105"/>
                      </a:lnTo>
                      <a:lnTo>
                        <a:pt x="75" y="105"/>
                      </a:lnTo>
                      <a:lnTo>
                        <a:pt x="75" y="104"/>
                      </a:lnTo>
                      <a:lnTo>
                        <a:pt x="75" y="104"/>
                      </a:lnTo>
                      <a:lnTo>
                        <a:pt x="75" y="103"/>
                      </a:lnTo>
                      <a:lnTo>
                        <a:pt x="75" y="102"/>
                      </a:lnTo>
                      <a:lnTo>
                        <a:pt x="74" y="102"/>
                      </a:lnTo>
                      <a:lnTo>
                        <a:pt x="73" y="102"/>
                      </a:lnTo>
                      <a:lnTo>
                        <a:pt x="73" y="102"/>
                      </a:lnTo>
                      <a:lnTo>
                        <a:pt x="72" y="102"/>
                      </a:lnTo>
                      <a:lnTo>
                        <a:pt x="71" y="103"/>
                      </a:lnTo>
                      <a:lnTo>
                        <a:pt x="71" y="102"/>
                      </a:lnTo>
                      <a:lnTo>
                        <a:pt x="70" y="102"/>
                      </a:lnTo>
                      <a:lnTo>
                        <a:pt x="69" y="102"/>
                      </a:lnTo>
                      <a:lnTo>
                        <a:pt x="68" y="102"/>
                      </a:lnTo>
                      <a:lnTo>
                        <a:pt x="67" y="101"/>
                      </a:lnTo>
                      <a:lnTo>
                        <a:pt x="67" y="101"/>
                      </a:lnTo>
                      <a:lnTo>
                        <a:pt x="66" y="100"/>
                      </a:lnTo>
                      <a:lnTo>
                        <a:pt x="65" y="99"/>
                      </a:lnTo>
                      <a:lnTo>
                        <a:pt x="64" y="98"/>
                      </a:lnTo>
                      <a:lnTo>
                        <a:pt x="64" y="97"/>
                      </a:lnTo>
                      <a:lnTo>
                        <a:pt x="63" y="96"/>
                      </a:lnTo>
                      <a:lnTo>
                        <a:pt x="62" y="96"/>
                      </a:lnTo>
                      <a:lnTo>
                        <a:pt x="62" y="95"/>
                      </a:lnTo>
                      <a:lnTo>
                        <a:pt x="61" y="95"/>
                      </a:lnTo>
                      <a:lnTo>
                        <a:pt x="60" y="96"/>
                      </a:lnTo>
                      <a:lnTo>
                        <a:pt x="59" y="96"/>
                      </a:lnTo>
                      <a:lnTo>
                        <a:pt x="58" y="96"/>
                      </a:lnTo>
                      <a:lnTo>
                        <a:pt x="58" y="97"/>
                      </a:lnTo>
                      <a:lnTo>
                        <a:pt x="57" y="97"/>
                      </a:lnTo>
                      <a:lnTo>
                        <a:pt x="56" y="98"/>
                      </a:lnTo>
                      <a:lnTo>
                        <a:pt x="55" y="99"/>
                      </a:lnTo>
                      <a:lnTo>
                        <a:pt x="54" y="99"/>
                      </a:lnTo>
                      <a:lnTo>
                        <a:pt x="53" y="100"/>
                      </a:lnTo>
                      <a:lnTo>
                        <a:pt x="53" y="100"/>
                      </a:lnTo>
                      <a:lnTo>
                        <a:pt x="52" y="100"/>
                      </a:lnTo>
                      <a:lnTo>
                        <a:pt x="51" y="100"/>
                      </a:lnTo>
                      <a:lnTo>
                        <a:pt x="50" y="100"/>
                      </a:lnTo>
                      <a:lnTo>
                        <a:pt x="49" y="100"/>
                      </a:lnTo>
                      <a:lnTo>
                        <a:pt x="49" y="99"/>
                      </a:lnTo>
                      <a:lnTo>
                        <a:pt x="48" y="99"/>
                      </a:lnTo>
                      <a:lnTo>
                        <a:pt x="47" y="98"/>
                      </a:lnTo>
                      <a:lnTo>
                        <a:pt x="47" y="98"/>
                      </a:lnTo>
                      <a:lnTo>
                        <a:pt x="46" y="98"/>
                      </a:lnTo>
                      <a:lnTo>
                        <a:pt x="45" y="97"/>
                      </a:lnTo>
                      <a:lnTo>
                        <a:pt x="44" y="97"/>
                      </a:lnTo>
                      <a:lnTo>
                        <a:pt x="43" y="97"/>
                      </a:lnTo>
                      <a:lnTo>
                        <a:pt x="42" y="97"/>
                      </a:lnTo>
                      <a:lnTo>
                        <a:pt x="40" y="97"/>
                      </a:lnTo>
                      <a:lnTo>
                        <a:pt x="37" y="97"/>
                      </a:lnTo>
                      <a:lnTo>
                        <a:pt x="35" y="97"/>
                      </a:lnTo>
                      <a:lnTo>
                        <a:pt x="33" y="95"/>
                      </a:lnTo>
                      <a:lnTo>
                        <a:pt x="31" y="93"/>
                      </a:lnTo>
                      <a:lnTo>
                        <a:pt x="30" y="92"/>
                      </a:lnTo>
                      <a:lnTo>
                        <a:pt x="30" y="91"/>
                      </a:lnTo>
                      <a:lnTo>
                        <a:pt x="29" y="90"/>
                      </a:lnTo>
                      <a:lnTo>
                        <a:pt x="28" y="89"/>
                      </a:lnTo>
                      <a:lnTo>
                        <a:pt x="27" y="89"/>
                      </a:lnTo>
                      <a:lnTo>
                        <a:pt x="25" y="89"/>
                      </a:lnTo>
                      <a:lnTo>
                        <a:pt x="24" y="89"/>
                      </a:lnTo>
                      <a:lnTo>
                        <a:pt x="22" y="89"/>
                      </a:lnTo>
                      <a:lnTo>
                        <a:pt x="21" y="89"/>
                      </a:lnTo>
                      <a:lnTo>
                        <a:pt x="20" y="88"/>
                      </a:lnTo>
                      <a:lnTo>
                        <a:pt x="19" y="88"/>
                      </a:lnTo>
                      <a:lnTo>
                        <a:pt x="18" y="87"/>
                      </a:lnTo>
                      <a:lnTo>
                        <a:pt x="17" y="87"/>
                      </a:lnTo>
                      <a:lnTo>
                        <a:pt x="16" y="86"/>
                      </a:lnTo>
                      <a:lnTo>
                        <a:pt x="16" y="85"/>
                      </a:lnTo>
                      <a:lnTo>
                        <a:pt x="15" y="84"/>
                      </a:lnTo>
                      <a:lnTo>
                        <a:pt x="15" y="83"/>
                      </a:lnTo>
                      <a:lnTo>
                        <a:pt x="14" y="83"/>
                      </a:lnTo>
                      <a:lnTo>
                        <a:pt x="14" y="82"/>
                      </a:lnTo>
                      <a:lnTo>
                        <a:pt x="13" y="80"/>
                      </a:lnTo>
                      <a:lnTo>
                        <a:pt x="13" y="80"/>
                      </a:lnTo>
                      <a:lnTo>
                        <a:pt x="12" y="80"/>
                      </a:lnTo>
                      <a:lnTo>
                        <a:pt x="11" y="80"/>
                      </a:lnTo>
                      <a:lnTo>
                        <a:pt x="10" y="80"/>
                      </a:lnTo>
                      <a:lnTo>
                        <a:pt x="8" y="81"/>
                      </a:lnTo>
                      <a:lnTo>
                        <a:pt x="7" y="81"/>
                      </a:lnTo>
                      <a:lnTo>
                        <a:pt x="6" y="81"/>
                      </a:lnTo>
                      <a:lnTo>
                        <a:pt x="5" y="81"/>
                      </a:lnTo>
                      <a:lnTo>
                        <a:pt x="4" y="81"/>
                      </a:lnTo>
                      <a:lnTo>
                        <a:pt x="3" y="81"/>
                      </a:lnTo>
                      <a:lnTo>
                        <a:pt x="3" y="80"/>
                      </a:lnTo>
                      <a:lnTo>
                        <a:pt x="2" y="80"/>
                      </a:lnTo>
                      <a:lnTo>
                        <a:pt x="2" y="79"/>
                      </a:lnTo>
                      <a:lnTo>
                        <a:pt x="2" y="79"/>
                      </a:lnTo>
                      <a:lnTo>
                        <a:pt x="2" y="76"/>
                      </a:lnTo>
                      <a:lnTo>
                        <a:pt x="2" y="74"/>
                      </a:lnTo>
                      <a:lnTo>
                        <a:pt x="2" y="72"/>
                      </a:lnTo>
                      <a:lnTo>
                        <a:pt x="2" y="70"/>
                      </a:lnTo>
                      <a:lnTo>
                        <a:pt x="1" y="68"/>
                      </a:lnTo>
                      <a:lnTo>
                        <a:pt x="1" y="65"/>
                      </a:lnTo>
                      <a:lnTo>
                        <a:pt x="1" y="65"/>
                      </a:lnTo>
                      <a:lnTo>
                        <a:pt x="1" y="64"/>
                      </a:lnTo>
                      <a:lnTo>
                        <a:pt x="0" y="63"/>
                      </a:lnTo>
                      <a:lnTo>
                        <a:pt x="0" y="62"/>
                      </a:lnTo>
                      <a:lnTo>
                        <a:pt x="3" y="60"/>
                      </a:lnTo>
                      <a:lnTo>
                        <a:pt x="4" y="59"/>
                      </a:lnTo>
                      <a:lnTo>
                        <a:pt x="5" y="58"/>
                      </a:lnTo>
                      <a:lnTo>
                        <a:pt x="6" y="57"/>
                      </a:lnTo>
                      <a:lnTo>
                        <a:pt x="7" y="56"/>
                      </a:lnTo>
                      <a:lnTo>
                        <a:pt x="8" y="54"/>
                      </a:lnTo>
                      <a:lnTo>
                        <a:pt x="9" y="53"/>
                      </a:lnTo>
                      <a:lnTo>
                        <a:pt x="10" y="52"/>
                      </a:lnTo>
                      <a:lnTo>
                        <a:pt x="11" y="51"/>
                      </a:lnTo>
                      <a:lnTo>
                        <a:pt x="12" y="49"/>
                      </a:lnTo>
                      <a:lnTo>
                        <a:pt x="13" y="48"/>
                      </a:lnTo>
                      <a:lnTo>
                        <a:pt x="14" y="46"/>
                      </a:lnTo>
                      <a:lnTo>
                        <a:pt x="14" y="44"/>
                      </a:lnTo>
                      <a:lnTo>
                        <a:pt x="15" y="42"/>
                      </a:lnTo>
                      <a:lnTo>
                        <a:pt x="15" y="40"/>
                      </a:lnTo>
                      <a:lnTo>
                        <a:pt x="16" y="41"/>
                      </a:lnTo>
                      <a:lnTo>
                        <a:pt x="17" y="41"/>
                      </a:lnTo>
                      <a:lnTo>
                        <a:pt x="18" y="41"/>
                      </a:lnTo>
                      <a:lnTo>
                        <a:pt x="19" y="41"/>
                      </a:lnTo>
                      <a:lnTo>
                        <a:pt x="19" y="41"/>
                      </a:lnTo>
                      <a:lnTo>
                        <a:pt x="20" y="41"/>
                      </a:lnTo>
                      <a:lnTo>
                        <a:pt x="22" y="41"/>
                      </a:lnTo>
                      <a:lnTo>
                        <a:pt x="23" y="41"/>
                      </a:lnTo>
                      <a:lnTo>
                        <a:pt x="24" y="41"/>
                      </a:lnTo>
                      <a:lnTo>
                        <a:pt x="25" y="41"/>
                      </a:lnTo>
                      <a:lnTo>
                        <a:pt x="26" y="41"/>
                      </a:lnTo>
                      <a:lnTo>
                        <a:pt x="27" y="40"/>
                      </a:lnTo>
                      <a:lnTo>
                        <a:pt x="28" y="40"/>
                      </a:lnTo>
                      <a:lnTo>
                        <a:pt x="29" y="40"/>
                      </a:lnTo>
                      <a:lnTo>
                        <a:pt x="30" y="39"/>
                      </a:lnTo>
                      <a:lnTo>
                        <a:pt x="31" y="39"/>
                      </a:lnTo>
                      <a:lnTo>
                        <a:pt x="32" y="38"/>
                      </a:lnTo>
                      <a:lnTo>
                        <a:pt x="34" y="38"/>
                      </a:lnTo>
                      <a:lnTo>
                        <a:pt x="34" y="37"/>
                      </a:lnTo>
                      <a:lnTo>
                        <a:pt x="35" y="37"/>
                      </a:lnTo>
                      <a:lnTo>
                        <a:pt x="35" y="37"/>
                      </a:lnTo>
                      <a:lnTo>
                        <a:pt x="36" y="37"/>
                      </a:lnTo>
                      <a:lnTo>
                        <a:pt x="36" y="37"/>
                      </a:lnTo>
                      <a:lnTo>
                        <a:pt x="37" y="37"/>
                      </a:lnTo>
                      <a:lnTo>
                        <a:pt x="39" y="37"/>
                      </a:lnTo>
                      <a:lnTo>
                        <a:pt x="40" y="36"/>
                      </a:lnTo>
                      <a:lnTo>
                        <a:pt x="42" y="36"/>
                      </a:lnTo>
                      <a:lnTo>
                        <a:pt x="44" y="36"/>
                      </a:lnTo>
                      <a:lnTo>
                        <a:pt x="45" y="35"/>
                      </a:lnTo>
                      <a:lnTo>
                        <a:pt x="46" y="34"/>
                      </a:lnTo>
                      <a:lnTo>
                        <a:pt x="48" y="34"/>
                      </a:lnTo>
                      <a:lnTo>
                        <a:pt x="49" y="33"/>
                      </a:lnTo>
                      <a:lnTo>
                        <a:pt x="50" y="32"/>
                      </a:lnTo>
                      <a:lnTo>
                        <a:pt x="52" y="31"/>
                      </a:lnTo>
                      <a:lnTo>
                        <a:pt x="54" y="29"/>
                      </a:lnTo>
                      <a:lnTo>
                        <a:pt x="56" y="27"/>
                      </a:lnTo>
                      <a:lnTo>
                        <a:pt x="58" y="25"/>
                      </a:lnTo>
                      <a:lnTo>
                        <a:pt x="59" y="25"/>
                      </a:lnTo>
                      <a:lnTo>
                        <a:pt x="59" y="25"/>
                      </a:lnTo>
                      <a:lnTo>
                        <a:pt x="59" y="25"/>
                      </a:lnTo>
                      <a:lnTo>
                        <a:pt x="59" y="25"/>
                      </a:lnTo>
                      <a:lnTo>
                        <a:pt x="59" y="25"/>
                      </a:lnTo>
                      <a:lnTo>
                        <a:pt x="59" y="25"/>
                      </a:lnTo>
                      <a:lnTo>
                        <a:pt x="59" y="24"/>
                      </a:lnTo>
                      <a:lnTo>
                        <a:pt x="59" y="24"/>
                      </a:lnTo>
                      <a:lnTo>
                        <a:pt x="59" y="24"/>
                      </a:lnTo>
                      <a:lnTo>
                        <a:pt x="59" y="24"/>
                      </a:lnTo>
                      <a:lnTo>
                        <a:pt x="58" y="24"/>
                      </a:lnTo>
                      <a:lnTo>
                        <a:pt x="58" y="23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58" y="21"/>
                      </a:lnTo>
                      <a:lnTo>
                        <a:pt x="57" y="20"/>
                      </a:lnTo>
                      <a:lnTo>
                        <a:pt x="57" y="20"/>
                      </a:lnTo>
                      <a:lnTo>
                        <a:pt x="56" y="19"/>
                      </a:lnTo>
                      <a:lnTo>
                        <a:pt x="56" y="18"/>
                      </a:lnTo>
                      <a:lnTo>
                        <a:pt x="55" y="18"/>
                      </a:lnTo>
                      <a:lnTo>
                        <a:pt x="55" y="17"/>
                      </a:lnTo>
                      <a:lnTo>
                        <a:pt x="55" y="16"/>
                      </a:lnTo>
                      <a:lnTo>
                        <a:pt x="55" y="15"/>
                      </a:lnTo>
                      <a:lnTo>
                        <a:pt x="55" y="14"/>
                      </a:lnTo>
                      <a:lnTo>
                        <a:pt x="55" y="13"/>
                      </a:lnTo>
                      <a:lnTo>
                        <a:pt x="55" y="13"/>
                      </a:lnTo>
                      <a:lnTo>
                        <a:pt x="55" y="12"/>
                      </a:lnTo>
                      <a:lnTo>
                        <a:pt x="55" y="12"/>
                      </a:lnTo>
                      <a:lnTo>
                        <a:pt x="55" y="11"/>
                      </a:lnTo>
                      <a:lnTo>
                        <a:pt x="55" y="11"/>
                      </a:lnTo>
                      <a:lnTo>
                        <a:pt x="55" y="11"/>
                      </a:lnTo>
                      <a:lnTo>
                        <a:pt x="55" y="10"/>
                      </a:lnTo>
                      <a:lnTo>
                        <a:pt x="55" y="9"/>
                      </a:lnTo>
                      <a:lnTo>
                        <a:pt x="55" y="8"/>
                      </a:lnTo>
                      <a:lnTo>
                        <a:pt x="55" y="7"/>
                      </a:lnTo>
                      <a:lnTo>
                        <a:pt x="56" y="6"/>
                      </a:lnTo>
                      <a:lnTo>
                        <a:pt x="56" y="6"/>
                      </a:lnTo>
                      <a:lnTo>
                        <a:pt x="57" y="5"/>
                      </a:lnTo>
                      <a:lnTo>
                        <a:pt x="58" y="4"/>
                      </a:lnTo>
                      <a:lnTo>
                        <a:pt x="59" y="4"/>
                      </a:lnTo>
                      <a:lnTo>
                        <a:pt x="60" y="3"/>
                      </a:lnTo>
                      <a:lnTo>
                        <a:pt x="61" y="3"/>
                      </a:lnTo>
                      <a:lnTo>
                        <a:pt x="62" y="3"/>
                      </a:lnTo>
                      <a:lnTo>
                        <a:pt x="63" y="2"/>
                      </a:lnTo>
                      <a:lnTo>
                        <a:pt x="65" y="2"/>
                      </a:lnTo>
                      <a:lnTo>
                        <a:pt x="66" y="2"/>
                      </a:lnTo>
                      <a:lnTo>
                        <a:pt x="67" y="2"/>
                      </a:lnTo>
                      <a:lnTo>
                        <a:pt x="69" y="2"/>
                      </a:lnTo>
                      <a:lnTo>
                        <a:pt x="70" y="2"/>
                      </a:lnTo>
                      <a:lnTo>
                        <a:pt x="72" y="2"/>
                      </a:lnTo>
                      <a:lnTo>
                        <a:pt x="73" y="2"/>
                      </a:lnTo>
                      <a:lnTo>
                        <a:pt x="74" y="2"/>
                      </a:lnTo>
                      <a:lnTo>
                        <a:pt x="74" y="2"/>
                      </a:lnTo>
                      <a:lnTo>
                        <a:pt x="74" y="2"/>
                      </a:lnTo>
                      <a:lnTo>
                        <a:pt x="75" y="2"/>
                      </a:lnTo>
                      <a:lnTo>
                        <a:pt x="75" y="2"/>
                      </a:lnTo>
                      <a:lnTo>
                        <a:pt x="75" y="1"/>
                      </a:lnTo>
                      <a:lnTo>
                        <a:pt x="75" y="1"/>
                      </a:lnTo>
                      <a:lnTo>
                        <a:pt x="75" y="1"/>
                      </a:ln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E7E6E6">
                      <a:lumMod val="50000"/>
                    </a:srgb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1218356"/>
                  <a:endParaRPr lang="en-US" sz="2133" kern="0" dirty="0">
                    <a:ln>
                      <a:solidFill>
                        <a:prstClr val="black"/>
                      </a:solidFill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19" name="Freeform 6">
                  <a:extLst>
                    <a:ext uri="{FF2B5EF4-FFF2-40B4-BE49-F238E27FC236}">
                      <a16:creationId xmlns="" xmlns:a16="http://schemas.microsoft.com/office/drawing/2014/main" id="{130DBFA2-B8DE-4AE0-B3F9-01DB83852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3425" y="2534620"/>
                  <a:ext cx="1496952" cy="1381222"/>
                </a:xfrm>
                <a:custGeom>
                  <a:avLst/>
                  <a:gdLst/>
                  <a:ahLst/>
                  <a:cxnLst>
                    <a:cxn ang="0">
                      <a:pos x="25" y="46"/>
                    </a:cxn>
                    <a:cxn ang="0">
                      <a:pos x="15" y="28"/>
                    </a:cxn>
                    <a:cxn ang="0">
                      <a:pos x="19" y="11"/>
                    </a:cxn>
                    <a:cxn ang="0">
                      <a:pos x="33" y="2"/>
                    </a:cxn>
                    <a:cxn ang="0">
                      <a:pos x="37" y="9"/>
                    </a:cxn>
                    <a:cxn ang="0">
                      <a:pos x="42" y="15"/>
                    </a:cxn>
                    <a:cxn ang="0">
                      <a:pos x="46" y="22"/>
                    </a:cxn>
                    <a:cxn ang="0">
                      <a:pos x="51" y="28"/>
                    </a:cxn>
                    <a:cxn ang="0">
                      <a:pos x="61" y="20"/>
                    </a:cxn>
                    <a:cxn ang="0">
                      <a:pos x="61" y="13"/>
                    </a:cxn>
                    <a:cxn ang="0">
                      <a:pos x="65" y="11"/>
                    </a:cxn>
                    <a:cxn ang="0">
                      <a:pos x="70" y="13"/>
                    </a:cxn>
                    <a:cxn ang="0">
                      <a:pos x="72" y="18"/>
                    </a:cxn>
                    <a:cxn ang="0">
                      <a:pos x="77" y="21"/>
                    </a:cxn>
                    <a:cxn ang="0">
                      <a:pos x="83" y="24"/>
                    </a:cxn>
                    <a:cxn ang="0">
                      <a:pos x="92" y="21"/>
                    </a:cxn>
                    <a:cxn ang="0">
                      <a:pos x="104" y="16"/>
                    </a:cxn>
                    <a:cxn ang="0">
                      <a:pos x="111" y="14"/>
                    </a:cxn>
                    <a:cxn ang="0">
                      <a:pos x="114" y="11"/>
                    </a:cxn>
                    <a:cxn ang="0">
                      <a:pos x="124" y="12"/>
                    </a:cxn>
                    <a:cxn ang="0">
                      <a:pos x="131" y="18"/>
                    </a:cxn>
                    <a:cxn ang="0">
                      <a:pos x="134" y="23"/>
                    </a:cxn>
                    <a:cxn ang="0">
                      <a:pos x="137" y="28"/>
                    </a:cxn>
                    <a:cxn ang="0">
                      <a:pos x="146" y="30"/>
                    </a:cxn>
                    <a:cxn ang="0">
                      <a:pos x="152" y="33"/>
                    </a:cxn>
                    <a:cxn ang="0">
                      <a:pos x="155" y="38"/>
                    </a:cxn>
                    <a:cxn ang="0">
                      <a:pos x="160" y="41"/>
                    </a:cxn>
                    <a:cxn ang="0">
                      <a:pos x="176" y="43"/>
                    </a:cxn>
                    <a:cxn ang="0">
                      <a:pos x="183" y="41"/>
                    </a:cxn>
                    <a:cxn ang="0">
                      <a:pos x="189" y="34"/>
                    </a:cxn>
                    <a:cxn ang="0">
                      <a:pos x="192" y="39"/>
                    </a:cxn>
                    <a:cxn ang="0">
                      <a:pos x="200" y="46"/>
                    </a:cxn>
                    <a:cxn ang="0">
                      <a:pos x="194" y="53"/>
                    </a:cxn>
                    <a:cxn ang="0">
                      <a:pos x="193" y="68"/>
                    </a:cxn>
                    <a:cxn ang="0">
                      <a:pos x="180" y="99"/>
                    </a:cxn>
                    <a:cxn ang="0">
                      <a:pos x="183" y="103"/>
                    </a:cxn>
                    <a:cxn ang="0">
                      <a:pos x="186" y="107"/>
                    </a:cxn>
                    <a:cxn ang="0">
                      <a:pos x="179" y="119"/>
                    </a:cxn>
                    <a:cxn ang="0">
                      <a:pos x="175" y="123"/>
                    </a:cxn>
                    <a:cxn ang="0">
                      <a:pos x="169" y="124"/>
                    </a:cxn>
                    <a:cxn ang="0">
                      <a:pos x="162" y="122"/>
                    </a:cxn>
                    <a:cxn ang="0">
                      <a:pos x="157" y="125"/>
                    </a:cxn>
                    <a:cxn ang="0">
                      <a:pos x="144" y="125"/>
                    </a:cxn>
                    <a:cxn ang="0">
                      <a:pos x="132" y="124"/>
                    </a:cxn>
                    <a:cxn ang="0">
                      <a:pos x="131" y="138"/>
                    </a:cxn>
                    <a:cxn ang="0">
                      <a:pos x="129" y="159"/>
                    </a:cxn>
                    <a:cxn ang="0">
                      <a:pos x="124" y="169"/>
                    </a:cxn>
                    <a:cxn ang="0">
                      <a:pos x="110" y="150"/>
                    </a:cxn>
                    <a:cxn ang="0">
                      <a:pos x="93" y="146"/>
                    </a:cxn>
                    <a:cxn ang="0">
                      <a:pos x="70" y="140"/>
                    </a:cxn>
                    <a:cxn ang="0">
                      <a:pos x="64" y="143"/>
                    </a:cxn>
                    <a:cxn ang="0">
                      <a:pos x="39" y="138"/>
                    </a:cxn>
                    <a:cxn ang="0">
                      <a:pos x="20" y="143"/>
                    </a:cxn>
                    <a:cxn ang="0">
                      <a:pos x="9" y="147"/>
                    </a:cxn>
                    <a:cxn ang="0">
                      <a:pos x="12" y="125"/>
                    </a:cxn>
                    <a:cxn ang="0">
                      <a:pos x="8" y="114"/>
                    </a:cxn>
                    <a:cxn ang="0">
                      <a:pos x="9" y="103"/>
                    </a:cxn>
                    <a:cxn ang="0">
                      <a:pos x="9" y="97"/>
                    </a:cxn>
                    <a:cxn ang="0">
                      <a:pos x="6" y="80"/>
                    </a:cxn>
                    <a:cxn ang="0">
                      <a:pos x="0" y="67"/>
                    </a:cxn>
                    <a:cxn ang="0">
                      <a:pos x="5" y="59"/>
                    </a:cxn>
                  </a:cxnLst>
                  <a:rect l="0" t="0" r="r" b="b"/>
                  <a:pathLst>
                    <a:path w="200" h="172">
                      <a:moveTo>
                        <a:pt x="11" y="52"/>
                      </a:moveTo>
                      <a:lnTo>
                        <a:pt x="12" y="52"/>
                      </a:lnTo>
                      <a:lnTo>
                        <a:pt x="14" y="52"/>
                      </a:lnTo>
                      <a:lnTo>
                        <a:pt x="15" y="52"/>
                      </a:lnTo>
                      <a:lnTo>
                        <a:pt x="16" y="52"/>
                      </a:lnTo>
                      <a:lnTo>
                        <a:pt x="18" y="52"/>
                      </a:lnTo>
                      <a:lnTo>
                        <a:pt x="19" y="51"/>
                      </a:lnTo>
                      <a:lnTo>
                        <a:pt x="20" y="51"/>
                      </a:lnTo>
                      <a:lnTo>
                        <a:pt x="21" y="50"/>
                      </a:lnTo>
                      <a:lnTo>
                        <a:pt x="21" y="50"/>
                      </a:lnTo>
                      <a:lnTo>
                        <a:pt x="22" y="49"/>
                      </a:lnTo>
                      <a:lnTo>
                        <a:pt x="23" y="48"/>
                      </a:lnTo>
                      <a:lnTo>
                        <a:pt x="24" y="48"/>
                      </a:lnTo>
                      <a:lnTo>
                        <a:pt x="24" y="47"/>
                      </a:lnTo>
                      <a:lnTo>
                        <a:pt x="25" y="46"/>
                      </a:lnTo>
                      <a:lnTo>
                        <a:pt x="25" y="45"/>
                      </a:lnTo>
                      <a:lnTo>
                        <a:pt x="26" y="44"/>
                      </a:lnTo>
                      <a:lnTo>
                        <a:pt x="26" y="43"/>
                      </a:lnTo>
                      <a:lnTo>
                        <a:pt x="25" y="42"/>
                      </a:lnTo>
                      <a:lnTo>
                        <a:pt x="25" y="40"/>
                      </a:lnTo>
                      <a:lnTo>
                        <a:pt x="25" y="39"/>
                      </a:lnTo>
                      <a:lnTo>
                        <a:pt x="24" y="38"/>
                      </a:lnTo>
                      <a:lnTo>
                        <a:pt x="23" y="37"/>
                      </a:lnTo>
                      <a:lnTo>
                        <a:pt x="23" y="35"/>
                      </a:lnTo>
                      <a:lnTo>
                        <a:pt x="22" y="34"/>
                      </a:lnTo>
                      <a:lnTo>
                        <a:pt x="21" y="33"/>
                      </a:lnTo>
                      <a:lnTo>
                        <a:pt x="19" y="31"/>
                      </a:lnTo>
                      <a:lnTo>
                        <a:pt x="17" y="30"/>
                      </a:lnTo>
                      <a:lnTo>
                        <a:pt x="16" y="29"/>
                      </a:lnTo>
                      <a:lnTo>
                        <a:pt x="15" y="28"/>
                      </a:lnTo>
                      <a:lnTo>
                        <a:pt x="15" y="27"/>
                      </a:lnTo>
                      <a:lnTo>
                        <a:pt x="14" y="25"/>
                      </a:lnTo>
                      <a:lnTo>
                        <a:pt x="14" y="24"/>
                      </a:lnTo>
                      <a:lnTo>
                        <a:pt x="14" y="23"/>
                      </a:lnTo>
                      <a:lnTo>
                        <a:pt x="14" y="22"/>
                      </a:lnTo>
                      <a:lnTo>
                        <a:pt x="14" y="21"/>
                      </a:lnTo>
                      <a:lnTo>
                        <a:pt x="14" y="19"/>
                      </a:lnTo>
                      <a:lnTo>
                        <a:pt x="14" y="18"/>
                      </a:lnTo>
                      <a:lnTo>
                        <a:pt x="15" y="17"/>
                      </a:lnTo>
                      <a:lnTo>
                        <a:pt x="15" y="17"/>
                      </a:lnTo>
                      <a:lnTo>
                        <a:pt x="15" y="16"/>
                      </a:lnTo>
                      <a:lnTo>
                        <a:pt x="16" y="15"/>
                      </a:lnTo>
                      <a:lnTo>
                        <a:pt x="17" y="13"/>
                      </a:lnTo>
                      <a:lnTo>
                        <a:pt x="18" y="12"/>
                      </a:lnTo>
                      <a:lnTo>
                        <a:pt x="19" y="11"/>
                      </a:lnTo>
                      <a:lnTo>
                        <a:pt x="20" y="9"/>
                      </a:lnTo>
                      <a:lnTo>
                        <a:pt x="21" y="8"/>
                      </a:lnTo>
                      <a:lnTo>
                        <a:pt x="22" y="7"/>
                      </a:lnTo>
                      <a:lnTo>
                        <a:pt x="24" y="5"/>
                      </a:lnTo>
                      <a:lnTo>
                        <a:pt x="25" y="4"/>
                      </a:lnTo>
                      <a:lnTo>
                        <a:pt x="26" y="3"/>
                      </a:lnTo>
                      <a:lnTo>
                        <a:pt x="28" y="2"/>
                      </a:lnTo>
                      <a:lnTo>
                        <a:pt x="29" y="1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1" y="1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3" y="2"/>
                      </a:lnTo>
                      <a:lnTo>
                        <a:pt x="33" y="2"/>
                      </a:lnTo>
                      <a:lnTo>
                        <a:pt x="33" y="3"/>
                      </a:lnTo>
                      <a:lnTo>
                        <a:pt x="34" y="4"/>
                      </a:lnTo>
                      <a:lnTo>
                        <a:pt x="34" y="5"/>
                      </a:lnTo>
                      <a:lnTo>
                        <a:pt x="35" y="6"/>
                      </a:lnTo>
                      <a:lnTo>
                        <a:pt x="35" y="7"/>
                      </a:lnTo>
                      <a:lnTo>
                        <a:pt x="36" y="7"/>
                      </a:lnTo>
                      <a:lnTo>
                        <a:pt x="36" y="7"/>
                      </a:lnTo>
                      <a:lnTo>
                        <a:pt x="36" y="8"/>
                      </a:lnTo>
                      <a:lnTo>
                        <a:pt x="36" y="8"/>
                      </a:lnTo>
                      <a:lnTo>
                        <a:pt x="36" y="8"/>
                      </a:lnTo>
                      <a:lnTo>
                        <a:pt x="36" y="9"/>
                      </a:lnTo>
                      <a:lnTo>
                        <a:pt x="36" y="9"/>
                      </a:lnTo>
                      <a:lnTo>
                        <a:pt x="37" y="9"/>
                      </a:lnTo>
                      <a:lnTo>
                        <a:pt x="37" y="9"/>
                      </a:lnTo>
                      <a:lnTo>
                        <a:pt x="37" y="9"/>
                      </a:lnTo>
                      <a:lnTo>
                        <a:pt x="38" y="10"/>
                      </a:lnTo>
                      <a:lnTo>
                        <a:pt x="38" y="10"/>
                      </a:lnTo>
                      <a:lnTo>
                        <a:pt x="38" y="11"/>
                      </a:lnTo>
                      <a:lnTo>
                        <a:pt x="39" y="11"/>
                      </a:lnTo>
                      <a:lnTo>
                        <a:pt x="39" y="12"/>
                      </a:lnTo>
                      <a:lnTo>
                        <a:pt x="40" y="13"/>
                      </a:lnTo>
                      <a:lnTo>
                        <a:pt x="40" y="13"/>
                      </a:lnTo>
                      <a:lnTo>
                        <a:pt x="41" y="14"/>
                      </a:lnTo>
                      <a:lnTo>
                        <a:pt x="40" y="14"/>
                      </a:lnTo>
                      <a:lnTo>
                        <a:pt x="40" y="15"/>
                      </a:lnTo>
                      <a:lnTo>
                        <a:pt x="41" y="15"/>
                      </a:lnTo>
                      <a:lnTo>
                        <a:pt x="41" y="15"/>
                      </a:lnTo>
                      <a:lnTo>
                        <a:pt x="41" y="15"/>
                      </a:lnTo>
                      <a:lnTo>
                        <a:pt x="41" y="15"/>
                      </a:lnTo>
                      <a:lnTo>
                        <a:pt x="42" y="15"/>
                      </a:lnTo>
                      <a:lnTo>
                        <a:pt x="42" y="15"/>
                      </a:lnTo>
                      <a:lnTo>
                        <a:pt x="42" y="16"/>
                      </a:lnTo>
                      <a:lnTo>
                        <a:pt x="42" y="16"/>
                      </a:lnTo>
                      <a:lnTo>
                        <a:pt x="43" y="17"/>
                      </a:lnTo>
                      <a:lnTo>
                        <a:pt x="43" y="18"/>
                      </a:lnTo>
                      <a:lnTo>
                        <a:pt x="44" y="18"/>
                      </a:lnTo>
                      <a:lnTo>
                        <a:pt x="44" y="19"/>
                      </a:lnTo>
                      <a:lnTo>
                        <a:pt x="45" y="19"/>
                      </a:lnTo>
                      <a:lnTo>
                        <a:pt x="45" y="20"/>
                      </a:lnTo>
                      <a:lnTo>
                        <a:pt x="46" y="20"/>
                      </a:lnTo>
                      <a:lnTo>
                        <a:pt x="45" y="21"/>
                      </a:lnTo>
                      <a:lnTo>
                        <a:pt x="45" y="21"/>
                      </a:lnTo>
                      <a:lnTo>
                        <a:pt x="46" y="21"/>
                      </a:lnTo>
                      <a:lnTo>
                        <a:pt x="46" y="22"/>
                      </a:lnTo>
                      <a:lnTo>
                        <a:pt x="46" y="22"/>
                      </a:lnTo>
                      <a:lnTo>
                        <a:pt x="46" y="22"/>
                      </a:lnTo>
                      <a:lnTo>
                        <a:pt x="47" y="22"/>
                      </a:lnTo>
                      <a:lnTo>
                        <a:pt x="47" y="22"/>
                      </a:lnTo>
                      <a:lnTo>
                        <a:pt x="47" y="23"/>
                      </a:lnTo>
                      <a:lnTo>
                        <a:pt x="48" y="23"/>
                      </a:lnTo>
                      <a:lnTo>
                        <a:pt x="48" y="24"/>
                      </a:lnTo>
                      <a:lnTo>
                        <a:pt x="48" y="24"/>
                      </a:lnTo>
                      <a:lnTo>
                        <a:pt x="49" y="25"/>
                      </a:lnTo>
                      <a:lnTo>
                        <a:pt x="49" y="25"/>
                      </a:lnTo>
                      <a:lnTo>
                        <a:pt x="50" y="26"/>
                      </a:lnTo>
                      <a:lnTo>
                        <a:pt x="50" y="26"/>
                      </a:lnTo>
                      <a:lnTo>
                        <a:pt x="51" y="27"/>
                      </a:lnTo>
                      <a:lnTo>
                        <a:pt x="50" y="28"/>
                      </a:lnTo>
                      <a:lnTo>
                        <a:pt x="50" y="28"/>
                      </a:lnTo>
                      <a:lnTo>
                        <a:pt x="51" y="28"/>
                      </a:lnTo>
                      <a:lnTo>
                        <a:pt x="51" y="28"/>
                      </a:lnTo>
                      <a:lnTo>
                        <a:pt x="51" y="29"/>
                      </a:lnTo>
                      <a:lnTo>
                        <a:pt x="51" y="29"/>
                      </a:lnTo>
                      <a:lnTo>
                        <a:pt x="52" y="29"/>
                      </a:lnTo>
                      <a:lnTo>
                        <a:pt x="52" y="29"/>
                      </a:lnTo>
                      <a:lnTo>
                        <a:pt x="53" y="28"/>
                      </a:lnTo>
                      <a:lnTo>
                        <a:pt x="55" y="27"/>
                      </a:lnTo>
                      <a:lnTo>
                        <a:pt x="56" y="26"/>
                      </a:lnTo>
                      <a:lnTo>
                        <a:pt x="57" y="25"/>
                      </a:lnTo>
                      <a:lnTo>
                        <a:pt x="58" y="24"/>
                      </a:lnTo>
                      <a:lnTo>
                        <a:pt x="59" y="23"/>
                      </a:lnTo>
                      <a:lnTo>
                        <a:pt x="60" y="22"/>
                      </a:lnTo>
                      <a:lnTo>
                        <a:pt x="61" y="20"/>
                      </a:lnTo>
                      <a:lnTo>
                        <a:pt x="61" y="20"/>
                      </a:lnTo>
                      <a:lnTo>
                        <a:pt x="61" y="20"/>
                      </a:lnTo>
                      <a:lnTo>
                        <a:pt x="61" y="20"/>
                      </a:lnTo>
                      <a:lnTo>
                        <a:pt x="61" y="20"/>
                      </a:lnTo>
                      <a:lnTo>
                        <a:pt x="61" y="20"/>
                      </a:lnTo>
                      <a:lnTo>
                        <a:pt x="62" y="20"/>
                      </a:lnTo>
                      <a:lnTo>
                        <a:pt x="62" y="19"/>
                      </a:lnTo>
                      <a:lnTo>
                        <a:pt x="61" y="19"/>
                      </a:lnTo>
                      <a:lnTo>
                        <a:pt x="61" y="19"/>
                      </a:lnTo>
                      <a:lnTo>
                        <a:pt x="61" y="19"/>
                      </a:lnTo>
                      <a:lnTo>
                        <a:pt x="61" y="19"/>
                      </a:lnTo>
                      <a:lnTo>
                        <a:pt x="61" y="18"/>
                      </a:lnTo>
                      <a:lnTo>
                        <a:pt x="61" y="17"/>
                      </a:lnTo>
                      <a:lnTo>
                        <a:pt x="60" y="16"/>
                      </a:lnTo>
                      <a:lnTo>
                        <a:pt x="60" y="15"/>
                      </a:lnTo>
                      <a:lnTo>
                        <a:pt x="61" y="14"/>
                      </a:lnTo>
                      <a:lnTo>
                        <a:pt x="61" y="13"/>
                      </a:lnTo>
                      <a:lnTo>
                        <a:pt x="61" y="13"/>
                      </a:lnTo>
                      <a:lnTo>
                        <a:pt x="61" y="13"/>
                      </a:lnTo>
                      <a:lnTo>
                        <a:pt x="61" y="12"/>
                      </a:lnTo>
                      <a:lnTo>
                        <a:pt x="62" y="12"/>
                      </a:lnTo>
                      <a:lnTo>
                        <a:pt x="62" y="12"/>
                      </a:lnTo>
                      <a:lnTo>
                        <a:pt x="63" y="12"/>
                      </a:lnTo>
                      <a:lnTo>
                        <a:pt x="63" y="12"/>
                      </a:lnTo>
                      <a:lnTo>
                        <a:pt x="63" y="12"/>
                      </a:lnTo>
                      <a:lnTo>
                        <a:pt x="64" y="12"/>
                      </a:lnTo>
                      <a:lnTo>
                        <a:pt x="64" y="11"/>
                      </a:lnTo>
                      <a:lnTo>
                        <a:pt x="64" y="11"/>
                      </a:lnTo>
                      <a:lnTo>
                        <a:pt x="64" y="11"/>
                      </a:lnTo>
                      <a:lnTo>
                        <a:pt x="64" y="11"/>
                      </a:lnTo>
                      <a:lnTo>
                        <a:pt x="64" y="11"/>
                      </a:lnTo>
                      <a:lnTo>
                        <a:pt x="65" y="11"/>
                      </a:lnTo>
                      <a:lnTo>
                        <a:pt x="65" y="11"/>
                      </a:lnTo>
                      <a:lnTo>
                        <a:pt x="66" y="11"/>
                      </a:lnTo>
                      <a:lnTo>
                        <a:pt x="65" y="11"/>
                      </a:lnTo>
                      <a:lnTo>
                        <a:pt x="65" y="11"/>
                      </a:lnTo>
                      <a:lnTo>
                        <a:pt x="66" y="12"/>
                      </a:lnTo>
                      <a:lnTo>
                        <a:pt x="66" y="12"/>
                      </a:lnTo>
                      <a:lnTo>
                        <a:pt x="66" y="12"/>
                      </a:lnTo>
                      <a:lnTo>
                        <a:pt x="66" y="12"/>
                      </a:lnTo>
                      <a:lnTo>
                        <a:pt x="67" y="12"/>
                      </a:lnTo>
                      <a:lnTo>
                        <a:pt x="67" y="12"/>
                      </a:lnTo>
                      <a:lnTo>
                        <a:pt x="68" y="12"/>
                      </a:lnTo>
                      <a:lnTo>
                        <a:pt x="69" y="12"/>
                      </a:lnTo>
                      <a:lnTo>
                        <a:pt x="69" y="12"/>
                      </a:lnTo>
                      <a:lnTo>
                        <a:pt x="70" y="13"/>
                      </a:lnTo>
                      <a:lnTo>
                        <a:pt x="70" y="13"/>
                      </a:lnTo>
                      <a:lnTo>
                        <a:pt x="70" y="13"/>
                      </a:lnTo>
                      <a:lnTo>
                        <a:pt x="71" y="14"/>
                      </a:lnTo>
                      <a:lnTo>
                        <a:pt x="71" y="14"/>
                      </a:lnTo>
                      <a:lnTo>
                        <a:pt x="71" y="14"/>
                      </a:lnTo>
                      <a:lnTo>
                        <a:pt x="71" y="15"/>
                      </a:lnTo>
                      <a:lnTo>
                        <a:pt x="71" y="15"/>
                      </a:lnTo>
                      <a:lnTo>
                        <a:pt x="71" y="16"/>
                      </a:lnTo>
                      <a:lnTo>
                        <a:pt x="71" y="16"/>
                      </a:lnTo>
                      <a:lnTo>
                        <a:pt x="71" y="16"/>
                      </a:lnTo>
                      <a:lnTo>
                        <a:pt x="71" y="17"/>
                      </a:lnTo>
                      <a:lnTo>
                        <a:pt x="71" y="17"/>
                      </a:lnTo>
                      <a:lnTo>
                        <a:pt x="71" y="17"/>
                      </a:lnTo>
                      <a:lnTo>
                        <a:pt x="72" y="17"/>
                      </a:lnTo>
                      <a:lnTo>
                        <a:pt x="72" y="17"/>
                      </a:lnTo>
                      <a:lnTo>
                        <a:pt x="72" y="18"/>
                      </a:lnTo>
                      <a:lnTo>
                        <a:pt x="72" y="18"/>
                      </a:lnTo>
                      <a:lnTo>
                        <a:pt x="73" y="18"/>
                      </a:lnTo>
                      <a:lnTo>
                        <a:pt x="73" y="18"/>
                      </a:lnTo>
                      <a:lnTo>
                        <a:pt x="73" y="19"/>
                      </a:lnTo>
                      <a:lnTo>
                        <a:pt x="74" y="19"/>
                      </a:lnTo>
                      <a:lnTo>
                        <a:pt x="75" y="19"/>
                      </a:lnTo>
                      <a:lnTo>
                        <a:pt x="75" y="19"/>
                      </a:lnTo>
                      <a:lnTo>
                        <a:pt x="76" y="19"/>
                      </a:lnTo>
                      <a:lnTo>
                        <a:pt x="76" y="19"/>
                      </a:lnTo>
                      <a:lnTo>
                        <a:pt x="77" y="19"/>
                      </a:lnTo>
                      <a:lnTo>
                        <a:pt x="77" y="20"/>
                      </a:lnTo>
                      <a:lnTo>
                        <a:pt x="77" y="20"/>
                      </a:lnTo>
                      <a:lnTo>
                        <a:pt x="77" y="20"/>
                      </a:lnTo>
                      <a:lnTo>
                        <a:pt x="77" y="21"/>
                      </a:lnTo>
                      <a:lnTo>
                        <a:pt x="77" y="21"/>
                      </a:lnTo>
                      <a:lnTo>
                        <a:pt x="77" y="21"/>
                      </a:lnTo>
                      <a:lnTo>
                        <a:pt x="77" y="22"/>
                      </a:lnTo>
                      <a:lnTo>
                        <a:pt x="78" y="22"/>
                      </a:lnTo>
                      <a:lnTo>
                        <a:pt x="78" y="22"/>
                      </a:lnTo>
                      <a:lnTo>
                        <a:pt x="78" y="22"/>
                      </a:lnTo>
                      <a:lnTo>
                        <a:pt x="79" y="22"/>
                      </a:lnTo>
                      <a:lnTo>
                        <a:pt x="79" y="22"/>
                      </a:lnTo>
                      <a:lnTo>
                        <a:pt x="79" y="23"/>
                      </a:lnTo>
                      <a:lnTo>
                        <a:pt x="79" y="23"/>
                      </a:lnTo>
                      <a:lnTo>
                        <a:pt x="79" y="23"/>
                      </a:lnTo>
                      <a:lnTo>
                        <a:pt x="80" y="24"/>
                      </a:lnTo>
                      <a:lnTo>
                        <a:pt x="81" y="24"/>
                      </a:lnTo>
                      <a:lnTo>
                        <a:pt x="82" y="24"/>
                      </a:lnTo>
                      <a:lnTo>
                        <a:pt x="83" y="24"/>
                      </a:lnTo>
                      <a:lnTo>
                        <a:pt x="83" y="24"/>
                      </a:lnTo>
                      <a:lnTo>
                        <a:pt x="84" y="24"/>
                      </a:lnTo>
                      <a:lnTo>
                        <a:pt x="85" y="24"/>
                      </a:lnTo>
                      <a:lnTo>
                        <a:pt x="86" y="24"/>
                      </a:lnTo>
                      <a:lnTo>
                        <a:pt x="87" y="24"/>
                      </a:lnTo>
                      <a:lnTo>
                        <a:pt x="88" y="23"/>
                      </a:lnTo>
                      <a:lnTo>
                        <a:pt x="89" y="23"/>
                      </a:lnTo>
                      <a:lnTo>
                        <a:pt x="90" y="23"/>
                      </a:lnTo>
                      <a:lnTo>
                        <a:pt x="90" y="22"/>
                      </a:lnTo>
                      <a:lnTo>
                        <a:pt x="90" y="22"/>
                      </a:lnTo>
                      <a:lnTo>
                        <a:pt x="90" y="22"/>
                      </a:lnTo>
                      <a:lnTo>
                        <a:pt x="91" y="22"/>
                      </a:lnTo>
                      <a:lnTo>
                        <a:pt x="91" y="22"/>
                      </a:lnTo>
                      <a:lnTo>
                        <a:pt x="92" y="22"/>
                      </a:lnTo>
                      <a:lnTo>
                        <a:pt x="92" y="22"/>
                      </a:lnTo>
                      <a:lnTo>
                        <a:pt x="92" y="21"/>
                      </a:lnTo>
                      <a:lnTo>
                        <a:pt x="92" y="21"/>
                      </a:lnTo>
                      <a:lnTo>
                        <a:pt x="92" y="21"/>
                      </a:lnTo>
                      <a:lnTo>
                        <a:pt x="92" y="20"/>
                      </a:lnTo>
                      <a:lnTo>
                        <a:pt x="94" y="21"/>
                      </a:lnTo>
                      <a:lnTo>
                        <a:pt x="95" y="21"/>
                      </a:lnTo>
                      <a:lnTo>
                        <a:pt x="96" y="21"/>
                      </a:lnTo>
                      <a:lnTo>
                        <a:pt x="97" y="21"/>
                      </a:lnTo>
                      <a:lnTo>
                        <a:pt x="98" y="20"/>
                      </a:lnTo>
                      <a:lnTo>
                        <a:pt x="99" y="20"/>
                      </a:lnTo>
                      <a:lnTo>
                        <a:pt x="100" y="20"/>
                      </a:lnTo>
                      <a:lnTo>
                        <a:pt x="100" y="19"/>
                      </a:lnTo>
                      <a:lnTo>
                        <a:pt x="101" y="19"/>
                      </a:lnTo>
                      <a:lnTo>
                        <a:pt x="102" y="18"/>
                      </a:lnTo>
                      <a:lnTo>
                        <a:pt x="103" y="17"/>
                      </a:lnTo>
                      <a:lnTo>
                        <a:pt x="104" y="16"/>
                      </a:lnTo>
                      <a:lnTo>
                        <a:pt x="105" y="16"/>
                      </a:lnTo>
                      <a:lnTo>
                        <a:pt x="106" y="15"/>
                      </a:lnTo>
                      <a:lnTo>
                        <a:pt x="106" y="16"/>
                      </a:lnTo>
                      <a:lnTo>
                        <a:pt x="107" y="16"/>
                      </a:lnTo>
                      <a:lnTo>
                        <a:pt x="107" y="15"/>
                      </a:lnTo>
                      <a:lnTo>
                        <a:pt x="108" y="15"/>
                      </a:lnTo>
                      <a:lnTo>
                        <a:pt x="108" y="15"/>
                      </a:lnTo>
                      <a:lnTo>
                        <a:pt x="108" y="15"/>
                      </a:lnTo>
                      <a:lnTo>
                        <a:pt x="109" y="14"/>
                      </a:lnTo>
                      <a:lnTo>
                        <a:pt x="109" y="14"/>
                      </a:lnTo>
                      <a:lnTo>
                        <a:pt x="109" y="14"/>
                      </a:lnTo>
                      <a:lnTo>
                        <a:pt x="110" y="14"/>
                      </a:lnTo>
                      <a:lnTo>
                        <a:pt x="110" y="14"/>
                      </a:lnTo>
                      <a:lnTo>
                        <a:pt x="111" y="14"/>
                      </a:lnTo>
                      <a:lnTo>
                        <a:pt x="111" y="14"/>
                      </a:lnTo>
                      <a:lnTo>
                        <a:pt x="111" y="14"/>
                      </a:lnTo>
                      <a:lnTo>
                        <a:pt x="112" y="14"/>
                      </a:lnTo>
                      <a:lnTo>
                        <a:pt x="112" y="13"/>
                      </a:lnTo>
                      <a:lnTo>
                        <a:pt x="112" y="13"/>
                      </a:lnTo>
                      <a:lnTo>
                        <a:pt x="112" y="13"/>
                      </a:lnTo>
                      <a:lnTo>
                        <a:pt x="112" y="12"/>
                      </a:lnTo>
                      <a:lnTo>
                        <a:pt x="112" y="12"/>
                      </a:lnTo>
                      <a:lnTo>
                        <a:pt x="112" y="12"/>
                      </a:lnTo>
                      <a:lnTo>
                        <a:pt x="112" y="11"/>
                      </a:lnTo>
                      <a:lnTo>
                        <a:pt x="112" y="11"/>
                      </a:lnTo>
                      <a:lnTo>
                        <a:pt x="112" y="11"/>
                      </a:lnTo>
                      <a:lnTo>
                        <a:pt x="113" y="11"/>
                      </a:lnTo>
                      <a:lnTo>
                        <a:pt x="113" y="10"/>
                      </a:lnTo>
                      <a:lnTo>
                        <a:pt x="113" y="10"/>
                      </a:lnTo>
                      <a:lnTo>
                        <a:pt x="114" y="11"/>
                      </a:lnTo>
                      <a:lnTo>
                        <a:pt x="116" y="11"/>
                      </a:lnTo>
                      <a:lnTo>
                        <a:pt x="119" y="11"/>
                      </a:lnTo>
                      <a:lnTo>
                        <a:pt x="119" y="11"/>
                      </a:lnTo>
                      <a:lnTo>
                        <a:pt x="120" y="11"/>
                      </a:lnTo>
                      <a:lnTo>
                        <a:pt x="120" y="11"/>
                      </a:lnTo>
                      <a:lnTo>
                        <a:pt x="121" y="11"/>
                      </a:lnTo>
                      <a:lnTo>
                        <a:pt x="122" y="11"/>
                      </a:lnTo>
                      <a:lnTo>
                        <a:pt x="122" y="11"/>
                      </a:lnTo>
                      <a:lnTo>
                        <a:pt x="122" y="11"/>
                      </a:lnTo>
                      <a:lnTo>
                        <a:pt x="122" y="12"/>
                      </a:lnTo>
                      <a:lnTo>
                        <a:pt x="122" y="12"/>
                      </a:lnTo>
                      <a:lnTo>
                        <a:pt x="123" y="12"/>
                      </a:lnTo>
                      <a:lnTo>
                        <a:pt x="123" y="12"/>
                      </a:lnTo>
                      <a:lnTo>
                        <a:pt x="123" y="12"/>
                      </a:lnTo>
                      <a:lnTo>
                        <a:pt x="124" y="12"/>
                      </a:lnTo>
                      <a:lnTo>
                        <a:pt x="125" y="12"/>
                      </a:lnTo>
                      <a:lnTo>
                        <a:pt x="125" y="12"/>
                      </a:lnTo>
                      <a:lnTo>
                        <a:pt x="126" y="12"/>
                      </a:lnTo>
                      <a:lnTo>
                        <a:pt x="126" y="12"/>
                      </a:lnTo>
                      <a:lnTo>
                        <a:pt x="127" y="13"/>
                      </a:lnTo>
                      <a:lnTo>
                        <a:pt x="127" y="13"/>
                      </a:lnTo>
                      <a:lnTo>
                        <a:pt x="128" y="13"/>
                      </a:lnTo>
                      <a:lnTo>
                        <a:pt x="128" y="14"/>
                      </a:lnTo>
                      <a:lnTo>
                        <a:pt x="129" y="14"/>
                      </a:lnTo>
                      <a:lnTo>
                        <a:pt x="129" y="15"/>
                      </a:lnTo>
                      <a:lnTo>
                        <a:pt x="130" y="16"/>
                      </a:lnTo>
                      <a:lnTo>
                        <a:pt x="131" y="17"/>
                      </a:lnTo>
                      <a:lnTo>
                        <a:pt x="130" y="18"/>
                      </a:lnTo>
                      <a:lnTo>
                        <a:pt x="130" y="18"/>
                      </a:lnTo>
                      <a:lnTo>
                        <a:pt x="131" y="18"/>
                      </a:lnTo>
                      <a:lnTo>
                        <a:pt x="131" y="18"/>
                      </a:lnTo>
                      <a:lnTo>
                        <a:pt x="131" y="19"/>
                      </a:lnTo>
                      <a:lnTo>
                        <a:pt x="131" y="19"/>
                      </a:lnTo>
                      <a:lnTo>
                        <a:pt x="132" y="19"/>
                      </a:lnTo>
                      <a:lnTo>
                        <a:pt x="132" y="19"/>
                      </a:lnTo>
                      <a:lnTo>
                        <a:pt x="132" y="19"/>
                      </a:lnTo>
                      <a:lnTo>
                        <a:pt x="132" y="20"/>
                      </a:lnTo>
                      <a:lnTo>
                        <a:pt x="133" y="20"/>
                      </a:lnTo>
                      <a:lnTo>
                        <a:pt x="133" y="20"/>
                      </a:lnTo>
                      <a:lnTo>
                        <a:pt x="133" y="21"/>
                      </a:lnTo>
                      <a:lnTo>
                        <a:pt x="134" y="22"/>
                      </a:lnTo>
                      <a:lnTo>
                        <a:pt x="134" y="22"/>
                      </a:lnTo>
                      <a:lnTo>
                        <a:pt x="134" y="23"/>
                      </a:lnTo>
                      <a:lnTo>
                        <a:pt x="134" y="23"/>
                      </a:lnTo>
                      <a:lnTo>
                        <a:pt x="134" y="23"/>
                      </a:lnTo>
                      <a:lnTo>
                        <a:pt x="134" y="23"/>
                      </a:lnTo>
                      <a:lnTo>
                        <a:pt x="134" y="24"/>
                      </a:lnTo>
                      <a:lnTo>
                        <a:pt x="135" y="24"/>
                      </a:lnTo>
                      <a:lnTo>
                        <a:pt x="135" y="24"/>
                      </a:lnTo>
                      <a:lnTo>
                        <a:pt x="136" y="24"/>
                      </a:lnTo>
                      <a:lnTo>
                        <a:pt x="136" y="24"/>
                      </a:lnTo>
                      <a:lnTo>
                        <a:pt x="136" y="25"/>
                      </a:lnTo>
                      <a:lnTo>
                        <a:pt x="136" y="25"/>
                      </a:lnTo>
                      <a:lnTo>
                        <a:pt x="136" y="26"/>
                      </a:lnTo>
                      <a:lnTo>
                        <a:pt x="137" y="26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7" y="28"/>
                      </a:lnTo>
                      <a:lnTo>
                        <a:pt x="137" y="28"/>
                      </a:lnTo>
                      <a:lnTo>
                        <a:pt x="137" y="28"/>
                      </a:lnTo>
                      <a:lnTo>
                        <a:pt x="137" y="28"/>
                      </a:lnTo>
                      <a:lnTo>
                        <a:pt x="138" y="29"/>
                      </a:lnTo>
                      <a:lnTo>
                        <a:pt x="138" y="29"/>
                      </a:lnTo>
                      <a:lnTo>
                        <a:pt x="138" y="29"/>
                      </a:lnTo>
                      <a:lnTo>
                        <a:pt x="139" y="29"/>
                      </a:lnTo>
                      <a:lnTo>
                        <a:pt x="140" y="29"/>
                      </a:lnTo>
                      <a:lnTo>
                        <a:pt x="142" y="29"/>
                      </a:lnTo>
                      <a:lnTo>
                        <a:pt x="144" y="29"/>
                      </a:lnTo>
                      <a:lnTo>
                        <a:pt x="145" y="29"/>
                      </a:lnTo>
                      <a:lnTo>
                        <a:pt x="145" y="29"/>
                      </a:lnTo>
                      <a:lnTo>
                        <a:pt x="145" y="29"/>
                      </a:lnTo>
                      <a:lnTo>
                        <a:pt x="145" y="30"/>
                      </a:lnTo>
                      <a:lnTo>
                        <a:pt x="146" y="30"/>
                      </a:lnTo>
                      <a:lnTo>
                        <a:pt x="146" y="30"/>
                      </a:lnTo>
                      <a:lnTo>
                        <a:pt x="146" y="30"/>
                      </a:lnTo>
                      <a:lnTo>
                        <a:pt x="147" y="30"/>
                      </a:lnTo>
                      <a:lnTo>
                        <a:pt x="147" y="30"/>
                      </a:lnTo>
                      <a:lnTo>
                        <a:pt x="148" y="30"/>
                      </a:lnTo>
                      <a:lnTo>
                        <a:pt x="149" y="30"/>
                      </a:lnTo>
                      <a:lnTo>
                        <a:pt x="150" y="30"/>
                      </a:lnTo>
                      <a:lnTo>
                        <a:pt x="151" y="30"/>
                      </a:lnTo>
                      <a:lnTo>
                        <a:pt x="150" y="31"/>
                      </a:lnTo>
                      <a:lnTo>
                        <a:pt x="150" y="31"/>
                      </a:lnTo>
                      <a:lnTo>
                        <a:pt x="151" y="31"/>
                      </a:lnTo>
                      <a:lnTo>
                        <a:pt x="151" y="32"/>
                      </a:lnTo>
                      <a:lnTo>
                        <a:pt x="151" y="32"/>
                      </a:lnTo>
                      <a:lnTo>
                        <a:pt x="151" y="32"/>
                      </a:lnTo>
                      <a:lnTo>
                        <a:pt x="152" y="32"/>
                      </a:lnTo>
                      <a:lnTo>
                        <a:pt x="152" y="32"/>
                      </a:lnTo>
                      <a:lnTo>
                        <a:pt x="152" y="33"/>
                      </a:lnTo>
                      <a:lnTo>
                        <a:pt x="152" y="33"/>
                      </a:lnTo>
                      <a:lnTo>
                        <a:pt x="153" y="33"/>
                      </a:lnTo>
                      <a:lnTo>
                        <a:pt x="153" y="34"/>
                      </a:lnTo>
                      <a:lnTo>
                        <a:pt x="153" y="35"/>
                      </a:lnTo>
                      <a:lnTo>
                        <a:pt x="154" y="35"/>
                      </a:lnTo>
                      <a:lnTo>
                        <a:pt x="154" y="35"/>
                      </a:lnTo>
                      <a:lnTo>
                        <a:pt x="154" y="36"/>
                      </a:lnTo>
                      <a:lnTo>
                        <a:pt x="154" y="36"/>
                      </a:lnTo>
                      <a:lnTo>
                        <a:pt x="154" y="37"/>
                      </a:lnTo>
                      <a:lnTo>
                        <a:pt x="154" y="37"/>
                      </a:lnTo>
                      <a:lnTo>
                        <a:pt x="154" y="37"/>
                      </a:lnTo>
                      <a:lnTo>
                        <a:pt x="155" y="37"/>
                      </a:lnTo>
                      <a:lnTo>
                        <a:pt x="155" y="37"/>
                      </a:lnTo>
                      <a:lnTo>
                        <a:pt x="155" y="37"/>
                      </a:lnTo>
                      <a:lnTo>
                        <a:pt x="155" y="38"/>
                      </a:lnTo>
                      <a:lnTo>
                        <a:pt x="156" y="38"/>
                      </a:lnTo>
                      <a:lnTo>
                        <a:pt x="156" y="38"/>
                      </a:lnTo>
                      <a:lnTo>
                        <a:pt x="156" y="39"/>
                      </a:lnTo>
                      <a:lnTo>
                        <a:pt x="156" y="39"/>
                      </a:lnTo>
                      <a:lnTo>
                        <a:pt x="157" y="39"/>
                      </a:lnTo>
                      <a:lnTo>
                        <a:pt x="157" y="39"/>
                      </a:lnTo>
                      <a:lnTo>
                        <a:pt x="157" y="39"/>
                      </a:lnTo>
                      <a:lnTo>
                        <a:pt x="157" y="39"/>
                      </a:lnTo>
                      <a:lnTo>
                        <a:pt x="157" y="40"/>
                      </a:lnTo>
                      <a:lnTo>
                        <a:pt x="157" y="40"/>
                      </a:lnTo>
                      <a:lnTo>
                        <a:pt x="158" y="40"/>
                      </a:lnTo>
                      <a:lnTo>
                        <a:pt x="158" y="40"/>
                      </a:lnTo>
                      <a:lnTo>
                        <a:pt x="158" y="40"/>
                      </a:lnTo>
                      <a:lnTo>
                        <a:pt x="159" y="40"/>
                      </a:lnTo>
                      <a:lnTo>
                        <a:pt x="160" y="41"/>
                      </a:lnTo>
                      <a:lnTo>
                        <a:pt x="160" y="41"/>
                      </a:lnTo>
                      <a:lnTo>
                        <a:pt x="161" y="42"/>
                      </a:lnTo>
                      <a:lnTo>
                        <a:pt x="162" y="42"/>
                      </a:lnTo>
                      <a:lnTo>
                        <a:pt x="163" y="42"/>
                      </a:lnTo>
                      <a:lnTo>
                        <a:pt x="164" y="42"/>
                      </a:lnTo>
                      <a:lnTo>
                        <a:pt x="165" y="42"/>
                      </a:lnTo>
                      <a:lnTo>
                        <a:pt x="166" y="42"/>
                      </a:lnTo>
                      <a:lnTo>
                        <a:pt x="168" y="42"/>
                      </a:lnTo>
                      <a:lnTo>
                        <a:pt x="171" y="42"/>
                      </a:lnTo>
                      <a:lnTo>
                        <a:pt x="173" y="42"/>
                      </a:lnTo>
                      <a:lnTo>
                        <a:pt x="174" y="42"/>
                      </a:lnTo>
                      <a:lnTo>
                        <a:pt x="176" y="42"/>
                      </a:lnTo>
                      <a:lnTo>
                        <a:pt x="176" y="42"/>
                      </a:lnTo>
                      <a:lnTo>
                        <a:pt x="176" y="43"/>
                      </a:lnTo>
                      <a:lnTo>
                        <a:pt x="176" y="43"/>
                      </a:lnTo>
                      <a:lnTo>
                        <a:pt x="176" y="43"/>
                      </a:lnTo>
                      <a:lnTo>
                        <a:pt x="176" y="43"/>
                      </a:lnTo>
                      <a:lnTo>
                        <a:pt x="176" y="43"/>
                      </a:lnTo>
                      <a:lnTo>
                        <a:pt x="176" y="43"/>
                      </a:lnTo>
                      <a:lnTo>
                        <a:pt x="177" y="43"/>
                      </a:lnTo>
                      <a:lnTo>
                        <a:pt x="177" y="43"/>
                      </a:lnTo>
                      <a:lnTo>
                        <a:pt x="177" y="42"/>
                      </a:lnTo>
                      <a:lnTo>
                        <a:pt x="177" y="42"/>
                      </a:lnTo>
                      <a:lnTo>
                        <a:pt x="178" y="42"/>
                      </a:lnTo>
                      <a:lnTo>
                        <a:pt x="179" y="42"/>
                      </a:lnTo>
                      <a:lnTo>
                        <a:pt x="180" y="42"/>
                      </a:lnTo>
                      <a:lnTo>
                        <a:pt x="181" y="42"/>
                      </a:lnTo>
                      <a:lnTo>
                        <a:pt x="182" y="42"/>
                      </a:lnTo>
                      <a:lnTo>
                        <a:pt x="182" y="41"/>
                      </a:lnTo>
                      <a:lnTo>
                        <a:pt x="183" y="41"/>
                      </a:lnTo>
                      <a:lnTo>
                        <a:pt x="184" y="40"/>
                      </a:lnTo>
                      <a:lnTo>
                        <a:pt x="184" y="40"/>
                      </a:lnTo>
                      <a:lnTo>
                        <a:pt x="185" y="39"/>
                      </a:lnTo>
                      <a:lnTo>
                        <a:pt x="185" y="38"/>
                      </a:lnTo>
                      <a:lnTo>
                        <a:pt x="186" y="37"/>
                      </a:lnTo>
                      <a:lnTo>
                        <a:pt x="187" y="35"/>
                      </a:lnTo>
                      <a:lnTo>
                        <a:pt x="188" y="36"/>
                      </a:lnTo>
                      <a:lnTo>
                        <a:pt x="188" y="35"/>
                      </a:lnTo>
                      <a:lnTo>
                        <a:pt x="188" y="35"/>
                      </a:lnTo>
                      <a:lnTo>
                        <a:pt x="188" y="35"/>
                      </a:lnTo>
                      <a:lnTo>
                        <a:pt x="189" y="35"/>
                      </a:lnTo>
                      <a:lnTo>
                        <a:pt x="189" y="34"/>
                      </a:lnTo>
                      <a:lnTo>
                        <a:pt x="189" y="34"/>
                      </a:lnTo>
                      <a:lnTo>
                        <a:pt x="189" y="34"/>
                      </a:lnTo>
                      <a:lnTo>
                        <a:pt x="189" y="34"/>
                      </a:lnTo>
                      <a:lnTo>
                        <a:pt x="190" y="34"/>
                      </a:lnTo>
                      <a:lnTo>
                        <a:pt x="190" y="34"/>
                      </a:lnTo>
                      <a:lnTo>
                        <a:pt x="190" y="35"/>
                      </a:lnTo>
                      <a:lnTo>
                        <a:pt x="190" y="35"/>
                      </a:lnTo>
                      <a:lnTo>
                        <a:pt x="190" y="36"/>
                      </a:lnTo>
                      <a:lnTo>
                        <a:pt x="190" y="36"/>
                      </a:lnTo>
                      <a:lnTo>
                        <a:pt x="190" y="37"/>
                      </a:lnTo>
                      <a:lnTo>
                        <a:pt x="190" y="38"/>
                      </a:lnTo>
                      <a:lnTo>
                        <a:pt x="190" y="38"/>
                      </a:lnTo>
                      <a:lnTo>
                        <a:pt x="190" y="38"/>
                      </a:lnTo>
                      <a:lnTo>
                        <a:pt x="191" y="38"/>
                      </a:lnTo>
                      <a:lnTo>
                        <a:pt x="191" y="39"/>
                      </a:lnTo>
                      <a:lnTo>
                        <a:pt x="191" y="39"/>
                      </a:lnTo>
                      <a:lnTo>
                        <a:pt x="192" y="39"/>
                      </a:lnTo>
                      <a:lnTo>
                        <a:pt x="192" y="39"/>
                      </a:lnTo>
                      <a:lnTo>
                        <a:pt x="193" y="39"/>
                      </a:lnTo>
                      <a:lnTo>
                        <a:pt x="193" y="39"/>
                      </a:lnTo>
                      <a:lnTo>
                        <a:pt x="194" y="39"/>
                      </a:lnTo>
                      <a:lnTo>
                        <a:pt x="194" y="39"/>
                      </a:lnTo>
                      <a:lnTo>
                        <a:pt x="195" y="40"/>
                      </a:lnTo>
                      <a:lnTo>
                        <a:pt x="196" y="41"/>
                      </a:lnTo>
                      <a:lnTo>
                        <a:pt x="197" y="41"/>
                      </a:lnTo>
                      <a:lnTo>
                        <a:pt x="197" y="42"/>
                      </a:lnTo>
                      <a:lnTo>
                        <a:pt x="198" y="43"/>
                      </a:lnTo>
                      <a:lnTo>
                        <a:pt x="199" y="44"/>
                      </a:lnTo>
                      <a:lnTo>
                        <a:pt x="199" y="44"/>
                      </a:lnTo>
                      <a:lnTo>
                        <a:pt x="199" y="45"/>
                      </a:lnTo>
                      <a:lnTo>
                        <a:pt x="199" y="45"/>
                      </a:lnTo>
                      <a:lnTo>
                        <a:pt x="199" y="45"/>
                      </a:lnTo>
                      <a:lnTo>
                        <a:pt x="200" y="46"/>
                      </a:lnTo>
                      <a:lnTo>
                        <a:pt x="200" y="47"/>
                      </a:lnTo>
                      <a:lnTo>
                        <a:pt x="200" y="47"/>
                      </a:lnTo>
                      <a:lnTo>
                        <a:pt x="200" y="47"/>
                      </a:lnTo>
                      <a:lnTo>
                        <a:pt x="199" y="47"/>
                      </a:lnTo>
                      <a:lnTo>
                        <a:pt x="198" y="47"/>
                      </a:lnTo>
                      <a:lnTo>
                        <a:pt x="198" y="47"/>
                      </a:lnTo>
                      <a:lnTo>
                        <a:pt x="197" y="48"/>
                      </a:lnTo>
                      <a:lnTo>
                        <a:pt x="197" y="48"/>
                      </a:lnTo>
                      <a:lnTo>
                        <a:pt x="196" y="48"/>
                      </a:lnTo>
                      <a:lnTo>
                        <a:pt x="196" y="48"/>
                      </a:lnTo>
                      <a:lnTo>
                        <a:pt x="195" y="49"/>
                      </a:lnTo>
                      <a:lnTo>
                        <a:pt x="195" y="50"/>
                      </a:lnTo>
                      <a:lnTo>
                        <a:pt x="194" y="51"/>
                      </a:lnTo>
                      <a:lnTo>
                        <a:pt x="194" y="52"/>
                      </a:lnTo>
                      <a:lnTo>
                        <a:pt x="194" y="53"/>
                      </a:lnTo>
                      <a:lnTo>
                        <a:pt x="194" y="54"/>
                      </a:lnTo>
                      <a:lnTo>
                        <a:pt x="194" y="54"/>
                      </a:lnTo>
                      <a:lnTo>
                        <a:pt x="195" y="55"/>
                      </a:lnTo>
                      <a:lnTo>
                        <a:pt x="196" y="56"/>
                      </a:lnTo>
                      <a:lnTo>
                        <a:pt x="196" y="58"/>
                      </a:lnTo>
                      <a:lnTo>
                        <a:pt x="197" y="58"/>
                      </a:lnTo>
                      <a:lnTo>
                        <a:pt x="197" y="59"/>
                      </a:lnTo>
                      <a:lnTo>
                        <a:pt x="197" y="60"/>
                      </a:lnTo>
                      <a:lnTo>
                        <a:pt x="197" y="61"/>
                      </a:lnTo>
                      <a:lnTo>
                        <a:pt x="198" y="62"/>
                      </a:lnTo>
                      <a:lnTo>
                        <a:pt x="198" y="63"/>
                      </a:lnTo>
                      <a:lnTo>
                        <a:pt x="197" y="64"/>
                      </a:lnTo>
                      <a:lnTo>
                        <a:pt x="197" y="65"/>
                      </a:lnTo>
                      <a:lnTo>
                        <a:pt x="195" y="67"/>
                      </a:lnTo>
                      <a:lnTo>
                        <a:pt x="193" y="68"/>
                      </a:lnTo>
                      <a:lnTo>
                        <a:pt x="188" y="71"/>
                      </a:lnTo>
                      <a:lnTo>
                        <a:pt x="186" y="72"/>
                      </a:lnTo>
                      <a:lnTo>
                        <a:pt x="184" y="73"/>
                      </a:lnTo>
                      <a:lnTo>
                        <a:pt x="181" y="74"/>
                      </a:lnTo>
                      <a:lnTo>
                        <a:pt x="179" y="75"/>
                      </a:lnTo>
                      <a:lnTo>
                        <a:pt x="179" y="79"/>
                      </a:lnTo>
                      <a:lnTo>
                        <a:pt x="179" y="82"/>
                      </a:lnTo>
                      <a:lnTo>
                        <a:pt x="179" y="85"/>
                      </a:lnTo>
                      <a:lnTo>
                        <a:pt x="179" y="88"/>
                      </a:lnTo>
                      <a:lnTo>
                        <a:pt x="179" y="91"/>
                      </a:lnTo>
                      <a:lnTo>
                        <a:pt x="179" y="93"/>
                      </a:lnTo>
                      <a:lnTo>
                        <a:pt x="180" y="96"/>
                      </a:lnTo>
                      <a:lnTo>
                        <a:pt x="181" y="99"/>
                      </a:lnTo>
                      <a:lnTo>
                        <a:pt x="180" y="99"/>
                      </a:lnTo>
                      <a:lnTo>
                        <a:pt x="180" y="99"/>
                      </a:lnTo>
                      <a:lnTo>
                        <a:pt x="181" y="100"/>
                      </a:lnTo>
                      <a:lnTo>
                        <a:pt x="181" y="100"/>
                      </a:lnTo>
                      <a:lnTo>
                        <a:pt x="181" y="100"/>
                      </a:lnTo>
                      <a:lnTo>
                        <a:pt x="181" y="100"/>
                      </a:lnTo>
                      <a:lnTo>
                        <a:pt x="182" y="100"/>
                      </a:lnTo>
                      <a:lnTo>
                        <a:pt x="182" y="100"/>
                      </a:lnTo>
                      <a:lnTo>
                        <a:pt x="182" y="101"/>
                      </a:lnTo>
                      <a:lnTo>
                        <a:pt x="182" y="101"/>
                      </a:lnTo>
                      <a:lnTo>
                        <a:pt x="182" y="102"/>
                      </a:lnTo>
                      <a:lnTo>
                        <a:pt x="182" y="102"/>
                      </a:lnTo>
                      <a:lnTo>
                        <a:pt x="182" y="102"/>
                      </a:lnTo>
                      <a:lnTo>
                        <a:pt x="182" y="103"/>
                      </a:lnTo>
                      <a:lnTo>
                        <a:pt x="182" y="103"/>
                      </a:lnTo>
                      <a:lnTo>
                        <a:pt x="182" y="103"/>
                      </a:lnTo>
                      <a:lnTo>
                        <a:pt x="183" y="103"/>
                      </a:lnTo>
                      <a:lnTo>
                        <a:pt x="183" y="103"/>
                      </a:lnTo>
                      <a:lnTo>
                        <a:pt x="183" y="104"/>
                      </a:lnTo>
                      <a:lnTo>
                        <a:pt x="184" y="104"/>
                      </a:lnTo>
                      <a:lnTo>
                        <a:pt x="184" y="104"/>
                      </a:lnTo>
                      <a:lnTo>
                        <a:pt x="184" y="104"/>
                      </a:lnTo>
                      <a:lnTo>
                        <a:pt x="184" y="105"/>
                      </a:lnTo>
                      <a:lnTo>
                        <a:pt x="184" y="105"/>
                      </a:lnTo>
                      <a:lnTo>
                        <a:pt x="184" y="106"/>
                      </a:lnTo>
                      <a:lnTo>
                        <a:pt x="184" y="106"/>
                      </a:lnTo>
                      <a:lnTo>
                        <a:pt x="184" y="106"/>
                      </a:lnTo>
                      <a:lnTo>
                        <a:pt x="184" y="107"/>
                      </a:lnTo>
                      <a:lnTo>
                        <a:pt x="184" y="107"/>
                      </a:lnTo>
                      <a:lnTo>
                        <a:pt x="185" y="107"/>
                      </a:lnTo>
                      <a:lnTo>
                        <a:pt x="185" y="107"/>
                      </a:lnTo>
                      <a:lnTo>
                        <a:pt x="186" y="107"/>
                      </a:lnTo>
                      <a:lnTo>
                        <a:pt x="186" y="109"/>
                      </a:lnTo>
                      <a:lnTo>
                        <a:pt x="186" y="111"/>
                      </a:lnTo>
                      <a:lnTo>
                        <a:pt x="186" y="113"/>
                      </a:lnTo>
                      <a:lnTo>
                        <a:pt x="186" y="115"/>
                      </a:lnTo>
                      <a:lnTo>
                        <a:pt x="185" y="115"/>
                      </a:lnTo>
                      <a:lnTo>
                        <a:pt x="184" y="116"/>
                      </a:lnTo>
                      <a:lnTo>
                        <a:pt x="184" y="116"/>
                      </a:lnTo>
                      <a:lnTo>
                        <a:pt x="183" y="116"/>
                      </a:lnTo>
                      <a:lnTo>
                        <a:pt x="183" y="117"/>
                      </a:lnTo>
                      <a:lnTo>
                        <a:pt x="183" y="117"/>
                      </a:lnTo>
                      <a:lnTo>
                        <a:pt x="183" y="118"/>
                      </a:lnTo>
                      <a:lnTo>
                        <a:pt x="182" y="119"/>
                      </a:lnTo>
                      <a:lnTo>
                        <a:pt x="181" y="119"/>
                      </a:lnTo>
                      <a:lnTo>
                        <a:pt x="180" y="119"/>
                      </a:lnTo>
                      <a:lnTo>
                        <a:pt x="179" y="119"/>
                      </a:lnTo>
                      <a:lnTo>
                        <a:pt x="179" y="119"/>
                      </a:lnTo>
                      <a:lnTo>
                        <a:pt x="179" y="119"/>
                      </a:lnTo>
                      <a:lnTo>
                        <a:pt x="178" y="119"/>
                      </a:lnTo>
                      <a:lnTo>
                        <a:pt x="178" y="119"/>
                      </a:lnTo>
                      <a:lnTo>
                        <a:pt x="178" y="119"/>
                      </a:lnTo>
                      <a:lnTo>
                        <a:pt x="177" y="119"/>
                      </a:lnTo>
                      <a:lnTo>
                        <a:pt x="177" y="119"/>
                      </a:lnTo>
                      <a:lnTo>
                        <a:pt x="177" y="119"/>
                      </a:lnTo>
                      <a:lnTo>
                        <a:pt x="177" y="120"/>
                      </a:lnTo>
                      <a:lnTo>
                        <a:pt x="177" y="120"/>
                      </a:lnTo>
                      <a:lnTo>
                        <a:pt x="177" y="121"/>
                      </a:lnTo>
                      <a:lnTo>
                        <a:pt x="177" y="121"/>
                      </a:lnTo>
                      <a:lnTo>
                        <a:pt x="176" y="122"/>
                      </a:lnTo>
                      <a:lnTo>
                        <a:pt x="176" y="122"/>
                      </a:lnTo>
                      <a:lnTo>
                        <a:pt x="175" y="123"/>
                      </a:lnTo>
                      <a:lnTo>
                        <a:pt x="175" y="123"/>
                      </a:lnTo>
                      <a:lnTo>
                        <a:pt x="174" y="124"/>
                      </a:lnTo>
                      <a:lnTo>
                        <a:pt x="174" y="125"/>
                      </a:lnTo>
                      <a:lnTo>
                        <a:pt x="174" y="125"/>
                      </a:lnTo>
                      <a:lnTo>
                        <a:pt x="174" y="125"/>
                      </a:lnTo>
                      <a:lnTo>
                        <a:pt x="173" y="125"/>
                      </a:lnTo>
                      <a:lnTo>
                        <a:pt x="173" y="125"/>
                      </a:lnTo>
                      <a:lnTo>
                        <a:pt x="173" y="125"/>
                      </a:lnTo>
                      <a:lnTo>
                        <a:pt x="172" y="125"/>
                      </a:lnTo>
                      <a:lnTo>
                        <a:pt x="172" y="125"/>
                      </a:lnTo>
                      <a:lnTo>
                        <a:pt x="171" y="125"/>
                      </a:lnTo>
                      <a:lnTo>
                        <a:pt x="171" y="125"/>
                      </a:lnTo>
                      <a:lnTo>
                        <a:pt x="170" y="125"/>
                      </a:lnTo>
                      <a:lnTo>
                        <a:pt x="170" y="124"/>
                      </a:lnTo>
                      <a:lnTo>
                        <a:pt x="169" y="124"/>
                      </a:lnTo>
                      <a:lnTo>
                        <a:pt x="169" y="124"/>
                      </a:lnTo>
                      <a:lnTo>
                        <a:pt x="169" y="123"/>
                      </a:lnTo>
                      <a:lnTo>
                        <a:pt x="169" y="123"/>
                      </a:lnTo>
                      <a:lnTo>
                        <a:pt x="168" y="123"/>
                      </a:lnTo>
                      <a:lnTo>
                        <a:pt x="168" y="122"/>
                      </a:lnTo>
                      <a:lnTo>
                        <a:pt x="168" y="122"/>
                      </a:lnTo>
                      <a:lnTo>
                        <a:pt x="167" y="122"/>
                      </a:lnTo>
                      <a:lnTo>
                        <a:pt x="166" y="122"/>
                      </a:lnTo>
                      <a:lnTo>
                        <a:pt x="165" y="122"/>
                      </a:lnTo>
                      <a:lnTo>
                        <a:pt x="164" y="122"/>
                      </a:lnTo>
                      <a:lnTo>
                        <a:pt x="163" y="122"/>
                      </a:lnTo>
                      <a:lnTo>
                        <a:pt x="163" y="122"/>
                      </a:lnTo>
                      <a:lnTo>
                        <a:pt x="163" y="122"/>
                      </a:lnTo>
                      <a:lnTo>
                        <a:pt x="162" y="122"/>
                      </a:lnTo>
                      <a:lnTo>
                        <a:pt x="162" y="122"/>
                      </a:lnTo>
                      <a:lnTo>
                        <a:pt x="162" y="123"/>
                      </a:lnTo>
                      <a:lnTo>
                        <a:pt x="162" y="123"/>
                      </a:lnTo>
                      <a:lnTo>
                        <a:pt x="162" y="124"/>
                      </a:lnTo>
                      <a:lnTo>
                        <a:pt x="161" y="124"/>
                      </a:lnTo>
                      <a:lnTo>
                        <a:pt x="160" y="124"/>
                      </a:lnTo>
                      <a:lnTo>
                        <a:pt x="160" y="124"/>
                      </a:lnTo>
                      <a:lnTo>
                        <a:pt x="159" y="124"/>
                      </a:lnTo>
                      <a:lnTo>
                        <a:pt x="158" y="123"/>
                      </a:lnTo>
                      <a:lnTo>
                        <a:pt x="158" y="123"/>
                      </a:lnTo>
                      <a:lnTo>
                        <a:pt x="158" y="124"/>
                      </a:lnTo>
                      <a:lnTo>
                        <a:pt x="157" y="124"/>
                      </a:lnTo>
                      <a:lnTo>
                        <a:pt x="157" y="124"/>
                      </a:lnTo>
                      <a:lnTo>
                        <a:pt x="157" y="124"/>
                      </a:lnTo>
                      <a:lnTo>
                        <a:pt x="157" y="125"/>
                      </a:lnTo>
                      <a:lnTo>
                        <a:pt x="157" y="125"/>
                      </a:lnTo>
                      <a:lnTo>
                        <a:pt x="156" y="125"/>
                      </a:lnTo>
                      <a:lnTo>
                        <a:pt x="155" y="125"/>
                      </a:lnTo>
                      <a:lnTo>
                        <a:pt x="155" y="125"/>
                      </a:lnTo>
                      <a:lnTo>
                        <a:pt x="154" y="125"/>
                      </a:lnTo>
                      <a:lnTo>
                        <a:pt x="154" y="125"/>
                      </a:lnTo>
                      <a:lnTo>
                        <a:pt x="153" y="125"/>
                      </a:lnTo>
                      <a:lnTo>
                        <a:pt x="152" y="125"/>
                      </a:lnTo>
                      <a:lnTo>
                        <a:pt x="151" y="125"/>
                      </a:lnTo>
                      <a:lnTo>
                        <a:pt x="151" y="125"/>
                      </a:lnTo>
                      <a:lnTo>
                        <a:pt x="149" y="125"/>
                      </a:lnTo>
                      <a:lnTo>
                        <a:pt x="148" y="126"/>
                      </a:lnTo>
                      <a:lnTo>
                        <a:pt x="147" y="126"/>
                      </a:lnTo>
                      <a:lnTo>
                        <a:pt x="146" y="125"/>
                      </a:lnTo>
                      <a:lnTo>
                        <a:pt x="145" y="125"/>
                      </a:lnTo>
                      <a:lnTo>
                        <a:pt x="144" y="125"/>
                      </a:lnTo>
                      <a:lnTo>
                        <a:pt x="143" y="125"/>
                      </a:lnTo>
                      <a:lnTo>
                        <a:pt x="142" y="124"/>
                      </a:lnTo>
                      <a:lnTo>
                        <a:pt x="141" y="124"/>
                      </a:lnTo>
                      <a:lnTo>
                        <a:pt x="139" y="123"/>
                      </a:lnTo>
                      <a:lnTo>
                        <a:pt x="138" y="123"/>
                      </a:lnTo>
                      <a:lnTo>
                        <a:pt x="137" y="122"/>
                      </a:lnTo>
                      <a:lnTo>
                        <a:pt x="137" y="122"/>
                      </a:lnTo>
                      <a:lnTo>
                        <a:pt x="136" y="122"/>
                      </a:lnTo>
                      <a:lnTo>
                        <a:pt x="135" y="122"/>
                      </a:lnTo>
                      <a:lnTo>
                        <a:pt x="135" y="122"/>
                      </a:lnTo>
                      <a:lnTo>
                        <a:pt x="134" y="122"/>
                      </a:lnTo>
                      <a:lnTo>
                        <a:pt x="134" y="122"/>
                      </a:lnTo>
                      <a:lnTo>
                        <a:pt x="133" y="123"/>
                      </a:lnTo>
                      <a:lnTo>
                        <a:pt x="133" y="124"/>
                      </a:lnTo>
                      <a:lnTo>
                        <a:pt x="132" y="124"/>
                      </a:lnTo>
                      <a:lnTo>
                        <a:pt x="132" y="125"/>
                      </a:lnTo>
                      <a:lnTo>
                        <a:pt x="132" y="126"/>
                      </a:lnTo>
                      <a:lnTo>
                        <a:pt x="132" y="127"/>
                      </a:lnTo>
                      <a:lnTo>
                        <a:pt x="132" y="129"/>
                      </a:lnTo>
                      <a:lnTo>
                        <a:pt x="132" y="130"/>
                      </a:lnTo>
                      <a:lnTo>
                        <a:pt x="132" y="132"/>
                      </a:lnTo>
                      <a:lnTo>
                        <a:pt x="132" y="134"/>
                      </a:lnTo>
                      <a:lnTo>
                        <a:pt x="132" y="135"/>
                      </a:lnTo>
                      <a:lnTo>
                        <a:pt x="132" y="136"/>
                      </a:lnTo>
                      <a:lnTo>
                        <a:pt x="132" y="137"/>
                      </a:lnTo>
                      <a:lnTo>
                        <a:pt x="132" y="137"/>
                      </a:lnTo>
                      <a:lnTo>
                        <a:pt x="132" y="137"/>
                      </a:lnTo>
                      <a:lnTo>
                        <a:pt x="131" y="137"/>
                      </a:lnTo>
                      <a:lnTo>
                        <a:pt x="131" y="138"/>
                      </a:lnTo>
                      <a:lnTo>
                        <a:pt x="131" y="138"/>
                      </a:lnTo>
                      <a:lnTo>
                        <a:pt x="131" y="139"/>
                      </a:lnTo>
                      <a:lnTo>
                        <a:pt x="131" y="139"/>
                      </a:lnTo>
                      <a:lnTo>
                        <a:pt x="131" y="140"/>
                      </a:lnTo>
                      <a:lnTo>
                        <a:pt x="131" y="140"/>
                      </a:lnTo>
                      <a:lnTo>
                        <a:pt x="131" y="144"/>
                      </a:lnTo>
                      <a:lnTo>
                        <a:pt x="131" y="149"/>
                      </a:lnTo>
                      <a:lnTo>
                        <a:pt x="131" y="153"/>
                      </a:lnTo>
                      <a:lnTo>
                        <a:pt x="131" y="157"/>
                      </a:lnTo>
                      <a:lnTo>
                        <a:pt x="130" y="157"/>
                      </a:lnTo>
                      <a:lnTo>
                        <a:pt x="130" y="157"/>
                      </a:lnTo>
                      <a:lnTo>
                        <a:pt x="130" y="157"/>
                      </a:lnTo>
                      <a:lnTo>
                        <a:pt x="129" y="158"/>
                      </a:lnTo>
                      <a:lnTo>
                        <a:pt x="129" y="158"/>
                      </a:lnTo>
                      <a:lnTo>
                        <a:pt x="129" y="159"/>
                      </a:lnTo>
                      <a:lnTo>
                        <a:pt x="129" y="159"/>
                      </a:lnTo>
                      <a:lnTo>
                        <a:pt x="129" y="160"/>
                      </a:lnTo>
                      <a:lnTo>
                        <a:pt x="129" y="160"/>
                      </a:lnTo>
                      <a:lnTo>
                        <a:pt x="129" y="162"/>
                      </a:lnTo>
                      <a:lnTo>
                        <a:pt x="129" y="163"/>
                      </a:lnTo>
                      <a:lnTo>
                        <a:pt x="129" y="166"/>
                      </a:lnTo>
                      <a:lnTo>
                        <a:pt x="129" y="169"/>
                      </a:lnTo>
                      <a:lnTo>
                        <a:pt x="129" y="170"/>
                      </a:lnTo>
                      <a:lnTo>
                        <a:pt x="129" y="172"/>
                      </a:lnTo>
                      <a:lnTo>
                        <a:pt x="128" y="172"/>
                      </a:lnTo>
                      <a:lnTo>
                        <a:pt x="127" y="172"/>
                      </a:lnTo>
                      <a:lnTo>
                        <a:pt x="126" y="171"/>
                      </a:lnTo>
                      <a:lnTo>
                        <a:pt x="125" y="171"/>
                      </a:lnTo>
                      <a:lnTo>
                        <a:pt x="125" y="170"/>
                      </a:lnTo>
                      <a:lnTo>
                        <a:pt x="125" y="170"/>
                      </a:lnTo>
                      <a:lnTo>
                        <a:pt x="124" y="169"/>
                      </a:lnTo>
                      <a:lnTo>
                        <a:pt x="124" y="169"/>
                      </a:lnTo>
                      <a:lnTo>
                        <a:pt x="124" y="168"/>
                      </a:lnTo>
                      <a:lnTo>
                        <a:pt x="124" y="168"/>
                      </a:lnTo>
                      <a:lnTo>
                        <a:pt x="124" y="167"/>
                      </a:lnTo>
                      <a:lnTo>
                        <a:pt x="123" y="167"/>
                      </a:lnTo>
                      <a:lnTo>
                        <a:pt x="123" y="167"/>
                      </a:lnTo>
                      <a:lnTo>
                        <a:pt x="123" y="167"/>
                      </a:lnTo>
                      <a:lnTo>
                        <a:pt x="122" y="167"/>
                      </a:lnTo>
                      <a:lnTo>
                        <a:pt x="122" y="167"/>
                      </a:lnTo>
                      <a:lnTo>
                        <a:pt x="120" y="164"/>
                      </a:lnTo>
                      <a:lnTo>
                        <a:pt x="118" y="162"/>
                      </a:lnTo>
                      <a:lnTo>
                        <a:pt x="116" y="159"/>
                      </a:lnTo>
                      <a:lnTo>
                        <a:pt x="114" y="156"/>
                      </a:lnTo>
                      <a:lnTo>
                        <a:pt x="112" y="153"/>
                      </a:lnTo>
                      <a:lnTo>
                        <a:pt x="110" y="150"/>
                      </a:lnTo>
                      <a:lnTo>
                        <a:pt x="109" y="148"/>
                      </a:lnTo>
                      <a:lnTo>
                        <a:pt x="109" y="147"/>
                      </a:lnTo>
                      <a:lnTo>
                        <a:pt x="108" y="145"/>
                      </a:lnTo>
                      <a:lnTo>
                        <a:pt x="107" y="144"/>
                      </a:lnTo>
                      <a:lnTo>
                        <a:pt x="106" y="144"/>
                      </a:lnTo>
                      <a:lnTo>
                        <a:pt x="105" y="144"/>
                      </a:lnTo>
                      <a:lnTo>
                        <a:pt x="104" y="145"/>
                      </a:lnTo>
                      <a:lnTo>
                        <a:pt x="103" y="145"/>
                      </a:lnTo>
                      <a:lnTo>
                        <a:pt x="102" y="145"/>
                      </a:lnTo>
                      <a:lnTo>
                        <a:pt x="101" y="145"/>
                      </a:lnTo>
                      <a:lnTo>
                        <a:pt x="100" y="146"/>
                      </a:lnTo>
                      <a:lnTo>
                        <a:pt x="99" y="146"/>
                      </a:lnTo>
                      <a:lnTo>
                        <a:pt x="97" y="146"/>
                      </a:lnTo>
                      <a:lnTo>
                        <a:pt x="95" y="146"/>
                      </a:lnTo>
                      <a:lnTo>
                        <a:pt x="93" y="146"/>
                      </a:lnTo>
                      <a:lnTo>
                        <a:pt x="90" y="145"/>
                      </a:lnTo>
                      <a:lnTo>
                        <a:pt x="88" y="145"/>
                      </a:lnTo>
                      <a:lnTo>
                        <a:pt x="86" y="144"/>
                      </a:lnTo>
                      <a:lnTo>
                        <a:pt x="84" y="144"/>
                      </a:lnTo>
                      <a:lnTo>
                        <a:pt x="82" y="143"/>
                      </a:lnTo>
                      <a:lnTo>
                        <a:pt x="80" y="143"/>
                      </a:lnTo>
                      <a:lnTo>
                        <a:pt x="78" y="142"/>
                      </a:lnTo>
                      <a:lnTo>
                        <a:pt x="74" y="140"/>
                      </a:lnTo>
                      <a:lnTo>
                        <a:pt x="73" y="140"/>
                      </a:lnTo>
                      <a:lnTo>
                        <a:pt x="72" y="140"/>
                      </a:lnTo>
                      <a:lnTo>
                        <a:pt x="71" y="140"/>
                      </a:lnTo>
                      <a:lnTo>
                        <a:pt x="71" y="140"/>
                      </a:lnTo>
                      <a:lnTo>
                        <a:pt x="71" y="140"/>
                      </a:lnTo>
                      <a:lnTo>
                        <a:pt x="70" y="140"/>
                      </a:lnTo>
                      <a:lnTo>
                        <a:pt x="70" y="140"/>
                      </a:lnTo>
                      <a:lnTo>
                        <a:pt x="69" y="140"/>
                      </a:lnTo>
                      <a:lnTo>
                        <a:pt x="69" y="140"/>
                      </a:lnTo>
                      <a:lnTo>
                        <a:pt x="69" y="141"/>
                      </a:lnTo>
                      <a:lnTo>
                        <a:pt x="69" y="141"/>
                      </a:lnTo>
                      <a:lnTo>
                        <a:pt x="69" y="141"/>
                      </a:lnTo>
                      <a:lnTo>
                        <a:pt x="69" y="142"/>
                      </a:lnTo>
                      <a:lnTo>
                        <a:pt x="68" y="142"/>
                      </a:lnTo>
                      <a:lnTo>
                        <a:pt x="67" y="142"/>
                      </a:lnTo>
                      <a:lnTo>
                        <a:pt x="67" y="142"/>
                      </a:lnTo>
                      <a:lnTo>
                        <a:pt x="66" y="142"/>
                      </a:lnTo>
                      <a:lnTo>
                        <a:pt x="65" y="142"/>
                      </a:lnTo>
                      <a:lnTo>
                        <a:pt x="65" y="142"/>
                      </a:lnTo>
                      <a:lnTo>
                        <a:pt x="65" y="142"/>
                      </a:lnTo>
                      <a:lnTo>
                        <a:pt x="64" y="143"/>
                      </a:lnTo>
                      <a:lnTo>
                        <a:pt x="64" y="143"/>
                      </a:lnTo>
                      <a:lnTo>
                        <a:pt x="63" y="143"/>
                      </a:lnTo>
                      <a:lnTo>
                        <a:pt x="63" y="143"/>
                      </a:lnTo>
                      <a:lnTo>
                        <a:pt x="62" y="144"/>
                      </a:lnTo>
                      <a:lnTo>
                        <a:pt x="62" y="144"/>
                      </a:lnTo>
                      <a:lnTo>
                        <a:pt x="61" y="144"/>
                      </a:lnTo>
                      <a:lnTo>
                        <a:pt x="61" y="144"/>
                      </a:lnTo>
                      <a:lnTo>
                        <a:pt x="58" y="143"/>
                      </a:lnTo>
                      <a:lnTo>
                        <a:pt x="55" y="142"/>
                      </a:lnTo>
                      <a:lnTo>
                        <a:pt x="53" y="141"/>
                      </a:lnTo>
                      <a:lnTo>
                        <a:pt x="50" y="140"/>
                      </a:lnTo>
                      <a:lnTo>
                        <a:pt x="47" y="140"/>
                      </a:lnTo>
                      <a:lnTo>
                        <a:pt x="44" y="139"/>
                      </a:lnTo>
                      <a:lnTo>
                        <a:pt x="42" y="138"/>
                      </a:lnTo>
                      <a:lnTo>
                        <a:pt x="40" y="138"/>
                      </a:lnTo>
                      <a:lnTo>
                        <a:pt x="39" y="138"/>
                      </a:lnTo>
                      <a:lnTo>
                        <a:pt x="37" y="138"/>
                      </a:lnTo>
                      <a:lnTo>
                        <a:pt x="36" y="138"/>
                      </a:lnTo>
                      <a:lnTo>
                        <a:pt x="35" y="138"/>
                      </a:lnTo>
                      <a:lnTo>
                        <a:pt x="33" y="138"/>
                      </a:lnTo>
                      <a:lnTo>
                        <a:pt x="32" y="138"/>
                      </a:lnTo>
                      <a:lnTo>
                        <a:pt x="31" y="138"/>
                      </a:lnTo>
                      <a:lnTo>
                        <a:pt x="29" y="138"/>
                      </a:lnTo>
                      <a:lnTo>
                        <a:pt x="28" y="139"/>
                      </a:lnTo>
                      <a:lnTo>
                        <a:pt x="27" y="139"/>
                      </a:lnTo>
                      <a:lnTo>
                        <a:pt x="26" y="139"/>
                      </a:lnTo>
                      <a:lnTo>
                        <a:pt x="25" y="140"/>
                      </a:lnTo>
                      <a:lnTo>
                        <a:pt x="23" y="140"/>
                      </a:lnTo>
                      <a:lnTo>
                        <a:pt x="22" y="141"/>
                      </a:lnTo>
                      <a:lnTo>
                        <a:pt x="21" y="142"/>
                      </a:lnTo>
                      <a:lnTo>
                        <a:pt x="20" y="143"/>
                      </a:lnTo>
                      <a:lnTo>
                        <a:pt x="19" y="144"/>
                      </a:lnTo>
                      <a:lnTo>
                        <a:pt x="18" y="143"/>
                      </a:lnTo>
                      <a:lnTo>
                        <a:pt x="18" y="143"/>
                      </a:lnTo>
                      <a:lnTo>
                        <a:pt x="17" y="143"/>
                      </a:lnTo>
                      <a:lnTo>
                        <a:pt x="16" y="143"/>
                      </a:lnTo>
                      <a:lnTo>
                        <a:pt x="15" y="143"/>
                      </a:lnTo>
                      <a:lnTo>
                        <a:pt x="14" y="143"/>
                      </a:lnTo>
                      <a:lnTo>
                        <a:pt x="14" y="144"/>
                      </a:lnTo>
                      <a:lnTo>
                        <a:pt x="13" y="144"/>
                      </a:lnTo>
                      <a:lnTo>
                        <a:pt x="12" y="144"/>
                      </a:lnTo>
                      <a:lnTo>
                        <a:pt x="11" y="145"/>
                      </a:lnTo>
                      <a:lnTo>
                        <a:pt x="11" y="146"/>
                      </a:lnTo>
                      <a:lnTo>
                        <a:pt x="10" y="146"/>
                      </a:lnTo>
                      <a:lnTo>
                        <a:pt x="10" y="146"/>
                      </a:lnTo>
                      <a:lnTo>
                        <a:pt x="9" y="147"/>
                      </a:lnTo>
                      <a:lnTo>
                        <a:pt x="8" y="147"/>
                      </a:lnTo>
                      <a:lnTo>
                        <a:pt x="7" y="147"/>
                      </a:lnTo>
                      <a:lnTo>
                        <a:pt x="7" y="137"/>
                      </a:lnTo>
                      <a:lnTo>
                        <a:pt x="7" y="127"/>
                      </a:lnTo>
                      <a:lnTo>
                        <a:pt x="8" y="127"/>
                      </a:lnTo>
                      <a:lnTo>
                        <a:pt x="8" y="127"/>
                      </a:lnTo>
                      <a:lnTo>
                        <a:pt x="8" y="127"/>
                      </a:lnTo>
                      <a:lnTo>
                        <a:pt x="9" y="126"/>
                      </a:lnTo>
                      <a:lnTo>
                        <a:pt x="9" y="126"/>
                      </a:lnTo>
                      <a:lnTo>
                        <a:pt x="9" y="126"/>
                      </a:lnTo>
                      <a:lnTo>
                        <a:pt x="9" y="126"/>
                      </a:lnTo>
                      <a:lnTo>
                        <a:pt x="9" y="125"/>
                      </a:lnTo>
                      <a:lnTo>
                        <a:pt x="10" y="125"/>
                      </a:lnTo>
                      <a:lnTo>
                        <a:pt x="11" y="125"/>
                      </a:lnTo>
                      <a:lnTo>
                        <a:pt x="12" y="125"/>
                      </a:lnTo>
                      <a:lnTo>
                        <a:pt x="12" y="124"/>
                      </a:lnTo>
                      <a:lnTo>
                        <a:pt x="13" y="124"/>
                      </a:lnTo>
                      <a:lnTo>
                        <a:pt x="13" y="123"/>
                      </a:lnTo>
                      <a:lnTo>
                        <a:pt x="14" y="123"/>
                      </a:lnTo>
                      <a:lnTo>
                        <a:pt x="14" y="122"/>
                      </a:lnTo>
                      <a:lnTo>
                        <a:pt x="14" y="121"/>
                      </a:lnTo>
                      <a:lnTo>
                        <a:pt x="14" y="120"/>
                      </a:lnTo>
                      <a:lnTo>
                        <a:pt x="13" y="119"/>
                      </a:lnTo>
                      <a:lnTo>
                        <a:pt x="13" y="118"/>
                      </a:lnTo>
                      <a:lnTo>
                        <a:pt x="12" y="117"/>
                      </a:lnTo>
                      <a:lnTo>
                        <a:pt x="11" y="117"/>
                      </a:lnTo>
                      <a:lnTo>
                        <a:pt x="11" y="116"/>
                      </a:lnTo>
                      <a:lnTo>
                        <a:pt x="10" y="115"/>
                      </a:lnTo>
                      <a:lnTo>
                        <a:pt x="9" y="114"/>
                      </a:lnTo>
                      <a:lnTo>
                        <a:pt x="8" y="114"/>
                      </a:lnTo>
                      <a:lnTo>
                        <a:pt x="8" y="113"/>
                      </a:lnTo>
                      <a:lnTo>
                        <a:pt x="7" y="113"/>
                      </a:lnTo>
                      <a:lnTo>
                        <a:pt x="6" y="112"/>
                      </a:lnTo>
                      <a:lnTo>
                        <a:pt x="6" y="111"/>
                      </a:lnTo>
                      <a:lnTo>
                        <a:pt x="6" y="110"/>
                      </a:lnTo>
                      <a:lnTo>
                        <a:pt x="6" y="109"/>
                      </a:lnTo>
                      <a:lnTo>
                        <a:pt x="6" y="109"/>
                      </a:lnTo>
                      <a:lnTo>
                        <a:pt x="6" y="108"/>
                      </a:lnTo>
                      <a:lnTo>
                        <a:pt x="6" y="107"/>
                      </a:lnTo>
                      <a:lnTo>
                        <a:pt x="7" y="107"/>
                      </a:lnTo>
                      <a:lnTo>
                        <a:pt x="7" y="106"/>
                      </a:lnTo>
                      <a:lnTo>
                        <a:pt x="8" y="105"/>
                      </a:lnTo>
                      <a:lnTo>
                        <a:pt x="8" y="105"/>
                      </a:lnTo>
                      <a:lnTo>
                        <a:pt x="8" y="104"/>
                      </a:lnTo>
                      <a:lnTo>
                        <a:pt x="9" y="103"/>
                      </a:lnTo>
                      <a:lnTo>
                        <a:pt x="9" y="103"/>
                      </a:lnTo>
                      <a:lnTo>
                        <a:pt x="9" y="102"/>
                      </a:lnTo>
                      <a:lnTo>
                        <a:pt x="9" y="101"/>
                      </a:lnTo>
                      <a:lnTo>
                        <a:pt x="9" y="100"/>
                      </a:lnTo>
                      <a:lnTo>
                        <a:pt x="9" y="99"/>
                      </a:lnTo>
                      <a:lnTo>
                        <a:pt x="9" y="99"/>
                      </a:lnTo>
                      <a:lnTo>
                        <a:pt x="9" y="99"/>
                      </a:lnTo>
                      <a:lnTo>
                        <a:pt x="9" y="98"/>
                      </a:lnTo>
                      <a:lnTo>
                        <a:pt x="10" y="98"/>
                      </a:lnTo>
                      <a:lnTo>
                        <a:pt x="10" y="98"/>
                      </a:lnTo>
                      <a:lnTo>
                        <a:pt x="10" y="98"/>
                      </a:lnTo>
                      <a:lnTo>
                        <a:pt x="10" y="98"/>
                      </a:lnTo>
                      <a:lnTo>
                        <a:pt x="10" y="98"/>
                      </a:lnTo>
                      <a:lnTo>
                        <a:pt x="10" y="97"/>
                      </a:lnTo>
                      <a:lnTo>
                        <a:pt x="9" y="97"/>
                      </a:lnTo>
                      <a:lnTo>
                        <a:pt x="9" y="97"/>
                      </a:lnTo>
                      <a:lnTo>
                        <a:pt x="9" y="97"/>
                      </a:lnTo>
                      <a:lnTo>
                        <a:pt x="8" y="96"/>
                      </a:lnTo>
                      <a:lnTo>
                        <a:pt x="8" y="95"/>
                      </a:lnTo>
                      <a:lnTo>
                        <a:pt x="8" y="94"/>
                      </a:lnTo>
                      <a:lnTo>
                        <a:pt x="7" y="93"/>
                      </a:lnTo>
                      <a:lnTo>
                        <a:pt x="7" y="92"/>
                      </a:lnTo>
                      <a:lnTo>
                        <a:pt x="7" y="91"/>
                      </a:lnTo>
                      <a:lnTo>
                        <a:pt x="6" y="90"/>
                      </a:lnTo>
                      <a:lnTo>
                        <a:pt x="6" y="90"/>
                      </a:lnTo>
                      <a:lnTo>
                        <a:pt x="6" y="88"/>
                      </a:lnTo>
                      <a:lnTo>
                        <a:pt x="6" y="86"/>
                      </a:lnTo>
                      <a:lnTo>
                        <a:pt x="6" y="84"/>
                      </a:lnTo>
                      <a:lnTo>
                        <a:pt x="6" y="82"/>
                      </a:lnTo>
                      <a:lnTo>
                        <a:pt x="6" y="80"/>
                      </a:lnTo>
                      <a:lnTo>
                        <a:pt x="6" y="78"/>
                      </a:lnTo>
                      <a:lnTo>
                        <a:pt x="6" y="77"/>
                      </a:lnTo>
                      <a:lnTo>
                        <a:pt x="6" y="76"/>
                      </a:lnTo>
                      <a:lnTo>
                        <a:pt x="5" y="75"/>
                      </a:lnTo>
                      <a:lnTo>
                        <a:pt x="5" y="74"/>
                      </a:lnTo>
                      <a:lnTo>
                        <a:pt x="5" y="74"/>
                      </a:lnTo>
                      <a:lnTo>
                        <a:pt x="4" y="73"/>
                      </a:lnTo>
                      <a:lnTo>
                        <a:pt x="4" y="72"/>
                      </a:lnTo>
                      <a:lnTo>
                        <a:pt x="4" y="71"/>
                      </a:lnTo>
                      <a:lnTo>
                        <a:pt x="3" y="71"/>
                      </a:lnTo>
                      <a:lnTo>
                        <a:pt x="2" y="70"/>
                      </a:lnTo>
                      <a:lnTo>
                        <a:pt x="1" y="69"/>
                      </a:lnTo>
                      <a:lnTo>
                        <a:pt x="1" y="69"/>
                      </a:lnTo>
                      <a:lnTo>
                        <a:pt x="0" y="68"/>
                      </a:lnTo>
                      <a:lnTo>
                        <a:pt x="0" y="67"/>
                      </a:lnTo>
                      <a:lnTo>
                        <a:pt x="0" y="67"/>
                      </a:lnTo>
                      <a:lnTo>
                        <a:pt x="0" y="66"/>
                      </a:lnTo>
                      <a:lnTo>
                        <a:pt x="0" y="66"/>
                      </a:lnTo>
                      <a:lnTo>
                        <a:pt x="0" y="65"/>
                      </a:lnTo>
                      <a:lnTo>
                        <a:pt x="0" y="65"/>
                      </a:lnTo>
                      <a:lnTo>
                        <a:pt x="1" y="65"/>
                      </a:lnTo>
                      <a:lnTo>
                        <a:pt x="1" y="64"/>
                      </a:lnTo>
                      <a:lnTo>
                        <a:pt x="2" y="64"/>
                      </a:lnTo>
                      <a:lnTo>
                        <a:pt x="2" y="63"/>
                      </a:lnTo>
                      <a:lnTo>
                        <a:pt x="3" y="63"/>
                      </a:lnTo>
                      <a:lnTo>
                        <a:pt x="4" y="62"/>
                      </a:lnTo>
                      <a:lnTo>
                        <a:pt x="4" y="62"/>
                      </a:lnTo>
                      <a:lnTo>
                        <a:pt x="4" y="61"/>
                      </a:lnTo>
                      <a:lnTo>
                        <a:pt x="5" y="61"/>
                      </a:lnTo>
                      <a:lnTo>
                        <a:pt x="5" y="59"/>
                      </a:lnTo>
                      <a:lnTo>
                        <a:pt x="6" y="58"/>
                      </a:lnTo>
                      <a:lnTo>
                        <a:pt x="7" y="56"/>
                      </a:lnTo>
                      <a:lnTo>
                        <a:pt x="7" y="55"/>
                      </a:lnTo>
                      <a:lnTo>
                        <a:pt x="8" y="55"/>
                      </a:lnTo>
                      <a:lnTo>
                        <a:pt x="8" y="54"/>
                      </a:lnTo>
                      <a:lnTo>
                        <a:pt x="9" y="54"/>
                      </a:lnTo>
                      <a:lnTo>
                        <a:pt x="9" y="53"/>
                      </a:lnTo>
                      <a:lnTo>
                        <a:pt x="10" y="52"/>
                      </a:lnTo>
                      <a:lnTo>
                        <a:pt x="11" y="52"/>
                      </a:ln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 w="3175" cap="flat" cmpd="sng">
                  <a:solidFill>
                    <a:srgbClr val="E7E6E6">
                      <a:lumMod val="50000"/>
                    </a:srgb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1218356"/>
                  <a:endParaRPr lang="en-US" sz="2133" kern="0" dirty="0">
                    <a:ln>
                      <a:solidFill>
                        <a:prstClr val="black"/>
                      </a:solidFill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20" name="Freeform 7">
                  <a:extLst>
                    <a:ext uri="{FF2B5EF4-FFF2-40B4-BE49-F238E27FC236}">
                      <a16:creationId xmlns="" xmlns:a16="http://schemas.microsoft.com/office/drawing/2014/main" id="{43052A8C-6AD6-4B6F-8090-F704C0437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69" y="2725961"/>
                  <a:ext cx="1616638" cy="1470029"/>
                </a:xfrm>
                <a:custGeom>
                  <a:avLst/>
                  <a:gdLst/>
                  <a:ahLst/>
                  <a:cxnLst>
                    <a:cxn ang="0">
                      <a:pos x="29" y="12"/>
                    </a:cxn>
                    <a:cxn ang="0">
                      <a:pos x="28" y="0"/>
                    </a:cxn>
                    <a:cxn ang="0">
                      <a:pos x="38" y="4"/>
                    </a:cxn>
                    <a:cxn ang="0">
                      <a:pos x="48" y="16"/>
                    </a:cxn>
                    <a:cxn ang="0">
                      <a:pos x="58" y="12"/>
                    </a:cxn>
                    <a:cxn ang="0">
                      <a:pos x="65" y="7"/>
                    </a:cxn>
                    <a:cxn ang="0">
                      <a:pos x="71" y="3"/>
                    </a:cxn>
                    <a:cxn ang="0">
                      <a:pos x="75" y="5"/>
                    </a:cxn>
                    <a:cxn ang="0">
                      <a:pos x="81" y="7"/>
                    </a:cxn>
                    <a:cxn ang="0">
                      <a:pos x="87" y="11"/>
                    </a:cxn>
                    <a:cxn ang="0">
                      <a:pos x="98" y="6"/>
                    </a:cxn>
                    <a:cxn ang="0">
                      <a:pos x="109" y="18"/>
                    </a:cxn>
                    <a:cxn ang="0">
                      <a:pos x="119" y="23"/>
                    </a:cxn>
                    <a:cxn ang="0">
                      <a:pos x="130" y="27"/>
                    </a:cxn>
                    <a:cxn ang="0">
                      <a:pos x="134" y="19"/>
                    </a:cxn>
                    <a:cxn ang="0">
                      <a:pos x="138" y="22"/>
                    </a:cxn>
                    <a:cxn ang="0">
                      <a:pos x="153" y="23"/>
                    </a:cxn>
                    <a:cxn ang="0">
                      <a:pos x="165" y="16"/>
                    </a:cxn>
                    <a:cxn ang="0">
                      <a:pos x="173" y="3"/>
                    </a:cxn>
                    <a:cxn ang="0">
                      <a:pos x="187" y="25"/>
                    </a:cxn>
                    <a:cxn ang="0">
                      <a:pos x="194" y="49"/>
                    </a:cxn>
                    <a:cxn ang="0">
                      <a:pos x="189" y="60"/>
                    </a:cxn>
                    <a:cxn ang="0">
                      <a:pos x="183" y="65"/>
                    </a:cxn>
                    <a:cxn ang="0">
                      <a:pos x="181" y="75"/>
                    </a:cxn>
                    <a:cxn ang="0">
                      <a:pos x="186" y="79"/>
                    </a:cxn>
                    <a:cxn ang="0">
                      <a:pos x="192" y="80"/>
                    </a:cxn>
                    <a:cxn ang="0">
                      <a:pos x="198" y="89"/>
                    </a:cxn>
                    <a:cxn ang="0">
                      <a:pos x="210" y="100"/>
                    </a:cxn>
                    <a:cxn ang="0">
                      <a:pos x="213" y="105"/>
                    </a:cxn>
                    <a:cxn ang="0">
                      <a:pos x="215" y="113"/>
                    </a:cxn>
                    <a:cxn ang="0">
                      <a:pos x="213" y="123"/>
                    </a:cxn>
                    <a:cxn ang="0">
                      <a:pos x="196" y="134"/>
                    </a:cxn>
                    <a:cxn ang="0">
                      <a:pos x="188" y="141"/>
                    </a:cxn>
                    <a:cxn ang="0">
                      <a:pos x="179" y="135"/>
                    </a:cxn>
                    <a:cxn ang="0">
                      <a:pos x="167" y="120"/>
                    </a:cxn>
                    <a:cxn ang="0">
                      <a:pos x="155" y="117"/>
                    </a:cxn>
                    <a:cxn ang="0">
                      <a:pos x="146" y="131"/>
                    </a:cxn>
                    <a:cxn ang="0">
                      <a:pos x="139" y="136"/>
                    </a:cxn>
                    <a:cxn ang="0">
                      <a:pos x="132" y="137"/>
                    </a:cxn>
                    <a:cxn ang="0">
                      <a:pos x="116" y="151"/>
                    </a:cxn>
                    <a:cxn ang="0">
                      <a:pos x="105" y="163"/>
                    </a:cxn>
                    <a:cxn ang="0">
                      <a:pos x="94" y="170"/>
                    </a:cxn>
                    <a:cxn ang="0">
                      <a:pos x="89" y="176"/>
                    </a:cxn>
                    <a:cxn ang="0">
                      <a:pos x="63" y="180"/>
                    </a:cxn>
                    <a:cxn ang="0">
                      <a:pos x="43" y="178"/>
                    </a:cxn>
                    <a:cxn ang="0">
                      <a:pos x="43" y="158"/>
                    </a:cxn>
                    <a:cxn ang="0">
                      <a:pos x="45" y="147"/>
                    </a:cxn>
                    <a:cxn ang="0">
                      <a:pos x="36" y="135"/>
                    </a:cxn>
                    <a:cxn ang="0">
                      <a:pos x="23" y="123"/>
                    </a:cxn>
                    <a:cxn ang="0">
                      <a:pos x="24" y="104"/>
                    </a:cxn>
                    <a:cxn ang="0">
                      <a:pos x="29" y="97"/>
                    </a:cxn>
                    <a:cxn ang="0">
                      <a:pos x="25" y="91"/>
                    </a:cxn>
                    <a:cxn ang="0">
                      <a:pos x="25" y="79"/>
                    </a:cxn>
                    <a:cxn ang="0">
                      <a:pos x="26" y="67"/>
                    </a:cxn>
                    <a:cxn ang="0">
                      <a:pos x="16" y="65"/>
                    </a:cxn>
                    <a:cxn ang="0">
                      <a:pos x="10" y="60"/>
                    </a:cxn>
                    <a:cxn ang="0">
                      <a:pos x="2" y="52"/>
                    </a:cxn>
                    <a:cxn ang="0">
                      <a:pos x="1" y="46"/>
                    </a:cxn>
                    <a:cxn ang="0">
                      <a:pos x="10" y="38"/>
                    </a:cxn>
                    <a:cxn ang="0">
                      <a:pos x="25" y="27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216" h="183">
                      <a:moveTo>
                        <a:pt x="25" y="16"/>
                      </a:moveTo>
                      <a:lnTo>
                        <a:pt x="26" y="16"/>
                      </a:lnTo>
                      <a:lnTo>
                        <a:pt x="26" y="16"/>
                      </a:lnTo>
                      <a:lnTo>
                        <a:pt x="27" y="16"/>
                      </a:lnTo>
                      <a:lnTo>
                        <a:pt x="27" y="16"/>
                      </a:lnTo>
                      <a:lnTo>
                        <a:pt x="27" y="15"/>
                      </a:lnTo>
                      <a:lnTo>
                        <a:pt x="28" y="15"/>
                      </a:lnTo>
                      <a:lnTo>
                        <a:pt x="29" y="14"/>
                      </a:lnTo>
                      <a:lnTo>
                        <a:pt x="29" y="13"/>
                      </a:lnTo>
                      <a:lnTo>
                        <a:pt x="29" y="12"/>
                      </a:lnTo>
                      <a:lnTo>
                        <a:pt x="30" y="11"/>
                      </a:lnTo>
                      <a:lnTo>
                        <a:pt x="30" y="10"/>
                      </a:lnTo>
                      <a:lnTo>
                        <a:pt x="30" y="8"/>
                      </a:lnTo>
                      <a:lnTo>
                        <a:pt x="30" y="7"/>
                      </a:lnTo>
                      <a:lnTo>
                        <a:pt x="30" y="6"/>
                      </a:lnTo>
                      <a:lnTo>
                        <a:pt x="30" y="4"/>
                      </a:lnTo>
                      <a:lnTo>
                        <a:pt x="29" y="3"/>
                      </a:lnTo>
                      <a:lnTo>
                        <a:pt x="29" y="2"/>
                      </a:lnTo>
                      <a:lnTo>
                        <a:pt x="29" y="1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30" y="0"/>
                      </a:lnTo>
                      <a:lnTo>
                        <a:pt x="31" y="0"/>
                      </a:lnTo>
                      <a:lnTo>
                        <a:pt x="32" y="0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4" y="2"/>
                      </a:lnTo>
                      <a:lnTo>
                        <a:pt x="35" y="2"/>
                      </a:lnTo>
                      <a:lnTo>
                        <a:pt x="36" y="3"/>
                      </a:lnTo>
                      <a:lnTo>
                        <a:pt x="38" y="4"/>
                      </a:lnTo>
                      <a:lnTo>
                        <a:pt x="39" y="5"/>
                      </a:lnTo>
                      <a:lnTo>
                        <a:pt x="39" y="7"/>
                      </a:lnTo>
                      <a:lnTo>
                        <a:pt x="41" y="9"/>
                      </a:lnTo>
                      <a:lnTo>
                        <a:pt x="42" y="11"/>
                      </a:lnTo>
                      <a:lnTo>
                        <a:pt x="43" y="12"/>
                      </a:lnTo>
                      <a:lnTo>
                        <a:pt x="44" y="14"/>
                      </a:lnTo>
                      <a:lnTo>
                        <a:pt x="46" y="15"/>
                      </a:lnTo>
                      <a:lnTo>
                        <a:pt x="46" y="15"/>
                      </a:lnTo>
                      <a:lnTo>
                        <a:pt x="47" y="16"/>
                      </a:lnTo>
                      <a:lnTo>
                        <a:pt x="48" y="16"/>
                      </a:lnTo>
                      <a:lnTo>
                        <a:pt x="48" y="16"/>
                      </a:lnTo>
                      <a:lnTo>
                        <a:pt x="50" y="16"/>
                      </a:lnTo>
                      <a:lnTo>
                        <a:pt x="52" y="15"/>
                      </a:lnTo>
                      <a:lnTo>
                        <a:pt x="54" y="14"/>
                      </a:lnTo>
                      <a:lnTo>
                        <a:pt x="55" y="14"/>
                      </a:lnTo>
                      <a:lnTo>
                        <a:pt x="56" y="14"/>
                      </a:lnTo>
                      <a:lnTo>
                        <a:pt x="56" y="13"/>
                      </a:lnTo>
                      <a:lnTo>
                        <a:pt x="57" y="13"/>
                      </a:lnTo>
                      <a:lnTo>
                        <a:pt x="58" y="12"/>
                      </a:lnTo>
                      <a:lnTo>
                        <a:pt x="58" y="12"/>
                      </a:lnTo>
                      <a:lnTo>
                        <a:pt x="59" y="11"/>
                      </a:lnTo>
                      <a:lnTo>
                        <a:pt x="59" y="10"/>
                      </a:lnTo>
                      <a:lnTo>
                        <a:pt x="60" y="9"/>
                      </a:lnTo>
                      <a:lnTo>
                        <a:pt x="60" y="8"/>
                      </a:lnTo>
                      <a:lnTo>
                        <a:pt x="61" y="8"/>
                      </a:lnTo>
                      <a:lnTo>
                        <a:pt x="62" y="8"/>
                      </a:lnTo>
                      <a:lnTo>
                        <a:pt x="63" y="8"/>
                      </a:lnTo>
                      <a:lnTo>
                        <a:pt x="64" y="8"/>
                      </a:lnTo>
                      <a:lnTo>
                        <a:pt x="64" y="8"/>
                      </a:lnTo>
                      <a:lnTo>
                        <a:pt x="65" y="7"/>
                      </a:lnTo>
                      <a:lnTo>
                        <a:pt x="65" y="7"/>
                      </a:lnTo>
                      <a:lnTo>
                        <a:pt x="66" y="6"/>
                      </a:lnTo>
                      <a:lnTo>
                        <a:pt x="67" y="5"/>
                      </a:lnTo>
                      <a:lnTo>
                        <a:pt x="67" y="4"/>
                      </a:lnTo>
                      <a:lnTo>
                        <a:pt x="68" y="4"/>
                      </a:lnTo>
                      <a:lnTo>
                        <a:pt x="69" y="4"/>
                      </a:lnTo>
                      <a:lnTo>
                        <a:pt x="69" y="3"/>
                      </a:lnTo>
                      <a:lnTo>
                        <a:pt x="70" y="3"/>
                      </a:lnTo>
                      <a:lnTo>
                        <a:pt x="70" y="3"/>
                      </a:lnTo>
                      <a:lnTo>
                        <a:pt x="71" y="3"/>
                      </a:lnTo>
                      <a:lnTo>
                        <a:pt x="71" y="3"/>
                      </a:lnTo>
                      <a:lnTo>
                        <a:pt x="72" y="3"/>
                      </a:lnTo>
                      <a:lnTo>
                        <a:pt x="72" y="3"/>
                      </a:lnTo>
                      <a:lnTo>
                        <a:pt x="72" y="4"/>
                      </a:lnTo>
                      <a:lnTo>
                        <a:pt x="72" y="4"/>
                      </a:lnTo>
                      <a:lnTo>
                        <a:pt x="72" y="4"/>
                      </a:lnTo>
                      <a:lnTo>
                        <a:pt x="73" y="4"/>
                      </a:lnTo>
                      <a:lnTo>
                        <a:pt x="73" y="5"/>
                      </a:lnTo>
                      <a:lnTo>
                        <a:pt x="74" y="5"/>
                      </a:lnTo>
                      <a:lnTo>
                        <a:pt x="75" y="5"/>
                      </a:lnTo>
                      <a:lnTo>
                        <a:pt x="76" y="5"/>
                      </a:lnTo>
                      <a:lnTo>
                        <a:pt x="77" y="5"/>
                      </a:lnTo>
                      <a:lnTo>
                        <a:pt x="77" y="5"/>
                      </a:lnTo>
                      <a:lnTo>
                        <a:pt x="78" y="5"/>
                      </a:lnTo>
                      <a:lnTo>
                        <a:pt x="78" y="5"/>
                      </a:lnTo>
                      <a:lnTo>
                        <a:pt x="79" y="5"/>
                      </a:lnTo>
                      <a:lnTo>
                        <a:pt x="79" y="6"/>
                      </a:lnTo>
                      <a:lnTo>
                        <a:pt x="80" y="6"/>
                      </a:lnTo>
                      <a:lnTo>
                        <a:pt x="80" y="6"/>
                      </a:lnTo>
                      <a:lnTo>
                        <a:pt x="81" y="7"/>
                      </a:lnTo>
                      <a:lnTo>
                        <a:pt x="81" y="8"/>
                      </a:lnTo>
                      <a:lnTo>
                        <a:pt x="81" y="9"/>
                      </a:lnTo>
                      <a:lnTo>
                        <a:pt x="82" y="9"/>
                      </a:lnTo>
                      <a:lnTo>
                        <a:pt x="82" y="10"/>
                      </a:lnTo>
                      <a:lnTo>
                        <a:pt x="83" y="11"/>
                      </a:lnTo>
                      <a:lnTo>
                        <a:pt x="83" y="11"/>
                      </a:lnTo>
                      <a:lnTo>
                        <a:pt x="84" y="11"/>
                      </a:lnTo>
                      <a:lnTo>
                        <a:pt x="85" y="11"/>
                      </a:lnTo>
                      <a:lnTo>
                        <a:pt x="86" y="11"/>
                      </a:lnTo>
                      <a:lnTo>
                        <a:pt x="87" y="11"/>
                      </a:lnTo>
                      <a:lnTo>
                        <a:pt x="88" y="10"/>
                      </a:lnTo>
                      <a:lnTo>
                        <a:pt x="89" y="9"/>
                      </a:lnTo>
                      <a:lnTo>
                        <a:pt x="91" y="8"/>
                      </a:lnTo>
                      <a:lnTo>
                        <a:pt x="92" y="8"/>
                      </a:lnTo>
                      <a:lnTo>
                        <a:pt x="92" y="7"/>
                      </a:lnTo>
                      <a:lnTo>
                        <a:pt x="93" y="7"/>
                      </a:lnTo>
                      <a:lnTo>
                        <a:pt x="95" y="6"/>
                      </a:lnTo>
                      <a:lnTo>
                        <a:pt x="96" y="6"/>
                      </a:lnTo>
                      <a:lnTo>
                        <a:pt x="97" y="6"/>
                      </a:lnTo>
                      <a:lnTo>
                        <a:pt x="98" y="6"/>
                      </a:lnTo>
                      <a:lnTo>
                        <a:pt x="100" y="6"/>
                      </a:lnTo>
                      <a:lnTo>
                        <a:pt x="101" y="6"/>
                      </a:lnTo>
                      <a:lnTo>
                        <a:pt x="102" y="6"/>
                      </a:lnTo>
                      <a:lnTo>
                        <a:pt x="103" y="6"/>
                      </a:lnTo>
                      <a:lnTo>
                        <a:pt x="104" y="8"/>
                      </a:lnTo>
                      <a:lnTo>
                        <a:pt x="105" y="11"/>
                      </a:lnTo>
                      <a:lnTo>
                        <a:pt x="106" y="13"/>
                      </a:lnTo>
                      <a:lnTo>
                        <a:pt x="108" y="15"/>
                      </a:lnTo>
                      <a:lnTo>
                        <a:pt x="109" y="17"/>
                      </a:lnTo>
                      <a:lnTo>
                        <a:pt x="109" y="18"/>
                      </a:lnTo>
                      <a:lnTo>
                        <a:pt x="110" y="19"/>
                      </a:lnTo>
                      <a:lnTo>
                        <a:pt x="111" y="20"/>
                      </a:lnTo>
                      <a:lnTo>
                        <a:pt x="112" y="21"/>
                      </a:lnTo>
                      <a:lnTo>
                        <a:pt x="112" y="22"/>
                      </a:lnTo>
                      <a:lnTo>
                        <a:pt x="113" y="23"/>
                      </a:lnTo>
                      <a:lnTo>
                        <a:pt x="115" y="23"/>
                      </a:lnTo>
                      <a:lnTo>
                        <a:pt x="116" y="23"/>
                      </a:lnTo>
                      <a:lnTo>
                        <a:pt x="117" y="23"/>
                      </a:lnTo>
                      <a:lnTo>
                        <a:pt x="118" y="23"/>
                      </a:lnTo>
                      <a:lnTo>
                        <a:pt x="119" y="23"/>
                      </a:lnTo>
                      <a:lnTo>
                        <a:pt x="120" y="23"/>
                      </a:lnTo>
                      <a:lnTo>
                        <a:pt x="121" y="24"/>
                      </a:lnTo>
                      <a:lnTo>
                        <a:pt x="122" y="24"/>
                      </a:lnTo>
                      <a:lnTo>
                        <a:pt x="123" y="24"/>
                      </a:lnTo>
                      <a:lnTo>
                        <a:pt x="124" y="25"/>
                      </a:lnTo>
                      <a:lnTo>
                        <a:pt x="125" y="26"/>
                      </a:lnTo>
                      <a:lnTo>
                        <a:pt x="127" y="27"/>
                      </a:lnTo>
                      <a:lnTo>
                        <a:pt x="128" y="28"/>
                      </a:lnTo>
                      <a:lnTo>
                        <a:pt x="129" y="28"/>
                      </a:lnTo>
                      <a:lnTo>
                        <a:pt x="130" y="27"/>
                      </a:lnTo>
                      <a:lnTo>
                        <a:pt x="130" y="27"/>
                      </a:lnTo>
                      <a:lnTo>
                        <a:pt x="131" y="27"/>
                      </a:lnTo>
                      <a:lnTo>
                        <a:pt x="131" y="26"/>
                      </a:lnTo>
                      <a:lnTo>
                        <a:pt x="132" y="25"/>
                      </a:lnTo>
                      <a:lnTo>
                        <a:pt x="132" y="25"/>
                      </a:lnTo>
                      <a:lnTo>
                        <a:pt x="133" y="24"/>
                      </a:lnTo>
                      <a:lnTo>
                        <a:pt x="133" y="23"/>
                      </a:lnTo>
                      <a:lnTo>
                        <a:pt x="134" y="21"/>
                      </a:lnTo>
                      <a:lnTo>
                        <a:pt x="134" y="19"/>
                      </a:lnTo>
                      <a:lnTo>
                        <a:pt x="134" y="19"/>
                      </a:lnTo>
                      <a:lnTo>
                        <a:pt x="135" y="18"/>
                      </a:lnTo>
                      <a:lnTo>
                        <a:pt x="135" y="18"/>
                      </a:lnTo>
                      <a:lnTo>
                        <a:pt x="136" y="18"/>
                      </a:lnTo>
                      <a:lnTo>
                        <a:pt x="136" y="18"/>
                      </a:lnTo>
                      <a:lnTo>
                        <a:pt x="137" y="19"/>
                      </a:lnTo>
                      <a:lnTo>
                        <a:pt x="137" y="19"/>
                      </a:lnTo>
                      <a:lnTo>
                        <a:pt x="137" y="19"/>
                      </a:lnTo>
                      <a:lnTo>
                        <a:pt x="137" y="20"/>
                      </a:lnTo>
                      <a:lnTo>
                        <a:pt x="138" y="21"/>
                      </a:lnTo>
                      <a:lnTo>
                        <a:pt x="138" y="22"/>
                      </a:lnTo>
                      <a:lnTo>
                        <a:pt x="138" y="22"/>
                      </a:lnTo>
                      <a:lnTo>
                        <a:pt x="138" y="23"/>
                      </a:lnTo>
                      <a:lnTo>
                        <a:pt x="139" y="23"/>
                      </a:lnTo>
                      <a:lnTo>
                        <a:pt x="139" y="23"/>
                      </a:lnTo>
                      <a:lnTo>
                        <a:pt x="140" y="23"/>
                      </a:lnTo>
                      <a:lnTo>
                        <a:pt x="144" y="23"/>
                      </a:lnTo>
                      <a:lnTo>
                        <a:pt x="147" y="23"/>
                      </a:lnTo>
                      <a:lnTo>
                        <a:pt x="149" y="23"/>
                      </a:lnTo>
                      <a:lnTo>
                        <a:pt x="151" y="23"/>
                      </a:lnTo>
                      <a:lnTo>
                        <a:pt x="153" y="23"/>
                      </a:lnTo>
                      <a:lnTo>
                        <a:pt x="155" y="23"/>
                      </a:lnTo>
                      <a:lnTo>
                        <a:pt x="156" y="23"/>
                      </a:lnTo>
                      <a:lnTo>
                        <a:pt x="158" y="22"/>
                      </a:lnTo>
                      <a:lnTo>
                        <a:pt x="159" y="22"/>
                      </a:lnTo>
                      <a:lnTo>
                        <a:pt x="160" y="21"/>
                      </a:lnTo>
                      <a:lnTo>
                        <a:pt x="162" y="20"/>
                      </a:lnTo>
                      <a:lnTo>
                        <a:pt x="163" y="20"/>
                      </a:lnTo>
                      <a:lnTo>
                        <a:pt x="164" y="19"/>
                      </a:lnTo>
                      <a:lnTo>
                        <a:pt x="165" y="18"/>
                      </a:lnTo>
                      <a:lnTo>
                        <a:pt x="165" y="16"/>
                      </a:lnTo>
                      <a:lnTo>
                        <a:pt x="165" y="14"/>
                      </a:lnTo>
                      <a:lnTo>
                        <a:pt x="166" y="12"/>
                      </a:lnTo>
                      <a:lnTo>
                        <a:pt x="166" y="10"/>
                      </a:lnTo>
                      <a:lnTo>
                        <a:pt x="166" y="8"/>
                      </a:lnTo>
                      <a:lnTo>
                        <a:pt x="167" y="6"/>
                      </a:lnTo>
                      <a:lnTo>
                        <a:pt x="167" y="5"/>
                      </a:lnTo>
                      <a:lnTo>
                        <a:pt x="168" y="3"/>
                      </a:lnTo>
                      <a:lnTo>
                        <a:pt x="170" y="3"/>
                      </a:lnTo>
                      <a:lnTo>
                        <a:pt x="171" y="3"/>
                      </a:lnTo>
                      <a:lnTo>
                        <a:pt x="173" y="3"/>
                      </a:lnTo>
                      <a:lnTo>
                        <a:pt x="175" y="3"/>
                      </a:lnTo>
                      <a:lnTo>
                        <a:pt x="178" y="7"/>
                      </a:lnTo>
                      <a:lnTo>
                        <a:pt x="181" y="10"/>
                      </a:lnTo>
                      <a:lnTo>
                        <a:pt x="182" y="12"/>
                      </a:lnTo>
                      <a:lnTo>
                        <a:pt x="184" y="14"/>
                      </a:lnTo>
                      <a:lnTo>
                        <a:pt x="185" y="16"/>
                      </a:lnTo>
                      <a:lnTo>
                        <a:pt x="187" y="18"/>
                      </a:lnTo>
                      <a:lnTo>
                        <a:pt x="187" y="20"/>
                      </a:lnTo>
                      <a:lnTo>
                        <a:pt x="187" y="23"/>
                      </a:lnTo>
                      <a:lnTo>
                        <a:pt x="187" y="25"/>
                      </a:lnTo>
                      <a:lnTo>
                        <a:pt x="188" y="27"/>
                      </a:lnTo>
                      <a:lnTo>
                        <a:pt x="188" y="29"/>
                      </a:lnTo>
                      <a:lnTo>
                        <a:pt x="189" y="31"/>
                      </a:lnTo>
                      <a:lnTo>
                        <a:pt x="190" y="35"/>
                      </a:lnTo>
                      <a:lnTo>
                        <a:pt x="192" y="39"/>
                      </a:lnTo>
                      <a:lnTo>
                        <a:pt x="192" y="41"/>
                      </a:lnTo>
                      <a:lnTo>
                        <a:pt x="193" y="43"/>
                      </a:lnTo>
                      <a:lnTo>
                        <a:pt x="193" y="45"/>
                      </a:lnTo>
                      <a:lnTo>
                        <a:pt x="194" y="47"/>
                      </a:lnTo>
                      <a:lnTo>
                        <a:pt x="194" y="49"/>
                      </a:lnTo>
                      <a:lnTo>
                        <a:pt x="195" y="51"/>
                      </a:lnTo>
                      <a:lnTo>
                        <a:pt x="194" y="52"/>
                      </a:lnTo>
                      <a:lnTo>
                        <a:pt x="193" y="53"/>
                      </a:lnTo>
                      <a:lnTo>
                        <a:pt x="192" y="53"/>
                      </a:lnTo>
                      <a:lnTo>
                        <a:pt x="192" y="54"/>
                      </a:lnTo>
                      <a:lnTo>
                        <a:pt x="191" y="55"/>
                      </a:lnTo>
                      <a:lnTo>
                        <a:pt x="191" y="56"/>
                      </a:lnTo>
                      <a:lnTo>
                        <a:pt x="190" y="58"/>
                      </a:lnTo>
                      <a:lnTo>
                        <a:pt x="189" y="59"/>
                      </a:lnTo>
                      <a:lnTo>
                        <a:pt x="189" y="60"/>
                      </a:lnTo>
                      <a:lnTo>
                        <a:pt x="188" y="61"/>
                      </a:lnTo>
                      <a:lnTo>
                        <a:pt x="187" y="61"/>
                      </a:lnTo>
                      <a:lnTo>
                        <a:pt x="186" y="62"/>
                      </a:lnTo>
                      <a:lnTo>
                        <a:pt x="185" y="62"/>
                      </a:lnTo>
                      <a:lnTo>
                        <a:pt x="185" y="63"/>
                      </a:lnTo>
                      <a:lnTo>
                        <a:pt x="184" y="63"/>
                      </a:lnTo>
                      <a:lnTo>
                        <a:pt x="184" y="63"/>
                      </a:lnTo>
                      <a:lnTo>
                        <a:pt x="183" y="63"/>
                      </a:lnTo>
                      <a:lnTo>
                        <a:pt x="183" y="64"/>
                      </a:lnTo>
                      <a:lnTo>
                        <a:pt x="183" y="65"/>
                      </a:lnTo>
                      <a:lnTo>
                        <a:pt x="183" y="66"/>
                      </a:lnTo>
                      <a:lnTo>
                        <a:pt x="183" y="66"/>
                      </a:lnTo>
                      <a:lnTo>
                        <a:pt x="182" y="68"/>
                      </a:lnTo>
                      <a:lnTo>
                        <a:pt x="182" y="69"/>
                      </a:lnTo>
                      <a:lnTo>
                        <a:pt x="182" y="71"/>
                      </a:lnTo>
                      <a:lnTo>
                        <a:pt x="181" y="72"/>
                      </a:lnTo>
                      <a:lnTo>
                        <a:pt x="181" y="72"/>
                      </a:lnTo>
                      <a:lnTo>
                        <a:pt x="181" y="73"/>
                      </a:lnTo>
                      <a:lnTo>
                        <a:pt x="181" y="74"/>
                      </a:lnTo>
                      <a:lnTo>
                        <a:pt x="181" y="75"/>
                      </a:lnTo>
                      <a:lnTo>
                        <a:pt x="181" y="76"/>
                      </a:lnTo>
                      <a:lnTo>
                        <a:pt x="182" y="77"/>
                      </a:lnTo>
                      <a:lnTo>
                        <a:pt x="183" y="77"/>
                      </a:lnTo>
                      <a:lnTo>
                        <a:pt x="183" y="78"/>
                      </a:lnTo>
                      <a:lnTo>
                        <a:pt x="184" y="78"/>
                      </a:lnTo>
                      <a:lnTo>
                        <a:pt x="184" y="78"/>
                      </a:lnTo>
                      <a:lnTo>
                        <a:pt x="185" y="78"/>
                      </a:lnTo>
                      <a:lnTo>
                        <a:pt x="185" y="79"/>
                      </a:lnTo>
                      <a:lnTo>
                        <a:pt x="185" y="79"/>
                      </a:lnTo>
                      <a:lnTo>
                        <a:pt x="186" y="79"/>
                      </a:lnTo>
                      <a:lnTo>
                        <a:pt x="187" y="79"/>
                      </a:lnTo>
                      <a:lnTo>
                        <a:pt x="187" y="79"/>
                      </a:lnTo>
                      <a:lnTo>
                        <a:pt x="188" y="78"/>
                      </a:lnTo>
                      <a:lnTo>
                        <a:pt x="188" y="78"/>
                      </a:lnTo>
                      <a:lnTo>
                        <a:pt x="189" y="78"/>
                      </a:lnTo>
                      <a:lnTo>
                        <a:pt x="190" y="78"/>
                      </a:lnTo>
                      <a:lnTo>
                        <a:pt x="191" y="78"/>
                      </a:lnTo>
                      <a:lnTo>
                        <a:pt x="191" y="78"/>
                      </a:lnTo>
                      <a:lnTo>
                        <a:pt x="192" y="79"/>
                      </a:lnTo>
                      <a:lnTo>
                        <a:pt x="192" y="80"/>
                      </a:lnTo>
                      <a:lnTo>
                        <a:pt x="192" y="81"/>
                      </a:lnTo>
                      <a:lnTo>
                        <a:pt x="192" y="82"/>
                      </a:lnTo>
                      <a:lnTo>
                        <a:pt x="192" y="83"/>
                      </a:lnTo>
                      <a:lnTo>
                        <a:pt x="193" y="84"/>
                      </a:lnTo>
                      <a:lnTo>
                        <a:pt x="193" y="84"/>
                      </a:lnTo>
                      <a:lnTo>
                        <a:pt x="194" y="85"/>
                      </a:lnTo>
                      <a:lnTo>
                        <a:pt x="195" y="86"/>
                      </a:lnTo>
                      <a:lnTo>
                        <a:pt x="196" y="87"/>
                      </a:lnTo>
                      <a:lnTo>
                        <a:pt x="197" y="88"/>
                      </a:lnTo>
                      <a:lnTo>
                        <a:pt x="198" y="89"/>
                      </a:lnTo>
                      <a:lnTo>
                        <a:pt x="200" y="90"/>
                      </a:lnTo>
                      <a:lnTo>
                        <a:pt x="201" y="91"/>
                      </a:lnTo>
                      <a:lnTo>
                        <a:pt x="204" y="92"/>
                      </a:lnTo>
                      <a:lnTo>
                        <a:pt x="206" y="93"/>
                      </a:lnTo>
                      <a:lnTo>
                        <a:pt x="207" y="94"/>
                      </a:lnTo>
                      <a:lnTo>
                        <a:pt x="209" y="95"/>
                      </a:lnTo>
                      <a:lnTo>
                        <a:pt x="210" y="96"/>
                      </a:lnTo>
                      <a:lnTo>
                        <a:pt x="210" y="98"/>
                      </a:lnTo>
                      <a:lnTo>
                        <a:pt x="210" y="99"/>
                      </a:lnTo>
                      <a:lnTo>
                        <a:pt x="210" y="100"/>
                      </a:lnTo>
                      <a:lnTo>
                        <a:pt x="210" y="101"/>
                      </a:lnTo>
                      <a:lnTo>
                        <a:pt x="210" y="102"/>
                      </a:lnTo>
                      <a:lnTo>
                        <a:pt x="211" y="103"/>
                      </a:lnTo>
                      <a:lnTo>
                        <a:pt x="211" y="104"/>
                      </a:lnTo>
                      <a:lnTo>
                        <a:pt x="211" y="105"/>
                      </a:lnTo>
                      <a:lnTo>
                        <a:pt x="212" y="105"/>
                      </a:lnTo>
                      <a:lnTo>
                        <a:pt x="212" y="105"/>
                      </a:lnTo>
                      <a:lnTo>
                        <a:pt x="213" y="105"/>
                      </a:lnTo>
                      <a:lnTo>
                        <a:pt x="213" y="105"/>
                      </a:lnTo>
                      <a:lnTo>
                        <a:pt x="213" y="105"/>
                      </a:lnTo>
                      <a:lnTo>
                        <a:pt x="214" y="106"/>
                      </a:lnTo>
                      <a:lnTo>
                        <a:pt x="214" y="106"/>
                      </a:lnTo>
                      <a:lnTo>
                        <a:pt x="214" y="107"/>
                      </a:lnTo>
                      <a:lnTo>
                        <a:pt x="214" y="107"/>
                      </a:lnTo>
                      <a:lnTo>
                        <a:pt x="214" y="108"/>
                      </a:lnTo>
                      <a:lnTo>
                        <a:pt x="215" y="110"/>
                      </a:lnTo>
                      <a:lnTo>
                        <a:pt x="215" y="111"/>
                      </a:lnTo>
                      <a:lnTo>
                        <a:pt x="215" y="112"/>
                      </a:lnTo>
                      <a:lnTo>
                        <a:pt x="215" y="112"/>
                      </a:lnTo>
                      <a:lnTo>
                        <a:pt x="215" y="113"/>
                      </a:lnTo>
                      <a:lnTo>
                        <a:pt x="216" y="114"/>
                      </a:lnTo>
                      <a:lnTo>
                        <a:pt x="216" y="114"/>
                      </a:lnTo>
                      <a:lnTo>
                        <a:pt x="216" y="115"/>
                      </a:lnTo>
                      <a:lnTo>
                        <a:pt x="216" y="116"/>
                      </a:lnTo>
                      <a:lnTo>
                        <a:pt x="216" y="117"/>
                      </a:lnTo>
                      <a:lnTo>
                        <a:pt x="215" y="118"/>
                      </a:lnTo>
                      <a:lnTo>
                        <a:pt x="215" y="120"/>
                      </a:lnTo>
                      <a:lnTo>
                        <a:pt x="214" y="121"/>
                      </a:lnTo>
                      <a:lnTo>
                        <a:pt x="213" y="122"/>
                      </a:lnTo>
                      <a:lnTo>
                        <a:pt x="213" y="123"/>
                      </a:lnTo>
                      <a:lnTo>
                        <a:pt x="212" y="123"/>
                      </a:lnTo>
                      <a:lnTo>
                        <a:pt x="211" y="124"/>
                      </a:lnTo>
                      <a:lnTo>
                        <a:pt x="210" y="125"/>
                      </a:lnTo>
                      <a:lnTo>
                        <a:pt x="208" y="126"/>
                      </a:lnTo>
                      <a:lnTo>
                        <a:pt x="206" y="128"/>
                      </a:lnTo>
                      <a:lnTo>
                        <a:pt x="204" y="129"/>
                      </a:lnTo>
                      <a:lnTo>
                        <a:pt x="202" y="130"/>
                      </a:lnTo>
                      <a:lnTo>
                        <a:pt x="200" y="131"/>
                      </a:lnTo>
                      <a:lnTo>
                        <a:pt x="198" y="133"/>
                      </a:lnTo>
                      <a:lnTo>
                        <a:pt x="196" y="134"/>
                      </a:lnTo>
                      <a:lnTo>
                        <a:pt x="195" y="135"/>
                      </a:lnTo>
                      <a:lnTo>
                        <a:pt x="194" y="136"/>
                      </a:lnTo>
                      <a:lnTo>
                        <a:pt x="193" y="136"/>
                      </a:lnTo>
                      <a:lnTo>
                        <a:pt x="192" y="137"/>
                      </a:lnTo>
                      <a:lnTo>
                        <a:pt x="192" y="138"/>
                      </a:lnTo>
                      <a:lnTo>
                        <a:pt x="191" y="139"/>
                      </a:lnTo>
                      <a:lnTo>
                        <a:pt x="190" y="140"/>
                      </a:lnTo>
                      <a:lnTo>
                        <a:pt x="190" y="141"/>
                      </a:lnTo>
                      <a:lnTo>
                        <a:pt x="189" y="141"/>
                      </a:lnTo>
                      <a:lnTo>
                        <a:pt x="188" y="141"/>
                      </a:lnTo>
                      <a:lnTo>
                        <a:pt x="187" y="141"/>
                      </a:lnTo>
                      <a:lnTo>
                        <a:pt x="187" y="141"/>
                      </a:lnTo>
                      <a:lnTo>
                        <a:pt x="185" y="141"/>
                      </a:lnTo>
                      <a:lnTo>
                        <a:pt x="184" y="140"/>
                      </a:lnTo>
                      <a:lnTo>
                        <a:pt x="183" y="139"/>
                      </a:lnTo>
                      <a:lnTo>
                        <a:pt x="182" y="139"/>
                      </a:lnTo>
                      <a:lnTo>
                        <a:pt x="181" y="138"/>
                      </a:lnTo>
                      <a:lnTo>
                        <a:pt x="180" y="137"/>
                      </a:lnTo>
                      <a:lnTo>
                        <a:pt x="179" y="136"/>
                      </a:lnTo>
                      <a:lnTo>
                        <a:pt x="179" y="135"/>
                      </a:lnTo>
                      <a:lnTo>
                        <a:pt x="177" y="133"/>
                      </a:lnTo>
                      <a:lnTo>
                        <a:pt x="176" y="131"/>
                      </a:lnTo>
                      <a:lnTo>
                        <a:pt x="174" y="129"/>
                      </a:lnTo>
                      <a:lnTo>
                        <a:pt x="173" y="127"/>
                      </a:lnTo>
                      <a:lnTo>
                        <a:pt x="171" y="125"/>
                      </a:lnTo>
                      <a:lnTo>
                        <a:pt x="170" y="123"/>
                      </a:lnTo>
                      <a:lnTo>
                        <a:pt x="169" y="122"/>
                      </a:lnTo>
                      <a:lnTo>
                        <a:pt x="168" y="121"/>
                      </a:lnTo>
                      <a:lnTo>
                        <a:pt x="167" y="121"/>
                      </a:lnTo>
                      <a:lnTo>
                        <a:pt x="167" y="120"/>
                      </a:lnTo>
                      <a:lnTo>
                        <a:pt x="166" y="119"/>
                      </a:lnTo>
                      <a:lnTo>
                        <a:pt x="165" y="119"/>
                      </a:lnTo>
                      <a:lnTo>
                        <a:pt x="163" y="118"/>
                      </a:lnTo>
                      <a:lnTo>
                        <a:pt x="162" y="117"/>
                      </a:lnTo>
                      <a:lnTo>
                        <a:pt x="161" y="117"/>
                      </a:lnTo>
                      <a:lnTo>
                        <a:pt x="159" y="117"/>
                      </a:lnTo>
                      <a:lnTo>
                        <a:pt x="158" y="116"/>
                      </a:lnTo>
                      <a:lnTo>
                        <a:pt x="157" y="116"/>
                      </a:lnTo>
                      <a:lnTo>
                        <a:pt x="156" y="117"/>
                      </a:lnTo>
                      <a:lnTo>
                        <a:pt x="155" y="117"/>
                      </a:lnTo>
                      <a:lnTo>
                        <a:pt x="154" y="118"/>
                      </a:lnTo>
                      <a:lnTo>
                        <a:pt x="153" y="119"/>
                      </a:lnTo>
                      <a:lnTo>
                        <a:pt x="152" y="120"/>
                      </a:lnTo>
                      <a:lnTo>
                        <a:pt x="151" y="121"/>
                      </a:lnTo>
                      <a:lnTo>
                        <a:pt x="150" y="123"/>
                      </a:lnTo>
                      <a:lnTo>
                        <a:pt x="149" y="124"/>
                      </a:lnTo>
                      <a:lnTo>
                        <a:pt x="149" y="125"/>
                      </a:lnTo>
                      <a:lnTo>
                        <a:pt x="148" y="128"/>
                      </a:lnTo>
                      <a:lnTo>
                        <a:pt x="147" y="130"/>
                      </a:lnTo>
                      <a:lnTo>
                        <a:pt x="146" y="131"/>
                      </a:lnTo>
                      <a:lnTo>
                        <a:pt x="146" y="133"/>
                      </a:lnTo>
                      <a:lnTo>
                        <a:pt x="145" y="134"/>
                      </a:lnTo>
                      <a:lnTo>
                        <a:pt x="144" y="135"/>
                      </a:lnTo>
                      <a:lnTo>
                        <a:pt x="143" y="136"/>
                      </a:lnTo>
                      <a:lnTo>
                        <a:pt x="142" y="136"/>
                      </a:lnTo>
                      <a:lnTo>
                        <a:pt x="142" y="136"/>
                      </a:lnTo>
                      <a:lnTo>
                        <a:pt x="141" y="136"/>
                      </a:lnTo>
                      <a:lnTo>
                        <a:pt x="140" y="136"/>
                      </a:lnTo>
                      <a:lnTo>
                        <a:pt x="140" y="136"/>
                      </a:lnTo>
                      <a:lnTo>
                        <a:pt x="139" y="136"/>
                      </a:lnTo>
                      <a:lnTo>
                        <a:pt x="138" y="135"/>
                      </a:lnTo>
                      <a:lnTo>
                        <a:pt x="137" y="135"/>
                      </a:lnTo>
                      <a:lnTo>
                        <a:pt x="137" y="135"/>
                      </a:lnTo>
                      <a:lnTo>
                        <a:pt x="136" y="134"/>
                      </a:lnTo>
                      <a:lnTo>
                        <a:pt x="136" y="134"/>
                      </a:lnTo>
                      <a:lnTo>
                        <a:pt x="135" y="134"/>
                      </a:lnTo>
                      <a:lnTo>
                        <a:pt x="134" y="134"/>
                      </a:lnTo>
                      <a:lnTo>
                        <a:pt x="133" y="135"/>
                      </a:lnTo>
                      <a:lnTo>
                        <a:pt x="133" y="136"/>
                      </a:lnTo>
                      <a:lnTo>
                        <a:pt x="132" y="137"/>
                      </a:lnTo>
                      <a:lnTo>
                        <a:pt x="131" y="138"/>
                      </a:lnTo>
                      <a:lnTo>
                        <a:pt x="131" y="139"/>
                      </a:lnTo>
                      <a:lnTo>
                        <a:pt x="129" y="141"/>
                      </a:lnTo>
                      <a:lnTo>
                        <a:pt x="127" y="142"/>
                      </a:lnTo>
                      <a:lnTo>
                        <a:pt x="125" y="144"/>
                      </a:lnTo>
                      <a:lnTo>
                        <a:pt x="123" y="145"/>
                      </a:lnTo>
                      <a:lnTo>
                        <a:pt x="122" y="147"/>
                      </a:lnTo>
                      <a:lnTo>
                        <a:pt x="120" y="148"/>
                      </a:lnTo>
                      <a:lnTo>
                        <a:pt x="118" y="150"/>
                      </a:lnTo>
                      <a:lnTo>
                        <a:pt x="116" y="151"/>
                      </a:lnTo>
                      <a:lnTo>
                        <a:pt x="114" y="153"/>
                      </a:lnTo>
                      <a:lnTo>
                        <a:pt x="112" y="155"/>
                      </a:lnTo>
                      <a:lnTo>
                        <a:pt x="111" y="157"/>
                      </a:lnTo>
                      <a:lnTo>
                        <a:pt x="110" y="157"/>
                      </a:lnTo>
                      <a:lnTo>
                        <a:pt x="109" y="158"/>
                      </a:lnTo>
                      <a:lnTo>
                        <a:pt x="108" y="159"/>
                      </a:lnTo>
                      <a:lnTo>
                        <a:pt x="108" y="161"/>
                      </a:lnTo>
                      <a:lnTo>
                        <a:pt x="107" y="162"/>
                      </a:lnTo>
                      <a:lnTo>
                        <a:pt x="106" y="163"/>
                      </a:lnTo>
                      <a:lnTo>
                        <a:pt x="105" y="163"/>
                      </a:lnTo>
                      <a:lnTo>
                        <a:pt x="104" y="163"/>
                      </a:lnTo>
                      <a:lnTo>
                        <a:pt x="102" y="164"/>
                      </a:lnTo>
                      <a:lnTo>
                        <a:pt x="101" y="165"/>
                      </a:lnTo>
                      <a:lnTo>
                        <a:pt x="100" y="165"/>
                      </a:lnTo>
                      <a:lnTo>
                        <a:pt x="99" y="166"/>
                      </a:lnTo>
                      <a:lnTo>
                        <a:pt x="98" y="167"/>
                      </a:lnTo>
                      <a:lnTo>
                        <a:pt x="97" y="167"/>
                      </a:lnTo>
                      <a:lnTo>
                        <a:pt x="96" y="168"/>
                      </a:lnTo>
                      <a:lnTo>
                        <a:pt x="95" y="169"/>
                      </a:lnTo>
                      <a:lnTo>
                        <a:pt x="94" y="170"/>
                      </a:lnTo>
                      <a:lnTo>
                        <a:pt x="94" y="171"/>
                      </a:lnTo>
                      <a:lnTo>
                        <a:pt x="93" y="172"/>
                      </a:lnTo>
                      <a:lnTo>
                        <a:pt x="93" y="174"/>
                      </a:lnTo>
                      <a:lnTo>
                        <a:pt x="92" y="175"/>
                      </a:lnTo>
                      <a:lnTo>
                        <a:pt x="92" y="176"/>
                      </a:lnTo>
                      <a:lnTo>
                        <a:pt x="91" y="176"/>
                      </a:lnTo>
                      <a:lnTo>
                        <a:pt x="91" y="176"/>
                      </a:lnTo>
                      <a:lnTo>
                        <a:pt x="90" y="176"/>
                      </a:lnTo>
                      <a:lnTo>
                        <a:pt x="90" y="176"/>
                      </a:lnTo>
                      <a:lnTo>
                        <a:pt x="89" y="176"/>
                      </a:lnTo>
                      <a:lnTo>
                        <a:pt x="87" y="176"/>
                      </a:lnTo>
                      <a:lnTo>
                        <a:pt x="86" y="176"/>
                      </a:lnTo>
                      <a:lnTo>
                        <a:pt x="85" y="176"/>
                      </a:lnTo>
                      <a:lnTo>
                        <a:pt x="82" y="176"/>
                      </a:lnTo>
                      <a:lnTo>
                        <a:pt x="80" y="176"/>
                      </a:lnTo>
                      <a:lnTo>
                        <a:pt x="77" y="177"/>
                      </a:lnTo>
                      <a:lnTo>
                        <a:pt x="74" y="177"/>
                      </a:lnTo>
                      <a:lnTo>
                        <a:pt x="71" y="178"/>
                      </a:lnTo>
                      <a:lnTo>
                        <a:pt x="69" y="179"/>
                      </a:lnTo>
                      <a:lnTo>
                        <a:pt x="63" y="180"/>
                      </a:lnTo>
                      <a:lnTo>
                        <a:pt x="60" y="181"/>
                      </a:lnTo>
                      <a:lnTo>
                        <a:pt x="57" y="181"/>
                      </a:lnTo>
                      <a:lnTo>
                        <a:pt x="54" y="182"/>
                      </a:lnTo>
                      <a:lnTo>
                        <a:pt x="51" y="182"/>
                      </a:lnTo>
                      <a:lnTo>
                        <a:pt x="48" y="183"/>
                      </a:lnTo>
                      <a:lnTo>
                        <a:pt x="45" y="183"/>
                      </a:lnTo>
                      <a:lnTo>
                        <a:pt x="44" y="182"/>
                      </a:lnTo>
                      <a:lnTo>
                        <a:pt x="44" y="181"/>
                      </a:lnTo>
                      <a:lnTo>
                        <a:pt x="44" y="179"/>
                      </a:lnTo>
                      <a:lnTo>
                        <a:pt x="43" y="178"/>
                      </a:lnTo>
                      <a:lnTo>
                        <a:pt x="43" y="176"/>
                      </a:lnTo>
                      <a:lnTo>
                        <a:pt x="43" y="175"/>
                      </a:lnTo>
                      <a:lnTo>
                        <a:pt x="43" y="173"/>
                      </a:lnTo>
                      <a:lnTo>
                        <a:pt x="43" y="171"/>
                      </a:lnTo>
                      <a:lnTo>
                        <a:pt x="43" y="168"/>
                      </a:lnTo>
                      <a:lnTo>
                        <a:pt x="43" y="164"/>
                      </a:lnTo>
                      <a:lnTo>
                        <a:pt x="43" y="163"/>
                      </a:lnTo>
                      <a:lnTo>
                        <a:pt x="43" y="161"/>
                      </a:lnTo>
                      <a:lnTo>
                        <a:pt x="43" y="159"/>
                      </a:lnTo>
                      <a:lnTo>
                        <a:pt x="43" y="158"/>
                      </a:lnTo>
                      <a:lnTo>
                        <a:pt x="44" y="157"/>
                      </a:lnTo>
                      <a:lnTo>
                        <a:pt x="44" y="157"/>
                      </a:lnTo>
                      <a:lnTo>
                        <a:pt x="45" y="156"/>
                      </a:lnTo>
                      <a:lnTo>
                        <a:pt x="45" y="155"/>
                      </a:lnTo>
                      <a:lnTo>
                        <a:pt x="45" y="154"/>
                      </a:lnTo>
                      <a:lnTo>
                        <a:pt x="45" y="153"/>
                      </a:lnTo>
                      <a:lnTo>
                        <a:pt x="45" y="152"/>
                      </a:lnTo>
                      <a:lnTo>
                        <a:pt x="45" y="151"/>
                      </a:lnTo>
                      <a:lnTo>
                        <a:pt x="45" y="149"/>
                      </a:lnTo>
                      <a:lnTo>
                        <a:pt x="45" y="147"/>
                      </a:lnTo>
                      <a:lnTo>
                        <a:pt x="45" y="145"/>
                      </a:lnTo>
                      <a:lnTo>
                        <a:pt x="45" y="144"/>
                      </a:lnTo>
                      <a:lnTo>
                        <a:pt x="45" y="143"/>
                      </a:lnTo>
                      <a:lnTo>
                        <a:pt x="44" y="142"/>
                      </a:lnTo>
                      <a:lnTo>
                        <a:pt x="43" y="140"/>
                      </a:lnTo>
                      <a:lnTo>
                        <a:pt x="42" y="139"/>
                      </a:lnTo>
                      <a:lnTo>
                        <a:pt x="41" y="138"/>
                      </a:lnTo>
                      <a:lnTo>
                        <a:pt x="39" y="137"/>
                      </a:lnTo>
                      <a:lnTo>
                        <a:pt x="38" y="136"/>
                      </a:lnTo>
                      <a:lnTo>
                        <a:pt x="36" y="135"/>
                      </a:lnTo>
                      <a:lnTo>
                        <a:pt x="35" y="135"/>
                      </a:lnTo>
                      <a:lnTo>
                        <a:pt x="32" y="133"/>
                      </a:lnTo>
                      <a:lnTo>
                        <a:pt x="30" y="132"/>
                      </a:lnTo>
                      <a:lnTo>
                        <a:pt x="29" y="132"/>
                      </a:lnTo>
                      <a:lnTo>
                        <a:pt x="27" y="131"/>
                      </a:lnTo>
                      <a:lnTo>
                        <a:pt x="26" y="130"/>
                      </a:lnTo>
                      <a:lnTo>
                        <a:pt x="25" y="129"/>
                      </a:lnTo>
                      <a:lnTo>
                        <a:pt x="23" y="128"/>
                      </a:lnTo>
                      <a:lnTo>
                        <a:pt x="23" y="125"/>
                      </a:lnTo>
                      <a:lnTo>
                        <a:pt x="23" y="123"/>
                      </a:lnTo>
                      <a:lnTo>
                        <a:pt x="23" y="120"/>
                      </a:lnTo>
                      <a:lnTo>
                        <a:pt x="23" y="118"/>
                      </a:lnTo>
                      <a:lnTo>
                        <a:pt x="23" y="116"/>
                      </a:lnTo>
                      <a:lnTo>
                        <a:pt x="23" y="114"/>
                      </a:lnTo>
                      <a:lnTo>
                        <a:pt x="23" y="112"/>
                      </a:lnTo>
                      <a:lnTo>
                        <a:pt x="23" y="110"/>
                      </a:lnTo>
                      <a:lnTo>
                        <a:pt x="23" y="109"/>
                      </a:lnTo>
                      <a:lnTo>
                        <a:pt x="23" y="107"/>
                      </a:lnTo>
                      <a:lnTo>
                        <a:pt x="24" y="106"/>
                      </a:lnTo>
                      <a:lnTo>
                        <a:pt x="24" y="104"/>
                      </a:lnTo>
                      <a:lnTo>
                        <a:pt x="25" y="103"/>
                      </a:lnTo>
                      <a:lnTo>
                        <a:pt x="25" y="102"/>
                      </a:lnTo>
                      <a:lnTo>
                        <a:pt x="25" y="102"/>
                      </a:lnTo>
                      <a:lnTo>
                        <a:pt x="26" y="101"/>
                      </a:lnTo>
                      <a:lnTo>
                        <a:pt x="26" y="100"/>
                      </a:lnTo>
                      <a:lnTo>
                        <a:pt x="27" y="99"/>
                      </a:lnTo>
                      <a:lnTo>
                        <a:pt x="28" y="99"/>
                      </a:lnTo>
                      <a:lnTo>
                        <a:pt x="28" y="98"/>
                      </a:lnTo>
                      <a:lnTo>
                        <a:pt x="29" y="97"/>
                      </a:lnTo>
                      <a:lnTo>
                        <a:pt x="29" y="97"/>
                      </a:lnTo>
                      <a:lnTo>
                        <a:pt x="29" y="96"/>
                      </a:lnTo>
                      <a:lnTo>
                        <a:pt x="29" y="96"/>
                      </a:lnTo>
                      <a:lnTo>
                        <a:pt x="29" y="95"/>
                      </a:lnTo>
                      <a:lnTo>
                        <a:pt x="28" y="95"/>
                      </a:lnTo>
                      <a:lnTo>
                        <a:pt x="28" y="94"/>
                      </a:lnTo>
                      <a:lnTo>
                        <a:pt x="28" y="94"/>
                      </a:lnTo>
                      <a:lnTo>
                        <a:pt x="27" y="93"/>
                      </a:lnTo>
                      <a:lnTo>
                        <a:pt x="26" y="92"/>
                      </a:lnTo>
                      <a:lnTo>
                        <a:pt x="26" y="91"/>
                      </a:lnTo>
                      <a:lnTo>
                        <a:pt x="25" y="91"/>
                      </a:lnTo>
                      <a:lnTo>
                        <a:pt x="25" y="90"/>
                      </a:lnTo>
                      <a:lnTo>
                        <a:pt x="25" y="90"/>
                      </a:lnTo>
                      <a:lnTo>
                        <a:pt x="25" y="88"/>
                      </a:lnTo>
                      <a:lnTo>
                        <a:pt x="25" y="87"/>
                      </a:lnTo>
                      <a:lnTo>
                        <a:pt x="24" y="85"/>
                      </a:lnTo>
                      <a:lnTo>
                        <a:pt x="24" y="84"/>
                      </a:lnTo>
                      <a:lnTo>
                        <a:pt x="24" y="83"/>
                      </a:lnTo>
                      <a:lnTo>
                        <a:pt x="25" y="82"/>
                      </a:lnTo>
                      <a:lnTo>
                        <a:pt x="25" y="80"/>
                      </a:lnTo>
                      <a:lnTo>
                        <a:pt x="25" y="79"/>
                      </a:lnTo>
                      <a:lnTo>
                        <a:pt x="25" y="78"/>
                      </a:lnTo>
                      <a:lnTo>
                        <a:pt x="26" y="76"/>
                      </a:lnTo>
                      <a:lnTo>
                        <a:pt x="26" y="74"/>
                      </a:lnTo>
                      <a:lnTo>
                        <a:pt x="27" y="72"/>
                      </a:lnTo>
                      <a:lnTo>
                        <a:pt x="28" y="70"/>
                      </a:lnTo>
                      <a:lnTo>
                        <a:pt x="28" y="69"/>
                      </a:lnTo>
                      <a:lnTo>
                        <a:pt x="28" y="69"/>
                      </a:lnTo>
                      <a:lnTo>
                        <a:pt x="27" y="68"/>
                      </a:lnTo>
                      <a:lnTo>
                        <a:pt x="27" y="68"/>
                      </a:lnTo>
                      <a:lnTo>
                        <a:pt x="26" y="67"/>
                      </a:lnTo>
                      <a:lnTo>
                        <a:pt x="25" y="67"/>
                      </a:lnTo>
                      <a:lnTo>
                        <a:pt x="24" y="66"/>
                      </a:lnTo>
                      <a:lnTo>
                        <a:pt x="23" y="66"/>
                      </a:lnTo>
                      <a:lnTo>
                        <a:pt x="22" y="65"/>
                      </a:lnTo>
                      <a:lnTo>
                        <a:pt x="21" y="65"/>
                      </a:lnTo>
                      <a:lnTo>
                        <a:pt x="20" y="65"/>
                      </a:lnTo>
                      <a:lnTo>
                        <a:pt x="19" y="65"/>
                      </a:lnTo>
                      <a:lnTo>
                        <a:pt x="18" y="65"/>
                      </a:lnTo>
                      <a:lnTo>
                        <a:pt x="17" y="65"/>
                      </a:lnTo>
                      <a:lnTo>
                        <a:pt x="16" y="65"/>
                      </a:lnTo>
                      <a:lnTo>
                        <a:pt x="16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4" y="66"/>
                      </a:lnTo>
                      <a:lnTo>
                        <a:pt x="14" y="66"/>
                      </a:lnTo>
                      <a:lnTo>
                        <a:pt x="13" y="65"/>
                      </a:lnTo>
                      <a:lnTo>
                        <a:pt x="12" y="64"/>
                      </a:lnTo>
                      <a:lnTo>
                        <a:pt x="11" y="63"/>
                      </a:lnTo>
                      <a:lnTo>
                        <a:pt x="10" y="62"/>
                      </a:lnTo>
                      <a:lnTo>
                        <a:pt x="10" y="60"/>
                      </a:lnTo>
                      <a:lnTo>
                        <a:pt x="8" y="58"/>
                      </a:lnTo>
                      <a:lnTo>
                        <a:pt x="8" y="57"/>
                      </a:lnTo>
                      <a:lnTo>
                        <a:pt x="7" y="55"/>
                      </a:lnTo>
                      <a:lnTo>
                        <a:pt x="6" y="54"/>
                      </a:lnTo>
                      <a:lnTo>
                        <a:pt x="5" y="54"/>
                      </a:lnTo>
                      <a:lnTo>
                        <a:pt x="4" y="53"/>
                      </a:lnTo>
                      <a:lnTo>
                        <a:pt x="4" y="52"/>
                      </a:lnTo>
                      <a:lnTo>
                        <a:pt x="3" y="52"/>
                      </a:lnTo>
                      <a:lnTo>
                        <a:pt x="2" y="52"/>
                      </a:lnTo>
                      <a:lnTo>
                        <a:pt x="2" y="52"/>
                      </a:lnTo>
                      <a:lnTo>
                        <a:pt x="1" y="51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0" y="49"/>
                      </a:lnTo>
                      <a:lnTo>
                        <a:pt x="0" y="48"/>
                      </a:lnTo>
                      <a:lnTo>
                        <a:pt x="1" y="47"/>
                      </a:lnTo>
                      <a:lnTo>
                        <a:pt x="1" y="46"/>
                      </a:lnTo>
                      <a:lnTo>
                        <a:pt x="2" y="46"/>
                      </a:lnTo>
                      <a:lnTo>
                        <a:pt x="2" y="45"/>
                      </a:lnTo>
                      <a:lnTo>
                        <a:pt x="3" y="43"/>
                      </a:lnTo>
                      <a:lnTo>
                        <a:pt x="4" y="42"/>
                      </a:lnTo>
                      <a:lnTo>
                        <a:pt x="5" y="41"/>
                      </a:lnTo>
                      <a:lnTo>
                        <a:pt x="5" y="40"/>
                      </a:lnTo>
                      <a:lnTo>
                        <a:pt x="6" y="40"/>
                      </a:lnTo>
                      <a:lnTo>
                        <a:pt x="6" y="39"/>
                      </a:lnTo>
                      <a:lnTo>
                        <a:pt x="7" y="38"/>
                      </a:lnTo>
                      <a:lnTo>
                        <a:pt x="10" y="38"/>
                      </a:lnTo>
                      <a:lnTo>
                        <a:pt x="12" y="38"/>
                      </a:lnTo>
                      <a:lnTo>
                        <a:pt x="15" y="38"/>
                      </a:lnTo>
                      <a:lnTo>
                        <a:pt x="18" y="38"/>
                      </a:lnTo>
                      <a:lnTo>
                        <a:pt x="19" y="37"/>
                      </a:lnTo>
                      <a:lnTo>
                        <a:pt x="20" y="36"/>
                      </a:lnTo>
                      <a:lnTo>
                        <a:pt x="21" y="35"/>
                      </a:lnTo>
                      <a:lnTo>
                        <a:pt x="22" y="33"/>
                      </a:lnTo>
                      <a:lnTo>
                        <a:pt x="23" y="31"/>
                      </a:lnTo>
                      <a:lnTo>
                        <a:pt x="25" y="28"/>
                      </a:lnTo>
                      <a:lnTo>
                        <a:pt x="25" y="27"/>
                      </a:lnTo>
                      <a:lnTo>
                        <a:pt x="25" y="26"/>
                      </a:lnTo>
                      <a:lnTo>
                        <a:pt x="25" y="25"/>
                      </a:lnTo>
                      <a:lnTo>
                        <a:pt x="25" y="24"/>
                      </a:lnTo>
                      <a:lnTo>
                        <a:pt x="25" y="23"/>
                      </a:lnTo>
                      <a:lnTo>
                        <a:pt x="25" y="23"/>
                      </a:lnTo>
                      <a:lnTo>
                        <a:pt x="25" y="21"/>
                      </a:lnTo>
                      <a:lnTo>
                        <a:pt x="24" y="21"/>
                      </a:lnTo>
                      <a:lnTo>
                        <a:pt x="24" y="20"/>
                      </a:lnTo>
                      <a:lnTo>
                        <a:pt x="24" y="19"/>
                      </a:lnTo>
                      <a:lnTo>
                        <a:pt x="24" y="18"/>
                      </a:lnTo>
                      <a:lnTo>
                        <a:pt x="24" y="18"/>
                      </a:lnTo>
                      <a:lnTo>
                        <a:pt x="24" y="17"/>
                      </a:lnTo>
                      <a:lnTo>
                        <a:pt x="24" y="17"/>
                      </a:lnTo>
                      <a:lnTo>
                        <a:pt x="25" y="17"/>
                      </a:lnTo>
                      <a:lnTo>
                        <a:pt x="25" y="16"/>
                      </a:lnTo>
                      <a:lnTo>
                        <a:pt x="25" y="16"/>
                      </a:lnTo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>
                  <a:solidFill>
                    <a:srgbClr val="E7E6E6">
                      <a:lumMod val="50000"/>
                    </a:srgb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1218356"/>
                  <a:endParaRPr lang="en-US" sz="2133" kern="0" dirty="0">
                    <a:ln>
                      <a:solidFill>
                        <a:prstClr val="black"/>
                      </a:solidFill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21" name="Freeform 8">
                  <a:extLst>
                    <a:ext uri="{FF2B5EF4-FFF2-40B4-BE49-F238E27FC236}">
                      <a16:creationId xmlns="" xmlns:a16="http://schemas.microsoft.com/office/drawing/2014/main" id="{E69004FF-79BC-4142-8EE2-FE66DB02D3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7833" y="2776475"/>
                  <a:ext cx="2272313" cy="1379333"/>
                </a:xfrm>
                <a:custGeom>
                  <a:avLst/>
                  <a:gdLst/>
                  <a:ahLst/>
                  <a:cxnLst>
                    <a:cxn ang="0">
                      <a:pos x="218" y="2"/>
                    </a:cxn>
                    <a:cxn ang="0">
                      <a:pos x="219" y="9"/>
                    </a:cxn>
                    <a:cxn ang="0">
                      <a:pos x="232" y="15"/>
                    </a:cxn>
                    <a:cxn ang="0">
                      <a:pos x="242" y="23"/>
                    </a:cxn>
                    <a:cxn ang="0">
                      <a:pos x="241" y="28"/>
                    </a:cxn>
                    <a:cxn ang="0">
                      <a:pos x="244" y="29"/>
                    </a:cxn>
                    <a:cxn ang="0">
                      <a:pos x="250" y="22"/>
                    </a:cxn>
                    <a:cxn ang="0">
                      <a:pos x="264" y="20"/>
                    </a:cxn>
                    <a:cxn ang="0">
                      <a:pos x="271" y="9"/>
                    </a:cxn>
                    <a:cxn ang="0">
                      <a:pos x="282" y="6"/>
                    </a:cxn>
                    <a:cxn ang="0">
                      <a:pos x="293" y="17"/>
                    </a:cxn>
                    <a:cxn ang="0">
                      <a:pos x="291" y="27"/>
                    </a:cxn>
                    <a:cxn ang="0">
                      <a:pos x="285" y="35"/>
                    </a:cxn>
                    <a:cxn ang="0">
                      <a:pos x="286" y="40"/>
                    </a:cxn>
                    <a:cxn ang="0">
                      <a:pos x="290" y="50"/>
                    </a:cxn>
                    <a:cxn ang="0">
                      <a:pos x="292" y="64"/>
                    </a:cxn>
                    <a:cxn ang="0">
                      <a:pos x="295" y="70"/>
                    </a:cxn>
                    <a:cxn ang="0">
                      <a:pos x="290" y="79"/>
                    </a:cxn>
                    <a:cxn ang="0">
                      <a:pos x="293" y="84"/>
                    </a:cxn>
                    <a:cxn ang="0">
                      <a:pos x="298" y="92"/>
                    </a:cxn>
                    <a:cxn ang="0">
                      <a:pos x="293" y="96"/>
                    </a:cxn>
                    <a:cxn ang="0">
                      <a:pos x="291" y="110"/>
                    </a:cxn>
                    <a:cxn ang="0">
                      <a:pos x="296" y="115"/>
                    </a:cxn>
                    <a:cxn ang="0">
                      <a:pos x="303" y="114"/>
                    </a:cxn>
                    <a:cxn ang="0">
                      <a:pos x="304" y="120"/>
                    </a:cxn>
                    <a:cxn ang="0">
                      <a:pos x="299" y="129"/>
                    </a:cxn>
                    <a:cxn ang="0">
                      <a:pos x="256" y="134"/>
                    </a:cxn>
                    <a:cxn ang="0">
                      <a:pos x="237" y="146"/>
                    </a:cxn>
                    <a:cxn ang="0">
                      <a:pos x="229" y="159"/>
                    </a:cxn>
                    <a:cxn ang="0">
                      <a:pos x="193" y="169"/>
                    </a:cxn>
                    <a:cxn ang="0">
                      <a:pos x="131" y="172"/>
                    </a:cxn>
                    <a:cxn ang="0">
                      <a:pos x="123" y="169"/>
                    </a:cxn>
                    <a:cxn ang="0">
                      <a:pos x="92" y="169"/>
                    </a:cxn>
                    <a:cxn ang="0">
                      <a:pos x="73" y="168"/>
                    </a:cxn>
                    <a:cxn ang="0">
                      <a:pos x="46" y="165"/>
                    </a:cxn>
                    <a:cxn ang="0">
                      <a:pos x="20" y="148"/>
                    </a:cxn>
                    <a:cxn ang="0">
                      <a:pos x="4" y="142"/>
                    </a:cxn>
                    <a:cxn ang="0">
                      <a:pos x="3" y="130"/>
                    </a:cxn>
                    <a:cxn ang="0">
                      <a:pos x="20" y="119"/>
                    </a:cxn>
                    <a:cxn ang="0">
                      <a:pos x="26" y="109"/>
                    </a:cxn>
                    <a:cxn ang="0">
                      <a:pos x="24" y="101"/>
                    </a:cxn>
                    <a:cxn ang="0">
                      <a:pos x="30" y="94"/>
                    </a:cxn>
                    <a:cxn ang="0">
                      <a:pos x="42" y="81"/>
                    </a:cxn>
                    <a:cxn ang="0">
                      <a:pos x="55" y="82"/>
                    </a:cxn>
                    <a:cxn ang="0">
                      <a:pos x="70" y="72"/>
                    </a:cxn>
                    <a:cxn ang="0">
                      <a:pos x="73" y="66"/>
                    </a:cxn>
                    <a:cxn ang="0">
                      <a:pos x="81" y="56"/>
                    </a:cxn>
                    <a:cxn ang="0">
                      <a:pos x="99" y="37"/>
                    </a:cxn>
                    <a:cxn ang="0">
                      <a:pos x="103" y="29"/>
                    </a:cxn>
                    <a:cxn ang="0">
                      <a:pos x="107" y="24"/>
                    </a:cxn>
                    <a:cxn ang="0">
                      <a:pos x="115" y="21"/>
                    </a:cxn>
                    <a:cxn ang="0">
                      <a:pos x="123" y="27"/>
                    </a:cxn>
                    <a:cxn ang="0">
                      <a:pos x="128" y="29"/>
                    </a:cxn>
                    <a:cxn ang="0">
                      <a:pos x="133" y="35"/>
                    </a:cxn>
                    <a:cxn ang="0">
                      <a:pos x="148" y="37"/>
                    </a:cxn>
                    <a:cxn ang="0">
                      <a:pos x="157" y="29"/>
                    </a:cxn>
                    <a:cxn ang="0">
                      <a:pos x="164" y="22"/>
                    </a:cxn>
                    <a:cxn ang="0">
                      <a:pos x="171" y="20"/>
                    </a:cxn>
                    <a:cxn ang="0">
                      <a:pos x="174" y="27"/>
                    </a:cxn>
                    <a:cxn ang="0">
                      <a:pos x="182" y="26"/>
                    </a:cxn>
                    <a:cxn ang="0">
                      <a:pos x="186" y="20"/>
                    </a:cxn>
                    <a:cxn ang="0">
                      <a:pos x="192" y="15"/>
                    </a:cxn>
                    <a:cxn ang="0">
                      <a:pos x="204" y="6"/>
                    </a:cxn>
                  </a:cxnLst>
                  <a:rect l="0" t="0" r="r" b="b"/>
                  <a:pathLst>
                    <a:path w="304" h="172">
                      <a:moveTo>
                        <a:pt x="215" y="0"/>
                      </a:moveTo>
                      <a:lnTo>
                        <a:pt x="215" y="0"/>
                      </a:lnTo>
                      <a:lnTo>
                        <a:pt x="215" y="0"/>
                      </a:lnTo>
                      <a:lnTo>
                        <a:pt x="215" y="0"/>
                      </a:lnTo>
                      <a:lnTo>
                        <a:pt x="216" y="0"/>
                      </a:lnTo>
                      <a:lnTo>
                        <a:pt x="216" y="0"/>
                      </a:lnTo>
                      <a:lnTo>
                        <a:pt x="216" y="0"/>
                      </a:lnTo>
                      <a:lnTo>
                        <a:pt x="217" y="1"/>
                      </a:lnTo>
                      <a:lnTo>
                        <a:pt x="217" y="2"/>
                      </a:lnTo>
                      <a:lnTo>
                        <a:pt x="218" y="2"/>
                      </a:lnTo>
                      <a:lnTo>
                        <a:pt x="218" y="3"/>
                      </a:lnTo>
                      <a:lnTo>
                        <a:pt x="218" y="4"/>
                      </a:lnTo>
                      <a:lnTo>
                        <a:pt x="219" y="4"/>
                      </a:lnTo>
                      <a:lnTo>
                        <a:pt x="219" y="5"/>
                      </a:lnTo>
                      <a:lnTo>
                        <a:pt x="219" y="6"/>
                      </a:lnTo>
                      <a:lnTo>
                        <a:pt x="219" y="6"/>
                      </a:lnTo>
                      <a:lnTo>
                        <a:pt x="219" y="7"/>
                      </a:lnTo>
                      <a:lnTo>
                        <a:pt x="219" y="8"/>
                      </a:lnTo>
                      <a:lnTo>
                        <a:pt x="219" y="9"/>
                      </a:lnTo>
                      <a:lnTo>
                        <a:pt x="219" y="9"/>
                      </a:lnTo>
                      <a:lnTo>
                        <a:pt x="219" y="10"/>
                      </a:lnTo>
                      <a:lnTo>
                        <a:pt x="218" y="11"/>
                      </a:lnTo>
                      <a:lnTo>
                        <a:pt x="218" y="12"/>
                      </a:lnTo>
                      <a:lnTo>
                        <a:pt x="220" y="12"/>
                      </a:lnTo>
                      <a:lnTo>
                        <a:pt x="221" y="13"/>
                      </a:lnTo>
                      <a:lnTo>
                        <a:pt x="223" y="13"/>
                      </a:lnTo>
                      <a:lnTo>
                        <a:pt x="224" y="13"/>
                      </a:lnTo>
                      <a:lnTo>
                        <a:pt x="227" y="14"/>
                      </a:lnTo>
                      <a:lnTo>
                        <a:pt x="231" y="15"/>
                      </a:lnTo>
                      <a:lnTo>
                        <a:pt x="232" y="15"/>
                      </a:lnTo>
                      <a:lnTo>
                        <a:pt x="234" y="16"/>
                      </a:lnTo>
                      <a:lnTo>
                        <a:pt x="235" y="17"/>
                      </a:lnTo>
                      <a:lnTo>
                        <a:pt x="237" y="17"/>
                      </a:lnTo>
                      <a:lnTo>
                        <a:pt x="238" y="18"/>
                      </a:lnTo>
                      <a:lnTo>
                        <a:pt x="239" y="19"/>
                      </a:lnTo>
                      <a:lnTo>
                        <a:pt x="240" y="20"/>
                      </a:lnTo>
                      <a:lnTo>
                        <a:pt x="241" y="21"/>
                      </a:lnTo>
                      <a:lnTo>
                        <a:pt x="241" y="21"/>
                      </a:lnTo>
                      <a:lnTo>
                        <a:pt x="242" y="22"/>
                      </a:lnTo>
                      <a:lnTo>
                        <a:pt x="242" y="23"/>
                      </a:lnTo>
                      <a:lnTo>
                        <a:pt x="242" y="24"/>
                      </a:lnTo>
                      <a:lnTo>
                        <a:pt x="242" y="25"/>
                      </a:lnTo>
                      <a:lnTo>
                        <a:pt x="242" y="25"/>
                      </a:lnTo>
                      <a:lnTo>
                        <a:pt x="241" y="26"/>
                      </a:lnTo>
                      <a:lnTo>
                        <a:pt x="241" y="26"/>
                      </a:lnTo>
                      <a:lnTo>
                        <a:pt x="241" y="27"/>
                      </a:lnTo>
                      <a:lnTo>
                        <a:pt x="241" y="27"/>
                      </a:lnTo>
                      <a:lnTo>
                        <a:pt x="241" y="28"/>
                      </a:lnTo>
                      <a:lnTo>
                        <a:pt x="241" y="28"/>
                      </a:lnTo>
                      <a:lnTo>
                        <a:pt x="241" y="28"/>
                      </a:lnTo>
                      <a:lnTo>
                        <a:pt x="242" y="28"/>
                      </a:lnTo>
                      <a:lnTo>
                        <a:pt x="242" y="28"/>
                      </a:lnTo>
                      <a:lnTo>
                        <a:pt x="242" y="29"/>
                      </a:lnTo>
                      <a:lnTo>
                        <a:pt x="242" y="29"/>
                      </a:lnTo>
                      <a:lnTo>
                        <a:pt x="243" y="29"/>
                      </a:lnTo>
                      <a:lnTo>
                        <a:pt x="243" y="29"/>
                      </a:lnTo>
                      <a:lnTo>
                        <a:pt x="243" y="29"/>
                      </a:lnTo>
                      <a:lnTo>
                        <a:pt x="244" y="29"/>
                      </a:lnTo>
                      <a:lnTo>
                        <a:pt x="244" y="29"/>
                      </a:lnTo>
                      <a:lnTo>
                        <a:pt x="244" y="29"/>
                      </a:lnTo>
                      <a:lnTo>
                        <a:pt x="244" y="29"/>
                      </a:lnTo>
                      <a:lnTo>
                        <a:pt x="245" y="28"/>
                      </a:lnTo>
                      <a:lnTo>
                        <a:pt x="245" y="28"/>
                      </a:lnTo>
                      <a:lnTo>
                        <a:pt x="246" y="27"/>
                      </a:lnTo>
                      <a:lnTo>
                        <a:pt x="246" y="27"/>
                      </a:lnTo>
                      <a:lnTo>
                        <a:pt x="247" y="26"/>
                      </a:lnTo>
                      <a:lnTo>
                        <a:pt x="248" y="25"/>
                      </a:lnTo>
                      <a:lnTo>
                        <a:pt x="248" y="24"/>
                      </a:lnTo>
                      <a:lnTo>
                        <a:pt x="249" y="23"/>
                      </a:lnTo>
                      <a:lnTo>
                        <a:pt x="250" y="22"/>
                      </a:lnTo>
                      <a:lnTo>
                        <a:pt x="250" y="22"/>
                      </a:lnTo>
                      <a:lnTo>
                        <a:pt x="251" y="21"/>
                      </a:lnTo>
                      <a:lnTo>
                        <a:pt x="252" y="21"/>
                      </a:lnTo>
                      <a:lnTo>
                        <a:pt x="252" y="21"/>
                      </a:lnTo>
                      <a:lnTo>
                        <a:pt x="253" y="20"/>
                      </a:lnTo>
                      <a:lnTo>
                        <a:pt x="253" y="20"/>
                      </a:lnTo>
                      <a:lnTo>
                        <a:pt x="258" y="20"/>
                      </a:lnTo>
                      <a:lnTo>
                        <a:pt x="263" y="20"/>
                      </a:lnTo>
                      <a:lnTo>
                        <a:pt x="264" y="20"/>
                      </a:lnTo>
                      <a:lnTo>
                        <a:pt x="264" y="20"/>
                      </a:lnTo>
                      <a:lnTo>
                        <a:pt x="265" y="19"/>
                      </a:lnTo>
                      <a:lnTo>
                        <a:pt x="266" y="18"/>
                      </a:lnTo>
                      <a:lnTo>
                        <a:pt x="267" y="17"/>
                      </a:lnTo>
                      <a:lnTo>
                        <a:pt x="268" y="16"/>
                      </a:lnTo>
                      <a:lnTo>
                        <a:pt x="268" y="15"/>
                      </a:lnTo>
                      <a:lnTo>
                        <a:pt x="269" y="14"/>
                      </a:lnTo>
                      <a:lnTo>
                        <a:pt x="270" y="13"/>
                      </a:lnTo>
                      <a:lnTo>
                        <a:pt x="270" y="12"/>
                      </a:lnTo>
                      <a:lnTo>
                        <a:pt x="271" y="10"/>
                      </a:lnTo>
                      <a:lnTo>
                        <a:pt x="271" y="9"/>
                      </a:lnTo>
                      <a:lnTo>
                        <a:pt x="272" y="8"/>
                      </a:lnTo>
                      <a:lnTo>
                        <a:pt x="273" y="7"/>
                      </a:lnTo>
                      <a:lnTo>
                        <a:pt x="274" y="7"/>
                      </a:lnTo>
                      <a:lnTo>
                        <a:pt x="274" y="6"/>
                      </a:lnTo>
                      <a:lnTo>
                        <a:pt x="275" y="6"/>
                      </a:lnTo>
                      <a:lnTo>
                        <a:pt x="276" y="6"/>
                      </a:lnTo>
                      <a:lnTo>
                        <a:pt x="276" y="5"/>
                      </a:lnTo>
                      <a:lnTo>
                        <a:pt x="278" y="5"/>
                      </a:lnTo>
                      <a:lnTo>
                        <a:pt x="280" y="6"/>
                      </a:lnTo>
                      <a:lnTo>
                        <a:pt x="282" y="6"/>
                      </a:lnTo>
                      <a:lnTo>
                        <a:pt x="284" y="7"/>
                      </a:lnTo>
                      <a:lnTo>
                        <a:pt x="285" y="7"/>
                      </a:lnTo>
                      <a:lnTo>
                        <a:pt x="287" y="8"/>
                      </a:lnTo>
                      <a:lnTo>
                        <a:pt x="288" y="9"/>
                      </a:lnTo>
                      <a:lnTo>
                        <a:pt x="289" y="10"/>
                      </a:lnTo>
                      <a:lnTo>
                        <a:pt x="290" y="11"/>
                      </a:lnTo>
                      <a:lnTo>
                        <a:pt x="291" y="12"/>
                      </a:lnTo>
                      <a:lnTo>
                        <a:pt x="292" y="14"/>
                      </a:lnTo>
                      <a:lnTo>
                        <a:pt x="293" y="15"/>
                      </a:lnTo>
                      <a:lnTo>
                        <a:pt x="293" y="17"/>
                      </a:lnTo>
                      <a:lnTo>
                        <a:pt x="294" y="19"/>
                      </a:lnTo>
                      <a:lnTo>
                        <a:pt x="294" y="20"/>
                      </a:lnTo>
                      <a:lnTo>
                        <a:pt x="294" y="22"/>
                      </a:lnTo>
                      <a:lnTo>
                        <a:pt x="294" y="23"/>
                      </a:lnTo>
                      <a:lnTo>
                        <a:pt x="293" y="23"/>
                      </a:lnTo>
                      <a:lnTo>
                        <a:pt x="293" y="24"/>
                      </a:lnTo>
                      <a:lnTo>
                        <a:pt x="292" y="24"/>
                      </a:lnTo>
                      <a:lnTo>
                        <a:pt x="292" y="25"/>
                      </a:lnTo>
                      <a:lnTo>
                        <a:pt x="291" y="25"/>
                      </a:lnTo>
                      <a:lnTo>
                        <a:pt x="291" y="27"/>
                      </a:lnTo>
                      <a:lnTo>
                        <a:pt x="290" y="28"/>
                      </a:lnTo>
                      <a:lnTo>
                        <a:pt x="289" y="29"/>
                      </a:lnTo>
                      <a:lnTo>
                        <a:pt x="289" y="31"/>
                      </a:lnTo>
                      <a:lnTo>
                        <a:pt x="288" y="31"/>
                      </a:lnTo>
                      <a:lnTo>
                        <a:pt x="288" y="32"/>
                      </a:lnTo>
                      <a:lnTo>
                        <a:pt x="288" y="32"/>
                      </a:lnTo>
                      <a:lnTo>
                        <a:pt x="287" y="33"/>
                      </a:lnTo>
                      <a:lnTo>
                        <a:pt x="286" y="33"/>
                      </a:lnTo>
                      <a:lnTo>
                        <a:pt x="285" y="34"/>
                      </a:lnTo>
                      <a:lnTo>
                        <a:pt x="285" y="35"/>
                      </a:lnTo>
                      <a:lnTo>
                        <a:pt x="284" y="35"/>
                      </a:lnTo>
                      <a:lnTo>
                        <a:pt x="284" y="35"/>
                      </a:lnTo>
                      <a:lnTo>
                        <a:pt x="284" y="36"/>
                      </a:lnTo>
                      <a:lnTo>
                        <a:pt x="284" y="36"/>
                      </a:lnTo>
                      <a:lnTo>
                        <a:pt x="284" y="37"/>
                      </a:lnTo>
                      <a:lnTo>
                        <a:pt x="284" y="37"/>
                      </a:lnTo>
                      <a:lnTo>
                        <a:pt x="284" y="38"/>
                      </a:lnTo>
                      <a:lnTo>
                        <a:pt x="284" y="39"/>
                      </a:lnTo>
                      <a:lnTo>
                        <a:pt x="285" y="39"/>
                      </a:lnTo>
                      <a:lnTo>
                        <a:pt x="286" y="40"/>
                      </a:lnTo>
                      <a:lnTo>
                        <a:pt x="287" y="41"/>
                      </a:lnTo>
                      <a:lnTo>
                        <a:pt x="287" y="41"/>
                      </a:lnTo>
                      <a:lnTo>
                        <a:pt x="288" y="42"/>
                      </a:lnTo>
                      <a:lnTo>
                        <a:pt x="288" y="43"/>
                      </a:lnTo>
                      <a:lnTo>
                        <a:pt x="289" y="44"/>
                      </a:lnTo>
                      <a:lnTo>
                        <a:pt x="289" y="44"/>
                      </a:lnTo>
                      <a:lnTo>
                        <a:pt x="289" y="45"/>
                      </a:lnTo>
                      <a:lnTo>
                        <a:pt x="290" y="46"/>
                      </a:lnTo>
                      <a:lnTo>
                        <a:pt x="290" y="48"/>
                      </a:lnTo>
                      <a:lnTo>
                        <a:pt x="290" y="50"/>
                      </a:lnTo>
                      <a:lnTo>
                        <a:pt x="290" y="52"/>
                      </a:lnTo>
                      <a:lnTo>
                        <a:pt x="290" y="54"/>
                      </a:lnTo>
                      <a:lnTo>
                        <a:pt x="291" y="56"/>
                      </a:lnTo>
                      <a:lnTo>
                        <a:pt x="291" y="58"/>
                      </a:lnTo>
                      <a:lnTo>
                        <a:pt x="291" y="60"/>
                      </a:lnTo>
                      <a:lnTo>
                        <a:pt x="291" y="61"/>
                      </a:lnTo>
                      <a:lnTo>
                        <a:pt x="291" y="61"/>
                      </a:lnTo>
                      <a:lnTo>
                        <a:pt x="292" y="62"/>
                      </a:lnTo>
                      <a:lnTo>
                        <a:pt x="292" y="63"/>
                      </a:lnTo>
                      <a:lnTo>
                        <a:pt x="292" y="64"/>
                      </a:lnTo>
                      <a:lnTo>
                        <a:pt x="293" y="65"/>
                      </a:lnTo>
                      <a:lnTo>
                        <a:pt x="293" y="66"/>
                      </a:lnTo>
                      <a:lnTo>
                        <a:pt x="294" y="67"/>
                      </a:lnTo>
                      <a:lnTo>
                        <a:pt x="294" y="68"/>
                      </a:lnTo>
                      <a:lnTo>
                        <a:pt x="294" y="68"/>
                      </a:lnTo>
                      <a:lnTo>
                        <a:pt x="294" y="69"/>
                      </a:lnTo>
                      <a:lnTo>
                        <a:pt x="295" y="69"/>
                      </a:lnTo>
                      <a:lnTo>
                        <a:pt x="295" y="69"/>
                      </a:lnTo>
                      <a:lnTo>
                        <a:pt x="295" y="70"/>
                      </a:lnTo>
                      <a:lnTo>
                        <a:pt x="295" y="70"/>
                      </a:lnTo>
                      <a:lnTo>
                        <a:pt x="294" y="71"/>
                      </a:lnTo>
                      <a:lnTo>
                        <a:pt x="294" y="72"/>
                      </a:lnTo>
                      <a:lnTo>
                        <a:pt x="294" y="73"/>
                      </a:lnTo>
                      <a:lnTo>
                        <a:pt x="293" y="73"/>
                      </a:lnTo>
                      <a:lnTo>
                        <a:pt x="293" y="74"/>
                      </a:lnTo>
                      <a:lnTo>
                        <a:pt x="291" y="76"/>
                      </a:lnTo>
                      <a:lnTo>
                        <a:pt x="291" y="77"/>
                      </a:lnTo>
                      <a:lnTo>
                        <a:pt x="290" y="77"/>
                      </a:lnTo>
                      <a:lnTo>
                        <a:pt x="290" y="78"/>
                      </a:lnTo>
                      <a:lnTo>
                        <a:pt x="290" y="79"/>
                      </a:lnTo>
                      <a:lnTo>
                        <a:pt x="290" y="79"/>
                      </a:lnTo>
                      <a:lnTo>
                        <a:pt x="290" y="80"/>
                      </a:lnTo>
                      <a:lnTo>
                        <a:pt x="290" y="80"/>
                      </a:lnTo>
                      <a:lnTo>
                        <a:pt x="290" y="80"/>
                      </a:lnTo>
                      <a:lnTo>
                        <a:pt x="290" y="81"/>
                      </a:lnTo>
                      <a:lnTo>
                        <a:pt x="290" y="82"/>
                      </a:lnTo>
                      <a:lnTo>
                        <a:pt x="291" y="83"/>
                      </a:lnTo>
                      <a:lnTo>
                        <a:pt x="291" y="83"/>
                      </a:lnTo>
                      <a:lnTo>
                        <a:pt x="292" y="84"/>
                      </a:lnTo>
                      <a:lnTo>
                        <a:pt x="293" y="84"/>
                      </a:lnTo>
                      <a:lnTo>
                        <a:pt x="294" y="85"/>
                      </a:lnTo>
                      <a:lnTo>
                        <a:pt x="295" y="86"/>
                      </a:lnTo>
                      <a:lnTo>
                        <a:pt x="295" y="87"/>
                      </a:lnTo>
                      <a:lnTo>
                        <a:pt x="296" y="87"/>
                      </a:lnTo>
                      <a:lnTo>
                        <a:pt x="297" y="88"/>
                      </a:lnTo>
                      <a:lnTo>
                        <a:pt x="297" y="89"/>
                      </a:lnTo>
                      <a:lnTo>
                        <a:pt x="298" y="90"/>
                      </a:lnTo>
                      <a:lnTo>
                        <a:pt x="298" y="91"/>
                      </a:lnTo>
                      <a:lnTo>
                        <a:pt x="298" y="92"/>
                      </a:lnTo>
                      <a:lnTo>
                        <a:pt x="298" y="92"/>
                      </a:lnTo>
                      <a:lnTo>
                        <a:pt x="298" y="93"/>
                      </a:lnTo>
                      <a:lnTo>
                        <a:pt x="297" y="93"/>
                      </a:lnTo>
                      <a:lnTo>
                        <a:pt x="297" y="94"/>
                      </a:lnTo>
                      <a:lnTo>
                        <a:pt x="296" y="94"/>
                      </a:lnTo>
                      <a:lnTo>
                        <a:pt x="296" y="95"/>
                      </a:lnTo>
                      <a:lnTo>
                        <a:pt x="295" y="95"/>
                      </a:lnTo>
                      <a:lnTo>
                        <a:pt x="295" y="95"/>
                      </a:lnTo>
                      <a:lnTo>
                        <a:pt x="294" y="95"/>
                      </a:lnTo>
                      <a:lnTo>
                        <a:pt x="294" y="95"/>
                      </a:lnTo>
                      <a:lnTo>
                        <a:pt x="293" y="96"/>
                      </a:lnTo>
                      <a:lnTo>
                        <a:pt x="293" y="96"/>
                      </a:lnTo>
                      <a:lnTo>
                        <a:pt x="292" y="96"/>
                      </a:lnTo>
                      <a:lnTo>
                        <a:pt x="292" y="97"/>
                      </a:lnTo>
                      <a:lnTo>
                        <a:pt x="292" y="97"/>
                      </a:lnTo>
                      <a:lnTo>
                        <a:pt x="292" y="98"/>
                      </a:lnTo>
                      <a:lnTo>
                        <a:pt x="292" y="101"/>
                      </a:lnTo>
                      <a:lnTo>
                        <a:pt x="292" y="103"/>
                      </a:lnTo>
                      <a:lnTo>
                        <a:pt x="292" y="105"/>
                      </a:lnTo>
                      <a:lnTo>
                        <a:pt x="291" y="107"/>
                      </a:lnTo>
                      <a:lnTo>
                        <a:pt x="291" y="110"/>
                      </a:lnTo>
                      <a:lnTo>
                        <a:pt x="291" y="112"/>
                      </a:lnTo>
                      <a:lnTo>
                        <a:pt x="291" y="115"/>
                      </a:lnTo>
                      <a:lnTo>
                        <a:pt x="291" y="117"/>
                      </a:lnTo>
                      <a:lnTo>
                        <a:pt x="292" y="117"/>
                      </a:lnTo>
                      <a:lnTo>
                        <a:pt x="293" y="117"/>
                      </a:lnTo>
                      <a:lnTo>
                        <a:pt x="293" y="117"/>
                      </a:lnTo>
                      <a:lnTo>
                        <a:pt x="294" y="116"/>
                      </a:lnTo>
                      <a:lnTo>
                        <a:pt x="295" y="116"/>
                      </a:lnTo>
                      <a:lnTo>
                        <a:pt x="295" y="115"/>
                      </a:lnTo>
                      <a:lnTo>
                        <a:pt x="296" y="115"/>
                      </a:lnTo>
                      <a:lnTo>
                        <a:pt x="297" y="114"/>
                      </a:lnTo>
                      <a:lnTo>
                        <a:pt x="297" y="114"/>
                      </a:lnTo>
                      <a:lnTo>
                        <a:pt x="298" y="114"/>
                      </a:lnTo>
                      <a:lnTo>
                        <a:pt x="299" y="113"/>
                      </a:lnTo>
                      <a:lnTo>
                        <a:pt x="300" y="113"/>
                      </a:lnTo>
                      <a:lnTo>
                        <a:pt x="301" y="113"/>
                      </a:lnTo>
                      <a:lnTo>
                        <a:pt x="302" y="113"/>
                      </a:lnTo>
                      <a:lnTo>
                        <a:pt x="302" y="113"/>
                      </a:lnTo>
                      <a:lnTo>
                        <a:pt x="303" y="114"/>
                      </a:lnTo>
                      <a:lnTo>
                        <a:pt x="303" y="114"/>
                      </a:lnTo>
                      <a:lnTo>
                        <a:pt x="304" y="115"/>
                      </a:lnTo>
                      <a:lnTo>
                        <a:pt x="304" y="116"/>
                      </a:lnTo>
                      <a:lnTo>
                        <a:pt x="304" y="116"/>
                      </a:lnTo>
                      <a:lnTo>
                        <a:pt x="304" y="117"/>
                      </a:lnTo>
                      <a:lnTo>
                        <a:pt x="304" y="117"/>
                      </a:lnTo>
                      <a:lnTo>
                        <a:pt x="304" y="118"/>
                      </a:lnTo>
                      <a:lnTo>
                        <a:pt x="304" y="118"/>
                      </a:lnTo>
                      <a:lnTo>
                        <a:pt x="304" y="119"/>
                      </a:lnTo>
                      <a:lnTo>
                        <a:pt x="304" y="119"/>
                      </a:lnTo>
                      <a:lnTo>
                        <a:pt x="304" y="120"/>
                      </a:lnTo>
                      <a:lnTo>
                        <a:pt x="303" y="121"/>
                      </a:lnTo>
                      <a:lnTo>
                        <a:pt x="302" y="122"/>
                      </a:lnTo>
                      <a:lnTo>
                        <a:pt x="302" y="123"/>
                      </a:lnTo>
                      <a:lnTo>
                        <a:pt x="301" y="124"/>
                      </a:lnTo>
                      <a:lnTo>
                        <a:pt x="300" y="125"/>
                      </a:lnTo>
                      <a:lnTo>
                        <a:pt x="300" y="126"/>
                      </a:lnTo>
                      <a:lnTo>
                        <a:pt x="300" y="127"/>
                      </a:lnTo>
                      <a:lnTo>
                        <a:pt x="300" y="128"/>
                      </a:lnTo>
                      <a:lnTo>
                        <a:pt x="299" y="128"/>
                      </a:lnTo>
                      <a:lnTo>
                        <a:pt x="299" y="129"/>
                      </a:lnTo>
                      <a:lnTo>
                        <a:pt x="299" y="130"/>
                      </a:lnTo>
                      <a:lnTo>
                        <a:pt x="299" y="130"/>
                      </a:lnTo>
                      <a:lnTo>
                        <a:pt x="299" y="131"/>
                      </a:lnTo>
                      <a:lnTo>
                        <a:pt x="299" y="132"/>
                      </a:lnTo>
                      <a:lnTo>
                        <a:pt x="290" y="132"/>
                      </a:lnTo>
                      <a:lnTo>
                        <a:pt x="281" y="132"/>
                      </a:lnTo>
                      <a:lnTo>
                        <a:pt x="272" y="132"/>
                      </a:lnTo>
                      <a:lnTo>
                        <a:pt x="263" y="132"/>
                      </a:lnTo>
                      <a:lnTo>
                        <a:pt x="260" y="133"/>
                      </a:lnTo>
                      <a:lnTo>
                        <a:pt x="256" y="134"/>
                      </a:lnTo>
                      <a:lnTo>
                        <a:pt x="253" y="136"/>
                      </a:lnTo>
                      <a:lnTo>
                        <a:pt x="250" y="137"/>
                      </a:lnTo>
                      <a:lnTo>
                        <a:pt x="247" y="139"/>
                      </a:lnTo>
                      <a:lnTo>
                        <a:pt x="244" y="140"/>
                      </a:lnTo>
                      <a:lnTo>
                        <a:pt x="243" y="141"/>
                      </a:lnTo>
                      <a:lnTo>
                        <a:pt x="242" y="142"/>
                      </a:lnTo>
                      <a:lnTo>
                        <a:pt x="240" y="143"/>
                      </a:lnTo>
                      <a:lnTo>
                        <a:pt x="239" y="144"/>
                      </a:lnTo>
                      <a:lnTo>
                        <a:pt x="238" y="145"/>
                      </a:lnTo>
                      <a:lnTo>
                        <a:pt x="237" y="146"/>
                      </a:lnTo>
                      <a:lnTo>
                        <a:pt x="236" y="147"/>
                      </a:lnTo>
                      <a:lnTo>
                        <a:pt x="235" y="148"/>
                      </a:lnTo>
                      <a:lnTo>
                        <a:pt x="234" y="150"/>
                      </a:lnTo>
                      <a:lnTo>
                        <a:pt x="233" y="151"/>
                      </a:lnTo>
                      <a:lnTo>
                        <a:pt x="232" y="152"/>
                      </a:lnTo>
                      <a:lnTo>
                        <a:pt x="231" y="153"/>
                      </a:lnTo>
                      <a:lnTo>
                        <a:pt x="230" y="155"/>
                      </a:lnTo>
                      <a:lnTo>
                        <a:pt x="230" y="156"/>
                      </a:lnTo>
                      <a:lnTo>
                        <a:pt x="229" y="157"/>
                      </a:lnTo>
                      <a:lnTo>
                        <a:pt x="229" y="159"/>
                      </a:lnTo>
                      <a:lnTo>
                        <a:pt x="228" y="161"/>
                      </a:lnTo>
                      <a:lnTo>
                        <a:pt x="228" y="162"/>
                      </a:lnTo>
                      <a:lnTo>
                        <a:pt x="228" y="164"/>
                      </a:lnTo>
                      <a:lnTo>
                        <a:pt x="228" y="165"/>
                      </a:lnTo>
                      <a:lnTo>
                        <a:pt x="222" y="166"/>
                      </a:lnTo>
                      <a:lnTo>
                        <a:pt x="216" y="167"/>
                      </a:lnTo>
                      <a:lnTo>
                        <a:pt x="211" y="168"/>
                      </a:lnTo>
                      <a:lnTo>
                        <a:pt x="205" y="168"/>
                      </a:lnTo>
                      <a:lnTo>
                        <a:pt x="199" y="169"/>
                      </a:lnTo>
                      <a:lnTo>
                        <a:pt x="193" y="169"/>
                      </a:lnTo>
                      <a:lnTo>
                        <a:pt x="187" y="170"/>
                      </a:lnTo>
                      <a:lnTo>
                        <a:pt x="181" y="171"/>
                      </a:lnTo>
                      <a:lnTo>
                        <a:pt x="175" y="171"/>
                      </a:lnTo>
                      <a:lnTo>
                        <a:pt x="169" y="171"/>
                      </a:lnTo>
                      <a:lnTo>
                        <a:pt x="163" y="172"/>
                      </a:lnTo>
                      <a:lnTo>
                        <a:pt x="157" y="172"/>
                      </a:lnTo>
                      <a:lnTo>
                        <a:pt x="150" y="172"/>
                      </a:lnTo>
                      <a:lnTo>
                        <a:pt x="144" y="172"/>
                      </a:lnTo>
                      <a:lnTo>
                        <a:pt x="138" y="172"/>
                      </a:lnTo>
                      <a:lnTo>
                        <a:pt x="131" y="172"/>
                      </a:lnTo>
                      <a:lnTo>
                        <a:pt x="131" y="171"/>
                      </a:lnTo>
                      <a:lnTo>
                        <a:pt x="131" y="171"/>
                      </a:lnTo>
                      <a:lnTo>
                        <a:pt x="130" y="170"/>
                      </a:lnTo>
                      <a:lnTo>
                        <a:pt x="130" y="170"/>
                      </a:lnTo>
                      <a:lnTo>
                        <a:pt x="130" y="169"/>
                      </a:lnTo>
                      <a:lnTo>
                        <a:pt x="129" y="169"/>
                      </a:lnTo>
                      <a:lnTo>
                        <a:pt x="128" y="169"/>
                      </a:lnTo>
                      <a:lnTo>
                        <a:pt x="128" y="169"/>
                      </a:lnTo>
                      <a:lnTo>
                        <a:pt x="125" y="169"/>
                      </a:lnTo>
                      <a:lnTo>
                        <a:pt x="123" y="169"/>
                      </a:lnTo>
                      <a:lnTo>
                        <a:pt x="120" y="169"/>
                      </a:lnTo>
                      <a:lnTo>
                        <a:pt x="118" y="169"/>
                      </a:lnTo>
                      <a:lnTo>
                        <a:pt x="112" y="168"/>
                      </a:lnTo>
                      <a:lnTo>
                        <a:pt x="107" y="168"/>
                      </a:lnTo>
                      <a:lnTo>
                        <a:pt x="104" y="168"/>
                      </a:lnTo>
                      <a:lnTo>
                        <a:pt x="102" y="168"/>
                      </a:lnTo>
                      <a:lnTo>
                        <a:pt x="99" y="168"/>
                      </a:lnTo>
                      <a:lnTo>
                        <a:pt x="97" y="168"/>
                      </a:lnTo>
                      <a:lnTo>
                        <a:pt x="94" y="169"/>
                      </a:lnTo>
                      <a:lnTo>
                        <a:pt x="92" y="169"/>
                      </a:lnTo>
                      <a:lnTo>
                        <a:pt x="90" y="169"/>
                      </a:lnTo>
                      <a:lnTo>
                        <a:pt x="89" y="170"/>
                      </a:lnTo>
                      <a:lnTo>
                        <a:pt x="88" y="170"/>
                      </a:lnTo>
                      <a:lnTo>
                        <a:pt x="86" y="170"/>
                      </a:lnTo>
                      <a:lnTo>
                        <a:pt x="84" y="169"/>
                      </a:lnTo>
                      <a:lnTo>
                        <a:pt x="82" y="169"/>
                      </a:lnTo>
                      <a:lnTo>
                        <a:pt x="80" y="169"/>
                      </a:lnTo>
                      <a:lnTo>
                        <a:pt x="78" y="168"/>
                      </a:lnTo>
                      <a:lnTo>
                        <a:pt x="75" y="168"/>
                      </a:lnTo>
                      <a:lnTo>
                        <a:pt x="73" y="168"/>
                      </a:lnTo>
                      <a:lnTo>
                        <a:pt x="71" y="168"/>
                      </a:lnTo>
                      <a:lnTo>
                        <a:pt x="66" y="168"/>
                      </a:lnTo>
                      <a:lnTo>
                        <a:pt x="61" y="168"/>
                      </a:lnTo>
                      <a:lnTo>
                        <a:pt x="58" y="169"/>
                      </a:lnTo>
                      <a:lnTo>
                        <a:pt x="56" y="169"/>
                      </a:lnTo>
                      <a:lnTo>
                        <a:pt x="54" y="169"/>
                      </a:lnTo>
                      <a:lnTo>
                        <a:pt x="51" y="169"/>
                      </a:lnTo>
                      <a:lnTo>
                        <a:pt x="50" y="167"/>
                      </a:lnTo>
                      <a:lnTo>
                        <a:pt x="48" y="166"/>
                      </a:lnTo>
                      <a:lnTo>
                        <a:pt x="46" y="165"/>
                      </a:lnTo>
                      <a:lnTo>
                        <a:pt x="44" y="163"/>
                      </a:lnTo>
                      <a:lnTo>
                        <a:pt x="40" y="161"/>
                      </a:lnTo>
                      <a:lnTo>
                        <a:pt x="36" y="158"/>
                      </a:lnTo>
                      <a:lnTo>
                        <a:pt x="33" y="156"/>
                      </a:lnTo>
                      <a:lnTo>
                        <a:pt x="29" y="154"/>
                      </a:lnTo>
                      <a:lnTo>
                        <a:pt x="27" y="152"/>
                      </a:lnTo>
                      <a:lnTo>
                        <a:pt x="25" y="151"/>
                      </a:lnTo>
                      <a:lnTo>
                        <a:pt x="23" y="150"/>
                      </a:lnTo>
                      <a:lnTo>
                        <a:pt x="22" y="149"/>
                      </a:lnTo>
                      <a:lnTo>
                        <a:pt x="20" y="148"/>
                      </a:lnTo>
                      <a:lnTo>
                        <a:pt x="18" y="148"/>
                      </a:lnTo>
                      <a:lnTo>
                        <a:pt x="16" y="148"/>
                      </a:lnTo>
                      <a:lnTo>
                        <a:pt x="14" y="147"/>
                      </a:lnTo>
                      <a:lnTo>
                        <a:pt x="12" y="147"/>
                      </a:lnTo>
                      <a:lnTo>
                        <a:pt x="11" y="146"/>
                      </a:lnTo>
                      <a:lnTo>
                        <a:pt x="9" y="145"/>
                      </a:lnTo>
                      <a:lnTo>
                        <a:pt x="8" y="145"/>
                      </a:lnTo>
                      <a:lnTo>
                        <a:pt x="6" y="144"/>
                      </a:lnTo>
                      <a:lnTo>
                        <a:pt x="5" y="143"/>
                      </a:lnTo>
                      <a:lnTo>
                        <a:pt x="4" y="142"/>
                      </a:lnTo>
                      <a:lnTo>
                        <a:pt x="3" y="141"/>
                      </a:lnTo>
                      <a:lnTo>
                        <a:pt x="2" y="140"/>
                      </a:lnTo>
                      <a:lnTo>
                        <a:pt x="1" y="138"/>
                      </a:lnTo>
                      <a:lnTo>
                        <a:pt x="0" y="137"/>
                      </a:lnTo>
                      <a:lnTo>
                        <a:pt x="0" y="135"/>
                      </a:lnTo>
                      <a:lnTo>
                        <a:pt x="0" y="134"/>
                      </a:lnTo>
                      <a:lnTo>
                        <a:pt x="1" y="133"/>
                      </a:lnTo>
                      <a:lnTo>
                        <a:pt x="2" y="132"/>
                      </a:lnTo>
                      <a:lnTo>
                        <a:pt x="2" y="131"/>
                      </a:lnTo>
                      <a:lnTo>
                        <a:pt x="3" y="130"/>
                      </a:lnTo>
                      <a:lnTo>
                        <a:pt x="4" y="130"/>
                      </a:lnTo>
                      <a:lnTo>
                        <a:pt x="5" y="129"/>
                      </a:lnTo>
                      <a:lnTo>
                        <a:pt x="6" y="128"/>
                      </a:lnTo>
                      <a:lnTo>
                        <a:pt x="8" y="127"/>
                      </a:lnTo>
                      <a:lnTo>
                        <a:pt x="10" y="126"/>
                      </a:lnTo>
                      <a:lnTo>
                        <a:pt x="12" y="124"/>
                      </a:lnTo>
                      <a:lnTo>
                        <a:pt x="14" y="123"/>
                      </a:lnTo>
                      <a:lnTo>
                        <a:pt x="16" y="122"/>
                      </a:lnTo>
                      <a:lnTo>
                        <a:pt x="18" y="120"/>
                      </a:lnTo>
                      <a:lnTo>
                        <a:pt x="20" y="119"/>
                      </a:lnTo>
                      <a:lnTo>
                        <a:pt x="21" y="118"/>
                      </a:lnTo>
                      <a:lnTo>
                        <a:pt x="22" y="117"/>
                      </a:lnTo>
                      <a:lnTo>
                        <a:pt x="23" y="117"/>
                      </a:lnTo>
                      <a:lnTo>
                        <a:pt x="23" y="116"/>
                      </a:lnTo>
                      <a:lnTo>
                        <a:pt x="24" y="115"/>
                      </a:lnTo>
                      <a:lnTo>
                        <a:pt x="25" y="114"/>
                      </a:lnTo>
                      <a:lnTo>
                        <a:pt x="25" y="112"/>
                      </a:lnTo>
                      <a:lnTo>
                        <a:pt x="26" y="111"/>
                      </a:lnTo>
                      <a:lnTo>
                        <a:pt x="26" y="110"/>
                      </a:lnTo>
                      <a:lnTo>
                        <a:pt x="26" y="109"/>
                      </a:lnTo>
                      <a:lnTo>
                        <a:pt x="26" y="108"/>
                      </a:lnTo>
                      <a:lnTo>
                        <a:pt x="26" y="108"/>
                      </a:lnTo>
                      <a:lnTo>
                        <a:pt x="25" y="107"/>
                      </a:lnTo>
                      <a:lnTo>
                        <a:pt x="25" y="106"/>
                      </a:lnTo>
                      <a:lnTo>
                        <a:pt x="25" y="106"/>
                      </a:lnTo>
                      <a:lnTo>
                        <a:pt x="25" y="105"/>
                      </a:lnTo>
                      <a:lnTo>
                        <a:pt x="25" y="104"/>
                      </a:lnTo>
                      <a:lnTo>
                        <a:pt x="24" y="102"/>
                      </a:lnTo>
                      <a:lnTo>
                        <a:pt x="24" y="102"/>
                      </a:lnTo>
                      <a:lnTo>
                        <a:pt x="24" y="101"/>
                      </a:lnTo>
                      <a:lnTo>
                        <a:pt x="24" y="100"/>
                      </a:lnTo>
                      <a:lnTo>
                        <a:pt x="24" y="100"/>
                      </a:lnTo>
                      <a:lnTo>
                        <a:pt x="23" y="99"/>
                      </a:lnTo>
                      <a:lnTo>
                        <a:pt x="23" y="99"/>
                      </a:lnTo>
                      <a:lnTo>
                        <a:pt x="24" y="98"/>
                      </a:lnTo>
                      <a:lnTo>
                        <a:pt x="26" y="97"/>
                      </a:lnTo>
                      <a:lnTo>
                        <a:pt x="27" y="96"/>
                      </a:lnTo>
                      <a:lnTo>
                        <a:pt x="28" y="95"/>
                      </a:lnTo>
                      <a:lnTo>
                        <a:pt x="29" y="95"/>
                      </a:lnTo>
                      <a:lnTo>
                        <a:pt x="30" y="94"/>
                      </a:lnTo>
                      <a:lnTo>
                        <a:pt x="31" y="93"/>
                      </a:lnTo>
                      <a:lnTo>
                        <a:pt x="32" y="91"/>
                      </a:lnTo>
                      <a:lnTo>
                        <a:pt x="33" y="89"/>
                      </a:lnTo>
                      <a:lnTo>
                        <a:pt x="35" y="87"/>
                      </a:lnTo>
                      <a:lnTo>
                        <a:pt x="36" y="84"/>
                      </a:lnTo>
                      <a:lnTo>
                        <a:pt x="38" y="82"/>
                      </a:lnTo>
                      <a:lnTo>
                        <a:pt x="39" y="82"/>
                      </a:lnTo>
                      <a:lnTo>
                        <a:pt x="40" y="81"/>
                      </a:lnTo>
                      <a:lnTo>
                        <a:pt x="41" y="81"/>
                      </a:lnTo>
                      <a:lnTo>
                        <a:pt x="42" y="81"/>
                      </a:lnTo>
                      <a:lnTo>
                        <a:pt x="43" y="81"/>
                      </a:lnTo>
                      <a:lnTo>
                        <a:pt x="44" y="81"/>
                      </a:lnTo>
                      <a:lnTo>
                        <a:pt x="46" y="82"/>
                      </a:lnTo>
                      <a:lnTo>
                        <a:pt x="47" y="82"/>
                      </a:lnTo>
                      <a:lnTo>
                        <a:pt x="48" y="82"/>
                      </a:lnTo>
                      <a:lnTo>
                        <a:pt x="49" y="82"/>
                      </a:lnTo>
                      <a:lnTo>
                        <a:pt x="51" y="82"/>
                      </a:lnTo>
                      <a:lnTo>
                        <a:pt x="52" y="82"/>
                      </a:lnTo>
                      <a:lnTo>
                        <a:pt x="54" y="82"/>
                      </a:lnTo>
                      <a:lnTo>
                        <a:pt x="55" y="82"/>
                      </a:lnTo>
                      <a:lnTo>
                        <a:pt x="56" y="82"/>
                      </a:lnTo>
                      <a:lnTo>
                        <a:pt x="57" y="81"/>
                      </a:lnTo>
                      <a:lnTo>
                        <a:pt x="58" y="81"/>
                      </a:lnTo>
                      <a:lnTo>
                        <a:pt x="60" y="80"/>
                      </a:lnTo>
                      <a:lnTo>
                        <a:pt x="62" y="78"/>
                      </a:lnTo>
                      <a:lnTo>
                        <a:pt x="64" y="77"/>
                      </a:lnTo>
                      <a:lnTo>
                        <a:pt x="66" y="76"/>
                      </a:lnTo>
                      <a:lnTo>
                        <a:pt x="67" y="74"/>
                      </a:lnTo>
                      <a:lnTo>
                        <a:pt x="69" y="73"/>
                      </a:lnTo>
                      <a:lnTo>
                        <a:pt x="70" y="72"/>
                      </a:lnTo>
                      <a:lnTo>
                        <a:pt x="71" y="72"/>
                      </a:lnTo>
                      <a:lnTo>
                        <a:pt x="71" y="71"/>
                      </a:lnTo>
                      <a:lnTo>
                        <a:pt x="71" y="70"/>
                      </a:lnTo>
                      <a:lnTo>
                        <a:pt x="71" y="70"/>
                      </a:lnTo>
                      <a:lnTo>
                        <a:pt x="71" y="69"/>
                      </a:lnTo>
                      <a:lnTo>
                        <a:pt x="71" y="68"/>
                      </a:lnTo>
                      <a:lnTo>
                        <a:pt x="72" y="68"/>
                      </a:lnTo>
                      <a:lnTo>
                        <a:pt x="72" y="67"/>
                      </a:lnTo>
                      <a:lnTo>
                        <a:pt x="73" y="66"/>
                      </a:lnTo>
                      <a:lnTo>
                        <a:pt x="73" y="66"/>
                      </a:lnTo>
                      <a:lnTo>
                        <a:pt x="73" y="65"/>
                      </a:lnTo>
                      <a:lnTo>
                        <a:pt x="73" y="64"/>
                      </a:lnTo>
                      <a:lnTo>
                        <a:pt x="73" y="64"/>
                      </a:lnTo>
                      <a:lnTo>
                        <a:pt x="73" y="63"/>
                      </a:lnTo>
                      <a:lnTo>
                        <a:pt x="73" y="62"/>
                      </a:lnTo>
                      <a:lnTo>
                        <a:pt x="74" y="61"/>
                      </a:lnTo>
                      <a:lnTo>
                        <a:pt x="75" y="61"/>
                      </a:lnTo>
                      <a:lnTo>
                        <a:pt x="78" y="59"/>
                      </a:lnTo>
                      <a:lnTo>
                        <a:pt x="79" y="58"/>
                      </a:lnTo>
                      <a:lnTo>
                        <a:pt x="81" y="56"/>
                      </a:lnTo>
                      <a:lnTo>
                        <a:pt x="83" y="54"/>
                      </a:lnTo>
                      <a:lnTo>
                        <a:pt x="85" y="53"/>
                      </a:lnTo>
                      <a:lnTo>
                        <a:pt x="86" y="51"/>
                      </a:lnTo>
                      <a:lnTo>
                        <a:pt x="88" y="49"/>
                      </a:lnTo>
                      <a:lnTo>
                        <a:pt x="91" y="45"/>
                      </a:lnTo>
                      <a:lnTo>
                        <a:pt x="93" y="43"/>
                      </a:lnTo>
                      <a:lnTo>
                        <a:pt x="94" y="42"/>
                      </a:lnTo>
                      <a:lnTo>
                        <a:pt x="96" y="40"/>
                      </a:lnTo>
                      <a:lnTo>
                        <a:pt x="98" y="38"/>
                      </a:lnTo>
                      <a:lnTo>
                        <a:pt x="99" y="37"/>
                      </a:lnTo>
                      <a:lnTo>
                        <a:pt x="101" y="35"/>
                      </a:lnTo>
                      <a:lnTo>
                        <a:pt x="101" y="35"/>
                      </a:lnTo>
                      <a:lnTo>
                        <a:pt x="101" y="34"/>
                      </a:lnTo>
                      <a:lnTo>
                        <a:pt x="101" y="33"/>
                      </a:lnTo>
                      <a:lnTo>
                        <a:pt x="101" y="32"/>
                      </a:lnTo>
                      <a:lnTo>
                        <a:pt x="101" y="32"/>
                      </a:lnTo>
                      <a:lnTo>
                        <a:pt x="102" y="31"/>
                      </a:lnTo>
                      <a:lnTo>
                        <a:pt x="102" y="30"/>
                      </a:lnTo>
                      <a:lnTo>
                        <a:pt x="103" y="29"/>
                      </a:lnTo>
                      <a:lnTo>
                        <a:pt x="103" y="29"/>
                      </a:lnTo>
                      <a:lnTo>
                        <a:pt x="103" y="28"/>
                      </a:lnTo>
                      <a:lnTo>
                        <a:pt x="103" y="28"/>
                      </a:lnTo>
                      <a:lnTo>
                        <a:pt x="103" y="27"/>
                      </a:lnTo>
                      <a:lnTo>
                        <a:pt x="103" y="26"/>
                      </a:lnTo>
                      <a:lnTo>
                        <a:pt x="103" y="25"/>
                      </a:lnTo>
                      <a:lnTo>
                        <a:pt x="104" y="25"/>
                      </a:lnTo>
                      <a:lnTo>
                        <a:pt x="105" y="25"/>
                      </a:lnTo>
                      <a:lnTo>
                        <a:pt x="106" y="25"/>
                      </a:lnTo>
                      <a:lnTo>
                        <a:pt x="107" y="25"/>
                      </a:lnTo>
                      <a:lnTo>
                        <a:pt x="107" y="24"/>
                      </a:lnTo>
                      <a:lnTo>
                        <a:pt x="108" y="24"/>
                      </a:lnTo>
                      <a:lnTo>
                        <a:pt x="109" y="23"/>
                      </a:lnTo>
                      <a:lnTo>
                        <a:pt x="110" y="22"/>
                      </a:lnTo>
                      <a:lnTo>
                        <a:pt x="111" y="22"/>
                      </a:lnTo>
                      <a:lnTo>
                        <a:pt x="111" y="21"/>
                      </a:lnTo>
                      <a:lnTo>
                        <a:pt x="112" y="21"/>
                      </a:lnTo>
                      <a:lnTo>
                        <a:pt x="113" y="21"/>
                      </a:lnTo>
                      <a:lnTo>
                        <a:pt x="114" y="20"/>
                      </a:lnTo>
                      <a:lnTo>
                        <a:pt x="115" y="20"/>
                      </a:lnTo>
                      <a:lnTo>
                        <a:pt x="115" y="21"/>
                      </a:lnTo>
                      <a:lnTo>
                        <a:pt x="116" y="21"/>
                      </a:lnTo>
                      <a:lnTo>
                        <a:pt x="117" y="22"/>
                      </a:lnTo>
                      <a:lnTo>
                        <a:pt x="117" y="23"/>
                      </a:lnTo>
                      <a:lnTo>
                        <a:pt x="118" y="24"/>
                      </a:lnTo>
                      <a:lnTo>
                        <a:pt x="119" y="25"/>
                      </a:lnTo>
                      <a:lnTo>
                        <a:pt x="120" y="26"/>
                      </a:lnTo>
                      <a:lnTo>
                        <a:pt x="120" y="26"/>
                      </a:lnTo>
                      <a:lnTo>
                        <a:pt x="121" y="27"/>
                      </a:lnTo>
                      <a:lnTo>
                        <a:pt x="122" y="27"/>
                      </a:lnTo>
                      <a:lnTo>
                        <a:pt x="123" y="27"/>
                      </a:lnTo>
                      <a:lnTo>
                        <a:pt x="124" y="27"/>
                      </a:lnTo>
                      <a:lnTo>
                        <a:pt x="124" y="27"/>
                      </a:lnTo>
                      <a:lnTo>
                        <a:pt x="125" y="27"/>
                      </a:lnTo>
                      <a:lnTo>
                        <a:pt x="126" y="27"/>
                      </a:lnTo>
                      <a:lnTo>
                        <a:pt x="126" y="27"/>
                      </a:lnTo>
                      <a:lnTo>
                        <a:pt x="127" y="27"/>
                      </a:lnTo>
                      <a:lnTo>
                        <a:pt x="128" y="27"/>
                      </a:lnTo>
                      <a:lnTo>
                        <a:pt x="128" y="28"/>
                      </a:lnTo>
                      <a:lnTo>
                        <a:pt x="128" y="29"/>
                      </a:lnTo>
                      <a:lnTo>
                        <a:pt x="128" y="29"/>
                      </a:lnTo>
                      <a:lnTo>
                        <a:pt x="128" y="30"/>
                      </a:lnTo>
                      <a:lnTo>
                        <a:pt x="128" y="30"/>
                      </a:lnTo>
                      <a:lnTo>
                        <a:pt x="129" y="31"/>
                      </a:lnTo>
                      <a:lnTo>
                        <a:pt x="129" y="32"/>
                      </a:lnTo>
                      <a:lnTo>
                        <a:pt x="130" y="32"/>
                      </a:lnTo>
                      <a:lnTo>
                        <a:pt x="130" y="33"/>
                      </a:lnTo>
                      <a:lnTo>
                        <a:pt x="131" y="34"/>
                      </a:lnTo>
                      <a:lnTo>
                        <a:pt x="131" y="35"/>
                      </a:lnTo>
                      <a:lnTo>
                        <a:pt x="131" y="35"/>
                      </a:lnTo>
                      <a:lnTo>
                        <a:pt x="133" y="35"/>
                      </a:lnTo>
                      <a:lnTo>
                        <a:pt x="134" y="35"/>
                      </a:lnTo>
                      <a:lnTo>
                        <a:pt x="136" y="35"/>
                      </a:lnTo>
                      <a:lnTo>
                        <a:pt x="137" y="35"/>
                      </a:lnTo>
                      <a:lnTo>
                        <a:pt x="138" y="36"/>
                      </a:lnTo>
                      <a:lnTo>
                        <a:pt x="140" y="36"/>
                      </a:lnTo>
                      <a:lnTo>
                        <a:pt x="142" y="36"/>
                      </a:lnTo>
                      <a:lnTo>
                        <a:pt x="144" y="37"/>
                      </a:lnTo>
                      <a:lnTo>
                        <a:pt x="146" y="37"/>
                      </a:lnTo>
                      <a:lnTo>
                        <a:pt x="147" y="37"/>
                      </a:lnTo>
                      <a:lnTo>
                        <a:pt x="148" y="37"/>
                      </a:lnTo>
                      <a:lnTo>
                        <a:pt x="150" y="37"/>
                      </a:lnTo>
                      <a:lnTo>
                        <a:pt x="151" y="37"/>
                      </a:lnTo>
                      <a:lnTo>
                        <a:pt x="153" y="37"/>
                      </a:lnTo>
                      <a:lnTo>
                        <a:pt x="154" y="36"/>
                      </a:lnTo>
                      <a:lnTo>
                        <a:pt x="154" y="35"/>
                      </a:lnTo>
                      <a:lnTo>
                        <a:pt x="155" y="35"/>
                      </a:lnTo>
                      <a:lnTo>
                        <a:pt x="155" y="34"/>
                      </a:lnTo>
                      <a:lnTo>
                        <a:pt x="156" y="33"/>
                      </a:lnTo>
                      <a:lnTo>
                        <a:pt x="156" y="31"/>
                      </a:lnTo>
                      <a:lnTo>
                        <a:pt x="157" y="29"/>
                      </a:lnTo>
                      <a:lnTo>
                        <a:pt x="157" y="27"/>
                      </a:lnTo>
                      <a:lnTo>
                        <a:pt x="158" y="26"/>
                      </a:lnTo>
                      <a:lnTo>
                        <a:pt x="158" y="25"/>
                      </a:lnTo>
                      <a:lnTo>
                        <a:pt x="159" y="24"/>
                      </a:lnTo>
                      <a:lnTo>
                        <a:pt x="160" y="23"/>
                      </a:lnTo>
                      <a:lnTo>
                        <a:pt x="160" y="23"/>
                      </a:lnTo>
                      <a:lnTo>
                        <a:pt x="161" y="22"/>
                      </a:lnTo>
                      <a:lnTo>
                        <a:pt x="162" y="22"/>
                      </a:lnTo>
                      <a:lnTo>
                        <a:pt x="163" y="22"/>
                      </a:lnTo>
                      <a:lnTo>
                        <a:pt x="164" y="22"/>
                      </a:lnTo>
                      <a:lnTo>
                        <a:pt x="165" y="22"/>
                      </a:lnTo>
                      <a:lnTo>
                        <a:pt x="165" y="22"/>
                      </a:lnTo>
                      <a:lnTo>
                        <a:pt x="166" y="22"/>
                      </a:lnTo>
                      <a:lnTo>
                        <a:pt x="167" y="21"/>
                      </a:lnTo>
                      <a:lnTo>
                        <a:pt x="168" y="20"/>
                      </a:lnTo>
                      <a:lnTo>
                        <a:pt x="169" y="20"/>
                      </a:lnTo>
                      <a:lnTo>
                        <a:pt x="170" y="19"/>
                      </a:lnTo>
                      <a:lnTo>
                        <a:pt x="171" y="19"/>
                      </a:lnTo>
                      <a:lnTo>
                        <a:pt x="171" y="19"/>
                      </a:lnTo>
                      <a:lnTo>
                        <a:pt x="171" y="20"/>
                      </a:lnTo>
                      <a:lnTo>
                        <a:pt x="171" y="22"/>
                      </a:lnTo>
                      <a:lnTo>
                        <a:pt x="171" y="23"/>
                      </a:lnTo>
                      <a:lnTo>
                        <a:pt x="171" y="24"/>
                      </a:lnTo>
                      <a:lnTo>
                        <a:pt x="171" y="24"/>
                      </a:lnTo>
                      <a:lnTo>
                        <a:pt x="172" y="25"/>
                      </a:lnTo>
                      <a:lnTo>
                        <a:pt x="172" y="25"/>
                      </a:lnTo>
                      <a:lnTo>
                        <a:pt x="172" y="26"/>
                      </a:lnTo>
                      <a:lnTo>
                        <a:pt x="173" y="26"/>
                      </a:lnTo>
                      <a:lnTo>
                        <a:pt x="173" y="27"/>
                      </a:lnTo>
                      <a:lnTo>
                        <a:pt x="174" y="27"/>
                      </a:lnTo>
                      <a:lnTo>
                        <a:pt x="175" y="27"/>
                      </a:lnTo>
                      <a:lnTo>
                        <a:pt x="175" y="27"/>
                      </a:lnTo>
                      <a:lnTo>
                        <a:pt x="176" y="27"/>
                      </a:lnTo>
                      <a:lnTo>
                        <a:pt x="177" y="27"/>
                      </a:lnTo>
                      <a:lnTo>
                        <a:pt x="178" y="27"/>
                      </a:lnTo>
                      <a:lnTo>
                        <a:pt x="179" y="27"/>
                      </a:lnTo>
                      <a:lnTo>
                        <a:pt x="180" y="27"/>
                      </a:lnTo>
                      <a:lnTo>
                        <a:pt x="181" y="27"/>
                      </a:lnTo>
                      <a:lnTo>
                        <a:pt x="181" y="26"/>
                      </a:lnTo>
                      <a:lnTo>
                        <a:pt x="182" y="26"/>
                      </a:lnTo>
                      <a:lnTo>
                        <a:pt x="182" y="26"/>
                      </a:lnTo>
                      <a:lnTo>
                        <a:pt x="183" y="25"/>
                      </a:lnTo>
                      <a:lnTo>
                        <a:pt x="183" y="25"/>
                      </a:lnTo>
                      <a:lnTo>
                        <a:pt x="184" y="24"/>
                      </a:lnTo>
                      <a:lnTo>
                        <a:pt x="184" y="23"/>
                      </a:lnTo>
                      <a:lnTo>
                        <a:pt x="184" y="23"/>
                      </a:lnTo>
                      <a:lnTo>
                        <a:pt x="184" y="22"/>
                      </a:lnTo>
                      <a:lnTo>
                        <a:pt x="185" y="21"/>
                      </a:lnTo>
                      <a:lnTo>
                        <a:pt x="185" y="20"/>
                      </a:lnTo>
                      <a:lnTo>
                        <a:pt x="186" y="20"/>
                      </a:lnTo>
                      <a:lnTo>
                        <a:pt x="187" y="20"/>
                      </a:lnTo>
                      <a:lnTo>
                        <a:pt x="187" y="20"/>
                      </a:lnTo>
                      <a:lnTo>
                        <a:pt x="188" y="20"/>
                      </a:lnTo>
                      <a:lnTo>
                        <a:pt x="189" y="19"/>
                      </a:lnTo>
                      <a:lnTo>
                        <a:pt x="189" y="19"/>
                      </a:lnTo>
                      <a:lnTo>
                        <a:pt x="190" y="18"/>
                      </a:lnTo>
                      <a:lnTo>
                        <a:pt x="190" y="18"/>
                      </a:lnTo>
                      <a:lnTo>
                        <a:pt x="191" y="16"/>
                      </a:lnTo>
                      <a:lnTo>
                        <a:pt x="191" y="16"/>
                      </a:lnTo>
                      <a:lnTo>
                        <a:pt x="192" y="15"/>
                      </a:lnTo>
                      <a:lnTo>
                        <a:pt x="192" y="15"/>
                      </a:lnTo>
                      <a:lnTo>
                        <a:pt x="193" y="14"/>
                      </a:lnTo>
                      <a:lnTo>
                        <a:pt x="194" y="14"/>
                      </a:lnTo>
                      <a:lnTo>
                        <a:pt x="195" y="14"/>
                      </a:lnTo>
                      <a:lnTo>
                        <a:pt x="196" y="13"/>
                      </a:lnTo>
                      <a:lnTo>
                        <a:pt x="197" y="12"/>
                      </a:lnTo>
                      <a:lnTo>
                        <a:pt x="198" y="11"/>
                      </a:lnTo>
                      <a:lnTo>
                        <a:pt x="199" y="10"/>
                      </a:lnTo>
                      <a:lnTo>
                        <a:pt x="201" y="8"/>
                      </a:lnTo>
                      <a:lnTo>
                        <a:pt x="204" y="6"/>
                      </a:lnTo>
                      <a:lnTo>
                        <a:pt x="205" y="5"/>
                      </a:lnTo>
                      <a:lnTo>
                        <a:pt x="206" y="5"/>
                      </a:lnTo>
                      <a:lnTo>
                        <a:pt x="207" y="4"/>
                      </a:lnTo>
                      <a:lnTo>
                        <a:pt x="209" y="3"/>
                      </a:lnTo>
                      <a:lnTo>
                        <a:pt x="210" y="2"/>
                      </a:lnTo>
                      <a:lnTo>
                        <a:pt x="211" y="1"/>
                      </a:lnTo>
                      <a:lnTo>
                        <a:pt x="213" y="1"/>
                      </a:lnTo>
                      <a:lnTo>
                        <a:pt x="215" y="0"/>
                      </a:lnTo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>
                  <a:solidFill>
                    <a:srgbClr val="E7E6E6">
                      <a:lumMod val="50000"/>
                    </a:srgb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1218356"/>
                  <a:endParaRPr lang="en-US" sz="2133" kern="0" dirty="0">
                    <a:ln>
                      <a:solidFill>
                        <a:prstClr val="black"/>
                      </a:solidFill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22" name="Freeform 9">
                  <a:extLst>
                    <a:ext uri="{FF2B5EF4-FFF2-40B4-BE49-F238E27FC236}">
                      <a16:creationId xmlns="" xmlns:a16="http://schemas.microsoft.com/office/drawing/2014/main" id="{C24CC787-856B-4313-AF4E-6A2DF863F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280" y="3112806"/>
                  <a:ext cx="1366857" cy="884285"/>
                </a:xfrm>
                <a:custGeom>
                  <a:avLst/>
                  <a:gdLst/>
                  <a:ahLst/>
                  <a:cxnLst>
                    <a:cxn ang="0">
                      <a:pos x="142" y="5"/>
                    </a:cxn>
                    <a:cxn ang="0">
                      <a:pos x="152" y="18"/>
                    </a:cxn>
                    <a:cxn ang="0">
                      <a:pos x="160" y="17"/>
                    </a:cxn>
                    <a:cxn ang="0">
                      <a:pos x="164" y="26"/>
                    </a:cxn>
                    <a:cxn ang="0">
                      <a:pos x="163" y="42"/>
                    </a:cxn>
                    <a:cxn ang="0">
                      <a:pos x="167" y="48"/>
                    </a:cxn>
                    <a:cxn ang="0">
                      <a:pos x="162" y="56"/>
                    </a:cxn>
                    <a:cxn ang="0">
                      <a:pos x="161" y="77"/>
                    </a:cxn>
                    <a:cxn ang="0">
                      <a:pos x="177" y="89"/>
                    </a:cxn>
                    <a:cxn ang="0">
                      <a:pos x="183" y="104"/>
                    </a:cxn>
                    <a:cxn ang="0">
                      <a:pos x="177" y="109"/>
                    </a:cxn>
                    <a:cxn ang="0">
                      <a:pos x="162" y="97"/>
                    </a:cxn>
                    <a:cxn ang="0">
                      <a:pos x="157" y="99"/>
                    </a:cxn>
                    <a:cxn ang="0">
                      <a:pos x="141" y="95"/>
                    </a:cxn>
                    <a:cxn ang="0">
                      <a:pos x="123" y="98"/>
                    </a:cxn>
                    <a:cxn ang="0">
                      <a:pos x="116" y="93"/>
                    </a:cxn>
                    <a:cxn ang="0">
                      <a:pos x="118" y="88"/>
                    </a:cxn>
                    <a:cxn ang="0">
                      <a:pos x="117" y="80"/>
                    </a:cxn>
                    <a:cxn ang="0">
                      <a:pos x="115" y="69"/>
                    </a:cxn>
                    <a:cxn ang="0">
                      <a:pos x="110" y="65"/>
                    </a:cxn>
                    <a:cxn ang="0">
                      <a:pos x="103" y="63"/>
                    </a:cxn>
                    <a:cxn ang="0">
                      <a:pos x="98" y="66"/>
                    </a:cxn>
                    <a:cxn ang="0">
                      <a:pos x="94" y="65"/>
                    </a:cxn>
                    <a:cxn ang="0">
                      <a:pos x="90" y="63"/>
                    </a:cxn>
                    <a:cxn ang="0">
                      <a:pos x="87" y="59"/>
                    </a:cxn>
                    <a:cxn ang="0">
                      <a:pos x="83" y="57"/>
                    </a:cxn>
                    <a:cxn ang="0">
                      <a:pos x="80" y="55"/>
                    </a:cxn>
                    <a:cxn ang="0">
                      <a:pos x="70" y="55"/>
                    </a:cxn>
                    <a:cxn ang="0">
                      <a:pos x="65" y="58"/>
                    </a:cxn>
                    <a:cxn ang="0">
                      <a:pos x="60" y="59"/>
                    </a:cxn>
                    <a:cxn ang="0">
                      <a:pos x="55" y="60"/>
                    </a:cxn>
                    <a:cxn ang="0">
                      <a:pos x="50" y="62"/>
                    </a:cxn>
                    <a:cxn ang="0">
                      <a:pos x="42" y="65"/>
                    </a:cxn>
                    <a:cxn ang="0">
                      <a:pos x="27" y="65"/>
                    </a:cxn>
                    <a:cxn ang="0">
                      <a:pos x="20" y="60"/>
                    </a:cxn>
                    <a:cxn ang="0">
                      <a:pos x="24" y="58"/>
                    </a:cxn>
                    <a:cxn ang="0">
                      <a:pos x="30" y="60"/>
                    </a:cxn>
                    <a:cxn ang="0">
                      <a:pos x="29" y="51"/>
                    </a:cxn>
                    <a:cxn ang="0">
                      <a:pos x="28" y="42"/>
                    </a:cxn>
                    <a:cxn ang="0">
                      <a:pos x="26" y="34"/>
                    </a:cxn>
                    <a:cxn ang="0">
                      <a:pos x="23" y="27"/>
                    </a:cxn>
                    <a:cxn ang="0">
                      <a:pos x="16" y="20"/>
                    </a:cxn>
                    <a:cxn ang="0">
                      <a:pos x="11" y="18"/>
                    </a:cxn>
                    <a:cxn ang="0">
                      <a:pos x="7" y="16"/>
                    </a:cxn>
                    <a:cxn ang="0">
                      <a:pos x="2" y="17"/>
                    </a:cxn>
                    <a:cxn ang="0">
                      <a:pos x="0" y="11"/>
                    </a:cxn>
                    <a:cxn ang="0">
                      <a:pos x="2" y="5"/>
                    </a:cxn>
                    <a:cxn ang="0">
                      <a:pos x="16" y="7"/>
                    </a:cxn>
                    <a:cxn ang="0">
                      <a:pos x="27" y="6"/>
                    </a:cxn>
                    <a:cxn ang="0">
                      <a:pos x="46" y="13"/>
                    </a:cxn>
                    <a:cxn ang="0">
                      <a:pos x="60" y="14"/>
                    </a:cxn>
                    <a:cxn ang="0">
                      <a:pos x="69" y="8"/>
                    </a:cxn>
                    <a:cxn ang="0">
                      <a:pos x="86" y="5"/>
                    </a:cxn>
                    <a:cxn ang="0">
                      <a:pos x="100" y="4"/>
                    </a:cxn>
                    <a:cxn ang="0">
                      <a:pos x="105" y="7"/>
                    </a:cxn>
                    <a:cxn ang="0">
                      <a:pos x="113" y="16"/>
                    </a:cxn>
                    <a:cxn ang="0">
                      <a:pos x="120" y="9"/>
                    </a:cxn>
                    <a:cxn ang="0">
                      <a:pos x="123" y="3"/>
                    </a:cxn>
                    <a:cxn ang="0">
                      <a:pos x="133" y="2"/>
                    </a:cxn>
                  </a:cxnLst>
                  <a:rect l="0" t="0" r="r" b="b"/>
                  <a:pathLst>
                    <a:path w="183" h="110">
                      <a:moveTo>
                        <a:pt x="138" y="2"/>
                      </a:moveTo>
                      <a:lnTo>
                        <a:pt x="138" y="2"/>
                      </a:lnTo>
                      <a:lnTo>
                        <a:pt x="138" y="2"/>
                      </a:lnTo>
                      <a:lnTo>
                        <a:pt x="138" y="3"/>
                      </a:lnTo>
                      <a:lnTo>
                        <a:pt x="138" y="3"/>
                      </a:lnTo>
                      <a:lnTo>
                        <a:pt x="139" y="3"/>
                      </a:lnTo>
                      <a:lnTo>
                        <a:pt x="140" y="4"/>
                      </a:lnTo>
                      <a:lnTo>
                        <a:pt x="140" y="4"/>
                      </a:lnTo>
                      <a:lnTo>
                        <a:pt x="141" y="4"/>
                      </a:lnTo>
                      <a:lnTo>
                        <a:pt x="142" y="4"/>
                      </a:lnTo>
                      <a:lnTo>
                        <a:pt x="142" y="5"/>
                      </a:lnTo>
                      <a:lnTo>
                        <a:pt x="143" y="5"/>
                      </a:lnTo>
                      <a:lnTo>
                        <a:pt x="144" y="6"/>
                      </a:lnTo>
                      <a:lnTo>
                        <a:pt x="145" y="7"/>
                      </a:lnTo>
                      <a:lnTo>
                        <a:pt x="146" y="9"/>
                      </a:lnTo>
                      <a:lnTo>
                        <a:pt x="146" y="10"/>
                      </a:lnTo>
                      <a:lnTo>
                        <a:pt x="148" y="12"/>
                      </a:lnTo>
                      <a:lnTo>
                        <a:pt x="148" y="14"/>
                      </a:lnTo>
                      <a:lnTo>
                        <a:pt x="149" y="15"/>
                      </a:lnTo>
                      <a:lnTo>
                        <a:pt x="150" y="16"/>
                      </a:lnTo>
                      <a:lnTo>
                        <a:pt x="151" y="17"/>
                      </a:lnTo>
                      <a:lnTo>
                        <a:pt x="152" y="18"/>
                      </a:lnTo>
                      <a:lnTo>
                        <a:pt x="152" y="18"/>
                      </a:lnTo>
                      <a:lnTo>
                        <a:pt x="153" y="18"/>
                      </a:lnTo>
                      <a:lnTo>
                        <a:pt x="153" y="18"/>
                      </a:lnTo>
                      <a:lnTo>
                        <a:pt x="154" y="18"/>
                      </a:lnTo>
                      <a:lnTo>
                        <a:pt x="154" y="17"/>
                      </a:lnTo>
                      <a:lnTo>
                        <a:pt x="155" y="17"/>
                      </a:lnTo>
                      <a:lnTo>
                        <a:pt x="156" y="17"/>
                      </a:lnTo>
                      <a:lnTo>
                        <a:pt x="157" y="17"/>
                      </a:lnTo>
                      <a:lnTo>
                        <a:pt x="158" y="17"/>
                      </a:lnTo>
                      <a:lnTo>
                        <a:pt x="159" y="17"/>
                      </a:lnTo>
                      <a:lnTo>
                        <a:pt x="160" y="17"/>
                      </a:lnTo>
                      <a:lnTo>
                        <a:pt x="161" y="18"/>
                      </a:lnTo>
                      <a:lnTo>
                        <a:pt x="162" y="18"/>
                      </a:lnTo>
                      <a:lnTo>
                        <a:pt x="163" y="19"/>
                      </a:lnTo>
                      <a:lnTo>
                        <a:pt x="164" y="19"/>
                      </a:lnTo>
                      <a:lnTo>
                        <a:pt x="165" y="20"/>
                      </a:lnTo>
                      <a:lnTo>
                        <a:pt x="165" y="20"/>
                      </a:lnTo>
                      <a:lnTo>
                        <a:pt x="166" y="21"/>
                      </a:lnTo>
                      <a:lnTo>
                        <a:pt x="166" y="21"/>
                      </a:lnTo>
                      <a:lnTo>
                        <a:pt x="166" y="22"/>
                      </a:lnTo>
                      <a:lnTo>
                        <a:pt x="165" y="24"/>
                      </a:lnTo>
                      <a:lnTo>
                        <a:pt x="164" y="26"/>
                      </a:lnTo>
                      <a:lnTo>
                        <a:pt x="164" y="28"/>
                      </a:lnTo>
                      <a:lnTo>
                        <a:pt x="163" y="30"/>
                      </a:lnTo>
                      <a:lnTo>
                        <a:pt x="163" y="31"/>
                      </a:lnTo>
                      <a:lnTo>
                        <a:pt x="163" y="32"/>
                      </a:lnTo>
                      <a:lnTo>
                        <a:pt x="163" y="33"/>
                      </a:lnTo>
                      <a:lnTo>
                        <a:pt x="162" y="35"/>
                      </a:lnTo>
                      <a:lnTo>
                        <a:pt x="162" y="36"/>
                      </a:lnTo>
                      <a:lnTo>
                        <a:pt x="162" y="37"/>
                      </a:lnTo>
                      <a:lnTo>
                        <a:pt x="163" y="39"/>
                      </a:lnTo>
                      <a:lnTo>
                        <a:pt x="163" y="40"/>
                      </a:lnTo>
                      <a:lnTo>
                        <a:pt x="163" y="42"/>
                      </a:lnTo>
                      <a:lnTo>
                        <a:pt x="163" y="42"/>
                      </a:lnTo>
                      <a:lnTo>
                        <a:pt x="163" y="43"/>
                      </a:lnTo>
                      <a:lnTo>
                        <a:pt x="164" y="43"/>
                      </a:lnTo>
                      <a:lnTo>
                        <a:pt x="164" y="44"/>
                      </a:lnTo>
                      <a:lnTo>
                        <a:pt x="165" y="45"/>
                      </a:lnTo>
                      <a:lnTo>
                        <a:pt x="166" y="46"/>
                      </a:lnTo>
                      <a:lnTo>
                        <a:pt x="166" y="46"/>
                      </a:lnTo>
                      <a:lnTo>
                        <a:pt x="166" y="47"/>
                      </a:lnTo>
                      <a:lnTo>
                        <a:pt x="167" y="47"/>
                      </a:lnTo>
                      <a:lnTo>
                        <a:pt x="167" y="48"/>
                      </a:lnTo>
                      <a:lnTo>
                        <a:pt x="167" y="48"/>
                      </a:lnTo>
                      <a:lnTo>
                        <a:pt x="167" y="49"/>
                      </a:lnTo>
                      <a:lnTo>
                        <a:pt x="167" y="49"/>
                      </a:lnTo>
                      <a:lnTo>
                        <a:pt x="166" y="50"/>
                      </a:lnTo>
                      <a:lnTo>
                        <a:pt x="166" y="51"/>
                      </a:lnTo>
                      <a:lnTo>
                        <a:pt x="165" y="51"/>
                      </a:lnTo>
                      <a:lnTo>
                        <a:pt x="164" y="52"/>
                      </a:lnTo>
                      <a:lnTo>
                        <a:pt x="164" y="53"/>
                      </a:lnTo>
                      <a:lnTo>
                        <a:pt x="163" y="54"/>
                      </a:lnTo>
                      <a:lnTo>
                        <a:pt x="163" y="54"/>
                      </a:lnTo>
                      <a:lnTo>
                        <a:pt x="163" y="55"/>
                      </a:lnTo>
                      <a:lnTo>
                        <a:pt x="162" y="56"/>
                      </a:lnTo>
                      <a:lnTo>
                        <a:pt x="162" y="58"/>
                      </a:lnTo>
                      <a:lnTo>
                        <a:pt x="161" y="59"/>
                      </a:lnTo>
                      <a:lnTo>
                        <a:pt x="161" y="61"/>
                      </a:lnTo>
                      <a:lnTo>
                        <a:pt x="161" y="62"/>
                      </a:lnTo>
                      <a:lnTo>
                        <a:pt x="161" y="64"/>
                      </a:lnTo>
                      <a:lnTo>
                        <a:pt x="161" y="66"/>
                      </a:lnTo>
                      <a:lnTo>
                        <a:pt x="161" y="68"/>
                      </a:lnTo>
                      <a:lnTo>
                        <a:pt x="161" y="70"/>
                      </a:lnTo>
                      <a:lnTo>
                        <a:pt x="161" y="72"/>
                      </a:lnTo>
                      <a:lnTo>
                        <a:pt x="161" y="75"/>
                      </a:lnTo>
                      <a:lnTo>
                        <a:pt x="161" y="77"/>
                      </a:lnTo>
                      <a:lnTo>
                        <a:pt x="161" y="80"/>
                      </a:lnTo>
                      <a:lnTo>
                        <a:pt x="163" y="81"/>
                      </a:lnTo>
                      <a:lnTo>
                        <a:pt x="164" y="82"/>
                      </a:lnTo>
                      <a:lnTo>
                        <a:pt x="165" y="83"/>
                      </a:lnTo>
                      <a:lnTo>
                        <a:pt x="167" y="84"/>
                      </a:lnTo>
                      <a:lnTo>
                        <a:pt x="168" y="84"/>
                      </a:lnTo>
                      <a:lnTo>
                        <a:pt x="170" y="85"/>
                      </a:lnTo>
                      <a:lnTo>
                        <a:pt x="173" y="87"/>
                      </a:lnTo>
                      <a:lnTo>
                        <a:pt x="174" y="87"/>
                      </a:lnTo>
                      <a:lnTo>
                        <a:pt x="176" y="88"/>
                      </a:lnTo>
                      <a:lnTo>
                        <a:pt x="177" y="89"/>
                      </a:lnTo>
                      <a:lnTo>
                        <a:pt x="179" y="90"/>
                      </a:lnTo>
                      <a:lnTo>
                        <a:pt x="180" y="91"/>
                      </a:lnTo>
                      <a:lnTo>
                        <a:pt x="181" y="92"/>
                      </a:lnTo>
                      <a:lnTo>
                        <a:pt x="182" y="94"/>
                      </a:lnTo>
                      <a:lnTo>
                        <a:pt x="183" y="95"/>
                      </a:lnTo>
                      <a:lnTo>
                        <a:pt x="183" y="96"/>
                      </a:lnTo>
                      <a:lnTo>
                        <a:pt x="183" y="97"/>
                      </a:lnTo>
                      <a:lnTo>
                        <a:pt x="183" y="99"/>
                      </a:lnTo>
                      <a:lnTo>
                        <a:pt x="183" y="101"/>
                      </a:lnTo>
                      <a:lnTo>
                        <a:pt x="183" y="103"/>
                      </a:lnTo>
                      <a:lnTo>
                        <a:pt x="183" y="104"/>
                      </a:lnTo>
                      <a:lnTo>
                        <a:pt x="183" y="105"/>
                      </a:lnTo>
                      <a:lnTo>
                        <a:pt x="183" y="106"/>
                      </a:lnTo>
                      <a:lnTo>
                        <a:pt x="183" y="107"/>
                      </a:lnTo>
                      <a:lnTo>
                        <a:pt x="182" y="108"/>
                      </a:lnTo>
                      <a:lnTo>
                        <a:pt x="182" y="109"/>
                      </a:lnTo>
                      <a:lnTo>
                        <a:pt x="182" y="109"/>
                      </a:lnTo>
                      <a:lnTo>
                        <a:pt x="181" y="110"/>
                      </a:lnTo>
                      <a:lnTo>
                        <a:pt x="180" y="110"/>
                      </a:lnTo>
                      <a:lnTo>
                        <a:pt x="179" y="110"/>
                      </a:lnTo>
                      <a:lnTo>
                        <a:pt x="178" y="110"/>
                      </a:lnTo>
                      <a:lnTo>
                        <a:pt x="177" y="109"/>
                      </a:lnTo>
                      <a:lnTo>
                        <a:pt x="175" y="109"/>
                      </a:lnTo>
                      <a:lnTo>
                        <a:pt x="174" y="108"/>
                      </a:lnTo>
                      <a:lnTo>
                        <a:pt x="172" y="107"/>
                      </a:lnTo>
                      <a:lnTo>
                        <a:pt x="171" y="107"/>
                      </a:lnTo>
                      <a:lnTo>
                        <a:pt x="169" y="106"/>
                      </a:lnTo>
                      <a:lnTo>
                        <a:pt x="168" y="105"/>
                      </a:lnTo>
                      <a:lnTo>
                        <a:pt x="167" y="103"/>
                      </a:lnTo>
                      <a:lnTo>
                        <a:pt x="166" y="102"/>
                      </a:lnTo>
                      <a:lnTo>
                        <a:pt x="165" y="101"/>
                      </a:lnTo>
                      <a:lnTo>
                        <a:pt x="164" y="100"/>
                      </a:lnTo>
                      <a:lnTo>
                        <a:pt x="162" y="97"/>
                      </a:lnTo>
                      <a:lnTo>
                        <a:pt x="161" y="96"/>
                      </a:lnTo>
                      <a:lnTo>
                        <a:pt x="160" y="95"/>
                      </a:lnTo>
                      <a:lnTo>
                        <a:pt x="159" y="95"/>
                      </a:lnTo>
                      <a:lnTo>
                        <a:pt x="159" y="95"/>
                      </a:lnTo>
                      <a:lnTo>
                        <a:pt x="158" y="95"/>
                      </a:lnTo>
                      <a:lnTo>
                        <a:pt x="158" y="96"/>
                      </a:lnTo>
                      <a:lnTo>
                        <a:pt x="158" y="96"/>
                      </a:lnTo>
                      <a:lnTo>
                        <a:pt x="158" y="97"/>
                      </a:lnTo>
                      <a:lnTo>
                        <a:pt x="157" y="98"/>
                      </a:lnTo>
                      <a:lnTo>
                        <a:pt x="157" y="98"/>
                      </a:lnTo>
                      <a:lnTo>
                        <a:pt x="157" y="99"/>
                      </a:lnTo>
                      <a:lnTo>
                        <a:pt x="156" y="99"/>
                      </a:lnTo>
                      <a:lnTo>
                        <a:pt x="156" y="100"/>
                      </a:lnTo>
                      <a:lnTo>
                        <a:pt x="156" y="100"/>
                      </a:lnTo>
                      <a:lnTo>
                        <a:pt x="155" y="100"/>
                      </a:lnTo>
                      <a:lnTo>
                        <a:pt x="155" y="100"/>
                      </a:lnTo>
                      <a:lnTo>
                        <a:pt x="151" y="99"/>
                      </a:lnTo>
                      <a:lnTo>
                        <a:pt x="148" y="98"/>
                      </a:lnTo>
                      <a:lnTo>
                        <a:pt x="146" y="97"/>
                      </a:lnTo>
                      <a:lnTo>
                        <a:pt x="144" y="96"/>
                      </a:lnTo>
                      <a:lnTo>
                        <a:pt x="143" y="96"/>
                      </a:lnTo>
                      <a:lnTo>
                        <a:pt x="141" y="95"/>
                      </a:lnTo>
                      <a:lnTo>
                        <a:pt x="139" y="96"/>
                      </a:lnTo>
                      <a:lnTo>
                        <a:pt x="136" y="97"/>
                      </a:lnTo>
                      <a:lnTo>
                        <a:pt x="135" y="97"/>
                      </a:lnTo>
                      <a:lnTo>
                        <a:pt x="134" y="97"/>
                      </a:lnTo>
                      <a:lnTo>
                        <a:pt x="132" y="98"/>
                      </a:lnTo>
                      <a:lnTo>
                        <a:pt x="131" y="98"/>
                      </a:lnTo>
                      <a:lnTo>
                        <a:pt x="129" y="98"/>
                      </a:lnTo>
                      <a:lnTo>
                        <a:pt x="128" y="98"/>
                      </a:lnTo>
                      <a:lnTo>
                        <a:pt x="126" y="98"/>
                      </a:lnTo>
                      <a:lnTo>
                        <a:pt x="125" y="98"/>
                      </a:lnTo>
                      <a:lnTo>
                        <a:pt x="123" y="98"/>
                      </a:lnTo>
                      <a:lnTo>
                        <a:pt x="121" y="98"/>
                      </a:lnTo>
                      <a:lnTo>
                        <a:pt x="120" y="98"/>
                      </a:lnTo>
                      <a:lnTo>
                        <a:pt x="118" y="98"/>
                      </a:lnTo>
                      <a:lnTo>
                        <a:pt x="118" y="97"/>
                      </a:lnTo>
                      <a:lnTo>
                        <a:pt x="117" y="97"/>
                      </a:lnTo>
                      <a:lnTo>
                        <a:pt x="117" y="96"/>
                      </a:lnTo>
                      <a:lnTo>
                        <a:pt x="117" y="95"/>
                      </a:lnTo>
                      <a:lnTo>
                        <a:pt x="116" y="95"/>
                      </a:lnTo>
                      <a:lnTo>
                        <a:pt x="116" y="94"/>
                      </a:lnTo>
                      <a:lnTo>
                        <a:pt x="116" y="93"/>
                      </a:lnTo>
                      <a:lnTo>
                        <a:pt x="116" y="93"/>
                      </a:lnTo>
                      <a:lnTo>
                        <a:pt x="116" y="92"/>
                      </a:lnTo>
                      <a:lnTo>
                        <a:pt x="116" y="91"/>
                      </a:lnTo>
                      <a:lnTo>
                        <a:pt x="117" y="91"/>
                      </a:lnTo>
                      <a:lnTo>
                        <a:pt x="117" y="91"/>
                      </a:lnTo>
                      <a:lnTo>
                        <a:pt x="117" y="91"/>
                      </a:lnTo>
                      <a:lnTo>
                        <a:pt x="117" y="91"/>
                      </a:lnTo>
                      <a:lnTo>
                        <a:pt x="118" y="90"/>
                      </a:lnTo>
                      <a:lnTo>
                        <a:pt x="118" y="90"/>
                      </a:lnTo>
                      <a:lnTo>
                        <a:pt x="118" y="89"/>
                      </a:lnTo>
                      <a:lnTo>
                        <a:pt x="118" y="89"/>
                      </a:lnTo>
                      <a:lnTo>
                        <a:pt x="118" y="88"/>
                      </a:lnTo>
                      <a:lnTo>
                        <a:pt x="118" y="87"/>
                      </a:lnTo>
                      <a:lnTo>
                        <a:pt x="118" y="85"/>
                      </a:lnTo>
                      <a:lnTo>
                        <a:pt x="118" y="83"/>
                      </a:lnTo>
                      <a:lnTo>
                        <a:pt x="118" y="82"/>
                      </a:lnTo>
                      <a:lnTo>
                        <a:pt x="118" y="81"/>
                      </a:lnTo>
                      <a:lnTo>
                        <a:pt x="118" y="81"/>
                      </a:lnTo>
                      <a:lnTo>
                        <a:pt x="118" y="81"/>
                      </a:lnTo>
                      <a:lnTo>
                        <a:pt x="118" y="80"/>
                      </a:lnTo>
                      <a:lnTo>
                        <a:pt x="117" y="80"/>
                      </a:lnTo>
                      <a:lnTo>
                        <a:pt x="117" y="80"/>
                      </a:lnTo>
                      <a:lnTo>
                        <a:pt x="117" y="80"/>
                      </a:lnTo>
                      <a:lnTo>
                        <a:pt x="116" y="80"/>
                      </a:lnTo>
                      <a:lnTo>
                        <a:pt x="116" y="77"/>
                      </a:lnTo>
                      <a:lnTo>
                        <a:pt x="116" y="76"/>
                      </a:lnTo>
                      <a:lnTo>
                        <a:pt x="116" y="75"/>
                      </a:lnTo>
                      <a:lnTo>
                        <a:pt x="116" y="74"/>
                      </a:lnTo>
                      <a:lnTo>
                        <a:pt x="116" y="73"/>
                      </a:lnTo>
                      <a:lnTo>
                        <a:pt x="116" y="72"/>
                      </a:lnTo>
                      <a:lnTo>
                        <a:pt x="116" y="71"/>
                      </a:lnTo>
                      <a:lnTo>
                        <a:pt x="116" y="70"/>
                      </a:lnTo>
                      <a:lnTo>
                        <a:pt x="115" y="70"/>
                      </a:lnTo>
                      <a:lnTo>
                        <a:pt x="115" y="69"/>
                      </a:lnTo>
                      <a:lnTo>
                        <a:pt x="114" y="68"/>
                      </a:lnTo>
                      <a:lnTo>
                        <a:pt x="114" y="68"/>
                      </a:lnTo>
                      <a:lnTo>
                        <a:pt x="113" y="67"/>
                      </a:lnTo>
                      <a:lnTo>
                        <a:pt x="112" y="67"/>
                      </a:lnTo>
                      <a:lnTo>
                        <a:pt x="111" y="67"/>
                      </a:lnTo>
                      <a:lnTo>
                        <a:pt x="111" y="66"/>
                      </a:lnTo>
                      <a:lnTo>
                        <a:pt x="111" y="66"/>
                      </a:lnTo>
                      <a:lnTo>
                        <a:pt x="111" y="65"/>
                      </a:lnTo>
                      <a:lnTo>
                        <a:pt x="111" y="65"/>
                      </a:lnTo>
                      <a:lnTo>
                        <a:pt x="111" y="65"/>
                      </a:lnTo>
                      <a:lnTo>
                        <a:pt x="110" y="65"/>
                      </a:lnTo>
                      <a:lnTo>
                        <a:pt x="110" y="65"/>
                      </a:lnTo>
                      <a:lnTo>
                        <a:pt x="110" y="65"/>
                      </a:lnTo>
                      <a:lnTo>
                        <a:pt x="109" y="65"/>
                      </a:lnTo>
                      <a:lnTo>
                        <a:pt x="108" y="65"/>
                      </a:lnTo>
                      <a:lnTo>
                        <a:pt x="107" y="64"/>
                      </a:lnTo>
                      <a:lnTo>
                        <a:pt x="106" y="64"/>
                      </a:lnTo>
                      <a:lnTo>
                        <a:pt x="105" y="64"/>
                      </a:lnTo>
                      <a:lnTo>
                        <a:pt x="104" y="63"/>
                      </a:lnTo>
                      <a:lnTo>
                        <a:pt x="104" y="63"/>
                      </a:lnTo>
                      <a:lnTo>
                        <a:pt x="103" y="63"/>
                      </a:lnTo>
                      <a:lnTo>
                        <a:pt x="103" y="63"/>
                      </a:lnTo>
                      <a:lnTo>
                        <a:pt x="102" y="63"/>
                      </a:lnTo>
                      <a:lnTo>
                        <a:pt x="101" y="64"/>
                      </a:lnTo>
                      <a:lnTo>
                        <a:pt x="101" y="64"/>
                      </a:lnTo>
                      <a:lnTo>
                        <a:pt x="100" y="64"/>
                      </a:lnTo>
                      <a:lnTo>
                        <a:pt x="100" y="65"/>
                      </a:lnTo>
                      <a:lnTo>
                        <a:pt x="99" y="65"/>
                      </a:lnTo>
                      <a:lnTo>
                        <a:pt x="99" y="65"/>
                      </a:lnTo>
                      <a:lnTo>
                        <a:pt x="99" y="65"/>
                      </a:lnTo>
                      <a:lnTo>
                        <a:pt x="98" y="65"/>
                      </a:lnTo>
                      <a:lnTo>
                        <a:pt x="98" y="65"/>
                      </a:lnTo>
                      <a:lnTo>
                        <a:pt x="98" y="66"/>
                      </a:lnTo>
                      <a:lnTo>
                        <a:pt x="98" y="66"/>
                      </a:lnTo>
                      <a:lnTo>
                        <a:pt x="98" y="67"/>
                      </a:lnTo>
                      <a:lnTo>
                        <a:pt x="97" y="67"/>
                      </a:lnTo>
                      <a:lnTo>
                        <a:pt x="96" y="67"/>
                      </a:lnTo>
                      <a:lnTo>
                        <a:pt x="96" y="67"/>
                      </a:lnTo>
                      <a:lnTo>
                        <a:pt x="95" y="67"/>
                      </a:lnTo>
                      <a:lnTo>
                        <a:pt x="95" y="66"/>
                      </a:lnTo>
                      <a:lnTo>
                        <a:pt x="95" y="66"/>
                      </a:lnTo>
                      <a:lnTo>
                        <a:pt x="95" y="65"/>
                      </a:lnTo>
                      <a:lnTo>
                        <a:pt x="94" y="65"/>
                      </a:lnTo>
                      <a:lnTo>
                        <a:pt x="94" y="65"/>
                      </a:lnTo>
                      <a:lnTo>
                        <a:pt x="94" y="65"/>
                      </a:lnTo>
                      <a:lnTo>
                        <a:pt x="93" y="65"/>
                      </a:lnTo>
                      <a:lnTo>
                        <a:pt x="93" y="65"/>
                      </a:lnTo>
                      <a:lnTo>
                        <a:pt x="93" y="65"/>
                      </a:lnTo>
                      <a:lnTo>
                        <a:pt x="92" y="65"/>
                      </a:lnTo>
                      <a:lnTo>
                        <a:pt x="92" y="64"/>
                      </a:lnTo>
                      <a:lnTo>
                        <a:pt x="91" y="64"/>
                      </a:lnTo>
                      <a:lnTo>
                        <a:pt x="91" y="64"/>
                      </a:lnTo>
                      <a:lnTo>
                        <a:pt x="90" y="63"/>
                      </a:lnTo>
                      <a:lnTo>
                        <a:pt x="90" y="63"/>
                      </a:lnTo>
                      <a:lnTo>
                        <a:pt x="90" y="63"/>
                      </a:lnTo>
                      <a:lnTo>
                        <a:pt x="90" y="62"/>
                      </a:lnTo>
                      <a:lnTo>
                        <a:pt x="89" y="62"/>
                      </a:lnTo>
                      <a:lnTo>
                        <a:pt x="89" y="62"/>
                      </a:lnTo>
                      <a:lnTo>
                        <a:pt x="89" y="62"/>
                      </a:lnTo>
                      <a:lnTo>
                        <a:pt x="89" y="62"/>
                      </a:lnTo>
                      <a:lnTo>
                        <a:pt x="88" y="62"/>
                      </a:lnTo>
                      <a:lnTo>
                        <a:pt x="88" y="62"/>
                      </a:lnTo>
                      <a:lnTo>
                        <a:pt x="88" y="61"/>
                      </a:lnTo>
                      <a:lnTo>
                        <a:pt x="88" y="60"/>
                      </a:lnTo>
                      <a:lnTo>
                        <a:pt x="87" y="60"/>
                      </a:lnTo>
                      <a:lnTo>
                        <a:pt x="87" y="59"/>
                      </a:lnTo>
                      <a:lnTo>
                        <a:pt x="86" y="59"/>
                      </a:lnTo>
                      <a:lnTo>
                        <a:pt x="86" y="59"/>
                      </a:lnTo>
                      <a:lnTo>
                        <a:pt x="85" y="59"/>
                      </a:lnTo>
                      <a:lnTo>
                        <a:pt x="85" y="58"/>
                      </a:lnTo>
                      <a:lnTo>
                        <a:pt x="85" y="58"/>
                      </a:lnTo>
                      <a:lnTo>
                        <a:pt x="85" y="58"/>
                      </a:lnTo>
                      <a:lnTo>
                        <a:pt x="85" y="57"/>
                      </a:lnTo>
                      <a:lnTo>
                        <a:pt x="84" y="57"/>
                      </a:lnTo>
                      <a:lnTo>
                        <a:pt x="84" y="57"/>
                      </a:lnTo>
                      <a:lnTo>
                        <a:pt x="84" y="57"/>
                      </a:lnTo>
                      <a:lnTo>
                        <a:pt x="83" y="57"/>
                      </a:lnTo>
                      <a:lnTo>
                        <a:pt x="83" y="57"/>
                      </a:lnTo>
                      <a:lnTo>
                        <a:pt x="83" y="57"/>
                      </a:lnTo>
                      <a:lnTo>
                        <a:pt x="82" y="57"/>
                      </a:lnTo>
                      <a:lnTo>
                        <a:pt x="82" y="57"/>
                      </a:lnTo>
                      <a:lnTo>
                        <a:pt x="81" y="57"/>
                      </a:lnTo>
                      <a:lnTo>
                        <a:pt x="82" y="56"/>
                      </a:lnTo>
                      <a:lnTo>
                        <a:pt x="81" y="56"/>
                      </a:lnTo>
                      <a:lnTo>
                        <a:pt x="81" y="55"/>
                      </a:lnTo>
                      <a:lnTo>
                        <a:pt x="81" y="55"/>
                      </a:lnTo>
                      <a:lnTo>
                        <a:pt x="81" y="55"/>
                      </a:lnTo>
                      <a:lnTo>
                        <a:pt x="80" y="55"/>
                      </a:lnTo>
                      <a:lnTo>
                        <a:pt x="80" y="55"/>
                      </a:lnTo>
                      <a:lnTo>
                        <a:pt x="80" y="55"/>
                      </a:lnTo>
                      <a:lnTo>
                        <a:pt x="78" y="55"/>
                      </a:lnTo>
                      <a:lnTo>
                        <a:pt x="76" y="55"/>
                      </a:lnTo>
                      <a:lnTo>
                        <a:pt x="74" y="55"/>
                      </a:lnTo>
                      <a:lnTo>
                        <a:pt x="71" y="55"/>
                      </a:lnTo>
                      <a:lnTo>
                        <a:pt x="71" y="55"/>
                      </a:lnTo>
                      <a:lnTo>
                        <a:pt x="71" y="55"/>
                      </a:lnTo>
                      <a:lnTo>
                        <a:pt x="70" y="55"/>
                      </a:lnTo>
                      <a:lnTo>
                        <a:pt x="70" y="55"/>
                      </a:lnTo>
                      <a:lnTo>
                        <a:pt x="70" y="55"/>
                      </a:lnTo>
                      <a:lnTo>
                        <a:pt x="70" y="56"/>
                      </a:lnTo>
                      <a:lnTo>
                        <a:pt x="70" y="56"/>
                      </a:lnTo>
                      <a:lnTo>
                        <a:pt x="70" y="57"/>
                      </a:lnTo>
                      <a:lnTo>
                        <a:pt x="69" y="56"/>
                      </a:lnTo>
                      <a:lnTo>
                        <a:pt x="68" y="56"/>
                      </a:lnTo>
                      <a:lnTo>
                        <a:pt x="68" y="56"/>
                      </a:lnTo>
                      <a:lnTo>
                        <a:pt x="67" y="56"/>
                      </a:lnTo>
                      <a:lnTo>
                        <a:pt x="67" y="56"/>
                      </a:lnTo>
                      <a:lnTo>
                        <a:pt x="66" y="57"/>
                      </a:lnTo>
                      <a:lnTo>
                        <a:pt x="65" y="57"/>
                      </a:lnTo>
                      <a:lnTo>
                        <a:pt x="65" y="58"/>
                      </a:lnTo>
                      <a:lnTo>
                        <a:pt x="64" y="58"/>
                      </a:lnTo>
                      <a:lnTo>
                        <a:pt x="64" y="58"/>
                      </a:lnTo>
                      <a:lnTo>
                        <a:pt x="63" y="58"/>
                      </a:lnTo>
                      <a:lnTo>
                        <a:pt x="63" y="58"/>
                      </a:lnTo>
                      <a:lnTo>
                        <a:pt x="62" y="58"/>
                      </a:lnTo>
                      <a:lnTo>
                        <a:pt x="61" y="58"/>
                      </a:lnTo>
                      <a:lnTo>
                        <a:pt x="61" y="58"/>
                      </a:lnTo>
                      <a:lnTo>
                        <a:pt x="61" y="58"/>
                      </a:lnTo>
                      <a:lnTo>
                        <a:pt x="60" y="58"/>
                      </a:lnTo>
                      <a:lnTo>
                        <a:pt x="60" y="59"/>
                      </a:lnTo>
                      <a:lnTo>
                        <a:pt x="60" y="59"/>
                      </a:lnTo>
                      <a:lnTo>
                        <a:pt x="60" y="59"/>
                      </a:lnTo>
                      <a:lnTo>
                        <a:pt x="60" y="60"/>
                      </a:lnTo>
                      <a:lnTo>
                        <a:pt x="60" y="60"/>
                      </a:lnTo>
                      <a:lnTo>
                        <a:pt x="59" y="60"/>
                      </a:lnTo>
                      <a:lnTo>
                        <a:pt x="58" y="60"/>
                      </a:lnTo>
                      <a:lnTo>
                        <a:pt x="57" y="60"/>
                      </a:lnTo>
                      <a:lnTo>
                        <a:pt x="56" y="60"/>
                      </a:lnTo>
                      <a:lnTo>
                        <a:pt x="56" y="60"/>
                      </a:lnTo>
                      <a:lnTo>
                        <a:pt x="56" y="60"/>
                      </a:lnTo>
                      <a:lnTo>
                        <a:pt x="55" y="60"/>
                      </a:lnTo>
                      <a:lnTo>
                        <a:pt x="55" y="60"/>
                      </a:lnTo>
                      <a:lnTo>
                        <a:pt x="55" y="60"/>
                      </a:lnTo>
                      <a:lnTo>
                        <a:pt x="55" y="61"/>
                      </a:lnTo>
                      <a:lnTo>
                        <a:pt x="55" y="61"/>
                      </a:lnTo>
                      <a:lnTo>
                        <a:pt x="55" y="62"/>
                      </a:lnTo>
                      <a:lnTo>
                        <a:pt x="54" y="62"/>
                      </a:lnTo>
                      <a:lnTo>
                        <a:pt x="53" y="62"/>
                      </a:lnTo>
                      <a:lnTo>
                        <a:pt x="52" y="62"/>
                      </a:lnTo>
                      <a:lnTo>
                        <a:pt x="51" y="62"/>
                      </a:lnTo>
                      <a:lnTo>
                        <a:pt x="51" y="61"/>
                      </a:lnTo>
                      <a:lnTo>
                        <a:pt x="51" y="61"/>
                      </a:lnTo>
                      <a:lnTo>
                        <a:pt x="50" y="62"/>
                      </a:lnTo>
                      <a:lnTo>
                        <a:pt x="50" y="62"/>
                      </a:lnTo>
                      <a:lnTo>
                        <a:pt x="50" y="62"/>
                      </a:lnTo>
                      <a:lnTo>
                        <a:pt x="50" y="62"/>
                      </a:lnTo>
                      <a:lnTo>
                        <a:pt x="50" y="63"/>
                      </a:lnTo>
                      <a:lnTo>
                        <a:pt x="50" y="63"/>
                      </a:lnTo>
                      <a:lnTo>
                        <a:pt x="49" y="64"/>
                      </a:lnTo>
                      <a:lnTo>
                        <a:pt x="48" y="64"/>
                      </a:lnTo>
                      <a:lnTo>
                        <a:pt x="46" y="64"/>
                      </a:lnTo>
                      <a:lnTo>
                        <a:pt x="45" y="65"/>
                      </a:lnTo>
                      <a:lnTo>
                        <a:pt x="43" y="65"/>
                      </a:lnTo>
                      <a:lnTo>
                        <a:pt x="42" y="65"/>
                      </a:lnTo>
                      <a:lnTo>
                        <a:pt x="39" y="65"/>
                      </a:lnTo>
                      <a:lnTo>
                        <a:pt x="36" y="65"/>
                      </a:lnTo>
                      <a:lnTo>
                        <a:pt x="35" y="65"/>
                      </a:lnTo>
                      <a:lnTo>
                        <a:pt x="33" y="65"/>
                      </a:lnTo>
                      <a:lnTo>
                        <a:pt x="32" y="65"/>
                      </a:lnTo>
                      <a:lnTo>
                        <a:pt x="30" y="66"/>
                      </a:lnTo>
                      <a:lnTo>
                        <a:pt x="29" y="66"/>
                      </a:lnTo>
                      <a:lnTo>
                        <a:pt x="28" y="67"/>
                      </a:lnTo>
                      <a:lnTo>
                        <a:pt x="28" y="66"/>
                      </a:lnTo>
                      <a:lnTo>
                        <a:pt x="28" y="65"/>
                      </a:lnTo>
                      <a:lnTo>
                        <a:pt x="27" y="65"/>
                      </a:lnTo>
                      <a:lnTo>
                        <a:pt x="27" y="64"/>
                      </a:lnTo>
                      <a:lnTo>
                        <a:pt x="26" y="64"/>
                      </a:lnTo>
                      <a:lnTo>
                        <a:pt x="26" y="64"/>
                      </a:lnTo>
                      <a:lnTo>
                        <a:pt x="25" y="64"/>
                      </a:lnTo>
                      <a:lnTo>
                        <a:pt x="25" y="63"/>
                      </a:lnTo>
                      <a:lnTo>
                        <a:pt x="24" y="63"/>
                      </a:lnTo>
                      <a:lnTo>
                        <a:pt x="23" y="62"/>
                      </a:lnTo>
                      <a:lnTo>
                        <a:pt x="22" y="62"/>
                      </a:lnTo>
                      <a:lnTo>
                        <a:pt x="21" y="61"/>
                      </a:lnTo>
                      <a:lnTo>
                        <a:pt x="21" y="61"/>
                      </a:lnTo>
                      <a:lnTo>
                        <a:pt x="20" y="60"/>
                      </a:lnTo>
                      <a:lnTo>
                        <a:pt x="20" y="60"/>
                      </a:lnTo>
                      <a:lnTo>
                        <a:pt x="20" y="59"/>
                      </a:lnTo>
                      <a:lnTo>
                        <a:pt x="20" y="59"/>
                      </a:lnTo>
                      <a:lnTo>
                        <a:pt x="20" y="58"/>
                      </a:lnTo>
                      <a:lnTo>
                        <a:pt x="20" y="57"/>
                      </a:lnTo>
                      <a:lnTo>
                        <a:pt x="20" y="57"/>
                      </a:lnTo>
                      <a:lnTo>
                        <a:pt x="21" y="57"/>
                      </a:lnTo>
                      <a:lnTo>
                        <a:pt x="21" y="57"/>
                      </a:lnTo>
                      <a:lnTo>
                        <a:pt x="22" y="57"/>
                      </a:lnTo>
                      <a:lnTo>
                        <a:pt x="23" y="58"/>
                      </a:lnTo>
                      <a:lnTo>
                        <a:pt x="24" y="58"/>
                      </a:lnTo>
                      <a:lnTo>
                        <a:pt x="24" y="58"/>
                      </a:lnTo>
                      <a:lnTo>
                        <a:pt x="25" y="59"/>
                      </a:lnTo>
                      <a:lnTo>
                        <a:pt x="26" y="59"/>
                      </a:lnTo>
                      <a:lnTo>
                        <a:pt x="26" y="60"/>
                      </a:lnTo>
                      <a:lnTo>
                        <a:pt x="27" y="60"/>
                      </a:lnTo>
                      <a:lnTo>
                        <a:pt x="28" y="60"/>
                      </a:lnTo>
                      <a:lnTo>
                        <a:pt x="28" y="60"/>
                      </a:lnTo>
                      <a:lnTo>
                        <a:pt x="29" y="60"/>
                      </a:lnTo>
                      <a:lnTo>
                        <a:pt x="29" y="60"/>
                      </a:lnTo>
                      <a:lnTo>
                        <a:pt x="29" y="60"/>
                      </a:lnTo>
                      <a:lnTo>
                        <a:pt x="30" y="60"/>
                      </a:lnTo>
                      <a:lnTo>
                        <a:pt x="30" y="59"/>
                      </a:lnTo>
                      <a:lnTo>
                        <a:pt x="31" y="59"/>
                      </a:lnTo>
                      <a:lnTo>
                        <a:pt x="31" y="59"/>
                      </a:lnTo>
                      <a:lnTo>
                        <a:pt x="31" y="58"/>
                      </a:lnTo>
                      <a:lnTo>
                        <a:pt x="31" y="57"/>
                      </a:lnTo>
                      <a:lnTo>
                        <a:pt x="31" y="56"/>
                      </a:lnTo>
                      <a:lnTo>
                        <a:pt x="31" y="55"/>
                      </a:lnTo>
                      <a:lnTo>
                        <a:pt x="31" y="54"/>
                      </a:lnTo>
                      <a:lnTo>
                        <a:pt x="31" y="53"/>
                      </a:lnTo>
                      <a:lnTo>
                        <a:pt x="30" y="52"/>
                      </a:lnTo>
                      <a:lnTo>
                        <a:pt x="29" y="51"/>
                      </a:lnTo>
                      <a:lnTo>
                        <a:pt x="29" y="50"/>
                      </a:lnTo>
                      <a:lnTo>
                        <a:pt x="29" y="49"/>
                      </a:lnTo>
                      <a:lnTo>
                        <a:pt x="28" y="49"/>
                      </a:lnTo>
                      <a:lnTo>
                        <a:pt x="28" y="48"/>
                      </a:lnTo>
                      <a:lnTo>
                        <a:pt x="28" y="47"/>
                      </a:lnTo>
                      <a:lnTo>
                        <a:pt x="28" y="46"/>
                      </a:lnTo>
                      <a:lnTo>
                        <a:pt x="28" y="44"/>
                      </a:lnTo>
                      <a:lnTo>
                        <a:pt x="28" y="44"/>
                      </a:lnTo>
                      <a:lnTo>
                        <a:pt x="28" y="43"/>
                      </a:lnTo>
                      <a:lnTo>
                        <a:pt x="28" y="43"/>
                      </a:lnTo>
                      <a:lnTo>
                        <a:pt x="28" y="42"/>
                      </a:lnTo>
                      <a:lnTo>
                        <a:pt x="28" y="42"/>
                      </a:lnTo>
                      <a:lnTo>
                        <a:pt x="28" y="42"/>
                      </a:lnTo>
                      <a:lnTo>
                        <a:pt x="27" y="42"/>
                      </a:lnTo>
                      <a:lnTo>
                        <a:pt x="27" y="42"/>
                      </a:lnTo>
                      <a:lnTo>
                        <a:pt x="27" y="42"/>
                      </a:lnTo>
                      <a:lnTo>
                        <a:pt x="26" y="42"/>
                      </a:lnTo>
                      <a:lnTo>
                        <a:pt x="26" y="40"/>
                      </a:lnTo>
                      <a:lnTo>
                        <a:pt x="26" y="38"/>
                      </a:lnTo>
                      <a:lnTo>
                        <a:pt x="26" y="37"/>
                      </a:lnTo>
                      <a:lnTo>
                        <a:pt x="26" y="35"/>
                      </a:lnTo>
                      <a:lnTo>
                        <a:pt x="26" y="34"/>
                      </a:lnTo>
                      <a:lnTo>
                        <a:pt x="26" y="34"/>
                      </a:lnTo>
                      <a:lnTo>
                        <a:pt x="26" y="33"/>
                      </a:lnTo>
                      <a:lnTo>
                        <a:pt x="25" y="33"/>
                      </a:lnTo>
                      <a:lnTo>
                        <a:pt x="25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3" y="32"/>
                      </a:lnTo>
                      <a:lnTo>
                        <a:pt x="23" y="30"/>
                      </a:lnTo>
                      <a:lnTo>
                        <a:pt x="23" y="29"/>
                      </a:lnTo>
                      <a:lnTo>
                        <a:pt x="23" y="28"/>
                      </a:lnTo>
                      <a:lnTo>
                        <a:pt x="23" y="27"/>
                      </a:lnTo>
                      <a:lnTo>
                        <a:pt x="23" y="26"/>
                      </a:lnTo>
                      <a:lnTo>
                        <a:pt x="22" y="25"/>
                      </a:lnTo>
                      <a:lnTo>
                        <a:pt x="22" y="24"/>
                      </a:lnTo>
                      <a:lnTo>
                        <a:pt x="21" y="23"/>
                      </a:lnTo>
                      <a:lnTo>
                        <a:pt x="21" y="23"/>
                      </a:lnTo>
                      <a:lnTo>
                        <a:pt x="20" y="22"/>
                      </a:lnTo>
                      <a:lnTo>
                        <a:pt x="19" y="22"/>
                      </a:lnTo>
                      <a:lnTo>
                        <a:pt x="18" y="21"/>
                      </a:lnTo>
                      <a:lnTo>
                        <a:pt x="18" y="21"/>
                      </a:lnTo>
                      <a:lnTo>
                        <a:pt x="17" y="20"/>
                      </a:lnTo>
                      <a:lnTo>
                        <a:pt x="16" y="20"/>
                      </a:lnTo>
                      <a:lnTo>
                        <a:pt x="15" y="20"/>
                      </a:lnTo>
                      <a:lnTo>
                        <a:pt x="15" y="20"/>
                      </a:lnTo>
                      <a:lnTo>
                        <a:pt x="15" y="19"/>
                      </a:lnTo>
                      <a:lnTo>
                        <a:pt x="14" y="19"/>
                      </a:lnTo>
                      <a:lnTo>
                        <a:pt x="14" y="19"/>
                      </a:lnTo>
                      <a:lnTo>
                        <a:pt x="14" y="19"/>
                      </a:lnTo>
                      <a:lnTo>
                        <a:pt x="13" y="19"/>
                      </a:lnTo>
                      <a:lnTo>
                        <a:pt x="13" y="18"/>
                      </a:lnTo>
                      <a:lnTo>
                        <a:pt x="12" y="18"/>
                      </a:lnTo>
                      <a:lnTo>
                        <a:pt x="11" y="18"/>
                      </a:lnTo>
                      <a:lnTo>
                        <a:pt x="11" y="18"/>
                      </a:lnTo>
                      <a:lnTo>
                        <a:pt x="11" y="17"/>
                      </a:lnTo>
                      <a:lnTo>
                        <a:pt x="10" y="17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9" y="16"/>
                      </a:lnTo>
                      <a:lnTo>
                        <a:pt x="9" y="16"/>
                      </a:lnTo>
                      <a:lnTo>
                        <a:pt x="9" y="16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16"/>
                      </a:lnTo>
                      <a:lnTo>
                        <a:pt x="6" y="16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4" y="17"/>
                      </a:lnTo>
                      <a:lnTo>
                        <a:pt x="3" y="17"/>
                      </a:lnTo>
                      <a:lnTo>
                        <a:pt x="3" y="17"/>
                      </a:lnTo>
                      <a:lnTo>
                        <a:pt x="2" y="17"/>
                      </a:lnTo>
                      <a:lnTo>
                        <a:pt x="2" y="17"/>
                      </a:lnTo>
                      <a:lnTo>
                        <a:pt x="2" y="17"/>
                      </a:lnTo>
                      <a:lnTo>
                        <a:pt x="2" y="17"/>
                      </a:lnTo>
                      <a:lnTo>
                        <a:pt x="2" y="17"/>
                      </a:lnTo>
                      <a:lnTo>
                        <a:pt x="2" y="16"/>
                      </a:lnTo>
                      <a:lnTo>
                        <a:pt x="2" y="15"/>
                      </a:lnTo>
                      <a:lnTo>
                        <a:pt x="2" y="14"/>
                      </a:lnTo>
                      <a:lnTo>
                        <a:pt x="1" y="13"/>
                      </a:lnTo>
                      <a:lnTo>
                        <a:pt x="1" y="13"/>
                      </a:lnTo>
                      <a:lnTo>
                        <a:pt x="1" y="12"/>
                      </a:lnTo>
                      <a:lnTo>
                        <a:pt x="1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3" y="5"/>
                      </a:lnTo>
                      <a:lnTo>
                        <a:pt x="13" y="5"/>
                      </a:lnTo>
                      <a:lnTo>
                        <a:pt x="13" y="6"/>
                      </a:lnTo>
                      <a:lnTo>
                        <a:pt x="13" y="6"/>
                      </a:lnTo>
                      <a:lnTo>
                        <a:pt x="14" y="6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15" y="7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8" y="7"/>
                      </a:lnTo>
                      <a:lnTo>
                        <a:pt x="19" y="7"/>
                      </a:lnTo>
                      <a:lnTo>
                        <a:pt x="20" y="6"/>
                      </a:lnTo>
                      <a:lnTo>
                        <a:pt x="20" y="6"/>
                      </a:lnTo>
                      <a:lnTo>
                        <a:pt x="21" y="6"/>
                      </a:lnTo>
                      <a:lnTo>
                        <a:pt x="21" y="7"/>
                      </a:lnTo>
                      <a:lnTo>
                        <a:pt x="23" y="6"/>
                      </a:lnTo>
                      <a:lnTo>
                        <a:pt x="25" y="6"/>
                      </a:lnTo>
                      <a:lnTo>
                        <a:pt x="26" y="6"/>
                      </a:lnTo>
                      <a:lnTo>
                        <a:pt x="27" y="6"/>
                      </a:lnTo>
                      <a:lnTo>
                        <a:pt x="29" y="7"/>
                      </a:lnTo>
                      <a:lnTo>
                        <a:pt x="30" y="7"/>
                      </a:lnTo>
                      <a:lnTo>
                        <a:pt x="31" y="7"/>
                      </a:lnTo>
                      <a:lnTo>
                        <a:pt x="32" y="7"/>
                      </a:lnTo>
                      <a:lnTo>
                        <a:pt x="34" y="8"/>
                      </a:lnTo>
                      <a:lnTo>
                        <a:pt x="36" y="9"/>
                      </a:lnTo>
                      <a:lnTo>
                        <a:pt x="38" y="10"/>
                      </a:lnTo>
                      <a:lnTo>
                        <a:pt x="40" y="11"/>
                      </a:lnTo>
                      <a:lnTo>
                        <a:pt x="42" y="11"/>
                      </a:lnTo>
                      <a:lnTo>
                        <a:pt x="44" y="12"/>
                      </a:lnTo>
                      <a:lnTo>
                        <a:pt x="46" y="13"/>
                      </a:lnTo>
                      <a:lnTo>
                        <a:pt x="48" y="14"/>
                      </a:lnTo>
                      <a:lnTo>
                        <a:pt x="49" y="14"/>
                      </a:lnTo>
                      <a:lnTo>
                        <a:pt x="50" y="14"/>
                      </a:lnTo>
                      <a:lnTo>
                        <a:pt x="51" y="15"/>
                      </a:lnTo>
                      <a:lnTo>
                        <a:pt x="53" y="15"/>
                      </a:lnTo>
                      <a:lnTo>
                        <a:pt x="54" y="15"/>
                      </a:lnTo>
                      <a:lnTo>
                        <a:pt x="55" y="15"/>
                      </a:lnTo>
                      <a:lnTo>
                        <a:pt x="56" y="15"/>
                      </a:lnTo>
                      <a:lnTo>
                        <a:pt x="58" y="15"/>
                      </a:lnTo>
                      <a:lnTo>
                        <a:pt x="59" y="15"/>
                      </a:lnTo>
                      <a:lnTo>
                        <a:pt x="60" y="14"/>
                      </a:lnTo>
                      <a:lnTo>
                        <a:pt x="61" y="14"/>
                      </a:lnTo>
                      <a:lnTo>
                        <a:pt x="61" y="14"/>
                      </a:lnTo>
                      <a:lnTo>
                        <a:pt x="62" y="13"/>
                      </a:lnTo>
                      <a:lnTo>
                        <a:pt x="63" y="13"/>
                      </a:lnTo>
                      <a:lnTo>
                        <a:pt x="64" y="12"/>
                      </a:lnTo>
                      <a:lnTo>
                        <a:pt x="65" y="10"/>
                      </a:lnTo>
                      <a:lnTo>
                        <a:pt x="65" y="10"/>
                      </a:lnTo>
                      <a:lnTo>
                        <a:pt x="66" y="9"/>
                      </a:lnTo>
                      <a:lnTo>
                        <a:pt x="67" y="9"/>
                      </a:lnTo>
                      <a:lnTo>
                        <a:pt x="68" y="9"/>
                      </a:lnTo>
                      <a:lnTo>
                        <a:pt x="69" y="8"/>
                      </a:lnTo>
                      <a:lnTo>
                        <a:pt x="70" y="8"/>
                      </a:lnTo>
                      <a:lnTo>
                        <a:pt x="73" y="8"/>
                      </a:lnTo>
                      <a:lnTo>
                        <a:pt x="76" y="8"/>
                      </a:lnTo>
                      <a:lnTo>
                        <a:pt x="78" y="8"/>
                      </a:lnTo>
                      <a:lnTo>
                        <a:pt x="81" y="8"/>
                      </a:lnTo>
                      <a:lnTo>
                        <a:pt x="82" y="7"/>
                      </a:lnTo>
                      <a:lnTo>
                        <a:pt x="83" y="7"/>
                      </a:lnTo>
                      <a:lnTo>
                        <a:pt x="84" y="6"/>
                      </a:lnTo>
                      <a:lnTo>
                        <a:pt x="84" y="6"/>
                      </a:lnTo>
                      <a:lnTo>
                        <a:pt x="85" y="5"/>
                      </a:lnTo>
                      <a:lnTo>
                        <a:pt x="86" y="5"/>
                      </a:lnTo>
                      <a:lnTo>
                        <a:pt x="87" y="4"/>
                      </a:lnTo>
                      <a:lnTo>
                        <a:pt x="88" y="4"/>
                      </a:lnTo>
                      <a:lnTo>
                        <a:pt x="90" y="3"/>
                      </a:lnTo>
                      <a:lnTo>
                        <a:pt x="91" y="3"/>
                      </a:lnTo>
                      <a:lnTo>
                        <a:pt x="92" y="3"/>
                      </a:lnTo>
                      <a:lnTo>
                        <a:pt x="94" y="3"/>
                      </a:lnTo>
                      <a:lnTo>
                        <a:pt x="95" y="3"/>
                      </a:lnTo>
                      <a:lnTo>
                        <a:pt x="97" y="3"/>
                      </a:lnTo>
                      <a:lnTo>
                        <a:pt x="98" y="3"/>
                      </a:lnTo>
                      <a:lnTo>
                        <a:pt x="100" y="3"/>
                      </a:lnTo>
                      <a:lnTo>
                        <a:pt x="100" y="4"/>
                      </a:lnTo>
                      <a:lnTo>
                        <a:pt x="100" y="4"/>
                      </a:lnTo>
                      <a:lnTo>
                        <a:pt x="100" y="4"/>
                      </a:lnTo>
                      <a:lnTo>
                        <a:pt x="100" y="5"/>
                      </a:lnTo>
                      <a:lnTo>
                        <a:pt x="100" y="5"/>
                      </a:lnTo>
                      <a:lnTo>
                        <a:pt x="101" y="5"/>
                      </a:lnTo>
                      <a:lnTo>
                        <a:pt x="101" y="5"/>
                      </a:lnTo>
                      <a:lnTo>
                        <a:pt x="101" y="5"/>
                      </a:lnTo>
                      <a:lnTo>
                        <a:pt x="102" y="5"/>
                      </a:lnTo>
                      <a:lnTo>
                        <a:pt x="103" y="6"/>
                      </a:lnTo>
                      <a:lnTo>
                        <a:pt x="104" y="6"/>
                      </a:lnTo>
                      <a:lnTo>
                        <a:pt x="105" y="7"/>
                      </a:lnTo>
                      <a:lnTo>
                        <a:pt x="106" y="8"/>
                      </a:lnTo>
                      <a:lnTo>
                        <a:pt x="107" y="10"/>
                      </a:lnTo>
                      <a:lnTo>
                        <a:pt x="108" y="11"/>
                      </a:lnTo>
                      <a:lnTo>
                        <a:pt x="110" y="13"/>
                      </a:lnTo>
                      <a:lnTo>
                        <a:pt x="110" y="13"/>
                      </a:lnTo>
                      <a:lnTo>
                        <a:pt x="111" y="14"/>
                      </a:lnTo>
                      <a:lnTo>
                        <a:pt x="112" y="14"/>
                      </a:lnTo>
                      <a:lnTo>
                        <a:pt x="113" y="15"/>
                      </a:lnTo>
                      <a:lnTo>
                        <a:pt x="113" y="15"/>
                      </a:lnTo>
                      <a:lnTo>
                        <a:pt x="113" y="15"/>
                      </a:lnTo>
                      <a:lnTo>
                        <a:pt x="113" y="16"/>
                      </a:lnTo>
                      <a:lnTo>
                        <a:pt x="113" y="16"/>
                      </a:lnTo>
                      <a:lnTo>
                        <a:pt x="114" y="16"/>
                      </a:lnTo>
                      <a:lnTo>
                        <a:pt x="114" y="16"/>
                      </a:lnTo>
                      <a:lnTo>
                        <a:pt x="114" y="16"/>
                      </a:lnTo>
                      <a:lnTo>
                        <a:pt x="114" y="16"/>
                      </a:lnTo>
                      <a:lnTo>
                        <a:pt x="115" y="16"/>
                      </a:lnTo>
                      <a:lnTo>
                        <a:pt x="115" y="15"/>
                      </a:lnTo>
                      <a:lnTo>
                        <a:pt x="115" y="15"/>
                      </a:lnTo>
                      <a:lnTo>
                        <a:pt x="116" y="13"/>
                      </a:lnTo>
                      <a:lnTo>
                        <a:pt x="118" y="11"/>
                      </a:lnTo>
                      <a:lnTo>
                        <a:pt x="120" y="9"/>
                      </a:lnTo>
                      <a:lnTo>
                        <a:pt x="121" y="7"/>
                      </a:lnTo>
                      <a:lnTo>
                        <a:pt x="122" y="7"/>
                      </a:lnTo>
                      <a:lnTo>
                        <a:pt x="122" y="7"/>
                      </a:lnTo>
                      <a:lnTo>
                        <a:pt x="122" y="6"/>
                      </a:lnTo>
                      <a:lnTo>
                        <a:pt x="123" y="6"/>
                      </a:lnTo>
                      <a:lnTo>
                        <a:pt x="123" y="6"/>
                      </a:lnTo>
                      <a:lnTo>
                        <a:pt x="123" y="6"/>
                      </a:lnTo>
                      <a:lnTo>
                        <a:pt x="123" y="5"/>
                      </a:lnTo>
                      <a:lnTo>
                        <a:pt x="123" y="5"/>
                      </a:lnTo>
                      <a:lnTo>
                        <a:pt x="123" y="4"/>
                      </a:lnTo>
                      <a:lnTo>
                        <a:pt x="123" y="3"/>
                      </a:lnTo>
                      <a:lnTo>
                        <a:pt x="124" y="2"/>
                      </a:lnTo>
                      <a:lnTo>
                        <a:pt x="124" y="2"/>
                      </a:lnTo>
                      <a:lnTo>
                        <a:pt x="124" y="1"/>
                      </a:lnTo>
                      <a:lnTo>
                        <a:pt x="125" y="1"/>
                      </a:lnTo>
                      <a:lnTo>
                        <a:pt x="126" y="0"/>
                      </a:lnTo>
                      <a:lnTo>
                        <a:pt x="126" y="0"/>
                      </a:lnTo>
                      <a:lnTo>
                        <a:pt x="128" y="0"/>
                      </a:lnTo>
                      <a:lnTo>
                        <a:pt x="129" y="1"/>
                      </a:lnTo>
                      <a:lnTo>
                        <a:pt x="130" y="1"/>
                      </a:lnTo>
                      <a:lnTo>
                        <a:pt x="131" y="1"/>
                      </a:lnTo>
                      <a:lnTo>
                        <a:pt x="133" y="2"/>
                      </a:lnTo>
                      <a:lnTo>
                        <a:pt x="134" y="2"/>
                      </a:lnTo>
                      <a:lnTo>
                        <a:pt x="134" y="2"/>
                      </a:lnTo>
                      <a:lnTo>
                        <a:pt x="135" y="2"/>
                      </a:lnTo>
                      <a:lnTo>
                        <a:pt x="136" y="2"/>
                      </a:lnTo>
                      <a:lnTo>
                        <a:pt x="137" y="2"/>
                      </a:lnTo>
                      <a:lnTo>
                        <a:pt x="138" y="2"/>
                      </a:lnTo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>
                  <a:solidFill>
                    <a:srgbClr val="E7E6E6">
                      <a:lumMod val="50000"/>
                    </a:srgb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1218356"/>
                  <a:endParaRPr lang="en-US" sz="2133" kern="0" dirty="0">
                    <a:ln>
                      <a:solidFill>
                        <a:prstClr val="black"/>
                      </a:solidFill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23" name="Freeform 10">
                  <a:extLst>
                    <a:ext uri="{FF2B5EF4-FFF2-40B4-BE49-F238E27FC236}">
                      <a16:creationId xmlns="" xmlns:a16="http://schemas.microsoft.com/office/drawing/2014/main" id="{75C737D3-AB6A-4F5E-9A3A-C33E26688B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5092" y="3641866"/>
                  <a:ext cx="1436241" cy="1165819"/>
                </a:xfrm>
                <a:custGeom>
                  <a:avLst/>
                  <a:gdLst/>
                  <a:ahLst/>
                  <a:cxnLst>
                    <a:cxn ang="0">
                      <a:pos x="142" y="6"/>
                    </a:cxn>
                    <a:cxn ang="0">
                      <a:pos x="161" y="6"/>
                    </a:cxn>
                    <a:cxn ang="0">
                      <a:pos x="176" y="26"/>
                    </a:cxn>
                    <a:cxn ang="0">
                      <a:pos x="181" y="32"/>
                    </a:cxn>
                    <a:cxn ang="0">
                      <a:pos x="186" y="35"/>
                    </a:cxn>
                    <a:cxn ang="0">
                      <a:pos x="185" y="43"/>
                    </a:cxn>
                    <a:cxn ang="0">
                      <a:pos x="191" y="44"/>
                    </a:cxn>
                    <a:cxn ang="0">
                      <a:pos x="191" y="49"/>
                    </a:cxn>
                    <a:cxn ang="0">
                      <a:pos x="189" y="49"/>
                    </a:cxn>
                    <a:cxn ang="0">
                      <a:pos x="186" y="48"/>
                    </a:cxn>
                    <a:cxn ang="0">
                      <a:pos x="183" y="50"/>
                    </a:cxn>
                    <a:cxn ang="0">
                      <a:pos x="178" y="50"/>
                    </a:cxn>
                    <a:cxn ang="0">
                      <a:pos x="173" y="47"/>
                    </a:cxn>
                    <a:cxn ang="0">
                      <a:pos x="168" y="49"/>
                    </a:cxn>
                    <a:cxn ang="0">
                      <a:pos x="163" y="51"/>
                    </a:cxn>
                    <a:cxn ang="0">
                      <a:pos x="158" y="53"/>
                    </a:cxn>
                    <a:cxn ang="0">
                      <a:pos x="155" y="55"/>
                    </a:cxn>
                    <a:cxn ang="0">
                      <a:pos x="151" y="56"/>
                    </a:cxn>
                    <a:cxn ang="0">
                      <a:pos x="148" y="58"/>
                    </a:cxn>
                    <a:cxn ang="0">
                      <a:pos x="139" y="64"/>
                    </a:cxn>
                    <a:cxn ang="0">
                      <a:pos x="137" y="68"/>
                    </a:cxn>
                    <a:cxn ang="0">
                      <a:pos x="140" y="74"/>
                    </a:cxn>
                    <a:cxn ang="0">
                      <a:pos x="148" y="75"/>
                    </a:cxn>
                    <a:cxn ang="0">
                      <a:pos x="146" y="79"/>
                    </a:cxn>
                    <a:cxn ang="0">
                      <a:pos x="148" y="87"/>
                    </a:cxn>
                    <a:cxn ang="0">
                      <a:pos x="155" y="102"/>
                    </a:cxn>
                    <a:cxn ang="0">
                      <a:pos x="158" y="106"/>
                    </a:cxn>
                    <a:cxn ang="0">
                      <a:pos x="161" y="110"/>
                    </a:cxn>
                    <a:cxn ang="0">
                      <a:pos x="162" y="118"/>
                    </a:cxn>
                    <a:cxn ang="0">
                      <a:pos x="164" y="120"/>
                    </a:cxn>
                    <a:cxn ang="0">
                      <a:pos x="157" y="123"/>
                    </a:cxn>
                    <a:cxn ang="0">
                      <a:pos x="158" y="129"/>
                    </a:cxn>
                    <a:cxn ang="0">
                      <a:pos x="154" y="130"/>
                    </a:cxn>
                    <a:cxn ang="0">
                      <a:pos x="153" y="137"/>
                    </a:cxn>
                    <a:cxn ang="0">
                      <a:pos x="156" y="145"/>
                    </a:cxn>
                    <a:cxn ang="0">
                      <a:pos x="151" y="144"/>
                    </a:cxn>
                    <a:cxn ang="0">
                      <a:pos x="144" y="142"/>
                    </a:cxn>
                    <a:cxn ang="0">
                      <a:pos x="133" y="139"/>
                    </a:cxn>
                    <a:cxn ang="0">
                      <a:pos x="118" y="137"/>
                    </a:cxn>
                    <a:cxn ang="0">
                      <a:pos x="105" y="137"/>
                    </a:cxn>
                    <a:cxn ang="0">
                      <a:pos x="92" y="137"/>
                    </a:cxn>
                    <a:cxn ang="0">
                      <a:pos x="83" y="137"/>
                    </a:cxn>
                    <a:cxn ang="0">
                      <a:pos x="75" y="138"/>
                    </a:cxn>
                    <a:cxn ang="0">
                      <a:pos x="72" y="139"/>
                    </a:cxn>
                    <a:cxn ang="0">
                      <a:pos x="66" y="140"/>
                    </a:cxn>
                    <a:cxn ang="0">
                      <a:pos x="54" y="142"/>
                    </a:cxn>
                    <a:cxn ang="0">
                      <a:pos x="50" y="144"/>
                    </a:cxn>
                    <a:cxn ang="0">
                      <a:pos x="44" y="143"/>
                    </a:cxn>
                    <a:cxn ang="0">
                      <a:pos x="39" y="128"/>
                    </a:cxn>
                    <a:cxn ang="0">
                      <a:pos x="30" y="106"/>
                    </a:cxn>
                    <a:cxn ang="0">
                      <a:pos x="11" y="91"/>
                    </a:cxn>
                    <a:cxn ang="0">
                      <a:pos x="0" y="69"/>
                    </a:cxn>
                    <a:cxn ang="0">
                      <a:pos x="2" y="48"/>
                    </a:cxn>
                    <a:cxn ang="0">
                      <a:pos x="14" y="34"/>
                    </a:cxn>
                    <a:cxn ang="0">
                      <a:pos x="67" y="24"/>
                    </a:cxn>
                    <a:cxn ang="0">
                      <a:pos x="74" y="15"/>
                    </a:cxn>
                    <a:cxn ang="0">
                      <a:pos x="76" y="7"/>
                    </a:cxn>
                    <a:cxn ang="0">
                      <a:pos x="87" y="0"/>
                    </a:cxn>
                    <a:cxn ang="0">
                      <a:pos x="109" y="3"/>
                    </a:cxn>
                    <a:cxn ang="0">
                      <a:pos x="121" y="4"/>
                    </a:cxn>
                    <a:cxn ang="0">
                      <a:pos x="125" y="3"/>
                    </a:cxn>
                  </a:cxnLst>
                  <a:rect l="0" t="0" r="r" b="b"/>
                  <a:pathLst>
                    <a:path w="192" h="145">
                      <a:moveTo>
                        <a:pt x="127" y="2"/>
                      </a:moveTo>
                      <a:lnTo>
                        <a:pt x="127" y="2"/>
                      </a:lnTo>
                      <a:lnTo>
                        <a:pt x="127" y="2"/>
                      </a:lnTo>
                      <a:lnTo>
                        <a:pt x="128" y="2"/>
                      </a:lnTo>
                      <a:lnTo>
                        <a:pt x="128" y="2"/>
                      </a:lnTo>
                      <a:lnTo>
                        <a:pt x="129" y="2"/>
                      </a:lnTo>
                      <a:lnTo>
                        <a:pt x="130" y="2"/>
                      </a:lnTo>
                      <a:lnTo>
                        <a:pt x="134" y="4"/>
                      </a:lnTo>
                      <a:lnTo>
                        <a:pt x="136" y="4"/>
                      </a:lnTo>
                      <a:lnTo>
                        <a:pt x="138" y="5"/>
                      </a:lnTo>
                      <a:lnTo>
                        <a:pt x="140" y="6"/>
                      </a:lnTo>
                      <a:lnTo>
                        <a:pt x="142" y="6"/>
                      </a:lnTo>
                      <a:lnTo>
                        <a:pt x="144" y="7"/>
                      </a:lnTo>
                      <a:lnTo>
                        <a:pt x="146" y="7"/>
                      </a:lnTo>
                      <a:lnTo>
                        <a:pt x="149" y="8"/>
                      </a:lnTo>
                      <a:lnTo>
                        <a:pt x="151" y="8"/>
                      </a:lnTo>
                      <a:lnTo>
                        <a:pt x="153" y="8"/>
                      </a:lnTo>
                      <a:lnTo>
                        <a:pt x="155" y="8"/>
                      </a:lnTo>
                      <a:lnTo>
                        <a:pt x="156" y="8"/>
                      </a:lnTo>
                      <a:lnTo>
                        <a:pt x="157" y="7"/>
                      </a:lnTo>
                      <a:lnTo>
                        <a:pt x="158" y="7"/>
                      </a:lnTo>
                      <a:lnTo>
                        <a:pt x="159" y="7"/>
                      </a:lnTo>
                      <a:lnTo>
                        <a:pt x="160" y="7"/>
                      </a:lnTo>
                      <a:lnTo>
                        <a:pt x="161" y="6"/>
                      </a:lnTo>
                      <a:lnTo>
                        <a:pt x="162" y="6"/>
                      </a:lnTo>
                      <a:lnTo>
                        <a:pt x="163" y="6"/>
                      </a:lnTo>
                      <a:lnTo>
                        <a:pt x="164" y="7"/>
                      </a:lnTo>
                      <a:lnTo>
                        <a:pt x="165" y="9"/>
                      </a:lnTo>
                      <a:lnTo>
                        <a:pt x="165" y="10"/>
                      </a:lnTo>
                      <a:lnTo>
                        <a:pt x="166" y="12"/>
                      </a:lnTo>
                      <a:lnTo>
                        <a:pt x="167" y="14"/>
                      </a:lnTo>
                      <a:lnTo>
                        <a:pt x="168" y="15"/>
                      </a:lnTo>
                      <a:lnTo>
                        <a:pt x="170" y="18"/>
                      </a:lnTo>
                      <a:lnTo>
                        <a:pt x="172" y="21"/>
                      </a:lnTo>
                      <a:lnTo>
                        <a:pt x="174" y="24"/>
                      </a:lnTo>
                      <a:lnTo>
                        <a:pt x="176" y="26"/>
                      </a:lnTo>
                      <a:lnTo>
                        <a:pt x="178" y="29"/>
                      </a:lnTo>
                      <a:lnTo>
                        <a:pt x="178" y="29"/>
                      </a:lnTo>
                      <a:lnTo>
                        <a:pt x="178" y="30"/>
                      </a:lnTo>
                      <a:lnTo>
                        <a:pt x="178" y="30"/>
                      </a:lnTo>
                      <a:lnTo>
                        <a:pt x="178" y="30"/>
                      </a:lnTo>
                      <a:lnTo>
                        <a:pt x="179" y="30"/>
                      </a:lnTo>
                      <a:lnTo>
                        <a:pt x="179" y="30"/>
                      </a:lnTo>
                      <a:lnTo>
                        <a:pt x="179" y="30"/>
                      </a:lnTo>
                      <a:lnTo>
                        <a:pt x="180" y="31"/>
                      </a:lnTo>
                      <a:lnTo>
                        <a:pt x="180" y="31"/>
                      </a:lnTo>
                      <a:lnTo>
                        <a:pt x="180" y="32"/>
                      </a:lnTo>
                      <a:lnTo>
                        <a:pt x="181" y="32"/>
                      </a:lnTo>
                      <a:lnTo>
                        <a:pt x="181" y="33"/>
                      </a:lnTo>
                      <a:lnTo>
                        <a:pt x="182" y="33"/>
                      </a:lnTo>
                      <a:lnTo>
                        <a:pt x="183" y="34"/>
                      </a:lnTo>
                      <a:lnTo>
                        <a:pt x="184" y="34"/>
                      </a:lnTo>
                      <a:lnTo>
                        <a:pt x="185" y="34"/>
                      </a:lnTo>
                      <a:lnTo>
                        <a:pt x="185" y="34"/>
                      </a:lnTo>
                      <a:lnTo>
                        <a:pt x="185" y="34"/>
                      </a:lnTo>
                      <a:lnTo>
                        <a:pt x="185" y="35"/>
                      </a:lnTo>
                      <a:lnTo>
                        <a:pt x="185" y="35"/>
                      </a:lnTo>
                      <a:lnTo>
                        <a:pt x="185" y="35"/>
                      </a:lnTo>
                      <a:lnTo>
                        <a:pt x="186" y="35"/>
                      </a:lnTo>
                      <a:lnTo>
                        <a:pt x="186" y="35"/>
                      </a:lnTo>
                      <a:lnTo>
                        <a:pt x="186" y="35"/>
                      </a:lnTo>
                      <a:lnTo>
                        <a:pt x="187" y="35"/>
                      </a:lnTo>
                      <a:lnTo>
                        <a:pt x="187" y="37"/>
                      </a:lnTo>
                      <a:lnTo>
                        <a:pt x="187" y="39"/>
                      </a:lnTo>
                      <a:lnTo>
                        <a:pt x="187" y="41"/>
                      </a:lnTo>
                      <a:lnTo>
                        <a:pt x="187" y="42"/>
                      </a:lnTo>
                      <a:lnTo>
                        <a:pt x="186" y="42"/>
                      </a:lnTo>
                      <a:lnTo>
                        <a:pt x="186" y="43"/>
                      </a:lnTo>
                      <a:lnTo>
                        <a:pt x="185" y="43"/>
                      </a:lnTo>
                      <a:lnTo>
                        <a:pt x="185" y="43"/>
                      </a:lnTo>
                      <a:lnTo>
                        <a:pt x="185" y="43"/>
                      </a:lnTo>
                      <a:lnTo>
                        <a:pt x="185" y="43"/>
                      </a:lnTo>
                      <a:lnTo>
                        <a:pt x="185" y="43"/>
                      </a:lnTo>
                      <a:lnTo>
                        <a:pt x="185" y="43"/>
                      </a:lnTo>
                      <a:lnTo>
                        <a:pt x="185" y="43"/>
                      </a:lnTo>
                      <a:lnTo>
                        <a:pt x="186" y="43"/>
                      </a:lnTo>
                      <a:lnTo>
                        <a:pt x="186" y="44"/>
                      </a:lnTo>
                      <a:lnTo>
                        <a:pt x="186" y="44"/>
                      </a:lnTo>
                      <a:lnTo>
                        <a:pt x="187" y="44"/>
                      </a:lnTo>
                      <a:lnTo>
                        <a:pt x="188" y="44"/>
                      </a:lnTo>
                      <a:lnTo>
                        <a:pt x="189" y="44"/>
                      </a:lnTo>
                      <a:lnTo>
                        <a:pt x="190" y="44"/>
                      </a:lnTo>
                      <a:lnTo>
                        <a:pt x="190" y="44"/>
                      </a:lnTo>
                      <a:lnTo>
                        <a:pt x="191" y="44"/>
                      </a:lnTo>
                      <a:lnTo>
                        <a:pt x="191" y="44"/>
                      </a:lnTo>
                      <a:lnTo>
                        <a:pt x="192" y="44"/>
                      </a:lnTo>
                      <a:lnTo>
                        <a:pt x="192" y="45"/>
                      </a:lnTo>
                      <a:lnTo>
                        <a:pt x="192" y="45"/>
                      </a:lnTo>
                      <a:lnTo>
                        <a:pt x="192" y="45"/>
                      </a:lnTo>
                      <a:lnTo>
                        <a:pt x="192" y="46"/>
                      </a:lnTo>
                      <a:lnTo>
                        <a:pt x="192" y="46"/>
                      </a:lnTo>
                      <a:lnTo>
                        <a:pt x="192" y="46"/>
                      </a:lnTo>
                      <a:lnTo>
                        <a:pt x="192" y="47"/>
                      </a:lnTo>
                      <a:lnTo>
                        <a:pt x="191" y="47"/>
                      </a:lnTo>
                      <a:lnTo>
                        <a:pt x="191" y="48"/>
                      </a:lnTo>
                      <a:lnTo>
                        <a:pt x="191" y="49"/>
                      </a:lnTo>
                      <a:lnTo>
                        <a:pt x="191" y="49"/>
                      </a:lnTo>
                      <a:lnTo>
                        <a:pt x="191" y="50"/>
                      </a:lnTo>
                      <a:lnTo>
                        <a:pt x="191" y="50"/>
                      </a:lnTo>
                      <a:lnTo>
                        <a:pt x="190" y="50"/>
                      </a:lnTo>
                      <a:lnTo>
                        <a:pt x="190" y="50"/>
                      </a:lnTo>
                      <a:lnTo>
                        <a:pt x="190" y="50"/>
                      </a:lnTo>
                      <a:lnTo>
                        <a:pt x="190" y="50"/>
                      </a:lnTo>
                      <a:lnTo>
                        <a:pt x="190" y="50"/>
                      </a:lnTo>
                      <a:lnTo>
                        <a:pt x="190" y="49"/>
                      </a:lnTo>
                      <a:lnTo>
                        <a:pt x="189" y="49"/>
                      </a:lnTo>
                      <a:lnTo>
                        <a:pt x="189" y="49"/>
                      </a:lnTo>
                      <a:lnTo>
                        <a:pt x="189" y="49"/>
                      </a:lnTo>
                      <a:lnTo>
                        <a:pt x="188" y="49"/>
                      </a:lnTo>
                      <a:lnTo>
                        <a:pt x="188" y="49"/>
                      </a:lnTo>
                      <a:lnTo>
                        <a:pt x="188" y="49"/>
                      </a:lnTo>
                      <a:lnTo>
                        <a:pt x="188" y="49"/>
                      </a:lnTo>
                      <a:lnTo>
                        <a:pt x="187" y="49"/>
                      </a:lnTo>
                      <a:lnTo>
                        <a:pt x="187" y="49"/>
                      </a:lnTo>
                      <a:lnTo>
                        <a:pt x="187" y="49"/>
                      </a:lnTo>
                      <a:lnTo>
                        <a:pt x="186" y="48"/>
                      </a:lnTo>
                      <a:lnTo>
                        <a:pt x="186" y="48"/>
                      </a:lnTo>
                      <a:lnTo>
                        <a:pt x="186" y="48"/>
                      </a:lnTo>
                      <a:lnTo>
                        <a:pt x="186" y="48"/>
                      </a:lnTo>
                      <a:lnTo>
                        <a:pt x="186" y="48"/>
                      </a:lnTo>
                      <a:lnTo>
                        <a:pt x="186" y="48"/>
                      </a:lnTo>
                      <a:lnTo>
                        <a:pt x="186" y="48"/>
                      </a:lnTo>
                      <a:lnTo>
                        <a:pt x="185" y="48"/>
                      </a:lnTo>
                      <a:lnTo>
                        <a:pt x="185" y="48"/>
                      </a:lnTo>
                      <a:lnTo>
                        <a:pt x="185" y="48"/>
                      </a:lnTo>
                      <a:lnTo>
                        <a:pt x="185" y="48"/>
                      </a:lnTo>
                      <a:lnTo>
                        <a:pt x="185" y="49"/>
                      </a:lnTo>
                      <a:lnTo>
                        <a:pt x="184" y="49"/>
                      </a:lnTo>
                      <a:lnTo>
                        <a:pt x="184" y="49"/>
                      </a:lnTo>
                      <a:lnTo>
                        <a:pt x="184" y="49"/>
                      </a:lnTo>
                      <a:lnTo>
                        <a:pt x="183" y="49"/>
                      </a:lnTo>
                      <a:lnTo>
                        <a:pt x="183" y="50"/>
                      </a:lnTo>
                      <a:lnTo>
                        <a:pt x="182" y="50"/>
                      </a:lnTo>
                      <a:lnTo>
                        <a:pt x="181" y="50"/>
                      </a:lnTo>
                      <a:lnTo>
                        <a:pt x="181" y="51"/>
                      </a:lnTo>
                      <a:lnTo>
                        <a:pt x="181" y="51"/>
                      </a:lnTo>
                      <a:lnTo>
                        <a:pt x="180" y="51"/>
                      </a:lnTo>
                      <a:lnTo>
                        <a:pt x="180" y="50"/>
                      </a:lnTo>
                      <a:lnTo>
                        <a:pt x="179" y="50"/>
                      </a:lnTo>
                      <a:lnTo>
                        <a:pt x="179" y="50"/>
                      </a:lnTo>
                      <a:lnTo>
                        <a:pt x="179" y="50"/>
                      </a:lnTo>
                      <a:lnTo>
                        <a:pt x="178" y="50"/>
                      </a:lnTo>
                      <a:lnTo>
                        <a:pt x="178" y="50"/>
                      </a:lnTo>
                      <a:lnTo>
                        <a:pt x="178" y="50"/>
                      </a:lnTo>
                      <a:lnTo>
                        <a:pt x="177" y="50"/>
                      </a:lnTo>
                      <a:lnTo>
                        <a:pt x="177" y="50"/>
                      </a:lnTo>
                      <a:lnTo>
                        <a:pt x="176" y="50"/>
                      </a:lnTo>
                      <a:lnTo>
                        <a:pt x="176" y="49"/>
                      </a:lnTo>
                      <a:lnTo>
                        <a:pt x="176" y="49"/>
                      </a:lnTo>
                      <a:lnTo>
                        <a:pt x="175" y="48"/>
                      </a:lnTo>
                      <a:lnTo>
                        <a:pt x="175" y="48"/>
                      </a:lnTo>
                      <a:lnTo>
                        <a:pt x="175" y="47"/>
                      </a:lnTo>
                      <a:lnTo>
                        <a:pt x="174" y="47"/>
                      </a:lnTo>
                      <a:lnTo>
                        <a:pt x="174" y="47"/>
                      </a:lnTo>
                      <a:lnTo>
                        <a:pt x="174" y="47"/>
                      </a:lnTo>
                      <a:lnTo>
                        <a:pt x="173" y="47"/>
                      </a:lnTo>
                      <a:lnTo>
                        <a:pt x="172" y="47"/>
                      </a:lnTo>
                      <a:lnTo>
                        <a:pt x="172" y="47"/>
                      </a:lnTo>
                      <a:lnTo>
                        <a:pt x="171" y="47"/>
                      </a:lnTo>
                      <a:lnTo>
                        <a:pt x="171" y="47"/>
                      </a:lnTo>
                      <a:lnTo>
                        <a:pt x="170" y="47"/>
                      </a:lnTo>
                      <a:lnTo>
                        <a:pt x="170" y="47"/>
                      </a:lnTo>
                      <a:lnTo>
                        <a:pt x="170" y="48"/>
                      </a:lnTo>
                      <a:lnTo>
                        <a:pt x="170" y="48"/>
                      </a:lnTo>
                      <a:lnTo>
                        <a:pt x="170" y="48"/>
                      </a:lnTo>
                      <a:lnTo>
                        <a:pt x="170" y="49"/>
                      </a:lnTo>
                      <a:lnTo>
                        <a:pt x="169" y="49"/>
                      </a:lnTo>
                      <a:lnTo>
                        <a:pt x="168" y="49"/>
                      </a:lnTo>
                      <a:lnTo>
                        <a:pt x="167" y="49"/>
                      </a:lnTo>
                      <a:lnTo>
                        <a:pt x="166" y="49"/>
                      </a:lnTo>
                      <a:lnTo>
                        <a:pt x="166" y="49"/>
                      </a:lnTo>
                      <a:lnTo>
                        <a:pt x="165" y="49"/>
                      </a:lnTo>
                      <a:lnTo>
                        <a:pt x="165" y="49"/>
                      </a:lnTo>
                      <a:lnTo>
                        <a:pt x="165" y="49"/>
                      </a:lnTo>
                      <a:lnTo>
                        <a:pt x="165" y="49"/>
                      </a:lnTo>
                      <a:lnTo>
                        <a:pt x="165" y="49"/>
                      </a:lnTo>
                      <a:lnTo>
                        <a:pt x="165" y="50"/>
                      </a:lnTo>
                      <a:lnTo>
                        <a:pt x="165" y="50"/>
                      </a:lnTo>
                      <a:lnTo>
                        <a:pt x="164" y="51"/>
                      </a:lnTo>
                      <a:lnTo>
                        <a:pt x="163" y="51"/>
                      </a:lnTo>
                      <a:lnTo>
                        <a:pt x="163" y="51"/>
                      </a:lnTo>
                      <a:lnTo>
                        <a:pt x="162" y="51"/>
                      </a:lnTo>
                      <a:lnTo>
                        <a:pt x="161" y="51"/>
                      </a:lnTo>
                      <a:lnTo>
                        <a:pt x="161" y="52"/>
                      </a:lnTo>
                      <a:lnTo>
                        <a:pt x="160" y="52"/>
                      </a:lnTo>
                      <a:lnTo>
                        <a:pt x="159" y="52"/>
                      </a:lnTo>
                      <a:lnTo>
                        <a:pt x="159" y="52"/>
                      </a:lnTo>
                      <a:lnTo>
                        <a:pt x="159" y="52"/>
                      </a:lnTo>
                      <a:lnTo>
                        <a:pt x="158" y="52"/>
                      </a:lnTo>
                      <a:lnTo>
                        <a:pt x="158" y="53"/>
                      </a:lnTo>
                      <a:lnTo>
                        <a:pt x="158" y="53"/>
                      </a:lnTo>
                      <a:lnTo>
                        <a:pt x="158" y="53"/>
                      </a:lnTo>
                      <a:lnTo>
                        <a:pt x="158" y="54"/>
                      </a:lnTo>
                      <a:lnTo>
                        <a:pt x="158" y="54"/>
                      </a:lnTo>
                      <a:lnTo>
                        <a:pt x="157" y="54"/>
                      </a:lnTo>
                      <a:lnTo>
                        <a:pt x="157" y="54"/>
                      </a:lnTo>
                      <a:lnTo>
                        <a:pt x="157" y="54"/>
                      </a:lnTo>
                      <a:lnTo>
                        <a:pt x="157" y="54"/>
                      </a:lnTo>
                      <a:lnTo>
                        <a:pt x="156" y="54"/>
                      </a:lnTo>
                      <a:lnTo>
                        <a:pt x="155" y="54"/>
                      </a:lnTo>
                      <a:lnTo>
                        <a:pt x="155" y="54"/>
                      </a:lnTo>
                      <a:lnTo>
                        <a:pt x="155" y="54"/>
                      </a:lnTo>
                      <a:lnTo>
                        <a:pt x="155" y="54"/>
                      </a:lnTo>
                      <a:lnTo>
                        <a:pt x="155" y="55"/>
                      </a:lnTo>
                      <a:lnTo>
                        <a:pt x="155" y="55"/>
                      </a:lnTo>
                      <a:lnTo>
                        <a:pt x="155" y="56"/>
                      </a:lnTo>
                      <a:lnTo>
                        <a:pt x="154" y="56"/>
                      </a:lnTo>
                      <a:lnTo>
                        <a:pt x="154" y="56"/>
                      </a:lnTo>
                      <a:lnTo>
                        <a:pt x="153" y="56"/>
                      </a:lnTo>
                      <a:lnTo>
                        <a:pt x="153" y="56"/>
                      </a:lnTo>
                      <a:lnTo>
                        <a:pt x="153" y="55"/>
                      </a:lnTo>
                      <a:lnTo>
                        <a:pt x="152" y="55"/>
                      </a:lnTo>
                      <a:lnTo>
                        <a:pt x="152" y="55"/>
                      </a:lnTo>
                      <a:lnTo>
                        <a:pt x="152" y="56"/>
                      </a:lnTo>
                      <a:lnTo>
                        <a:pt x="152" y="56"/>
                      </a:lnTo>
                      <a:lnTo>
                        <a:pt x="151" y="56"/>
                      </a:lnTo>
                      <a:lnTo>
                        <a:pt x="151" y="57"/>
                      </a:lnTo>
                      <a:lnTo>
                        <a:pt x="151" y="57"/>
                      </a:lnTo>
                      <a:lnTo>
                        <a:pt x="151" y="57"/>
                      </a:lnTo>
                      <a:lnTo>
                        <a:pt x="151" y="57"/>
                      </a:lnTo>
                      <a:lnTo>
                        <a:pt x="150" y="57"/>
                      </a:lnTo>
                      <a:lnTo>
                        <a:pt x="150" y="57"/>
                      </a:lnTo>
                      <a:lnTo>
                        <a:pt x="149" y="57"/>
                      </a:lnTo>
                      <a:lnTo>
                        <a:pt x="149" y="57"/>
                      </a:lnTo>
                      <a:lnTo>
                        <a:pt x="149" y="57"/>
                      </a:lnTo>
                      <a:lnTo>
                        <a:pt x="149" y="57"/>
                      </a:lnTo>
                      <a:lnTo>
                        <a:pt x="148" y="58"/>
                      </a:lnTo>
                      <a:lnTo>
                        <a:pt x="148" y="58"/>
                      </a:lnTo>
                      <a:lnTo>
                        <a:pt x="148" y="58"/>
                      </a:lnTo>
                      <a:lnTo>
                        <a:pt x="148" y="59"/>
                      </a:lnTo>
                      <a:lnTo>
                        <a:pt x="148" y="59"/>
                      </a:lnTo>
                      <a:lnTo>
                        <a:pt x="147" y="60"/>
                      </a:lnTo>
                      <a:lnTo>
                        <a:pt x="145" y="60"/>
                      </a:lnTo>
                      <a:lnTo>
                        <a:pt x="144" y="61"/>
                      </a:lnTo>
                      <a:lnTo>
                        <a:pt x="142" y="61"/>
                      </a:lnTo>
                      <a:lnTo>
                        <a:pt x="142" y="62"/>
                      </a:lnTo>
                      <a:lnTo>
                        <a:pt x="141" y="62"/>
                      </a:lnTo>
                      <a:lnTo>
                        <a:pt x="140" y="63"/>
                      </a:lnTo>
                      <a:lnTo>
                        <a:pt x="140" y="63"/>
                      </a:lnTo>
                      <a:lnTo>
                        <a:pt x="139" y="64"/>
                      </a:lnTo>
                      <a:lnTo>
                        <a:pt x="139" y="64"/>
                      </a:lnTo>
                      <a:lnTo>
                        <a:pt x="139" y="65"/>
                      </a:lnTo>
                      <a:lnTo>
                        <a:pt x="138" y="65"/>
                      </a:lnTo>
                      <a:lnTo>
                        <a:pt x="138" y="65"/>
                      </a:lnTo>
                      <a:lnTo>
                        <a:pt x="137" y="65"/>
                      </a:lnTo>
                      <a:lnTo>
                        <a:pt x="137" y="65"/>
                      </a:lnTo>
                      <a:lnTo>
                        <a:pt x="137" y="66"/>
                      </a:lnTo>
                      <a:lnTo>
                        <a:pt x="137" y="66"/>
                      </a:lnTo>
                      <a:lnTo>
                        <a:pt x="137" y="66"/>
                      </a:lnTo>
                      <a:lnTo>
                        <a:pt x="137" y="67"/>
                      </a:lnTo>
                      <a:lnTo>
                        <a:pt x="137" y="67"/>
                      </a:lnTo>
                      <a:lnTo>
                        <a:pt x="137" y="68"/>
                      </a:lnTo>
                      <a:lnTo>
                        <a:pt x="137" y="70"/>
                      </a:lnTo>
                      <a:lnTo>
                        <a:pt x="137" y="71"/>
                      </a:lnTo>
                      <a:lnTo>
                        <a:pt x="137" y="72"/>
                      </a:lnTo>
                      <a:lnTo>
                        <a:pt x="137" y="72"/>
                      </a:lnTo>
                      <a:lnTo>
                        <a:pt x="137" y="73"/>
                      </a:lnTo>
                      <a:lnTo>
                        <a:pt x="137" y="73"/>
                      </a:lnTo>
                      <a:lnTo>
                        <a:pt x="137" y="73"/>
                      </a:lnTo>
                      <a:lnTo>
                        <a:pt x="138" y="74"/>
                      </a:lnTo>
                      <a:lnTo>
                        <a:pt x="138" y="74"/>
                      </a:lnTo>
                      <a:lnTo>
                        <a:pt x="138" y="74"/>
                      </a:lnTo>
                      <a:lnTo>
                        <a:pt x="139" y="74"/>
                      </a:lnTo>
                      <a:lnTo>
                        <a:pt x="140" y="74"/>
                      </a:lnTo>
                      <a:lnTo>
                        <a:pt x="141" y="74"/>
                      </a:lnTo>
                      <a:lnTo>
                        <a:pt x="142" y="74"/>
                      </a:lnTo>
                      <a:lnTo>
                        <a:pt x="143" y="74"/>
                      </a:lnTo>
                      <a:lnTo>
                        <a:pt x="144" y="74"/>
                      </a:lnTo>
                      <a:lnTo>
                        <a:pt x="145" y="74"/>
                      </a:lnTo>
                      <a:lnTo>
                        <a:pt x="146" y="74"/>
                      </a:lnTo>
                      <a:lnTo>
                        <a:pt x="147" y="74"/>
                      </a:lnTo>
                      <a:lnTo>
                        <a:pt x="147" y="74"/>
                      </a:lnTo>
                      <a:lnTo>
                        <a:pt x="148" y="74"/>
                      </a:lnTo>
                      <a:lnTo>
                        <a:pt x="148" y="74"/>
                      </a:lnTo>
                      <a:lnTo>
                        <a:pt x="148" y="75"/>
                      </a:lnTo>
                      <a:lnTo>
                        <a:pt x="148" y="75"/>
                      </a:lnTo>
                      <a:lnTo>
                        <a:pt x="149" y="75"/>
                      </a:lnTo>
                      <a:lnTo>
                        <a:pt x="149" y="76"/>
                      </a:lnTo>
                      <a:lnTo>
                        <a:pt x="148" y="76"/>
                      </a:lnTo>
                      <a:lnTo>
                        <a:pt x="148" y="77"/>
                      </a:lnTo>
                      <a:lnTo>
                        <a:pt x="148" y="77"/>
                      </a:lnTo>
                      <a:lnTo>
                        <a:pt x="147" y="77"/>
                      </a:lnTo>
                      <a:lnTo>
                        <a:pt x="147" y="77"/>
                      </a:lnTo>
                      <a:lnTo>
                        <a:pt x="147" y="77"/>
                      </a:lnTo>
                      <a:lnTo>
                        <a:pt x="147" y="78"/>
                      </a:lnTo>
                      <a:lnTo>
                        <a:pt x="146" y="78"/>
                      </a:lnTo>
                      <a:lnTo>
                        <a:pt x="146" y="78"/>
                      </a:lnTo>
                      <a:lnTo>
                        <a:pt x="146" y="79"/>
                      </a:lnTo>
                      <a:lnTo>
                        <a:pt x="146" y="80"/>
                      </a:lnTo>
                      <a:lnTo>
                        <a:pt x="146" y="82"/>
                      </a:lnTo>
                      <a:lnTo>
                        <a:pt x="146" y="84"/>
                      </a:lnTo>
                      <a:lnTo>
                        <a:pt x="146" y="86"/>
                      </a:lnTo>
                      <a:lnTo>
                        <a:pt x="146" y="86"/>
                      </a:lnTo>
                      <a:lnTo>
                        <a:pt x="146" y="86"/>
                      </a:lnTo>
                      <a:lnTo>
                        <a:pt x="146" y="87"/>
                      </a:lnTo>
                      <a:lnTo>
                        <a:pt x="147" y="87"/>
                      </a:lnTo>
                      <a:lnTo>
                        <a:pt x="147" y="87"/>
                      </a:lnTo>
                      <a:lnTo>
                        <a:pt x="147" y="87"/>
                      </a:lnTo>
                      <a:lnTo>
                        <a:pt x="148" y="87"/>
                      </a:lnTo>
                      <a:lnTo>
                        <a:pt x="148" y="87"/>
                      </a:lnTo>
                      <a:lnTo>
                        <a:pt x="148" y="89"/>
                      </a:lnTo>
                      <a:lnTo>
                        <a:pt x="149" y="90"/>
                      </a:lnTo>
                      <a:lnTo>
                        <a:pt x="149" y="91"/>
                      </a:lnTo>
                      <a:lnTo>
                        <a:pt x="149" y="92"/>
                      </a:lnTo>
                      <a:lnTo>
                        <a:pt x="150" y="93"/>
                      </a:lnTo>
                      <a:lnTo>
                        <a:pt x="150" y="94"/>
                      </a:lnTo>
                      <a:lnTo>
                        <a:pt x="151" y="95"/>
                      </a:lnTo>
                      <a:lnTo>
                        <a:pt x="152" y="96"/>
                      </a:lnTo>
                      <a:lnTo>
                        <a:pt x="153" y="98"/>
                      </a:lnTo>
                      <a:lnTo>
                        <a:pt x="154" y="100"/>
                      </a:lnTo>
                      <a:lnTo>
                        <a:pt x="155" y="101"/>
                      </a:lnTo>
                      <a:lnTo>
                        <a:pt x="155" y="102"/>
                      </a:lnTo>
                      <a:lnTo>
                        <a:pt x="156" y="103"/>
                      </a:lnTo>
                      <a:lnTo>
                        <a:pt x="157" y="104"/>
                      </a:lnTo>
                      <a:lnTo>
                        <a:pt x="156" y="104"/>
                      </a:lnTo>
                      <a:lnTo>
                        <a:pt x="156" y="104"/>
                      </a:lnTo>
                      <a:lnTo>
                        <a:pt x="156" y="105"/>
                      </a:lnTo>
                      <a:lnTo>
                        <a:pt x="157" y="105"/>
                      </a:lnTo>
                      <a:lnTo>
                        <a:pt x="157" y="105"/>
                      </a:lnTo>
                      <a:lnTo>
                        <a:pt x="157" y="105"/>
                      </a:lnTo>
                      <a:lnTo>
                        <a:pt x="158" y="105"/>
                      </a:lnTo>
                      <a:lnTo>
                        <a:pt x="158" y="105"/>
                      </a:lnTo>
                      <a:lnTo>
                        <a:pt x="158" y="106"/>
                      </a:lnTo>
                      <a:lnTo>
                        <a:pt x="158" y="106"/>
                      </a:lnTo>
                      <a:lnTo>
                        <a:pt x="159" y="107"/>
                      </a:lnTo>
                      <a:lnTo>
                        <a:pt x="159" y="107"/>
                      </a:lnTo>
                      <a:lnTo>
                        <a:pt x="159" y="108"/>
                      </a:lnTo>
                      <a:lnTo>
                        <a:pt x="160" y="108"/>
                      </a:lnTo>
                      <a:lnTo>
                        <a:pt x="160" y="109"/>
                      </a:lnTo>
                      <a:lnTo>
                        <a:pt x="160" y="109"/>
                      </a:lnTo>
                      <a:lnTo>
                        <a:pt x="160" y="110"/>
                      </a:lnTo>
                      <a:lnTo>
                        <a:pt x="160" y="110"/>
                      </a:lnTo>
                      <a:lnTo>
                        <a:pt x="160" y="110"/>
                      </a:lnTo>
                      <a:lnTo>
                        <a:pt x="160" y="110"/>
                      </a:lnTo>
                      <a:lnTo>
                        <a:pt x="161" y="110"/>
                      </a:lnTo>
                      <a:lnTo>
                        <a:pt x="161" y="110"/>
                      </a:lnTo>
                      <a:lnTo>
                        <a:pt x="162" y="111"/>
                      </a:lnTo>
                      <a:lnTo>
                        <a:pt x="162" y="111"/>
                      </a:lnTo>
                      <a:lnTo>
                        <a:pt x="162" y="112"/>
                      </a:lnTo>
                      <a:lnTo>
                        <a:pt x="162" y="114"/>
                      </a:lnTo>
                      <a:lnTo>
                        <a:pt x="162" y="115"/>
                      </a:lnTo>
                      <a:lnTo>
                        <a:pt x="162" y="116"/>
                      </a:lnTo>
                      <a:lnTo>
                        <a:pt x="162" y="117"/>
                      </a:lnTo>
                      <a:lnTo>
                        <a:pt x="161" y="117"/>
                      </a:lnTo>
                      <a:lnTo>
                        <a:pt x="161" y="118"/>
                      </a:lnTo>
                      <a:lnTo>
                        <a:pt x="162" y="118"/>
                      </a:lnTo>
                      <a:lnTo>
                        <a:pt x="162" y="118"/>
                      </a:lnTo>
                      <a:lnTo>
                        <a:pt x="162" y="118"/>
                      </a:lnTo>
                      <a:lnTo>
                        <a:pt x="162" y="119"/>
                      </a:lnTo>
                      <a:lnTo>
                        <a:pt x="163" y="119"/>
                      </a:lnTo>
                      <a:lnTo>
                        <a:pt x="163" y="119"/>
                      </a:lnTo>
                      <a:lnTo>
                        <a:pt x="164" y="119"/>
                      </a:lnTo>
                      <a:lnTo>
                        <a:pt x="164" y="119"/>
                      </a:lnTo>
                      <a:lnTo>
                        <a:pt x="164" y="119"/>
                      </a:lnTo>
                      <a:lnTo>
                        <a:pt x="164" y="119"/>
                      </a:lnTo>
                      <a:lnTo>
                        <a:pt x="164" y="119"/>
                      </a:lnTo>
                      <a:lnTo>
                        <a:pt x="164" y="119"/>
                      </a:lnTo>
                      <a:lnTo>
                        <a:pt x="164" y="119"/>
                      </a:lnTo>
                      <a:lnTo>
                        <a:pt x="164" y="120"/>
                      </a:lnTo>
                      <a:lnTo>
                        <a:pt x="164" y="120"/>
                      </a:lnTo>
                      <a:lnTo>
                        <a:pt x="163" y="120"/>
                      </a:lnTo>
                      <a:lnTo>
                        <a:pt x="163" y="120"/>
                      </a:lnTo>
                      <a:lnTo>
                        <a:pt x="162" y="120"/>
                      </a:lnTo>
                      <a:lnTo>
                        <a:pt x="161" y="121"/>
                      </a:lnTo>
                      <a:lnTo>
                        <a:pt x="161" y="121"/>
                      </a:lnTo>
                      <a:lnTo>
                        <a:pt x="160" y="121"/>
                      </a:lnTo>
                      <a:lnTo>
                        <a:pt x="159" y="122"/>
                      </a:lnTo>
                      <a:lnTo>
                        <a:pt x="158" y="122"/>
                      </a:lnTo>
                      <a:lnTo>
                        <a:pt x="158" y="122"/>
                      </a:lnTo>
                      <a:lnTo>
                        <a:pt x="157" y="123"/>
                      </a:lnTo>
                      <a:lnTo>
                        <a:pt x="157" y="123"/>
                      </a:lnTo>
                      <a:lnTo>
                        <a:pt x="157" y="123"/>
                      </a:lnTo>
                      <a:lnTo>
                        <a:pt x="157" y="123"/>
                      </a:lnTo>
                      <a:lnTo>
                        <a:pt x="157" y="124"/>
                      </a:lnTo>
                      <a:lnTo>
                        <a:pt x="156" y="124"/>
                      </a:lnTo>
                      <a:lnTo>
                        <a:pt x="156" y="125"/>
                      </a:lnTo>
                      <a:lnTo>
                        <a:pt x="157" y="126"/>
                      </a:lnTo>
                      <a:lnTo>
                        <a:pt x="157" y="126"/>
                      </a:lnTo>
                      <a:lnTo>
                        <a:pt x="157" y="127"/>
                      </a:lnTo>
                      <a:lnTo>
                        <a:pt x="157" y="127"/>
                      </a:lnTo>
                      <a:lnTo>
                        <a:pt x="158" y="128"/>
                      </a:lnTo>
                      <a:lnTo>
                        <a:pt x="158" y="128"/>
                      </a:lnTo>
                      <a:lnTo>
                        <a:pt x="158" y="129"/>
                      </a:lnTo>
                      <a:lnTo>
                        <a:pt x="158" y="129"/>
                      </a:lnTo>
                      <a:lnTo>
                        <a:pt x="158" y="130"/>
                      </a:lnTo>
                      <a:lnTo>
                        <a:pt x="158" y="130"/>
                      </a:lnTo>
                      <a:lnTo>
                        <a:pt x="158" y="130"/>
                      </a:lnTo>
                      <a:lnTo>
                        <a:pt x="158" y="130"/>
                      </a:lnTo>
                      <a:lnTo>
                        <a:pt x="157" y="130"/>
                      </a:lnTo>
                      <a:lnTo>
                        <a:pt x="157" y="130"/>
                      </a:lnTo>
                      <a:lnTo>
                        <a:pt x="157" y="130"/>
                      </a:lnTo>
                      <a:lnTo>
                        <a:pt x="156" y="130"/>
                      </a:lnTo>
                      <a:lnTo>
                        <a:pt x="156" y="130"/>
                      </a:lnTo>
                      <a:lnTo>
                        <a:pt x="155" y="130"/>
                      </a:lnTo>
                      <a:lnTo>
                        <a:pt x="155" y="130"/>
                      </a:lnTo>
                      <a:lnTo>
                        <a:pt x="154" y="130"/>
                      </a:lnTo>
                      <a:lnTo>
                        <a:pt x="154" y="130"/>
                      </a:lnTo>
                      <a:lnTo>
                        <a:pt x="154" y="130"/>
                      </a:lnTo>
                      <a:lnTo>
                        <a:pt x="153" y="130"/>
                      </a:lnTo>
                      <a:lnTo>
                        <a:pt x="153" y="131"/>
                      </a:lnTo>
                      <a:lnTo>
                        <a:pt x="153" y="131"/>
                      </a:lnTo>
                      <a:lnTo>
                        <a:pt x="153" y="131"/>
                      </a:lnTo>
                      <a:lnTo>
                        <a:pt x="153" y="132"/>
                      </a:lnTo>
                      <a:lnTo>
                        <a:pt x="153" y="133"/>
                      </a:lnTo>
                      <a:lnTo>
                        <a:pt x="153" y="135"/>
                      </a:lnTo>
                      <a:lnTo>
                        <a:pt x="153" y="136"/>
                      </a:lnTo>
                      <a:lnTo>
                        <a:pt x="153" y="137"/>
                      </a:lnTo>
                      <a:lnTo>
                        <a:pt x="153" y="137"/>
                      </a:lnTo>
                      <a:lnTo>
                        <a:pt x="153" y="138"/>
                      </a:lnTo>
                      <a:lnTo>
                        <a:pt x="154" y="139"/>
                      </a:lnTo>
                      <a:lnTo>
                        <a:pt x="154" y="140"/>
                      </a:lnTo>
                      <a:lnTo>
                        <a:pt x="155" y="141"/>
                      </a:lnTo>
                      <a:lnTo>
                        <a:pt x="155" y="142"/>
                      </a:lnTo>
                      <a:lnTo>
                        <a:pt x="156" y="143"/>
                      </a:lnTo>
                      <a:lnTo>
                        <a:pt x="156" y="144"/>
                      </a:lnTo>
                      <a:lnTo>
                        <a:pt x="156" y="145"/>
                      </a:lnTo>
                      <a:lnTo>
                        <a:pt x="157" y="145"/>
                      </a:lnTo>
                      <a:lnTo>
                        <a:pt x="156" y="145"/>
                      </a:lnTo>
                      <a:lnTo>
                        <a:pt x="156" y="145"/>
                      </a:lnTo>
                      <a:lnTo>
                        <a:pt x="156" y="145"/>
                      </a:lnTo>
                      <a:lnTo>
                        <a:pt x="155" y="145"/>
                      </a:lnTo>
                      <a:lnTo>
                        <a:pt x="155" y="145"/>
                      </a:lnTo>
                      <a:lnTo>
                        <a:pt x="154" y="145"/>
                      </a:lnTo>
                      <a:lnTo>
                        <a:pt x="153" y="145"/>
                      </a:lnTo>
                      <a:lnTo>
                        <a:pt x="152" y="145"/>
                      </a:lnTo>
                      <a:lnTo>
                        <a:pt x="151" y="145"/>
                      </a:lnTo>
                      <a:lnTo>
                        <a:pt x="152" y="145"/>
                      </a:lnTo>
                      <a:lnTo>
                        <a:pt x="152" y="145"/>
                      </a:lnTo>
                      <a:lnTo>
                        <a:pt x="152" y="144"/>
                      </a:lnTo>
                      <a:lnTo>
                        <a:pt x="151" y="144"/>
                      </a:lnTo>
                      <a:lnTo>
                        <a:pt x="151" y="144"/>
                      </a:lnTo>
                      <a:lnTo>
                        <a:pt x="151" y="144"/>
                      </a:lnTo>
                      <a:lnTo>
                        <a:pt x="151" y="144"/>
                      </a:lnTo>
                      <a:lnTo>
                        <a:pt x="150" y="144"/>
                      </a:lnTo>
                      <a:lnTo>
                        <a:pt x="149" y="143"/>
                      </a:lnTo>
                      <a:lnTo>
                        <a:pt x="148" y="143"/>
                      </a:lnTo>
                      <a:lnTo>
                        <a:pt x="148" y="143"/>
                      </a:lnTo>
                      <a:lnTo>
                        <a:pt x="147" y="142"/>
                      </a:lnTo>
                      <a:lnTo>
                        <a:pt x="146" y="142"/>
                      </a:lnTo>
                      <a:lnTo>
                        <a:pt x="146" y="142"/>
                      </a:lnTo>
                      <a:lnTo>
                        <a:pt x="145" y="142"/>
                      </a:lnTo>
                      <a:lnTo>
                        <a:pt x="145" y="142"/>
                      </a:lnTo>
                      <a:lnTo>
                        <a:pt x="144" y="142"/>
                      </a:lnTo>
                      <a:lnTo>
                        <a:pt x="144" y="142"/>
                      </a:lnTo>
                      <a:lnTo>
                        <a:pt x="143" y="142"/>
                      </a:lnTo>
                      <a:lnTo>
                        <a:pt x="141" y="142"/>
                      </a:lnTo>
                      <a:lnTo>
                        <a:pt x="140" y="142"/>
                      </a:lnTo>
                      <a:lnTo>
                        <a:pt x="138" y="142"/>
                      </a:lnTo>
                      <a:lnTo>
                        <a:pt x="137" y="142"/>
                      </a:lnTo>
                      <a:lnTo>
                        <a:pt x="136" y="142"/>
                      </a:lnTo>
                      <a:lnTo>
                        <a:pt x="135" y="141"/>
                      </a:lnTo>
                      <a:lnTo>
                        <a:pt x="135" y="141"/>
                      </a:lnTo>
                      <a:lnTo>
                        <a:pt x="134" y="141"/>
                      </a:lnTo>
                      <a:lnTo>
                        <a:pt x="134" y="140"/>
                      </a:lnTo>
                      <a:lnTo>
                        <a:pt x="134" y="140"/>
                      </a:lnTo>
                      <a:lnTo>
                        <a:pt x="133" y="139"/>
                      </a:lnTo>
                      <a:lnTo>
                        <a:pt x="133" y="139"/>
                      </a:lnTo>
                      <a:lnTo>
                        <a:pt x="133" y="138"/>
                      </a:lnTo>
                      <a:lnTo>
                        <a:pt x="133" y="138"/>
                      </a:lnTo>
                      <a:lnTo>
                        <a:pt x="133" y="137"/>
                      </a:lnTo>
                      <a:lnTo>
                        <a:pt x="133" y="137"/>
                      </a:lnTo>
                      <a:lnTo>
                        <a:pt x="133" y="137"/>
                      </a:lnTo>
                      <a:lnTo>
                        <a:pt x="132" y="137"/>
                      </a:lnTo>
                      <a:lnTo>
                        <a:pt x="132" y="137"/>
                      </a:lnTo>
                      <a:lnTo>
                        <a:pt x="128" y="137"/>
                      </a:lnTo>
                      <a:lnTo>
                        <a:pt x="125" y="137"/>
                      </a:lnTo>
                      <a:lnTo>
                        <a:pt x="121" y="137"/>
                      </a:lnTo>
                      <a:lnTo>
                        <a:pt x="118" y="137"/>
                      </a:lnTo>
                      <a:lnTo>
                        <a:pt x="118" y="136"/>
                      </a:lnTo>
                      <a:lnTo>
                        <a:pt x="118" y="136"/>
                      </a:lnTo>
                      <a:lnTo>
                        <a:pt x="118" y="136"/>
                      </a:lnTo>
                      <a:lnTo>
                        <a:pt x="118" y="136"/>
                      </a:lnTo>
                      <a:lnTo>
                        <a:pt x="118" y="135"/>
                      </a:lnTo>
                      <a:lnTo>
                        <a:pt x="117" y="135"/>
                      </a:lnTo>
                      <a:lnTo>
                        <a:pt x="117" y="135"/>
                      </a:lnTo>
                      <a:lnTo>
                        <a:pt x="114" y="136"/>
                      </a:lnTo>
                      <a:lnTo>
                        <a:pt x="112" y="136"/>
                      </a:lnTo>
                      <a:lnTo>
                        <a:pt x="110" y="136"/>
                      </a:lnTo>
                      <a:lnTo>
                        <a:pt x="107" y="137"/>
                      </a:lnTo>
                      <a:lnTo>
                        <a:pt x="105" y="137"/>
                      </a:lnTo>
                      <a:lnTo>
                        <a:pt x="102" y="137"/>
                      </a:lnTo>
                      <a:lnTo>
                        <a:pt x="101" y="137"/>
                      </a:lnTo>
                      <a:lnTo>
                        <a:pt x="99" y="137"/>
                      </a:lnTo>
                      <a:lnTo>
                        <a:pt x="98" y="137"/>
                      </a:lnTo>
                      <a:lnTo>
                        <a:pt x="97" y="137"/>
                      </a:lnTo>
                      <a:lnTo>
                        <a:pt x="96" y="137"/>
                      </a:lnTo>
                      <a:lnTo>
                        <a:pt x="95" y="137"/>
                      </a:lnTo>
                      <a:lnTo>
                        <a:pt x="94" y="137"/>
                      </a:lnTo>
                      <a:lnTo>
                        <a:pt x="93" y="137"/>
                      </a:lnTo>
                      <a:lnTo>
                        <a:pt x="93" y="137"/>
                      </a:lnTo>
                      <a:lnTo>
                        <a:pt x="92" y="137"/>
                      </a:lnTo>
                      <a:lnTo>
                        <a:pt x="92" y="137"/>
                      </a:lnTo>
                      <a:lnTo>
                        <a:pt x="92" y="138"/>
                      </a:lnTo>
                      <a:lnTo>
                        <a:pt x="92" y="138"/>
                      </a:lnTo>
                      <a:lnTo>
                        <a:pt x="92" y="138"/>
                      </a:lnTo>
                      <a:lnTo>
                        <a:pt x="92" y="139"/>
                      </a:lnTo>
                      <a:lnTo>
                        <a:pt x="90" y="139"/>
                      </a:lnTo>
                      <a:lnTo>
                        <a:pt x="89" y="139"/>
                      </a:lnTo>
                      <a:lnTo>
                        <a:pt x="88" y="139"/>
                      </a:lnTo>
                      <a:lnTo>
                        <a:pt x="87" y="139"/>
                      </a:lnTo>
                      <a:lnTo>
                        <a:pt x="86" y="138"/>
                      </a:lnTo>
                      <a:lnTo>
                        <a:pt x="86" y="138"/>
                      </a:lnTo>
                      <a:lnTo>
                        <a:pt x="84" y="138"/>
                      </a:lnTo>
                      <a:lnTo>
                        <a:pt x="83" y="137"/>
                      </a:lnTo>
                      <a:lnTo>
                        <a:pt x="82" y="137"/>
                      </a:lnTo>
                      <a:lnTo>
                        <a:pt x="81" y="137"/>
                      </a:lnTo>
                      <a:lnTo>
                        <a:pt x="80" y="137"/>
                      </a:lnTo>
                      <a:lnTo>
                        <a:pt x="79" y="137"/>
                      </a:lnTo>
                      <a:lnTo>
                        <a:pt x="78" y="137"/>
                      </a:lnTo>
                      <a:lnTo>
                        <a:pt x="77" y="137"/>
                      </a:lnTo>
                      <a:lnTo>
                        <a:pt x="76" y="137"/>
                      </a:lnTo>
                      <a:lnTo>
                        <a:pt x="76" y="137"/>
                      </a:lnTo>
                      <a:lnTo>
                        <a:pt x="75" y="137"/>
                      </a:lnTo>
                      <a:lnTo>
                        <a:pt x="75" y="137"/>
                      </a:lnTo>
                      <a:lnTo>
                        <a:pt x="75" y="137"/>
                      </a:lnTo>
                      <a:lnTo>
                        <a:pt x="75" y="138"/>
                      </a:lnTo>
                      <a:lnTo>
                        <a:pt x="75" y="138"/>
                      </a:lnTo>
                      <a:lnTo>
                        <a:pt x="75" y="139"/>
                      </a:lnTo>
                      <a:lnTo>
                        <a:pt x="75" y="139"/>
                      </a:lnTo>
                      <a:lnTo>
                        <a:pt x="74" y="139"/>
                      </a:lnTo>
                      <a:lnTo>
                        <a:pt x="74" y="139"/>
                      </a:lnTo>
                      <a:lnTo>
                        <a:pt x="74" y="139"/>
                      </a:lnTo>
                      <a:lnTo>
                        <a:pt x="73" y="139"/>
                      </a:lnTo>
                      <a:lnTo>
                        <a:pt x="73" y="139"/>
                      </a:lnTo>
                      <a:lnTo>
                        <a:pt x="72" y="139"/>
                      </a:lnTo>
                      <a:lnTo>
                        <a:pt x="72" y="139"/>
                      </a:lnTo>
                      <a:lnTo>
                        <a:pt x="72" y="139"/>
                      </a:lnTo>
                      <a:lnTo>
                        <a:pt x="72" y="139"/>
                      </a:lnTo>
                      <a:lnTo>
                        <a:pt x="72" y="140"/>
                      </a:lnTo>
                      <a:lnTo>
                        <a:pt x="72" y="140"/>
                      </a:lnTo>
                      <a:lnTo>
                        <a:pt x="72" y="140"/>
                      </a:lnTo>
                      <a:lnTo>
                        <a:pt x="71" y="140"/>
                      </a:lnTo>
                      <a:lnTo>
                        <a:pt x="71" y="140"/>
                      </a:lnTo>
                      <a:lnTo>
                        <a:pt x="71" y="140"/>
                      </a:lnTo>
                      <a:lnTo>
                        <a:pt x="70" y="140"/>
                      </a:lnTo>
                      <a:lnTo>
                        <a:pt x="70" y="140"/>
                      </a:lnTo>
                      <a:lnTo>
                        <a:pt x="69" y="140"/>
                      </a:lnTo>
                      <a:lnTo>
                        <a:pt x="68" y="140"/>
                      </a:lnTo>
                      <a:lnTo>
                        <a:pt x="67" y="140"/>
                      </a:lnTo>
                      <a:lnTo>
                        <a:pt x="66" y="140"/>
                      </a:lnTo>
                      <a:lnTo>
                        <a:pt x="64" y="140"/>
                      </a:lnTo>
                      <a:lnTo>
                        <a:pt x="61" y="140"/>
                      </a:lnTo>
                      <a:lnTo>
                        <a:pt x="60" y="140"/>
                      </a:lnTo>
                      <a:lnTo>
                        <a:pt x="59" y="140"/>
                      </a:lnTo>
                      <a:lnTo>
                        <a:pt x="58" y="140"/>
                      </a:lnTo>
                      <a:lnTo>
                        <a:pt x="57" y="140"/>
                      </a:lnTo>
                      <a:lnTo>
                        <a:pt x="57" y="140"/>
                      </a:lnTo>
                      <a:lnTo>
                        <a:pt x="56" y="141"/>
                      </a:lnTo>
                      <a:lnTo>
                        <a:pt x="55" y="141"/>
                      </a:lnTo>
                      <a:lnTo>
                        <a:pt x="55" y="142"/>
                      </a:lnTo>
                      <a:lnTo>
                        <a:pt x="55" y="142"/>
                      </a:lnTo>
                      <a:lnTo>
                        <a:pt x="54" y="142"/>
                      </a:lnTo>
                      <a:lnTo>
                        <a:pt x="54" y="142"/>
                      </a:lnTo>
                      <a:lnTo>
                        <a:pt x="53" y="142"/>
                      </a:lnTo>
                      <a:lnTo>
                        <a:pt x="53" y="142"/>
                      </a:lnTo>
                      <a:lnTo>
                        <a:pt x="52" y="142"/>
                      </a:lnTo>
                      <a:lnTo>
                        <a:pt x="52" y="143"/>
                      </a:lnTo>
                      <a:lnTo>
                        <a:pt x="52" y="143"/>
                      </a:lnTo>
                      <a:lnTo>
                        <a:pt x="52" y="143"/>
                      </a:lnTo>
                      <a:lnTo>
                        <a:pt x="52" y="144"/>
                      </a:lnTo>
                      <a:lnTo>
                        <a:pt x="51" y="144"/>
                      </a:lnTo>
                      <a:lnTo>
                        <a:pt x="51" y="143"/>
                      </a:lnTo>
                      <a:lnTo>
                        <a:pt x="50" y="144"/>
                      </a:lnTo>
                      <a:lnTo>
                        <a:pt x="50" y="144"/>
                      </a:lnTo>
                      <a:lnTo>
                        <a:pt x="50" y="144"/>
                      </a:lnTo>
                      <a:lnTo>
                        <a:pt x="50" y="145"/>
                      </a:lnTo>
                      <a:lnTo>
                        <a:pt x="50" y="145"/>
                      </a:lnTo>
                      <a:lnTo>
                        <a:pt x="50" y="145"/>
                      </a:lnTo>
                      <a:lnTo>
                        <a:pt x="49" y="145"/>
                      </a:lnTo>
                      <a:lnTo>
                        <a:pt x="48" y="145"/>
                      </a:lnTo>
                      <a:lnTo>
                        <a:pt x="46" y="145"/>
                      </a:lnTo>
                      <a:lnTo>
                        <a:pt x="45" y="145"/>
                      </a:lnTo>
                      <a:lnTo>
                        <a:pt x="45" y="145"/>
                      </a:lnTo>
                      <a:lnTo>
                        <a:pt x="44" y="144"/>
                      </a:lnTo>
                      <a:lnTo>
                        <a:pt x="44" y="144"/>
                      </a:lnTo>
                      <a:lnTo>
                        <a:pt x="44" y="143"/>
                      </a:lnTo>
                      <a:lnTo>
                        <a:pt x="43" y="143"/>
                      </a:lnTo>
                      <a:lnTo>
                        <a:pt x="43" y="142"/>
                      </a:lnTo>
                      <a:lnTo>
                        <a:pt x="43" y="140"/>
                      </a:lnTo>
                      <a:lnTo>
                        <a:pt x="43" y="139"/>
                      </a:lnTo>
                      <a:lnTo>
                        <a:pt x="43" y="137"/>
                      </a:lnTo>
                      <a:lnTo>
                        <a:pt x="43" y="135"/>
                      </a:lnTo>
                      <a:lnTo>
                        <a:pt x="43" y="134"/>
                      </a:lnTo>
                      <a:lnTo>
                        <a:pt x="42" y="133"/>
                      </a:lnTo>
                      <a:lnTo>
                        <a:pt x="41" y="131"/>
                      </a:lnTo>
                      <a:lnTo>
                        <a:pt x="40" y="130"/>
                      </a:lnTo>
                      <a:lnTo>
                        <a:pt x="40" y="129"/>
                      </a:lnTo>
                      <a:lnTo>
                        <a:pt x="39" y="128"/>
                      </a:lnTo>
                      <a:lnTo>
                        <a:pt x="38" y="126"/>
                      </a:lnTo>
                      <a:lnTo>
                        <a:pt x="38" y="125"/>
                      </a:lnTo>
                      <a:lnTo>
                        <a:pt x="37" y="123"/>
                      </a:lnTo>
                      <a:lnTo>
                        <a:pt x="36" y="120"/>
                      </a:lnTo>
                      <a:lnTo>
                        <a:pt x="35" y="117"/>
                      </a:lnTo>
                      <a:lnTo>
                        <a:pt x="34" y="114"/>
                      </a:lnTo>
                      <a:lnTo>
                        <a:pt x="33" y="111"/>
                      </a:lnTo>
                      <a:lnTo>
                        <a:pt x="33" y="110"/>
                      </a:lnTo>
                      <a:lnTo>
                        <a:pt x="32" y="109"/>
                      </a:lnTo>
                      <a:lnTo>
                        <a:pt x="32" y="108"/>
                      </a:lnTo>
                      <a:lnTo>
                        <a:pt x="31" y="107"/>
                      </a:lnTo>
                      <a:lnTo>
                        <a:pt x="30" y="106"/>
                      </a:lnTo>
                      <a:lnTo>
                        <a:pt x="30" y="106"/>
                      </a:lnTo>
                      <a:lnTo>
                        <a:pt x="29" y="105"/>
                      </a:lnTo>
                      <a:lnTo>
                        <a:pt x="28" y="105"/>
                      </a:lnTo>
                      <a:lnTo>
                        <a:pt x="27" y="104"/>
                      </a:lnTo>
                      <a:lnTo>
                        <a:pt x="26" y="104"/>
                      </a:lnTo>
                      <a:lnTo>
                        <a:pt x="24" y="103"/>
                      </a:lnTo>
                      <a:lnTo>
                        <a:pt x="22" y="103"/>
                      </a:lnTo>
                      <a:lnTo>
                        <a:pt x="20" y="102"/>
                      </a:lnTo>
                      <a:lnTo>
                        <a:pt x="18" y="100"/>
                      </a:lnTo>
                      <a:lnTo>
                        <a:pt x="16" y="98"/>
                      </a:lnTo>
                      <a:lnTo>
                        <a:pt x="13" y="93"/>
                      </a:lnTo>
                      <a:lnTo>
                        <a:pt x="11" y="91"/>
                      </a:lnTo>
                      <a:lnTo>
                        <a:pt x="9" y="89"/>
                      </a:lnTo>
                      <a:lnTo>
                        <a:pt x="7" y="86"/>
                      </a:lnTo>
                      <a:lnTo>
                        <a:pt x="6" y="84"/>
                      </a:lnTo>
                      <a:lnTo>
                        <a:pt x="4" y="81"/>
                      </a:lnTo>
                      <a:lnTo>
                        <a:pt x="4" y="80"/>
                      </a:lnTo>
                      <a:lnTo>
                        <a:pt x="3" y="78"/>
                      </a:lnTo>
                      <a:lnTo>
                        <a:pt x="3" y="77"/>
                      </a:lnTo>
                      <a:lnTo>
                        <a:pt x="2" y="76"/>
                      </a:lnTo>
                      <a:lnTo>
                        <a:pt x="1" y="74"/>
                      </a:lnTo>
                      <a:lnTo>
                        <a:pt x="1" y="72"/>
                      </a:lnTo>
                      <a:lnTo>
                        <a:pt x="1" y="71"/>
                      </a:lnTo>
                      <a:lnTo>
                        <a:pt x="0" y="69"/>
                      </a:lnTo>
                      <a:lnTo>
                        <a:pt x="0" y="67"/>
                      </a:lnTo>
                      <a:lnTo>
                        <a:pt x="0" y="65"/>
                      </a:lnTo>
                      <a:lnTo>
                        <a:pt x="0" y="63"/>
                      </a:lnTo>
                      <a:lnTo>
                        <a:pt x="0" y="61"/>
                      </a:lnTo>
                      <a:lnTo>
                        <a:pt x="0" y="59"/>
                      </a:lnTo>
                      <a:lnTo>
                        <a:pt x="0" y="57"/>
                      </a:lnTo>
                      <a:lnTo>
                        <a:pt x="0" y="55"/>
                      </a:lnTo>
                      <a:lnTo>
                        <a:pt x="0" y="54"/>
                      </a:lnTo>
                      <a:lnTo>
                        <a:pt x="1" y="52"/>
                      </a:lnTo>
                      <a:lnTo>
                        <a:pt x="1" y="51"/>
                      </a:lnTo>
                      <a:lnTo>
                        <a:pt x="1" y="49"/>
                      </a:lnTo>
                      <a:lnTo>
                        <a:pt x="2" y="48"/>
                      </a:lnTo>
                      <a:lnTo>
                        <a:pt x="3" y="47"/>
                      </a:lnTo>
                      <a:lnTo>
                        <a:pt x="3" y="45"/>
                      </a:lnTo>
                      <a:lnTo>
                        <a:pt x="4" y="44"/>
                      </a:lnTo>
                      <a:lnTo>
                        <a:pt x="5" y="43"/>
                      </a:lnTo>
                      <a:lnTo>
                        <a:pt x="6" y="42"/>
                      </a:lnTo>
                      <a:lnTo>
                        <a:pt x="7" y="40"/>
                      </a:lnTo>
                      <a:lnTo>
                        <a:pt x="8" y="39"/>
                      </a:lnTo>
                      <a:lnTo>
                        <a:pt x="9" y="38"/>
                      </a:lnTo>
                      <a:lnTo>
                        <a:pt x="10" y="37"/>
                      </a:lnTo>
                      <a:lnTo>
                        <a:pt x="11" y="36"/>
                      </a:lnTo>
                      <a:lnTo>
                        <a:pt x="12" y="35"/>
                      </a:lnTo>
                      <a:lnTo>
                        <a:pt x="14" y="34"/>
                      </a:lnTo>
                      <a:lnTo>
                        <a:pt x="15" y="33"/>
                      </a:lnTo>
                      <a:lnTo>
                        <a:pt x="16" y="32"/>
                      </a:lnTo>
                      <a:lnTo>
                        <a:pt x="19" y="30"/>
                      </a:lnTo>
                      <a:lnTo>
                        <a:pt x="22" y="29"/>
                      </a:lnTo>
                      <a:lnTo>
                        <a:pt x="25" y="27"/>
                      </a:lnTo>
                      <a:lnTo>
                        <a:pt x="28" y="26"/>
                      </a:lnTo>
                      <a:lnTo>
                        <a:pt x="32" y="25"/>
                      </a:lnTo>
                      <a:lnTo>
                        <a:pt x="35" y="24"/>
                      </a:lnTo>
                      <a:lnTo>
                        <a:pt x="44" y="24"/>
                      </a:lnTo>
                      <a:lnTo>
                        <a:pt x="53" y="24"/>
                      </a:lnTo>
                      <a:lnTo>
                        <a:pt x="62" y="24"/>
                      </a:lnTo>
                      <a:lnTo>
                        <a:pt x="67" y="24"/>
                      </a:lnTo>
                      <a:lnTo>
                        <a:pt x="72" y="24"/>
                      </a:lnTo>
                      <a:lnTo>
                        <a:pt x="72" y="23"/>
                      </a:lnTo>
                      <a:lnTo>
                        <a:pt x="71" y="22"/>
                      </a:lnTo>
                      <a:lnTo>
                        <a:pt x="71" y="21"/>
                      </a:lnTo>
                      <a:lnTo>
                        <a:pt x="71" y="21"/>
                      </a:lnTo>
                      <a:lnTo>
                        <a:pt x="72" y="20"/>
                      </a:lnTo>
                      <a:lnTo>
                        <a:pt x="72" y="19"/>
                      </a:lnTo>
                      <a:lnTo>
                        <a:pt x="72" y="19"/>
                      </a:lnTo>
                      <a:lnTo>
                        <a:pt x="72" y="18"/>
                      </a:lnTo>
                      <a:lnTo>
                        <a:pt x="73" y="17"/>
                      </a:lnTo>
                      <a:lnTo>
                        <a:pt x="73" y="16"/>
                      </a:lnTo>
                      <a:lnTo>
                        <a:pt x="74" y="15"/>
                      </a:lnTo>
                      <a:lnTo>
                        <a:pt x="75" y="14"/>
                      </a:lnTo>
                      <a:lnTo>
                        <a:pt x="75" y="13"/>
                      </a:lnTo>
                      <a:lnTo>
                        <a:pt x="76" y="12"/>
                      </a:lnTo>
                      <a:lnTo>
                        <a:pt x="76" y="11"/>
                      </a:lnTo>
                      <a:lnTo>
                        <a:pt x="76" y="11"/>
                      </a:lnTo>
                      <a:lnTo>
                        <a:pt x="76" y="10"/>
                      </a:lnTo>
                      <a:lnTo>
                        <a:pt x="76" y="10"/>
                      </a:lnTo>
                      <a:lnTo>
                        <a:pt x="76" y="9"/>
                      </a:lnTo>
                      <a:lnTo>
                        <a:pt x="76" y="8"/>
                      </a:lnTo>
                      <a:lnTo>
                        <a:pt x="76" y="8"/>
                      </a:lnTo>
                      <a:lnTo>
                        <a:pt x="76" y="7"/>
                      </a:lnTo>
                      <a:lnTo>
                        <a:pt x="76" y="7"/>
                      </a:lnTo>
                      <a:lnTo>
                        <a:pt x="75" y="6"/>
                      </a:lnTo>
                      <a:lnTo>
                        <a:pt x="75" y="6"/>
                      </a:lnTo>
                      <a:lnTo>
                        <a:pt x="76" y="5"/>
                      </a:lnTo>
                      <a:lnTo>
                        <a:pt x="77" y="4"/>
                      </a:lnTo>
                      <a:lnTo>
                        <a:pt x="78" y="3"/>
                      </a:lnTo>
                      <a:lnTo>
                        <a:pt x="79" y="2"/>
                      </a:lnTo>
                      <a:lnTo>
                        <a:pt x="81" y="2"/>
                      </a:lnTo>
                      <a:lnTo>
                        <a:pt x="82" y="1"/>
                      </a:lnTo>
                      <a:lnTo>
                        <a:pt x="83" y="1"/>
                      </a:lnTo>
                      <a:lnTo>
                        <a:pt x="84" y="0"/>
                      </a:lnTo>
                      <a:lnTo>
                        <a:pt x="85" y="0"/>
                      </a:lnTo>
                      <a:lnTo>
                        <a:pt x="87" y="0"/>
                      </a:lnTo>
                      <a:lnTo>
                        <a:pt x="88" y="0"/>
                      </a:lnTo>
                      <a:lnTo>
                        <a:pt x="89" y="0"/>
                      </a:lnTo>
                      <a:lnTo>
                        <a:pt x="91" y="0"/>
                      </a:lnTo>
                      <a:lnTo>
                        <a:pt x="92" y="0"/>
                      </a:lnTo>
                      <a:lnTo>
                        <a:pt x="93" y="0"/>
                      </a:lnTo>
                      <a:lnTo>
                        <a:pt x="95" y="0"/>
                      </a:lnTo>
                      <a:lnTo>
                        <a:pt x="96" y="0"/>
                      </a:lnTo>
                      <a:lnTo>
                        <a:pt x="98" y="0"/>
                      </a:lnTo>
                      <a:lnTo>
                        <a:pt x="100" y="1"/>
                      </a:lnTo>
                      <a:lnTo>
                        <a:pt x="103" y="1"/>
                      </a:lnTo>
                      <a:lnTo>
                        <a:pt x="106" y="2"/>
                      </a:lnTo>
                      <a:lnTo>
                        <a:pt x="109" y="3"/>
                      </a:lnTo>
                      <a:lnTo>
                        <a:pt x="111" y="4"/>
                      </a:lnTo>
                      <a:lnTo>
                        <a:pt x="114" y="5"/>
                      </a:lnTo>
                      <a:lnTo>
                        <a:pt x="117" y="6"/>
                      </a:lnTo>
                      <a:lnTo>
                        <a:pt x="117" y="5"/>
                      </a:lnTo>
                      <a:lnTo>
                        <a:pt x="118" y="5"/>
                      </a:lnTo>
                      <a:lnTo>
                        <a:pt x="119" y="5"/>
                      </a:lnTo>
                      <a:lnTo>
                        <a:pt x="119" y="5"/>
                      </a:lnTo>
                      <a:lnTo>
                        <a:pt x="120" y="5"/>
                      </a:lnTo>
                      <a:lnTo>
                        <a:pt x="120" y="4"/>
                      </a:lnTo>
                      <a:lnTo>
                        <a:pt x="120" y="4"/>
                      </a:lnTo>
                      <a:lnTo>
                        <a:pt x="121" y="4"/>
                      </a:lnTo>
                      <a:lnTo>
                        <a:pt x="121" y="4"/>
                      </a:lnTo>
                      <a:lnTo>
                        <a:pt x="121" y="4"/>
                      </a:lnTo>
                      <a:lnTo>
                        <a:pt x="122" y="4"/>
                      </a:lnTo>
                      <a:lnTo>
                        <a:pt x="122" y="4"/>
                      </a:lnTo>
                      <a:lnTo>
                        <a:pt x="122" y="4"/>
                      </a:lnTo>
                      <a:lnTo>
                        <a:pt x="122" y="4"/>
                      </a:lnTo>
                      <a:lnTo>
                        <a:pt x="122" y="4"/>
                      </a:lnTo>
                      <a:lnTo>
                        <a:pt x="123" y="4"/>
                      </a:lnTo>
                      <a:lnTo>
                        <a:pt x="123" y="3"/>
                      </a:lnTo>
                      <a:lnTo>
                        <a:pt x="123" y="3"/>
                      </a:lnTo>
                      <a:lnTo>
                        <a:pt x="124" y="3"/>
                      </a:lnTo>
                      <a:lnTo>
                        <a:pt x="124" y="3"/>
                      </a:lnTo>
                      <a:lnTo>
                        <a:pt x="125" y="3"/>
                      </a:lnTo>
                      <a:lnTo>
                        <a:pt x="125" y="3"/>
                      </a:lnTo>
                      <a:lnTo>
                        <a:pt x="125" y="3"/>
                      </a:lnTo>
                      <a:lnTo>
                        <a:pt x="126" y="2"/>
                      </a:lnTo>
                      <a:lnTo>
                        <a:pt x="127" y="2"/>
                      </a:ln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E7E6E6">
                      <a:lumMod val="50000"/>
                    </a:srgb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1218356"/>
                  <a:endParaRPr lang="en-US" sz="2133" kern="0" dirty="0">
                    <a:ln>
                      <a:solidFill>
                        <a:prstClr val="black"/>
                      </a:solidFill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24" name="Freeform 14">
                  <a:extLst>
                    <a:ext uri="{FF2B5EF4-FFF2-40B4-BE49-F238E27FC236}">
                      <a16:creationId xmlns="" xmlns:a16="http://schemas.microsoft.com/office/drawing/2014/main" id="{F4FF06CF-100D-438C-A242-7B127FA8E7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8994" y="1927402"/>
                  <a:ext cx="867295" cy="1084572"/>
                </a:xfrm>
                <a:custGeom>
                  <a:avLst/>
                  <a:gdLst/>
                  <a:ahLst/>
                  <a:cxnLst>
                    <a:cxn ang="0">
                      <a:pos x="111" y="79"/>
                    </a:cxn>
                    <a:cxn ang="0">
                      <a:pos x="102" y="88"/>
                    </a:cxn>
                    <a:cxn ang="0">
                      <a:pos x="98" y="95"/>
                    </a:cxn>
                    <a:cxn ang="0">
                      <a:pos x="99" y="104"/>
                    </a:cxn>
                    <a:cxn ang="0">
                      <a:pos x="107" y="113"/>
                    </a:cxn>
                    <a:cxn ang="0">
                      <a:pos x="109" y="121"/>
                    </a:cxn>
                    <a:cxn ang="0">
                      <a:pos x="105" y="126"/>
                    </a:cxn>
                    <a:cxn ang="0">
                      <a:pos x="96" y="128"/>
                    </a:cxn>
                    <a:cxn ang="0">
                      <a:pos x="91" y="118"/>
                    </a:cxn>
                    <a:cxn ang="0">
                      <a:pos x="82" y="112"/>
                    </a:cxn>
                    <a:cxn ang="0">
                      <a:pos x="74" y="113"/>
                    </a:cxn>
                    <a:cxn ang="0">
                      <a:pos x="69" y="120"/>
                    </a:cxn>
                    <a:cxn ang="0">
                      <a:pos x="64" y="126"/>
                    </a:cxn>
                    <a:cxn ang="0">
                      <a:pos x="50" y="128"/>
                    </a:cxn>
                    <a:cxn ang="0">
                      <a:pos x="45" y="133"/>
                    </a:cxn>
                    <a:cxn ang="0">
                      <a:pos x="43" y="135"/>
                    </a:cxn>
                    <a:cxn ang="0">
                      <a:pos x="41" y="130"/>
                    </a:cxn>
                    <a:cxn ang="0">
                      <a:pos x="40" y="126"/>
                    </a:cxn>
                    <a:cxn ang="0">
                      <a:pos x="34" y="122"/>
                    </a:cxn>
                    <a:cxn ang="0">
                      <a:pos x="21" y="119"/>
                    </a:cxn>
                    <a:cxn ang="0">
                      <a:pos x="19" y="113"/>
                    </a:cxn>
                    <a:cxn ang="0">
                      <a:pos x="18" y="108"/>
                    </a:cxn>
                    <a:cxn ang="0">
                      <a:pos x="15" y="106"/>
                    </a:cxn>
                    <a:cxn ang="0">
                      <a:pos x="14" y="102"/>
                    </a:cxn>
                    <a:cxn ang="0">
                      <a:pos x="11" y="98"/>
                    </a:cxn>
                    <a:cxn ang="0">
                      <a:pos x="14" y="96"/>
                    </a:cxn>
                    <a:cxn ang="0">
                      <a:pos x="14" y="89"/>
                    </a:cxn>
                    <a:cxn ang="0">
                      <a:pos x="16" y="82"/>
                    </a:cxn>
                    <a:cxn ang="0">
                      <a:pos x="18" y="73"/>
                    </a:cxn>
                    <a:cxn ang="0">
                      <a:pos x="16" y="64"/>
                    </a:cxn>
                    <a:cxn ang="0">
                      <a:pos x="12" y="59"/>
                    </a:cxn>
                    <a:cxn ang="0">
                      <a:pos x="6" y="56"/>
                    </a:cxn>
                    <a:cxn ang="0">
                      <a:pos x="5" y="55"/>
                    </a:cxn>
                    <a:cxn ang="0">
                      <a:pos x="4" y="50"/>
                    </a:cxn>
                    <a:cxn ang="0">
                      <a:pos x="0" y="48"/>
                    </a:cxn>
                    <a:cxn ang="0">
                      <a:pos x="1" y="43"/>
                    </a:cxn>
                    <a:cxn ang="0">
                      <a:pos x="3" y="38"/>
                    </a:cxn>
                    <a:cxn ang="0">
                      <a:pos x="2" y="35"/>
                    </a:cxn>
                    <a:cxn ang="0">
                      <a:pos x="4" y="32"/>
                    </a:cxn>
                    <a:cxn ang="0">
                      <a:pos x="10" y="30"/>
                    </a:cxn>
                    <a:cxn ang="0">
                      <a:pos x="14" y="32"/>
                    </a:cxn>
                    <a:cxn ang="0">
                      <a:pos x="18" y="30"/>
                    </a:cxn>
                    <a:cxn ang="0">
                      <a:pos x="24" y="24"/>
                    </a:cxn>
                    <a:cxn ang="0">
                      <a:pos x="33" y="19"/>
                    </a:cxn>
                    <a:cxn ang="0">
                      <a:pos x="36" y="13"/>
                    </a:cxn>
                    <a:cxn ang="0">
                      <a:pos x="44" y="10"/>
                    </a:cxn>
                    <a:cxn ang="0">
                      <a:pos x="48" y="4"/>
                    </a:cxn>
                    <a:cxn ang="0">
                      <a:pos x="54" y="3"/>
                    </a:cxn>
                    <a:cxn ang="0">
                      <a:pos x="59" y="0"/>
                    </a:cxn>
                    <a:cxn ang="0">
                      <a:pos x="61" y="6"/>
                    </a:cxn>
                    <a:cxn ang="0">
                      <a:pos x="58" y="10"/>
                    </a:cxn>
                    <a:cxn ang="0">
                      <a:pos x="55" y="13"/>
                    </a:cxn>
                    <a:cxn ang="0">
                      <a:pos x="60" y="17"/>
                    </a:cxn>
                    <a:cxn ang="0">
                      <a:pos x="70" y="22"/>
                    </a:cxn>
                    <a:cxn ang="0">
                      <a:pos x="77" y="26"/>
                    </a:cxn>
                    <a:cxn ang="0">
                      <a:pos x="101" y="54"/>
                    </a:cxn>
                  </a:cxnLst>
                  <a:rect l="0" t="0" r="r" b="b"/>
                  <a:pathLst>
                    <a:path w="116" h="135">
                      <a:moveTo>
                        <a:pt x="116" y="77"/>
                      </a:moveTo>
                      <a:lnTo>
                        <a:pt x="115" y="77"/>
                      </a:lnTo>
                      <a:lnTo>
                        <a:pt x="115" y="76"/>
                      </a:lnTo>
                      <a:lnTo>
                        <a:pt x="114" y="76"/>
                      </a:lnTo>
                      <a:lnTo>
                        <a:pt x="113" y="77"/>
                      </a:lnTo>
                      <a:lnTo>
                        <a:pt x="112" y="78"/>
                      </a:lnTo>
                      <a:lnTo>
                        <a:pt x="111" y="79"/>
                      </a:lnTo>
                      <a:lnTo>
                        <a:pt x="109" y="80"/>
                      </a:lnTo>
                      <a:lnTo>
                        <a:pt x="108" y="81"/>
                      </a:lnTo>
                      <a:lnTo>
                        <a:pt x="106" y="83"/>
                      </a:lnTo>
                      <a:lnTo>
                        <a:pt x="105" y="84"/>
                      </a:lnTo>
                      <a:lnTo>
                        <a:pt x="104" y="85"/>
                      </a:lnTo>
                      <a:lnTo>
                        <a:pt x="103" y="87"/>
                      </a:lnTo>
                      <a:lnTo>
                        <a:pt x="102" y="88"/>
                      </a:lnTo>
                      <a:lnTo>
                        <a:pt x="101" y="89"/>
                      </a:lnTo>
                      <a:lnTo>
                        <a:pt x="100" y="91"/>
                      </a:lnTo>
                      <a:lnTo>
                        <a:pt x="99" y="92"/>
                      </a:lnTo>
                      <a:lnTo>
                        <a:pt x="99" y="93"/>
                      </a:lnTo>
                      <a:lnTo>
                        <a:pt x="99" y="94"/>
                      </a:lnTo>
                      <a:lnTo>
                        <a:pt x="98" y="94"/>
                      </a:lnTo>
                      <a:lnTo>
                        <a:pt x="98" y="95"/>
                      </a:lnTo>
                      <a:lnTo>
                        <a:pt x="98" y="97"/>
                      </a:lnTo>
                      <a:lnTo>
                        <a:pt x="98" y="98"/>
                      </a:lnTo>
                      <a:lnTo>
                        <a:pt x="98" y="99"/>
                      </a:lnTo>
                      <a:lnTo>
                        <a:pt x="98" y="100"/>
                      </a:lnTo>
                      <a:lnTo>
                        <a:pt x="98" y="101"/>
                      </a:lnTo>
                      <a:lnTo>
                        <a:pt x="99" y="103"/>
                      </a:lnTo>
                      <a:lnTo>
                        <a:pt x="99" y="104"/>
                      </a:lnTo>
                      <a:lnTo>
                        <a:pt x="100" y="105"/>
                      </a:lnTo>
                      <a:lnTo>
                        <a:pt x="101" y="106"/>
                      </a:lnTo>
                      <a:lnTo>
                        <a:pt x="103" y="107"/>
                      </a:lnTo>
                      <a:lnTo>
                        <a:pt x="105" y="109"/>
                      </a:lnTo>
                      <a:lnTo>
                        <a:pt x="106" y="110"/>
                      </a:lnTo>
                      <a:lnTo>
                        <a:pt x="107" y="111"/>
                      </a:lnTo>
                      <a:lnTo>
                        <a:pt x="107" y="113"/>
                      </a:lnTo>
                      <a:lnTo>
                        <a:pt x="108" y="114"/>
                      </a:lnTo>
                      <a:lnTo>
                        <a:pt x="109" y="115"/>
                      </a:lnTo>
                      <a:lnTo>
                        <a:pt x="109" y="116"/>
                      </a:lnTo>
                      <a:lnTo>
                        <a:pt x="110" y="118"/>
                      </a:lnTo>
                      <a:lnTo>
                        <a:pt x="110" y="119"/>
                      </a:lnTo>
                      <a:lnTo>
                        <a:pt x="110" y="120"/>
                      </a:lnTo>
                      <a:lnTo>
                        <a:pt x="109" y="121"/>
                      </a:lnTo>
                      <a:lnTo>
                        <a:pt x="109" y="122"/>
                      </a:lnTo>
                      <a:lnTo>
                        <a:pt x="108" y="123"/>
                      </a:lnTo>
                      <a:lnTo>
                        <a:pt x="108" y="124"/>
                      </a:lnTo>
                      <a:lnTo>
                        <a:pt x="107" y="124"/>
                      </a:lnTo>
                      <a:lnTo>
                        <a:pt x="106" y="125"/>
                      </a:lnTo>
                      <a:lnTo>
                        <a:pt x="105" y="126"/>
                      </a:lnTo>
                      <a:lnTo>
                        <a:pt x="105" y="126"/>
                      </a:lnTo>
                      <a:lnTo>
                        <a:pt x="104" y="127"/>
                      </a:lnTo>
                      <a:lnTo>
                        <a:pt x="103" y="127"/>
                      </a:lnTo>
                      <a:lnTo>
                        <a:pt x="102" y="128"/>
                      </a:lnTo>
                      <a:lnTo>
                        <a:pt x="100" y="128"/>
                      </a:lnTo>
                      <a:lnTo>
                        <a:pt x="99" y="128"/>
                      </a:lnTo>
                      <a:lnTo>
                        <a:pt x="98" y="128"/>
                      </a:lnTo>
                      <a:lnTo>
                        <a:pt x="96" y="128"/>
                      </a:lnTo>
                      <a:lnTo>
                        <a:pt x="95" y="128"/>
                      </a:lnTo>
                      <a:lnTo>
                        <a:pt x="94" y="126"/>
                      </a:lnTo>
                      <a:lnTo>
                        <a:pt x="94" y="125"/>
                      </a:lnTo>
                      <a:lnTo>
                        <a:pt x="93" y="123"/>
                      </a:lnTo>
                      <a:lnTo>
                        <a:pt x="93" y="121"/>
                      </a:lnTo>
                      <a:lnTo>
                        <a:pt x="92" y="120"/>
                      </a:lnTo>
                      <a:lnTo>
                        <a:pt x="91" y="118"/>
                      </a:lnTo>
                      <a:lnTo>
                        <a:pt x="90" y="117"/>
                      </a:lnTo>
                      <a:lnTo>
                        <a:pt x="89" y="116"/>
                      </a:lnTo>
                      <a:lnTo>
                        <a:pt x="88" y="115"/>
                      </a:lnTo>
                      <a:lnTo>
                        <a:pt x="87" y="114"/>
                      </a:lnTo>
                      <a:lnTo>
                        <a:pt x="85" y="113"/>
                      </a:lnTo>
                      <a:lnTo>
                        <a:pt x="84" y="113"/>
                      </a:lnTo>
                      <a:lnTo>
                        <a:pt x="82" y="112"/>
                      </a:lnTo>
                      <a:lnTo>
                        <a:pt x="80" y="112"/>
                      </a:lnTo>
                      <a:lnTo>
                        <a:pt x="78" y="112"/>
                      </a:lnTo>
                      <a:lnTo>
                        <a:pt x="76" y="111"/>
                      </a:lnTo>
                      <a:lnTo>
                        <a:pt x="76" y="112"/>
                      </a:lnTo>
                      <a:lnTo>
                        <a:pt x="75" y="112"/>
                      </a:lnTo>
                      <a:lnTo>
                        <a:pt x="75" y="112"/>
                      </a:lnTo>
                      <a:lnTo>
                        <a:pt x="74" y="113"/>
                      </a:lnTo>
                      <a:lnTo>
                        <a:pt x="73" y="113"/>
                      </a:lnTo>
                      <a:lnTo>
                        <a:pt x="72" y="114"/>
                      </a:lnTo>
                      <a:lnTo>
                        <a:pt x="71" y="115"/>
                      </a:lnTo>
                      <a:lnTo>
                        <a:pt x="71" y="116"/>
                      </a:lnTo>
                      <a:lnTo>
                        <a:pt x="70" y="118"/>
                      </a:lnTo>
                      <a:lnTo>
                        <a:pt x="70" y="119"/>
                      </a:lnTo>
                      <a:lnTo>
                        <a:pt x="69" y="120"/>
                      </a:lnTo>
                      <a:lnTo>
                        <a:pt x="68" y="121"/>
                      </a:lnTo>
                      <a:lnTo>
                        <a:pt x="68" y="122"/>
                      </a:lnTo>
                      <a:lnTo>
                        <a:pt x="67" y="123"/>
                      </a:lnTo>
                      <a:lnTo>
                        <a:pt x="66" y="124"/>
                      </a:lnTo>
                      <a:lnTo>
                        <a:pt x="65" y="125"/>
                      </a:lnTo>
                      <a:lnTo>
                        <a:pt x="64" y="126"/>
                      </a:lnTo>
                      <a:lnTo>
                        <a:pt x="64" y="126"/>
                      </a:lnTo>
                      <a:lnTo>
                        <a:pt x="63" y="126"/>
                      </a:lnTo>
                      <a:lnTo>
                        <a:pt x="53" y="126"/>
                      </a:lnTo>
                      <a:lnTo>
                        <a:pt x="53" y="126"/>
                      </a:lnTo>
                      <a:lnTo>
                        <a:pt x="52" y="127"/>
                      </a:lnTo>
                      <a:lnTo>
                        <a:pt x="52" y="127"/>
                      </a:lnTo>
                      <a:lnTo>
                        <a:pt x="51" y="127"/>
                      </a:lnTo>
                      <a:lnTo>
                        <a:pt x="50" y="128"/>
                      </a:lnTo>
                      <a:lnTo>
                        <a:pt x="50" y="128"/>
                      </a:lnTo>
                      <a:lnTo>
                        <a:pt x="49" y="129"/>
                      </a:lnTo>
                      <a:lnTo>
                        <a:pt x="48" y="130"/>
                      </a:lnTo>
                      <a:lnTo>
                        <a:pt x="47" y="131"/>
                      </a:lnTo>
                      <a:lnTo>
                        <a:pt x="47" y="132"/>
                      </a:lnTo>
                      <a:lnTo>
                        <a:pt x="46" y="133"/>
                      </a:lnTo>
                      <a:lnTo>
                        <a:pt x="45" y="133"/>
                      </a:lnTo>
                      <a:lnTo>
                        <a:pt x="44" y="134"/>
                      </a:lnTo>
                      <a:lnTo>
                        <a:pt x="44" y="135"/>
                      </a:lnTo>
                      <a:lnTo>
                        <a:pt x="44" y="135"/>
                      </a:lnTo>
                      <a:lnTo>
                        <a:pt x="43" y="135"/>
                      </a:lnTo>
                      <a:lnTo>
                        <a:pt x="43" y="135"/>
                      </a:lnTo>
                      <a:lnTo>
                        <a:pt x="43" y="135"/>
                      </a:lnTo>
                      <a:lnTo>
                        <a:pt x="43" y="135"/>
                      </a:lnTo>
                      <a:lnTo>
                        <a:pt x="42" y="135"/>
                      </a:lnTo>
                      <a:lnTo>
                        <a:pt x="42" y="135"/>
                      </a:lnTo>
                      <a:lnTo>
                        <a:pt x="42" y="135"/>
                      </a:lnTo>
                      <a:lnTo>
                        <a:pt x="41" y="135"/>
                      </a:lnTo>
                      <a:lnTo>
                        <a:pt x="41" y="133"/>
                      </a:lnTo>
                      <a:lnTo>
                        <a:pt x="41" y="131"/>
                      </a:lnTo>
                      <a:lnTo>
                        <a:pt x="41" y="130"/>
                      </a:lnTo>
                      <a:lnTo>
                        <a:pt x="41" y="128"/>
                      </a:lnTo>
                      <a:lnTo>
                        <a:pt x="42" y="128"/>
                      </a:lnTo>
                      <a:lnTo>
                        <a:pt x="41" y="127"/>
                      </a:lnTo>
                      <a:lnTo>
                        <a:pt x="41" y="127"/>
                      </a:lnTo>
                      <a:lnTo>
                        <a:pt x="41" y="127"/>
                      </a:lnTo>
                      <a:lnTo>
                        <a:pt x="41" y="127"/>
                      </a:lnTo>
                      <a:lnTo>
                        <a:pt x="40" y="126"/>
                      </a:lnTo>
                      <a:lnTo>
                        <a:pt x="40" y="126"/>
                      </a:lnTo>
                      <a:lnTo>
                        <a:pt x="40" y="126"/>
                      </a:lnTo>
                      <a:lnTo>
                        <a:pt x="39" y="125"/>
                      </a:lnTo>
                      <a:lnTo>
                        <a:pt x="38" y="125"/>
                      </a:lnTo>
                      <a:lnTo>
                        <a:pt x="37" y="124"/>
                      </a:lnTo>
                      <a:lnTo>
                        <a:pt x="35" y="123"/>
                      </a:lnTo>
                      <a:lnTo>
                        <a:pt x="34" y="122"/>
                      </a:lnTo>
                      <a:lnTo>
                        <a:pt x="33" y="122"/>
                      </a:lnTo>
                      <a:lnTo>
                        <a:pt x="32" y="121"/>
                      </a:lnTo>
                      <a:lnTo>
                        <a:pt x="30" y="121"/>
                      </a:lnTo>
                      <a:lnTo>
                        <a:pt x="29" y="120"/>
                      </a:lnTo>
                      <a:lnTo>
                        <a:pt x="27" y="120"/>
                      </a:lnTo>
                      <a:lnTo>
                        <a:pt x="24" y="119"/>
                      </a:lnTo>
                      <a:lnTo>
                        <a:pt x="21" y="119"/>
                      </a:lnTo>
                      <a:lnTo>
                        <a:pt x="18" y="118"/>
                      </a:lnTo>
                      <a:lnTo>
                        <a:pt x="18" y="117"/>
                      </a:lnTo>
                      <a:lnTo>
                        <a:pt x="19" y="116"/>
                      </a:lnTo>
                      <a:lnTo>
                        <a:pt x="19" y="115"/>
                      </a:lnTo>
                      <a:lnTo>
                        <a:pt x="19" y="115"/>
                      </a:lnTo>
                      <a:lnTo>
                        <a:pt x="19" y="114"/>
                      </a:lnTo>
                      <a:lnTo>
                        <a:pt x="19" y="113"/>
                      </a:lnTo>
                      <a:lnTo>
                        <a:pt x="19" y="112"/>
                      </a:lnTo>
                      <a:lnTo>
                        <a:pt x="19" y="112"/>
                      </a:lnTo>
                      <a:lnTo>
                        <a:pt x="19" y="111"/>
                      </a:lnTo>
                      <a:lnTo>
                        <a:pt x="19" y="110"/>
                      </a:lnTo>
                      <a:lnTo>
                        <a:pt x="19" y="109"/>
                      </a:lnTo>
                      <a:lnTo>
                        <a:pt x="18" y="109"/>
                      </a:lnTo>
                      <a:lnTo>
                        <a:pt x="18" y="108"/>
                      </a:lnTo>
                      <a:lnTo>
                        <a:pt x="17" y="108"/>
                      </a:lnTo>
                      <a:lnTo>
                        <a:pt x="17" y="107"/>
                      </a:lnTo>
                      <a:lnTo>
                        <a:pt x="16" y="106"/>
                      </a:lnTo>
                      <a:lnTo>
                        <a:pt x="16" y="106"/>
                      </a:lnTo>
                      <a:lnTo>
                        <a:pt x="15" y="106"/>
                      </a:lnTo>
                      <a:lnTo>
                        <a:pt x="15" y="106"/>
                      </a:lnTo>
                      <a:lnTo>
                        <a:pt x="15" y="106"/>
                      </a:lnTo>
                      <a:lnTo>
                        <a:pt x="15" y="105"/>
                      </a:lnTo>
                      <a:lnTo>
                        <a:pt x="15" y="105"/>
                      </a:lnTo>
                      <a:lnTo>
                        <a:pt x="15" y="104"/>
                      </a:lnTo>
                      <a:lnTo>
                        <a:pt x="15" y="103"/>
                      </a:lnTo>
                      <a:lnTo>
                        <a:pt x="15" y="103"/>
                      </a:lnTo>
                      <a:lnTo>
                        <a:pt x="14" y="102"/>
                      </a:lnTo>
                      <a:lnTo>
                        <a:pt x="14" y="102"/>
                      </a:lnTo>
                      <a:lnTo>
                        <a:pt x="14" y="102"/>
                      </a:lnTo>
                      <a:lnTo>
                        <a:pt x="13" y="101"/>
                      </a:lnTo>
                      <a:lnTo>
                        <a:pt x="12" y="100"/>
                      </a:lnTo>
                      <a:lnTo>
                        <a:pt x="12" y="100"/>
                      </a:lnTo>
                      <a:lnTo>
                        <a:pt x="12" y="99"/>
                      </a:lnTo>
                      <a:lnTo>
                        <a:pt x="12" y="99"/>
                      </a:lnTo>
                      <a:lnTo>
                        <a:pt x="11" y="98"/>
                      </a:lnTo>
                      <a:lnTo>
                        <a:pt x="12" y="98"/>
                      </a:lnTo>
                      <a:lnTo>
                        <a:pt x="12" y="98"/>
                      </a:lnTo>
                      <a:lnTo>
                        <a:pt x="13" y="98"/>
                      </a:lnTo>
                      <a:lnTo>
                        <a:pt x="13" y="97"/>
                      </a:lnTo>
                      <a:lnTo>
                        <a:pt x="14" y="97"/>
                      </a:lnTo>
                      <a:lnTo>
                        <a:pt x="14" y="96"/>
                      </a:lnTo>
                      <a:lnTo>
                        <a:pt x="14" y="96"/>
                      </a:lnTo>
                      <a:lnTo>
                        <a:pt x="14" y="95"/>
                      </a:lnTo>
                      <a:lnTo>
                        <a:pt x="15" y="94"/>
                      </a:lnTo>
                      <a:lnTo>
                        <a:pt x="15" y="94"/>
                      </a:lnTo>
                      <a:lnTo>
                        <a:pt x="15" y="93"/>
                      </a:lnTo>
                      <a:lnTo>
                        <a:pt x="14" y="92"/>
                      </a:lnTo>
                      <a:lnTo>
                        <a:pt x="14" y="90"/>
                      </a:lnTo>
                      <a:lnTo>
                        <a:pt x="14" y="89"/>
                      </a:lnTo>
                      <a:lnTo>
                        <a:pt x="14" y="88"/>
                      </a:lnTo>
                      <a:lnTo>
                        <a:pt x="14" y="87"/>
                      </a:lnTo>
                      <a:lnTo>
                        <a:pt x="15" y="87"/>
                      </a:lnTo>
                      <a:lnTo>
                        <a:pt x="15" y="85"/>
                      </a:lnTo>
                      <a:lnTo>
                        <a:pt x="15" y="84"/>
                      </a:lnTo>
                      <a:lnTo>
                        <a:pt x="16" y="83"/>
                      </a:lnTo>
                      <a:lnTo>
                        <a:pt x="16" y="82"/>
                      </a:lnTo>
                      <a:lnTo>
                        <a:pt x="16" y="81"/>
                      </a:lnTo>
                      <a:lnTo>
                        <a:pt x="17" y="80"/>
                      </a:lnTo>
                      <a:lnTo>
                        <a:pt x="17" y="79"/>
                      </a:lnTo>
                      <a:lnTo>
                        <a:pt x="18" y="78"/>
                      </a:lnTo>
                      <a:lnTo>
                        <a:pt x="18" y="76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18" y="72"/>
                      </a:lnTo>
                      <a:lnTo>
                        <a:pt x="19" y="70"/>
                      </a:lnTo>
                      <a:lnTo>
                        <a:pt x="18" y="68"/>
                      </a:lnTo>
                      <a:lnTo>
                        <a:pt x="18" y="67"/>
                      </a:lnTo>
                      <a:lnTo>
                        <a:pt x="18" y="65"/>
                      </a:lnTo>
                      <a:lnTo>
                        <a:pt x="17" y="64"/>
                      </a:lnTo>
                      <a:lnTo>
                        <a:pt x="16" y="64"/>
                      </a:lnTo>
                      <a:lnTo>
                        <a:pt x="16" y="64"/>
                      </a:lnTo>
                      <a:lnTo>
                        <a:pt x="15" y="63"/>
                      </a:lnTo>
                      <a:lnTo>
                        <a:pt x="14" y="62"/>
                      </a:lnTo>
                      <a:lnTo>
                        <a:pt x="14" y="61"/>
                      </a:lnTo>
                      <a:lnTo>
                        <a:pt x="13" y="60"/>
                      </a:lnTo>
                      <a:lnTo>
                        <a:pt x="12" y="59"/>
                      </a:lnTo>
                      <a:lnTo>
                        <a:pt x="12" y="59"/>
                      </a:lnTo>
                      <a:lnTo>
                        <a:pt x="11" y="58"/>
                      </a:lnTo>
                      <a:lnTo>
                        <a:pt x="10" y="58"/>
                      </a:lnTo>
                      <a:lnTo>
                        <a:pt x="9" y="57"/>
                      </a:lnTo>
                      <a:lnTo>
                        <a:pt x="9" y="57"/>
                      </a:lnTo>
                      <a:lnTo>
                        <a:pt x="7" y="57"/>
                      </a:lnTo>
                      <a:lnTo>
                        <a:pt x="6" y="56"/>
                      </a:lnTo>
                      <a:lnTo>
                        <a:pt x="6" y="56"/>
                      </a:lnTo>
                      <a:lnTo>
                        <a:pt x="6" y="56"/>
                      </a:lnTo>
                      <a:lnTo>
                        <a:pt x="6" y="55"/>
                      </a:lnTo>
                      <a:lnTo>
                        <a:pt x="6" y="55"/>
                      </a:lnTo>
                      <a:lnTo>
                        <a:pt x="6" y="55"/>
                      </a:lnTo>
                      <a:lnTo>
                        <a:pt x="5" y="55"/>
                      </a:lnTo>
                      <a:lnTo>
                        <a:pt x="5" y="55"/>
                      </a:lnTo>
                      <a:lnTo>
                        <a:pt x="5" y="55"/>
                      </a:lnTo>
                      <a:lnTo>
                        <a:pt x="5" y="54"/>
                      </a:lnTo>
                      <a:lnTo>
                        <a:pt x="5" y="53"/>
                      </a:lnTo>
                      <a:lnTo>
                        <a:pt x="5" y="52"/>
                      </a:lnTo>
                      <a:lnTo>
                        <a:pt x="5" y="52"/>
                      </a:lnTo>
                      <a:lnTo>
                        <a:pt x="5" y="51"/>
                      </a:lnTo>
                      <a:lnTo>
                        <a:pt x="4" y="51"/>
                      </a:lnTo>
                      <a:lnTo>
                        <a:pt x="4" y="50"/>
                      </a:lnTo>
                      <a:lnTo>
                        <a:pt x="4" y="50"/>
                      </a:lnTo>
                      <a:lnTo>
                        <a:pt x="3" y="50"/>
                      </a:lnTo>
                      <a:lnTo>
                        <a:pt x="3" y="49"/>
                      </a:lnTo>
                      <a:lnTo>
                        <a:pt x="2" y="49"/>
                      </a:lnTo>
                      <a:lnTo>
                        <a:pt x="1" y="49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0" y="47"/>
                      </a:lnTo>
                      <a:lnTo>
                        <a:pt x="0" y="46"/>
                      </a:lnTo>
                      <a:lnTo>
                        <a:pt x="0" y="46"/>
                      </a:lnTo>
                      <a:lnTo>
                        <a:pt x="0" y="45"/>
                      </a:lnTo>
                      <a:lnTo>
                        <a:pt x="0" y="44"/>
                      </a:lnTo>
                      <a:lnTo>
                        <a:pt x="1" y="43"/>
                      </a:lnTo>
                      <a:lnTo>
                        <a:pt x="1" y="43"/>
                      </a:lnTo>
                      <a:lnTo>
                        <a:pt x="1" y="42"/>
                      </a:lnTo>
                      <a:lnTo>
                        <a:pt x="2" y="41"/>
                      </a:lnTo>
                      <a:lnTo>
                        <a:pt x="2" y="41"/>
                      </a:lnTo>
                      <a:lnTo>
                        <a:pt x="3" y="40"/>
                      </a:lnTo>
                      <a:lnTo>
                        <a:pt x="3" y="39"/>
                      </a:lnTo>
                      <a:lnTo>
                        <a:pt x="3" y="39"/>
                      </a:lnTo>
                      <a:lnTo>
                        <a:pt x="3" y="38"/>
                      </a:lnTo>
                      <a:lnTo>
                        <a:pt x="3" y="38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3" y="37"/>
                      </a:lnTo>
                      <a:lnTo>
                        <a:pt x="2" y="36"/>
                      </a:lnTo>
                      <a:lnTo>
                        <a:pt x="2" y="36"/>
                      </a:lnTo>
                      <a:lnTo>
                        <a:pt x="2" y="35"/>
                      </a:lnTo>
                      <a:lnTo>
                        <a:pt x="1" y="35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3" y="33"/>
                      </a:lnTo>
                      <a:lnTo>
                        <a:pt x="4" y="33"/>
                      </a:lnTo>
                      <a:lnTo>
                        <a:pt x="4" y="33"/>
                      </a:lnTo>
                      <a:lnTo>
                        <a:pt x="4" y="32"/>
                      </a:lnTo>
                      <a:lnTo>
                        <a:pt x="5" y="32"/>
                      </a:lnTo>
                      <a:lnTo>
                        <a:pt x="6" y="31"/>
                      </a:lnTo>
                      <a:lnTo>
                        <a:pt x="6" y="31"/>
                      </a:lnTo>
                      <a:lnTo>
                        <a:pt x="7" y="31"/>
                      </a:lnTo>
                      <a:lnTo>
                        <a:pt x="8" y="30"/>
                      </a:lnTo>
                      <a:lnTo>
                        <a:pt x="9" y="30"/>
                      </a:lnTo>
                      <a:lnTo>
                        <a:pt x="10" y="30"/>
                      </a:lnTo>
                      <a:lnTo>
                        <a:pt x="10" y="30"/>
                      </a:lnTo>
                      <a:lnTo>
                        <a:pt x="11" y="30"/>
                      </a:lnTo>
                      <a:lnTo>
                        <a:pt x="12" y="30"/>
                      </a:lnTo>
                      <a:lnTo>
                        <a:pt x="13" y="31"/>
                      </a:lnTo>
                      <a:lnTo>
                        <a:pt x="13" y="31"/>
                      </a:lnTo>
                      <a:lnTo>
                        <a:pt x="14" y="31"/>
                      </a:lnTo>
                      <a:lnTo>
                        <a:pt x="14" y="32"/>
                      </a:lnTo>
                      <a:lnTo>
                        <a:pt x="15" y="32"/>
                      </a:lnTo>
                      <a:lnTo>
                        <a:pt x="16" y="33"/>
                      </a:lnTo>
                      <a:lnTo>
                        <a:pt x="16" y="33"/>
                      </a:lnTo>
                      <a:lnTo>
                        <a:pt x="17" y="32"/>
                      </a:lnTo>
                      <a:lnTo>
                        <a:pt x="17" y="31"/>
                      </a:lnTo>
                      <a:lnTo>
                        <a:pt x="17" y="31"/>
                      </a:lnTo>
                      <a:lnTo>
                        <a:pt x="18" y="30"/>
                      </a:lnTo>
                      <a:lnTo>
                        <a:pt x="18" y="29"/>
                      </a:lnTo>
                      <a:lnTo>
                        <a:pt x="19" y="29"/>
                      </a:lnTo>
                      <a:lnTo>
                        <a:pt x="20" y="28"/>
                      </a:lnTo>
                      <a:lnTo>
                        <a:pt x="20" y="27"/>
                      </a:lnTo>
                      <a:lnTo>
                        <a:pt x="21" y="26"/>
                      </a:lnTo>
                      <a:lnTo>
                        <a:pt x="23" y="25"/>
                      </a:lnTo>
                      <a:lnTo>
                        <a:pt x="24" y="24"/>
                      </a:lnTo>
                      <a:lnTo>
                        <a:pt x="26" y="24"/>
                      </a:lnTo>
                      <a:lnTo>
                        <a:pt x="27" y="23"/>
                      </a:lnTo>
                      <a:lnTo>
                        <a:pt x="29" y="22"/>
                      </a:lnTo>
                      <a:lnTo>
                        <a:pt x="30" y="21"/>
                      </a:lnTo>
                      <a:lnTo>
                        <a:pt x="32" y="20"/>
                      </a:lnTo>
                      <a:lnTo>
                        <a:pt x="32" y="19"/>
                      </a:lnTo>
                      <a:lnTo>
                        <a:pt x="33" y="19"/>
                      </a:lnTo>
                      <a:lnTo>
                        <a:pt x="33" y="18"/>
                      </a:lnTo>
                      <a:lnTo>
                        <a:pt x="34" y="17"/>
                      </a:lnTo>
                      <a:lnTo>
                        <a:pt x="34" y="16"/>
                      </a:lnTo>
                      <a:lnTo>
                        <a:pt x="34" y="15"/>
                      </a:lnTo>
                      <a:lnTo>
                        <a:pt x="35" y="14"/>
                      </a:lnTo>
                      <a:lnTo>
                        <a:pt x="35" y="13"/>
                      </a:lnTo>
                      <a:lnTo>
                        <a:pt x="36" y="13"/>
                      </a:lnTo>
                      <a:lnTo>
                        <a:pt x="37" y="13"/>
                      </a:lnTo>
                      <a:lnTo>
                        <a:pt x="38" y="13"/>
                      </a:lnTo>
                      <a:lnTo>
                        <a:pt x="40" y="12"/>
                      </a:lnTo>
                      <a:lnTo>
                        <a:pt x="41" y="12"/>
                      </a:lnTo>
                      <a:lnTo>
                        <a:pt x="42" y="11"/>
                      </a:lnTo>
                      <a:lnTo>
                        <a:pt x="43" y="11"/>
                      </a:lnTo>
                      <a:lnTo>
                        <a:pt x="44" y="10"/>
                      </a:lnTo>
                      <a:lnTo>
                        <a:pt x="44" y="10"/>
                      </a:lnTo>
                      <a:lnTo>
                        <a:pt x="45" y="9"/>
                      </a:lnTo>
                      <a:lnTo>
                        <a:pt x="46" y="8"/>
                      </a:lnTo>
                      <a:lnTo>
                        <a:pt x="46" y="7"/>
                      </a:lnTo>
                      <a:lnTo>
                        <a:pt x="47" y="6"/>
                      </a:lnTo>
                      <a:lnTo>
                        <a:pt x="47" y="5"/>
                      </a:lnTo>
                      <a:lnTo>
                        <a:pt x="48" y="4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50" y="3"/>
                      </a:lnTo>
                      <a:lnTo>
                        <a:pt x="51" y="3"/>
                      </a:lnTo>
                      <a:lnTo>
                        <a:pt x="52" y="3"/>
                      </a:lnTo>
                      <a:lnTo>
                        <a:pt x="53" y="3"/>
                      </a:lnTo>
                      <a:lnTo>
                        <a:pt x="54" y="3"/>
                      </a:lnTo>
                      <a:lnTo>
                        <a:pt x="55" y="2"/>
                      </a:lnTo>
                      <a:lnTo>
                        <a:pt x="55" y="2"/>
                      </a:lnTo>
                      <a:lnTo>
                        <a:pt x="57" y="1"/>
                      </a:lnTo>
                      <a:lnTo>
                        <a:pt x="57" y="1"/>
                      </a:lnTo>
                      <a:lnTo>
                        <a:pt x="58" y="1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60" y="0"/>
                      </a:lnTo>
                      <a:lnTo>
                        <a:pt x="61" y="0"/>
                      </a:lnTo>
                      <a:lnTo>
                        <a:pt x="61" y="2"/>
                      </a:lnTo>
                      <a:lnTo>
                        <a:pt x="61" y="3"/>
                      </a:lnTo>
                      <a:lnTo>
                        <a:pt x="61" y="4"/>
                      </a:lnTo>
                      <a:lnTo>
                        <a:pt x="61" y="5"/>
                      </a:lnTo>
                      <a:lnTo>
                        <a:pt x="61" y="6"/>
                      </a:lnTo>
                      <a:lnTo>
                        <a:pt x="61" y="7"/>
                      </a:lnTo>
                      <a:lnTo>
                        <a:pt x="61" y="8"/>
                      </a:lnTo>
                      <a:lnTo>
                        <a:pt x="60" y="8"/>
                      </a:lnTo>
                      <a:lnTo>
                        <a:pt x="60" y="9"/>
                      </a:lnTo>
                      <a:lnTo>
                        <a:pt x="59" y="9"/>
                      </a:lnTo>
                      <a:lnTo>
                        <a:pt x="59" y="10"/>
                      </a:lnTo>
                      <a:lnTo>
                        <a:pt x="58" y="10"/>
                      </a:lnTo>
                      <a:lnTo>
                        <a:pt x="57" y="10"/>
                      </a:lnTo>
                      <a:lnTo>
                        <a:pt x="56" y="10"/>
                      </a:lnTo>
                      <a:lnTo>
                        <a:pt x="55" y="10"/>
                      </a:lnTo>
                      <a:lnTo>
                        <a:pt x="55" y="10"/>
                      </a:lnTo>
                      <a:lnTo>
                        <a:pt x="55" y="11"/>
                      </a:lnTo>
                      <a:lnTo>
                        <a:pt x="55" y="12"/>
                      </a:lnTo>
                      <a:lnTo>
                        <a:pt x="55" y="13"/>
                      </a:lnTo>
                      <a:lnTo>
                        <a:pt x="56" y="14"/>
                      </a:lnTo>
                      <a:lnTo>
                        <a:pt x="56" y="14"/>
                      </a:lnTo>
                      <a:lnTo>
                        <a:pt x="57" y="15"/>
                      </a:lnTo>
                      <a:lnTo>
                        <a:pt x="58" y="16"/>
                      </a:lnTo>
                      <a:lnTo>
                        <a:pt x="58" y="16"/>
                      </a:lnTo>
                      <a:lnTo>
                        <a:pt x="59" y="17"/>
                      </a:lnTo>
                      <a:lnTo>
                        <a:pt x="60" y="17"/>
                      </a:lnTo>
                      <a:lnTo>
                        <a:pt x="61" y="18"/>
                      </a:lnTo>
                      <a:lnTo>
                        <a:pt x="63" y="19"/>
                      </a:lnTo>
                      <a:lnTo>
                        <a:pt x="65" y="20"/>
                      </a:lnTo>
                      <a:lnTo>
                        <a:pt x="66" y="20"/>
                      </a:lnTo>
                      <a:lnTo>
                        <a:pt x="66" y="21"/>
                      </a:lnTo>
                      <a:lnTo>
                        <a:pt x="68" y="21"/>
                      </a:lnTo>
                      <a:lnTo>
                        <a:pt x="70" y="22"/>
                      </a:lnTo>
                      <a:lnTo>
                        <a:pt x="71" y="23"/>
                      </a:lnTo>
                      <a:lnTo>
                        <a:pt x="72" y="24"/>
                      </a:lnTo>
                      <a:lnTo>
                        <a:pt x="73" y="25"/>
                      </a:lnTo>
                      <a:lnTo>
                        <a:pt x="74" y="25"/>
                      </a:lnTo>
                      <a:lnTo>
                        <a:pt x="75" y="26"/>
                      </a:lnTo>
                      <a:lnTo>
                        <a:pt x="76" y="26"/>
                      </a:lnTo>
                      <a:lnTo>
                        <a:pt x="77" y="26"/>
                      </a:lnTo>
                      <a:lnTo>
                        <a:pt x="78" y="26"/>
                      </a:lnTo>
                      <a:lnTo>
                        <a:pt x="82" y="31"/>
                      </a:lnTo>
                      <a:lnTo>
                        <a:pt x="86" y="35"/>
                      </a:lnTo>
                      <a:lnTo>
                        <a:pt x="90" y="40"/>
                      </a:lnTo>
                      <a:lnTo>
                        <a:pt x="93" y="44"/>
                      </a:lnTo>
                      <a:lnTo>
                        <a:pt x="97" y="49"/>
                      </a:lnTo>
                      <a:lnTo>
                        <a:pt x="101" y="54"/>
                      </a:lnTo>
                      <a:lnTo>
                        <a:pt x="104" y="58"/>
                      </a:lnTo>
                      <a:lnTo>
                        <a:pt x="108" y="63"/>
                      </a:lnTo>
                      <a:lnTo>
                        <a:pt x="115" y="73"/>
                      </a:lnTo>
                      <a:lnTo>
                        <a:pt x="116" y="77"/>
                      </a:ln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 w="3175" cap="flat" cmpd="sng">
                  <a:solidFill>
                    <a:srgbClr val="E7E6E6">
                      <a:lumMod val="50000"/>
                    </a:srgb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1218356"/>
                  <a:endParaRPr lang="en-US" sz="2133" kern="0" dirty="0">
                    <a:ln>
                      <a:solidFill>
                        <a:prstClr val="black"/>
                      </a:solidFill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25" name="Freeform 15">
                  <a:extLst>
                    <a:ext uri="{FF2B5EF4-FFF2-40B4-BE49-F238E27FC236}">
                      <a16:creationId xmlns="" xmlns:a16="http://schemas.microsoft.com/office/drawing/2014/main" id="{38559E34-115D-4C47-9CAE-4E5CDF5A1E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6082" y="1779880"/>
                  <a:ext cx="1040754" cy="723678"/>
                </a:xfrm>
                <a:custGeom>
                  <a:avLst/>
                  <a:gdLst/>
                  <a:ahLst/>
                  <a:cxnLst>
                    <a:cxn ang="0">
                      <a:pos x="134" y="44"/>
                    </a:cxn>
                    <a:cxn ang="0">
                      <a:pos x="132" y="48"/>
                    </a:cxn>
                    <a:cxn ang="0">
                      <a:pos x="131" y="53"/>
                    </a:cxn>
                    <a:cxn ang="0">
                      <a:pos x="136" y="54"/>
                    </a:cxn>
                    <a:cxn ang="0">
                      <a:pos x="135" y="60"/>
                    </a:cxn>
                    <a:cxn ang="0">
                      <a:pos x="137" y="67"/>
                    </a:cxn>
                    <a:cxn ang="0">
                      <a:pos x="139" y="74"/>
                    </a:cxn>
                    <a:cxn ang="0">
                      <a:pos x="128" y="71"/>
                    </a:cxn>
                    <a:cxn ang="0">
                      <a:pos x="123" y="67"/>
                    </a:cxn>
                    <a:cxn ang="0">
                      <a:pos x="114" y="68"/>
                    </a:cxn>
                    <a:cxn ang="0">
                      <a:pos x="106" y="65"/>
                    </a:cxn>
                    <a:cxn ang="0">
                      <a:pos x="94" y="59"/>
                    </a:cxn>
                    <a:cxn ang="0">
                      <a:pos x="76" y="56"/>
                    </a:cxn>
                    <a:cxn ang="0">
                      <a:pos x="65" y="49"/>
                    </a:cxn>
                    <a:cxn ang="0">
                      <a:pos x="59" y="51"/>
                    </a:cxn>
                    <a:cxn ang="0">
                      <a:pos x="44" y="54"/>
                    </a:cxn>
                    <a:cxn ang="0">
                      <a:pos x="41" y="60"/>
                    </a:cxn>
                    <a:cxn ang="0">
                      <a:pos x="42" y="65"/>
                    </a:cxn>
                    <a:cxn ang="0">
                      <a:pos x="45" y="73"/>
                    </a:cxn>
                    <a:cxn ang="0">
                      <a:pos x="31" y="85"/>
                    </a:cxn>
                    <a:cxn ang="0">
                      <a:pos x="23" y="85"/>
                    </a:cxn>
                    <a:cxn ang="0">
                      <a:pos x="14" y="89"/>
                    </a:cxn>
                    <a:cxn ang="0">
                      <a:pos x="2" y="89"/>
                    </a:cxn>
                    <a:cxn ang="0">
                      <a:pos x="1" y="72"/>
                    </a:cxn>
                    <a:cxn ang="0">
                      <a:pos x="7" y="68"/>
                    </a:cxn>
                    <a:cxn ang="0">
                      <a:pos x="7" y="59"/>
                    </a:cxn>
                    <a:cxn ang="0">
                      <a:pos x="6" y="55"/>
                    </a:cxn>
                    <a:cxn ang="0">
                      <a:pos x="6" y="50"/>
                    </a:cxn>
                    <a:cxn ang="0">
                      <a:pos x="5" y="44"/>
                    </a:cxn>
                    <a:cxn ang="0">
                      <a:pos x="7" y="39"/>
                    </a:cxn>
                    <a:cxn ang="0">
                      <a:pos x="5" y="29"/>
                    </a:cxn>
                    <a:cxn ang="0">
                      <a:pos x="10" y="23"/>
                    </a:cxn>
                    <a:cxn ang="0">
                      <a:pos x="15" y="21"/>
                    </a:cxn>
                    <a:cxn ang="0">
                      <a:pos x="20" y="18"/>
                    </a:cxn>
                    <a:cxn ang="0">
                      <a:pos x="24" y="17"/>
                    </a:cxn>
                    <a:cxn ang="0">
                      <a:pos x="30" y="15"/>
                    </a:cxn>
                    <a:cxn ang="0">
                      <a:pos x="37" y="13"/>
                    </a:cxn>
                    <a:cxn ang="0">
                      <a:pos x="42" y="8"/>
                    </a:cxn>
                    <a:cxn ang="0">
                      <a:pos x="48" y="3"/>
                    </a:cxn>
                    <a:cxn ang="0">
                      <a:pos x="53" y="0"/>
                    </a:cxn>
                    <a:cxn ang="0">
                      <a:pos x="57" y="1"/>
                    </a:cxn>
                    <a:cxn ang="0">
                      <a:pos x="62" y="3"/>
                    </a:cxn>
                    <a:cxn ang="0">
                      <a:pos x="70" y="6"/>
                    </a:cxn>
                    <a:cxn ang="0">
                      <a:pos x="73" y="7"/>
                    </a:cxn>
                    <a:cxn ang="0">
                      <a:pos x="78" y="3"/>
                    </a:cxn>
                    <a:cxn ang="0">
                      <a:pos x="82" y="1"/>
                    </a:cxn>
                    <a:cxn ang="0">
                      <a:pos x="85" y="5"/>
                    </a:cxn>
                    <a:cxn ang="0">
                      <a:pos x="86" y="12"/>
                    </a:cxn>
                    <a:cxn ang="0">
                      <a:pos x="89" y="19"/>
                    </a:cxn>
                    <a:cxn ang="0">
                      <a:pos x="88" y="30"/>
                    </a:cxn>
                    <a:cxn ang="0">
                      <a:pos x="92" y="37"/>
                    </a:cxn>
                    <a:cxn ang="0">
                      <a:pos x="103" y="36"/>
                    </a:cxn>
                    <a:cxn ang="0">
                      <a:pos x="107" y="33"/>
                    </a:cxn>
                    <a:cxn ang="0">
                      <a:pos x="110" y="31"/>
                    </a:cxn>
                    <a:cxn ang="0">
                      <a:pos x="114" y="41"/>
                    </a:cxn>
                    <a:cxn ang="0">
                      <a:pos x="119" y="42"/>
                    </a:cxn>
                    <a:cxn ang="0">
                      <a:pos x="121" y="38"/>
                    </a:cxn>
                    <a:cxn ang="0">
                      <a:pos x="127" y="38"/>
                    </a:cxn>
                    <a:cxn ang="0">
                      <a:pos x="131" y="41"/>
                    </a:cxn>
                    <a:cxn ang="0">
                      <a:pos x="135" y="40"/>
                    </a:cxn>
                    <a:cxn ang="0">
                      <a:pos x="139" y="39"/>
                    </a:cxn>
                  </a:cxnLst>
                  <a:rect l="0" t="0" r="r" b="b"/>
                  <a:pathLst>
                    <a:path w="139" h="90">
                      <a:moveTo>
                        <a:pt x="139" y="40"/>
                      </a:moveTo>
                      <a:lnTo>
                        <a:pt x="139" y="40"/>
                      </a:lnTo>
                      <a:lnTo>
                        <a:pt x="139" y="40"/>
                      </a:lnTo>
                      <a:lnTo>
                        <a:pt x="139" y="41"/>
                      </a:lnTo>
                      <a:lnTo>
                        <a:pt x="139" y="41"/>
                      </a:lnTo>
                      <a:lnTo>
                        <a:pt x="138" y="41"/>
                      </a:lnTo>
                      <a:lnTo>
                        <a:pt x="137" y="41"/>
                      </a:lnTo>
                      <a:lnTo>
                        <a:pt x="136" y="42"/>
                      </a:lnTo>
                      <a:lnTo>
                        <a:pt x="135" y="42"/>
                      </a:lnTo>
                      <a:lnTo>
                        <a:pt x="135" y="43"/>
                      </a:lnTo>
                      <a:lnTo>
                        <a:pt x="134" y="43"/>
                      </a:lnTo>
                      <a:lnTo>
                        <a:pt x="134" y="44"/>
                      </a:lnTo>
                      <a:lnTo>
                        <a:pt x="134" y="44"/>
                      </a:lnTo>
                      <a:lnTo>
                        <a:pt x="133" y="44"/>
                      </a:lnTo>
                      <a:lnTo>
                        <a:pt x="133" y="44"/>
                      </a:lnTo>
                      <a:lnTo>
                        <a:pt x="133" y="45"/>
                      </a:lnTo>
                      <a:lnTo>
                        <a:pt x="132" y="45"/>
                      </a:lnTo>
                      <a:lnTo>
                        <a:pt x="132" y="45"/>
                      </a:lnTo>
                      <a:lnTo>
                        <a:pt x="132" y="46"/>
                      </a:lnTo>
                      <a:lnTo>
                        <a:pt x="132" y="46"/>
                      </a:lnTo>
                      <a:lnTo>
                        <a:pt x="132" y="47"/>
                      </a:lnTo>
                      <a:lnTo>
                        <a:pt x="132" y="47"/>
                      </a:lnTo>
                      <a:lnTo>
                        <a:pt x="132" y="48"/>
                      </a:lnTo>
                      <a:lnTo>
                        <a:pt x="132" y="48"/>
                      </a:lnTo>
                      <a:lnTo>
                        <a:pt x="132" y="48"/>
                      </a:lnTo>
                      <a:lnTo>
                        <a:pt x="131" y="48"/>
                      </a:lnTo>
                      <a:lnTo>
                        <a:pt x="131" y="48"/>
                      </a:lnTo>
                      <a:lnTo>
                        <a:pt x="131" y="48"/>
                      </a:lnTo>
                      <a:lnTo>
                        <a:pt x="131" y="49"/>
                      </a:lnTo>
                      <a:lnTo>
                        <a:pt x="130" y="49"/>
                      </a:lnTo>
                      <a:lnTo>
                        <a:pt x="130" y="50"/>
                      </a:lnTo>
                      <a:lnTo>
                        <a:pt x="130" y="50"/>
                      </a:lnTo>
                      <a:lnTo>
                        <a:pt x="131" y="51"/>
                      </a:lnTo>
                      <a:lnTo>
                        <a:pt x="131" y="52"/>
                      </a:lnTo>
                      <a:lnTo>
                        <a:pt x="131" y="52"/>
                      </a:lnTo>
                      <a:lnTo>
                        <a:pt x="131" y="53"/>
                      </a:lnTo>
                      <a:lnTo>
                        <a:pt x="132" y="53"/>
                      </a:lnTo>
                      <a:lnTo>
                        <a:pt x="132" y="53"/>
                      </a:lnTo>
                      <a:lnTo>
                        <a:pt x="132" y="53"/>
                      </a:lnTo>
                      <a:lnTo>
                        <a:pt x="133" y="53"/>
                      </a:lnTo>
                      <a:lnTo>
                        <a:pt x="133" y="53"/>
                      </a:lnTo>
                      <a:lnTo>
                        <a:pt x="134" y="53"/>
                      </a:lnTo>
                      <a:lnTo>
                        <a:pt x="134" y="53"/>
                      </a:lnTo>
                      <a:lnTo>
                        <a:pt x="135" y="53"/>
                      </a:lnTo>
                      <a:lnTo>
                        <a:pt x="135" y="53"/>
                      </a:lnTo>
                      <a:lnTo>
                        <a:pt x="135" y="53"/>
                      </a:lnTo>
                      <a:lnTo>
                        <a:pt x="136" y="53"/>
                      </a:lnTo>
                      <a:lnTo>
                        <a:pt x="136" y="54"/>
                      </a:lnTo>
                      <a:lnTo>
                        <a:pt x="136" y="54"/>
                      </a:lnTo>
                      <a:lnTo>
                        <a:pt x="137" y="55"/>
                      </a:lnTo>
                      <a:lnTo>
                        <a:pt x="137" y="55"/>
                      </a:lnTo>
                      <a:lnTo>
                        <a:pt x="137" y="55"/>
                      </a:lnTo>
                      <a:lnTo>
                        <a:pt x="137" y="56"/>
                      </a:lnTo>
                      <a:lnTo>
                        <a:pt x="137" y="56"/>
                      </a:lnTo>
                      <a:lnTo>
                        <a:pt x="137" y="57"/>
                      </a:lnTo>
                      <a:lnTo>
                        <a:pt x="137" y="57"/>
                      </a:lnTo>
                      <a:lnTo>
                        <a:pt x="137" y="58"/>
                      </a:lnTo>
                      <a:lnTo>
                        <a:pt x="136" y="59"/>
                      </a:lnTo>
                      <a:lnTo>
                        <a:pt x="136" y="59"/>
                      </a:lnTo>
                      <a:lnTo>
                        <a:pt x="135" y="60"/>
                      </a:lnTo>
                      <a:lnTo>
                        <a:pt x="135" y="61"/>
                      </a:lnTo>
                      <a:lnTo>
                        <a:pt x="135" y="61"/>
                      </a:lnTo>
                      <a:lnTo>
                        <a:pt x="134" y="62"/>
                      </a:lnTo>
                      <a:lnTo>
                        <a:pt x="134" y="63"/>
                      </a:lnTo>
                      <a:lnTo>
                        <a:pt x="134" y="64"/>
                      </a:lnTo>
                      <a:lnTo>
                        <a:pt x="134" y="64"/>
                      </a:lnTo>
                      <a:lnTo>
                        <a:pt x="134" y="65"/>
                      </a:lnTo>
                      <a:lnTo>
                        <a:pt x="134" y="66"/>
                      </a:lnTo>
                      <a:lnTo>
                        <a:pt x="134" y="66"/>
                      </a:lnTo>
                      <a:lnTo>
                        <a:pt x="135" y="67"/>
                      </a:lnTo>
                      <a:lnTo>
                        <a:pt x="136" y="67"/>
                      </a:lnTo>
                      <a:lnTo>
                        <a:pt x="137" y="67"/>
                      </a:lnTo>
                      <a:lnTo>
                        <a:pt x="137" y="68"/>
                      </a:lnTo>
                      <a:lnTo>
                        <a:pt x="138" y="68"/>
                      </a:lnTo>
                      <a:lnTo>
                        <a:pt x="138" y="68"/>
                      </a:lnTo>
                      <a:lnTo>
                        <a:pt x="138" y="69"/>
                      </a:lnTo>
                      <a:lnTo>
                        <a:pt x="139" y="69"/>
                      </a:lnTo>
                      <a:lnTo>
                        <a:pt x="139" y="70"/>
                      </a:lnTo>
                      <a:lnTo>
                        <a:pt x="139" y="70"/>
                      </a:lnTo>
                      <a:lnTo>
                        <a:pt x="139" y="71"/>
                      </a:lnTo>
                      <a:lnTo>
                        <a:pt x="139" y="72"/>
                      </a:lnTo>
                      <a:lnTo>
                        <a:pt x="139" y="73"/>
                      </a:lnTo>
                      <a:lnTo>
                        <a:pt x="139" y="73"/>
                      </a:lnTo>
                      <a:lnTo>
                        <a:pt x="139" y="74"/>
                      </a:lnTo>
                      <a:lnTo>
                        <a:pt x="139" y="74"/>
                      </a:lnTo>
                      <a:lnTo>
                        <a:pt x="139" y="74"/>
                      </a:lnTo>
                      <a:lnTo>
                        <a:pt x="137" y="75"/>
                      </a:lnTo>
                      <a:lnTo>
                        <a:pt x="136" y="75"/>
                      </a:lnTo>
                      <a:lnTo>
                        <a:pt x="135" y="75"/>
                      </a:lnTo>
                      <a:lnTo>
                        <a:pt x="134" y="74"/>
                      </a:lnTo>
                      <a:lnTo>
                        <a:pt x="133" y="74"/>
                      </a:lnTo>
                      <a:lnTo>
                        <a:pt x="132" y="74"/>
                      </a:lnTo>
                      <a:lnTo>
                        <a:pt x="131" y="73"/>
                      </a:lnTo>
                      <a:lnTo>
                        <a:pt x="130" y="73"/>
                      </a:lnTo>
                      <a:lnTo>
                        <a:pt x="129" y="72"/>
                      </a:lnTo>
                      <a:lnTo>
                        <a:pt x="128" y="71"/>
                      </a:lnTo>
                      <a:lnTo>
                        <a:pt x="127" y="70"/>
                      </a:lnTo>
                      <a:lnTo>
                        <a:pt x="125" y="69"/>
                      </a:lnTo>
                      <a:lnTo>
                        <a:pt x="125" y="68"/>
                      </a:lnTo>
                      <a:lnTo>
                        <a:pt x="124" y="68"/>
                      </a:lnTo>
                      <a:lnTo>
                        <a:pt x="124" y="67"/>
                      </a:lnTo>
                      <a:lnTo>
                        <a:pt x="124" y="67"/>
                      </a:lnTo>
                      <a:lnTo>
                        <a:pt x="123" y="67"/>
                      </a:lnTo>
                      <a:lnTo>
                        <a:pt x="123" y="67"/>
                      </a:lnTo>
                      <a:lnTo>
                        <a:pt x="123" y="67"/>
                      </a:lnTo>
                      <a:lnTo>
                        <a:pt x="123" y="67"/>
                      </a:lnTo>
                      <a:lnTo>
                        <a:pt x="123" y="67"/>
                      </a:lnTo>
                      <a:lnTo>
                        <a:pt x="123" y="67"/>
                      </a:lnTo>
                      <a:lnTo>
                        <a:pt x="123" y="67"/>
                      </a:lnTo>
                      <a:lnTo>
                        <a:pt x="122" y="67"/>
                      </a:lnTo>
                      <a:lnTo>
                        <a:pt x="122" y="67"/>
                      </a:lnTo>
                      <a:lnTo>
                        <a:pt x="122" y="68"/>
                      </a:lnTo>
                      <a:lnTo>
                        <a:pt x="120" y="68"/>
                      </a:lnTo>
                      <a:lnTo>
                        <a:pt x="119" y="68"/>
                      </a:lnTo>
                      <a:lnTo>
                        <a:pt x="117" y="68"/>
                      </a:lnTo>
                      <a:lnTo>
                        <a:pt x="115" y="68"/>
                      </a:lnTo>
                      <a:lnTo>
                        <a:pt x="115" y="68"/>
                      </a:lnTo>
                      <a:lnTo>
                        <a:pt x="114" y="68"/>
                      </a:lnTo>
                      <a:lnTo>
                        <a:pt x="114" y="68"/>
                      </a:lnTo>
                      <a:lnTo>
                        <a:pt x="114" y="68"/>
                      </a:lnTo>
                      <a:lnTo>
                        <a:pt x="114" y="68"/>
                      </a:lnTo>
                      <a:lnTo>
                        <a:pt x="114" y="69"/>
                      </a:lnTo>
                      <a:lnTo>
                        <a:pt x="114" y="70"/>
                      </a:lnTo>
                      <a:lnTo>
                        <a:pt x="112" y="70"/>
                      </a:lnTo>
                      <a:lnTo>
                        <a:pt x="110" y="70"/>
                      </a:lnTo>
                      <a:lnTo>
                        <a:pt x="109" y="70"/>
                      </a:lnTo>
                      <a:lnTo>
                        <a:pt x="107" y="70"/>
                      </a:lnTo>
                      <a:lnTo>
                        <a:pt x="107" y="68"/>
                      </a:lnTo>
                      <a:lnTo>
                        <a:pt x="107" y="67"/>
                      </a:lnTo>
                      <a:lnTo>
                        <a:pt x="107" y="66"/>
                      </a:lnTo>
                      <a:lnTo>
                        <a:pt x="106" y="65"/>
                      </a:lnTo>
                      <a:lnTo>
                        <a:pt x="106" y="65"/>
                      </a:lnTo>
                      <a:lnTo>
                        <a:pt x="105" y="64"/>
                      </a:lnTo>
                      <a:lnTo>
                        <a:pt x="105" y="63"/>
                      </a:lnTo>
                      <a:lnTo>
                        <a:pt x="104" y="63"/>
                      </a:lnTo>
                      <a:lnTo>
                        <a:pt x="104" y="62"/>
                      </a:lnTo>
                      <a:lnTo>
                        <a:pt x="103" y="62"/>
                      </a:lnTo>
                      <a:lnTo>
                        <a:pt x="102" y="61"/>
                      </a:lnTo>
                      <a:lnTo>
                        <a:pt x="101" y="61"/>
                      </a:lnTo>
                      <a:lnTo>
                        <a:pt x="101" y="60"/>
                      </a:lnTo>
                      <a:lnTo>
                        <a:pt x="100" y="60"/>
                      </a:lnTo>
                      <a:lnTo>
                        <a:pt x="98" y="60"/>
                      </a:lnTo>
                      <a:lnTo>
                        <a:pt x="96" y="59"/>
                      </a:lnTo>
                      <a:lnTo>
                        <a:pt x="94" y="59"/>
                      </a:lnTo>
                      <a:lnTo>
                        <a:pt x="92" y="59"/>
                      </a:lnTo>
                      <a:lnTo>
                        <a:pt x="89" y="59"/>
                      </a:lnTo>
                      <a:lnTo>
                        <a:pt x="85" y="58"/>
                      </a:lnTo>
                      <a:lnTo>
                        <a:pt x="83" y="58"/>
                      </a:lnTo>
                      <a:lnTo>
                        <a:pt x="80" y="58"/>
                      </a:lnTo>
                      <a:lnTo>
                        <a:pt x="80" y="58"/>
                      </a:lnTo>
                      <a:lnTo>
                        <a:pt x="80" y="58"/>
                      </a:lnTo>
                      <a:lnTo>
                        <a:pt x="79" y="58"/>
                      </a:lnTo>
                      <a:lnTo>
                        <a:pt x="79" y="58"/>
                      </a:lnTo>
                      <a:lnTo>
                        <a:pt x="78" y="57"/>
                      </a:lnTo>
                      <a:lnTo>
                        <a:pt x="77" y="57"/>
                      </a:lnTo>
                      <a:lnTo>
                        <a:pt x="76" y="56"/>
                      </a:lnTo>
                      <a:lnTo>
                        <a:pt x="75" y="55"/>
                      </a:lnTo>
                      <a:lnTo>
                        <a:pt x="74" y="55"/>
                      </a:lnTo>
                      <a:lnTo>
                        <a:pt x="73" y="54"/>
                      </a:lnTo>
                      <a:lnTo>
                        <a:pt x="72" y="53"/>
                      </a:lnTo>
                      <a:lnTo>
                        <a:pt x="72" y="52"/>
                      </a:lnTo>
                      <a:lnTo>
                        <a:pt x="71" y="52"/>
                      </a:lnTo>
                      <a:lnTo>
                        <a:pt x="70" y="51"/>
                      </a:lnTo>
                      <a:lnTo>
                        <a:pt x="69" y="50"/>
                      </a:lnTo>
                      <a:lnTo>
                        <a:pt x="68" y="50"/>
                      </a:lnTo>
                      <a:lnTo>
                        <a:pt x="67" y="50"/>
                      </a:lnTo>
                      <a:lnTo>
                        <a:pt x="66" y="49"/>
                      </a:lnTo>
                      <a:lnTo>
                        <a:pt x="65" y="49"/>
                      </a:lnTo>
                      <a:lnTo>
                        <a:pt x="65" y="49"/>
                      </a:lnTo>
                      <a:lnTo>
                        <a:pt x="64" y="49"/>
                      </a:lnTo>
                      <a:lnTo>
                        <a:pt x="63" y="49"/>
                      </a:lnTo>
                      <a:lnTo>
                        <a:pt x="62" y="50"/>
                      </a:lnTo>
                      <a:lnTo>
                        <a:pt x="62" y="49"/>
                      </a:lnTo>
                      <a:lnTo>
                        <a:pt x="61" y="50"/>
                      </a:lnTo>
                      <a:lnTo>
                        <a:pt x="61" y="50"/>
                      </a:lnTo>
                      <a:lnTo>
                        <a:pt x="61" y="50"/>
                      </a:lnTo>
                      <a:lnTo>
                        <a:pt x="61" y="50"/>
                      </a:lnTo>
                      <a:lnTo>
                        <a:pt x="60" y="51"/>
                      </a:lnTo>
                      <a:lnTo>
                        <a:pt x="60" y="51"/>
                      </a:lnTo>
                      <a:lnTo>
                        <a:pt x="59" y="51"/>
                      </a:lnTo>
                      <a:lnTo>
                        <a:pt x="57" y="51"/>
                      </a:lnTo>
                      <a:lnTo>
                        <a:pt x="56" y="51"/>
                      </a:lnTo>
                      <a:lnTo>
                        <a:pt x="54" y="51"/>
                      </a:lnTo>
                      <a:lnTo>
                        <a:pt x="53" y="51"/>
                      </a:lnTo>
                      <a:lnTo>
                        <a:pt x="52" y="51"/>
                      </a:lnTo>
                      <a:lnTo>
                        <a:pt x="50" y="51"/>
                      </a:lnTo>
                      <a:lnTo>
                        <a:pt x="49" y="52"/>
                      </a:lnTo>
                      <a:lnTo>
                        <a:pt x="48" y="52"/>
                      </a:lnTo>
                      <a:lnTo>
                        <a:pt x="47" y="52"/>
                      </a:lnTo>
                      <a:lnTo>
                        <a:pt x="46" y="53"/>
                      </a:lnTo>
                      <a:lnTo>
                        <a:pt x="45" y="53"/>
                      </a:lnTo>
                      <a:lnTo>
                        <a:pt x="44" y="54"/>
                      </a:lnTo>
                      <a:lnTo>
                        <a:pt x="44" y="55"/>
                      </a:lnTo>
                      <a:lnTo>
                        <a:pt x="43" y="55"/>
                      </a:lnTo>
                      <a:lnTo>
                        <a:pt x="42" y="56"/>
                      </a:lnTo>
                      <a:lnTo>
                        <a:pt x="42" y="57"/>
                      </a:lnTo>
                      <a:lnTo>
                        <a:pt x="42" y="58"/>
                      </a:lnTo>
                      <a:lnTo>
                        <a:pt x="42" y="59"/>
                      </a:lnTo>
                      <a:lnTo>
                        <a:pt x="42" y="60"/>
                      </a:lnTo>
                      <a:lnTo>
                        <a:pt x="42" y="60"/>
                      </a:lnTo>
                      <a:lnTo>
                        <a:pt x="42" y="60"/>
                      </a:lnTo>
                      <a:lnTo>
                        <a:pt x="41" y="60"/>
                      </a:lnTo>
                      <a:lnTo>
                        <a:pt x="41" y="60"/>
                      </a:lnTo>
                      <a:lnTo>
                        <a:pt x="41" y="60"/>
                      </a:lnTo>
                      <a:lnTo>
                        <a:pt x="41" y="60"/>
                      </a:lnTo>
                      <a:lnTo>
                        <a:pt x="41" y="60"/>
                      </a:lnTo>
                      <a:lnTo>
                        <a:pt x="41" y="61"/>
                      </a:lnTo>
                      <a:lnTo>
                        <a:pt x="41" y="61"/>
                      </a:lnTo>
                      <a:lnTo>
                        <a:pt x="42" y="61"/>
                      </a:lnTo>
                      <a:lnTo>
                        <a:pt x="42" y="61"/>
                      </a:lnTo>
                      <a:lnTo>
                        <a:pt x="42" y="61"/>
                      </a:lnTo>
                      <a:lnTo>
                        <a:pt x="42" y="62"/>
                      </a:lnTo>
                      <a:lnTo>
                        <a:pt x="42" y="62"/>
                      </a:lnTo>
                      <a:lnTo>
                        <a:pt x="42" y="63"/>
                      </a:lnTo>
                      <a:lnTo>
                        <a:pt x="42" y="64"/>
                      </a:lnTo>
                      <a:lnTo>
                        <a:pt x="42" y="65"/>
                      </a:lnTo>
                      <a:lnTo>
                        <a:pt x="42" y="66"/>
                      </a:lnTo>
                      <a:lnTo>
                        <a:pt x="42" y="67"/>
                      </a:lnTo>
                      <a:lnTo>
                        <a:pt x="43" y="67"/>
                      </a:lnTo>
                      <a:lnTo>
                        <a:pt x="43" y="68"/>
                      </a:lnTo>
                      <a:lnTo>
                        <a:pt x="44" y="69"/>
                      </a:lnTo>
                      <a:lnTo>
                        <a:pt x="44" y="69"/>
                      </a:lnTo>
                      <a:lnTo>
                        <a:pt x="45" y="70"/>
                      </a:lnTo>
                      <a:lnTo>
                        <a:pt x="45" y="71"/>
                      </a:lnTo>
                      <a:lnTo>
                        <a:pt x="45" y="71"/>
                      </a:lnTo>
                      <a:lnTo>
                        <a:pt x="45" y="72"/>
                      </a:lnTo>
                      <a:lnTo>
                        <a:pt x="45" y="73"/>
                      </a:lnTo>
                      <a:lnTo>
                        <a:pt x="45" y="73"/>
                      </a:lnTo>
                      <a:lnTo>
                        <a:pt x="45" y="74"/>
                      </a:lnTo>
                      <a:lnTo>
                        <a:pt x="45" y="74"/>
                      </a:lnTo>
                      <a:lnTo>
                        <a:pt x="45" y="74"/>
                      </a:lnTo>
                      <a:lnTo>
                        <a:pt x="43" y="76"/>
                      </a:lnTo>
                      <a:lnTo>
                        <a:pt x="41" y="78"/>
                      </a:lnTo>
                      <a:lnTo>
                        <a:pt x="39" y="80"/>
                      </a:lnTo>
                      <a:lnTo>
                        <a:pt x="37" y="81"/>
                      </a:lnTo>
                      <a:lnTo>
                        <a:pt x="36" y="82"/>
                      </a:lnTo>
                      <a:lnTo>
                        <a:pt x="35" y="83"/>
                      </a:lnTo>
                      <a:lnTo>
                        <a:pt x="34" y="83"/>
                      </a:lnTo>
                      <a:lnTo>
                        <a:pt x="32" y="84"/>
                      </a:lnTo>
                      <a:lnTo>
                        <a:pt x="31" y="85"/>
                      </a:lnTo>
                      <a:lnTo>
                        <a:pt x="29" y="85"/>
                      </a:lnTo>
                      <a:lnTo>
                        <a:pt x="27" y="85"/>
                      </a:lnTo>
                      <a:lnTo>
                        <a:pt x="26" y="86"/>
                      </a:lnTo>
                      <a:lnTo>
                        <a:pt x="24" y="86"/>
                      </a:lnTo>
                      <a:lnTo>
                        <a:pt x="24" y="86"/>
                      </a:lnTo>
                      <a:lnTo>
                        <a:pt x="24" y="85"/>
                      </a:lnTo>
                      <a:lnTo>
                        <a:pt x="24" y="85"/>
                      </a:lnTo>
                      <a:lnTo>
                        <a:pt x="23" y="85"/>
                      </a:lnTo>
                      <a:lnTo>
                        <a:pt x="23" y="85"/>
                      </a:lnTo>
                      <a:lnTo>
                        <a:pt x="23" y="85"/>
                      </a:lnTo>
                      <a:lnTo>
                        <a:pt x="23" y="85"/>
                      </a:lnTo>
                      <a:lnTo>
                        <a:pt x="23" y="85"/>
                      </a:lnTo>
                      <a:lnTo>
                        <a:pt x="23" y="85"/>
                      </a:lnTo>
                      <a:lnTo>
                        <a:pt x="22" y="85"/>
                      </a:lnTo>
                      <a:lnTo>
                        <a:pt x="22" y="86"/>
                      </a:lnTo>
                      <a:lnTo>
                        <a:pt x="22" y="86"/>
                      </a:lnTo>
                      <a:lnTo>
                        <a:pt x="21" y="86"/>
                      </a:lnTo>
                      <a:lnTo>
                        <a:pt x="21" y="87"/>
                      </a:lnTo>
                      <a:lnTo>
                        <a:pt x="19" y="87"/>
                      </a:lnTo>
                      <a:lnTo>
                        <a:pt x="18" y="88"/>
                      </a:lnTo>
                      <a:lnTo>
                        <a:pt x="17" y="88"/>
                      </a:lnTo>
                      <a:lnTo>
                        <a:pt x="16" y="89"/>
                      </a:lnTo>
                      <a:lnTo>
                        <a:pt x="15" y="89"/>
                      </a:lnTo>
                      <a:lnTo>
                        <a:pt x="14" y="89"/>
                      </a:lnTo>
                      <a:lnTo>
                        <a:pt x="13" y="90"/>
                      </a:lnTo>
                      <a:lnTo>
                        <a:pt x="12" y="90"/>
                      </a:lnTo>
                      <a:lnTo>
                        <a:pt x="11" y="90"/>
                      </a:lnTo>
                      <a:lnTo>
                        <a:pt x="10" y="90"/>
                      </a:lnTo>
                      <a:lnTo>
                        <a:pt x="9" y="90"/>
                      </a:lnTo>
                      <a:lnTo>
                        <a:pt x="7" y="90"/>
                      </a:lnTo>
                      <a:lnTo>
                        <a:pt x="7" y="90"/>
                      </a:lnTo>
                      <a:lnTo>
                        <a:pt x="6" y="90"/>
                      </a:lnTo>
                      <a:lnTo>
                        <a:pt x="5" y="90"/>
                      </a:lnTo>
                      <a:lnTo>
                        <a:pt x="4" y="90"/>
                      </a:lnTo>
                      <a:lnTo>
                        <a:pt x="3" y="90"/>
                      </a:lnTo>
                      <a:lnTo>
                        <a:pt x="2" y="89"/>
                      </a:lnTo>
                      <a:lnTo>
                        <a:pt x="2" y="89"/>
                      </a:lnTo>
                      <a:lnTo>
                        <a:pt x="1" y="88"/>
                      </a:lnTo>
                      <a:lnTo>
                        <a:pt x="1" y="87"/>
                      </a:lnTo>
                      <a:lnTo>
                        <a:pt x="1" y="86"/>
                      </a:lnTo>
                      <a:lnTo>
                        <a:pt x="0" y="85"/>
                      </a:lnTo>
                      <a:lnTo>
                        <a:pt x="0" y="84"/>
                      </a:lnTo>
                      <a:lnTo>
                        <a:pt x="0" y="82"/>
                      </a:lnTo>
                      <a:lnTo>
                        <a:pt x="0" y="81"/>
                      </a:lnTo>
                      <a:lnTo>
                        <a:pt x="0" y="79"/>
                      </a:lnTo>
                      <a:lnTo>
                        <a:pt x="1" y="76"/>
                      </a:lnTo>
                      <a:lnTo>
                        <a:pt x="1" y="74"/>
                      </a:lnTo>
                      <a:lnTo>
                        <a:pt x="1" y="72"/>
                      </a:lnTo>
                      <a:lnTo>
                        <a:pt x="1" y="71"/>
                      </a:lnTo>
                      <a:lnTo>
                        <a:pt x="1" y="71"/>
                      </a:lnTo>
                      <a:lnTo>
                        <a:pt x="2" y="71"/>
                      </a:lnTo>
                      <a:lnTo>
                        <a:pt x="2" y="71"/>
                      </a:lnTo>
                      <a:lnTo>
                        <a:pt x="3" y="71"/>
                      </a:lnTo>
                      <a:lnTo>
                        <a:pt x="3" y="71"/>
                      </a:lnTo>
                      <a:lnTo>
                        <a:pt x="4" y="71"/>
                      </a:lnTo>
                      <a:lnTo>
                        <a:pt x="5" y="71"/>
                      </a:lnTo>
                      <a:lnTo>
                        <a:pt x="5" y="71"/>
                      </a:lnTo>
                      <a:lnTo>
                        <a:pt x="6" y="70"/>
                      </a:lnTo>
                      <a:lnTo>
                        <a:pt x="6" y="69"/>
                      </a:lnTo>
                      <a:lnTo>
                        <a:pt x="7" y="68"/>
                      </a:lnTo>
                      <a:lnTo>
                        <a:pt x="7" y="68"/>
                      </a:lnTo>
                      <a:lnTo>
                        <a:pt x="7" y="67"/>
                      </a:lnTo>
                      <a:lnTo>
                        <a:pt x="8" y="65"/>
                      </a:lnTo>
                      <a:lnTo>
                        <a:pt x="8" y="63"/>
                      </a:lnTo>
                      <a:lnTo>
                        <a:pt x="9" y="62"/>
                      </a:lnTo>
                      <a:lnTo>
                        <a:pt x="9" y="61"/>
                      </a:lnTo>
                      <a:lnTo>
                        <a:pt x="9" y="61"/>
                      </a:lnTo>
                      <a:lnTo>
                        <a:pt x="9" y="60"/>
                      </a:lnTo>
                      <a:lnTo>
                        <a:pt x="9" y="60"/>
                      </a:lnTo>
                      <a:lnTo>
                        <a:pt x="8" y="59"/>
                      </a:lnTo>
                      <a:lnTo>
                        <a:pt x="8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5" y="58"/>
                      </a:lnTo>
                      <a:lnTo>
                        <a:pt x="5" y="58"/>
                      </a:lnTo>
                      <a:lnTo>
                        <a:pt x="5" y="58"/>
                      </a:lnTo>
                      <a:lnTo>
                        <a:pt x="4" y="58"/>
                      </a:lnTo>
                      <a:lnTo>
                        <a:pt x="4" y="57"/>
                      </a:lnTo>
                      <a:lnTo>
                        <a:pt x="4" y="57"/>
                      </a:lnTo>
                      <a:lnTo>
                        <a:pt x="4" y="56"/>
                      </a:lnTo>
                      <a:lnTo>
                        <a:pt x="4" y="56"/>
                      </a:lnTo>
                      <a:lnTo>
                        <a:pt x="5" y="56"/>
                      </a:lnTo>
                      <a:lnTo>
                        <a:pt x="6" y="55"/>
                      </a:lnTo>
                      <a:lnTo>
                        <a:pt x="6" y="55"/>
                      </a:lnTo>
                      <a:lnTo>
                        <a:pt x="6" y="55"/>
                      </a:lnTo>
                      <a:lnTo>
                        <a:pt x="7" y="54"/>
                      </a:lnTo>
                      <a:lnTo>
                        <a:pt x="7" y="54"/>
                      </a:lnTo>
                      <a:lnTo>
                        <a:pt x="7" y="54"/>
                      </a:lnTo>
                      <a:lnTo>
                        <a:pt x="7" y="53"/>
                      </a:lnTo>
                      <a:lnTo>
                        <a:pt x="7" y="53"/>
                      </a:lnTo>
                      <a:lnTo>
                        <a:pt x="7" y="53"/>
                      </a:lnTo>
                      <a:lnTo>
                        <a:pt x="7" y="52"/>
                      </a:lnTo>
                      <a:lnTo>
                        <a:pt x="7" y="52"/>
                      </a:lnTo>
                      <a:lnTo>
                        <a:pt x="7" y="51"/>
                      </a:lnTo>
                      <a:lnTo>
                        <a:pt x="7" y="51"/>
                      </a:lnTo>
                      <a:lnTo>
                        <a:pt x="6" y="50"/>
                      </a:lnTo>
                      <a:lnTo>
                        <a:pt x="6" y="49"/>
                      </a:lnTo>
                      <a:lnTo>
                        <a:pt x="5" y="48"/>
                      </a:lnTo>
                      <a:lnTo>
                        <a:pt x="4" y="47"/>
                      </a:lnTo>
                      <a:lnTo>
                        <a:pt x="4" y="47"/>
                      </a:lnTo>
                      <a:lnTo>
                        <a:pt x="3" y="46"/>
                      </a:lnTo>
                      <a:lnTo>
                        <a:pt x="3" y="45"/>
                      </a:lnTo>
                      <a:lnTo>
                        <a:pt x="2" y="44"/>
                      </a:lnTo>
                      <a:lnTo>
                        <a:pt x="3" y="45"/>
                      </a:lnTo>
                      <a:lnTo>
                        <a:pt x="3" y="45"/>
                      </a:lnTo>
                      <a:lnTo>
                        <a:pt x="4" y="44"/>
                      </a:lnTo>
                      <a:lnTo>
                        <a:pt x="5" y="44"/>
                      </a:lnTo>
                      <a:lnTo>
                        <a:pt x="5" y="44"/>
                      </a:lnTo>
                      <a:lnTo>
                        <a:pt x="5" y="44"/>
                      </a:lnTo>
                      <a:lnTo>
                        <a:pt x="6" y="44"/>
                      </a:lnTo>
                      <a:lnTo>
                        <a:pt x="6" y="44"/>
                      </a:lnTo>
                      <a:lnTo>
                        <a:pt x="6" y="43"/>
                      </a:lnTo>
                      <a:lnTo>
                        <a:pt x="7" y="43"/>
                      </a:lnTo>
                      <a:lnTo>
                        <a:pt x="7" y="42"/>
                      </a:lnTo>
                      <a:lnTo>
                        <a:pt x="7" y="42"/>
                      </a:lnTo>
                      <a:lnTo>
                        <a:pt x="7" y="41"/>
                      </a:lnTo>
                      <a:lnTo>
                        <a:pt x="7" y="41"/>
                      </a:lnTo>
                      <a:lnTo>
                        <a:pt x="7" y="40"/>
                      </a:lnTo>
                      <a:lnTo>
                        <a:pt x="7" y="40"/>
                      </a:lnTo>
                      <a:lnTo>
                        <a:pt x="7" y="39"/>
                      </a:lnTo>
                      <a:lnTo>
                        <a:pt x="6" y="39"/>
                      </a:lnTo>
                      <a:lnTo>
                        <a:pt x="6" y="38"/>
                      </a:lnTo>
                      <a:lnTo>
                        <a:pt x="6" y="37"/>
                      </a:lnTo>
                      <a:lnTo>
                        <a:pt x="6" y="37"/>
                      </a:lnTo>
                      <a:lnTo>
                        <a:pt x="5" y="36"/>
                      </a:lnTo>
                      <a:lnTo>
                        <a:pt x="5" y="35"/>
                      </a:lnTo>
                      <a:lnTo>
                        <a:pt x="5" y="34"/>
                      </a:lnTo>
                      <a:lnTo>
                        <a:pt x="5" y="33"/>
                      </a:lnTo>
                      <a:lnTo>
                        <a:pt x="5" y="32"/>
                      </a:lnTo>
                      <a:lnTo>
                        <a:pt x="5" y="31"/>
                      </a:lnTo>
                      <a:lnTo>
                        <a:pt x="5" y="30"/>
                      </a:lnTo>
                      <a:lnTo>
                        <a:pt x="5" y="29"/>
                      </a:lnTo>
                      <a:lnTo>
                        <a:pt x="5" y="28"/>
                      </a:lnTo>
                      <a:lnTo>
                        <a:pt x="5" y="27"/>
                      </a:lnTo>
                      <a:lnTo>
                        <a:pt x="5" y="26"/>
                      </a:lnTo>
                      <a:lnTo>
                        <a:pt x="5" y="25"/>
                      </a:lnTo>
                      <a:lnTo>
                        <a:pt x="5" y="25"/>
                      </a:lnTo>
                      <a:lnTo>
                        <a:pt x="4" y="24"/>
                      </a:lnTo>
                      <a:lnTo>
                        <a:pt x="4" y="24"/>
                      </a:lnTo>
                      <a:lnTo>
                        <a:pt x="4" y="23"/>
                      </a:lnTo>
                      <a:lnTo>
                        <a:pt x="9" y="23"/>
                      </a:lnTo>
                      <a:lnTo>
                        <a:pt x="9" y="23"/>
                      </a:lnTo>
                      <a:lnTo>
                        <a:pt x="10" y="23"/>
                      </a:lnTo>
                      <a:lnTo>
                        <a:pt x="10" y="23"/>
                      </a:lnTo>
                      <a:lnTo>
                        <a:pt x="10" y="23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1" y="22"/>
                      </a:lnTo>
                      <a:lnTo>
                        <a:pt x="11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3" y="21"/>
                      </a:lnTo>
                      <a:lnTo>
                        <a:pt x="14" y="21"/>
                      </a:lnTo>
                      <a:lnTo>
                        <a:pt x="14" y="21"/>
                      </a:lnTo>
                      <a:lnTo>
                        <a:pt x="15" y="21"/>
                      </a:lnTo>
                      <a:lnTo>
                        <a:pt x="15" y="21"/>
                      </a:lnTo>
                      <a:lnTo>
                        <a:pt x="15" y="21"/>
                      </a:lnTo>
                      <a:lnTo>
                        <a:pt x="15" y="21"/>
                      </a:lnTo>
                      <a:lnTo>
                        <a:pt x="15" y="20"/>
                      </a:lnTo>
                      <a:lnTo>
                        <a:pt x="15" y="20"/>
                      </a:lnTo>
                      <a:lnTo>
                        <a:pt x="15" y="20"/>
                      </a:lnTo>
                      <a:lnTo>
                        <a:pt x="16" y="20"/>
                      </a:lnTo>
                      <a:lnTo>
                        <a:pt x="16" y="20"/>
                      </a:lnTo>
                      <a:lnTo>
                        <a:pt x="17" y="20"/>
                      </a:lnTo>
                      <a:lnTo>
                        <a:pt x="17" y="19"/>
                      </a:lnTo>
                      <a:lnTo>
                        <a:pt x="18" y="19"/>
                      </a:lnTo>
                      <a:lnTo>
                        <a:pt x="19" y="19"/>
                      </a:lnTo>
                      <a:lnTo>
                        <a:pt x="20" y="18"/>
                      </a:lnTo>
                      <a:lnTo>
                        <a:pt x="20" y="18"/>
                      </a:lnTo>
                      <a:lnTo>
                        <a:pt x="21" y="18"/>
                      </a:lnTo>
                      <a:lnTo>
                        <a:pt x="21" y="18"/>
                      </a:lnTo>
                      <a:lnTo>
                        <a:pt x="22" y="18"/>
                      </a:lnTo>
                      <a:lnTo>
                        <a:pt x="22" y="18"/>
                      </a:lnTo>
                      <a:lnTo>
                        <a:pt x="23" y="18"/>
                      </a:lnTo>
                      <a:lnTo>
                        <a:pt x="23" y="18"/>
                      </a:lnTo>
                      <a:lnTo>
                        <a:pt x="23" y="18"/>
                      </a:lnTo>
                      <a:lnTo>
                        <a:pt x="23" y="18"/>
                      </a:lnTo>
                      <a:lnTo>
                        <a:pt x="24" y="17"/>
                      </a:lnTo>
                      <a:lnTo>
                        <a:pt x="24" y="17"/>
                      </a:lnTo>
                      <a:lnTo>
                        <a:pt x="24" y="17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5" y="16"/>
                      </a:lnTo>
                      <a:lnTo>
                        <a:pt x="25" y="16"/>
                      </a:lnTo>
                      <a:lnTo>
                        <a:pt x="26" y="16"/>
                      </a:lnTo>
                      <a:lnTo>
                        <a:pt x="26" y="16"/>
                      </a:lnTo>
                      <a:lnTo>
                        <a:pt x="27" y="15"/>
                      </a:lnTo>
                      <a:lnTo>
                        <a:pt x="28" y="15"/>
                      </a:lnTo>
                      <a:lnTo>
                        <a:pt x="29" y="15"/>
                      </a:lnTo>
                      <a:lnTo>
                        <a:pt x="29" y="15"/>
                      </a:lnTo>
                      <a:lnTo>
                        <a:pt x="29" y="15"/>
                      </a:lnTo>
                      <a:lnTo>
                        <a:pt x="30" y="15"/>
                      </a:lnTo>
                      <a:lnTo>
                        <a:pt x="31" y="15"/>
                      </a:lnTo>
                      <a:lnTo>
                        <a:pt x="32" y="15"/>
                      </a:lnTo>
                      <a:lnTo>
                        <a:pt x="33" y="15"/>
                      </a:lnTo>
                      <a:lnTo>
                        <a:pt x="34" y="15"/>
                      </a:lnTo>
                      <a:lnTo>
                        <a:pt x="35" y="15"/>
                      </a:lnTo>
                      <a:lnTo>
                        <a:pt x="36" y="15"/>
                      </a:lnTo>
                      <a:lnTo>
                        <a:pt x="36" y="14"/>
                      </a:lnTo>
                      <a:lnTo>
                        <a:pt x="36" y="14"/>
                      </a:lnTo>
                      <a:lnTo>
                        <a:pt x="37" y="14"/>
                      </a:lnTo>
                      <a:lnTo>
                        <a:pt x="37" y="14"/>
                      </a:lnTo>
                      <a:lnTo>
                        <a:pt x="37" y="13"/>
                      </a:lnTo>
                      <a:lnTo>
                        <a:pt x="37" y="13"/>
                      </a:lnTo>
                      <a:lnTo>
                        <a:pt x="38" y="13"/>
                      </a:lnTo>
                      <a:lnTo>
                        <a:pt x="38" y="13"/>
                      </a:lnTo>
                      <a:lnTo>
                        <a:pt x="38" y="12"/>
                      </a:lnTo>
                      <a:lnTo>
                        <a:pt x="39" y="12"/>
                      </a:lnTo>
                      <a:lnTo>
                        <a:pt x="39" y="12"/>
                      </a:lnTo>
                      <a:lnTo>
                        <a:pt x="39" y="11"/>
                      </a:lnTo>
                      <a:lnTo>
                        <a:pt x="39" y="10"/>
                      </a:lnTo>
                      <a:lnTo>
                        <a:pt x="39" y="10"/>
                      </a:lnTo>
                      <a:lnTo>
                        <a:pt x="40" y="9"/>
                      </a:lnTo>
                      <a:lnTo>
                        <a:pt x="40" y="9"/>
                      </a:lnTo>
                      <a:lnTo>
                        <a:pt x="41" y="8"/>
                      </a:lnTo>
                      <a:lnTo>
                        <a:pt x="42" y="8"/>
                      </a:lnTo>
                      <a:lnTo>
                        <a:pt x="43" y="7"/>
                      </a:lnTo>
                      <a:lnTo>
                        <a:pt x="43" y="6"/>
                      </a:lnTo>
                      <a:lnTo>
                        <a:pt x="43" y="6"/>
                      </a:lnTo>
                      <a:lnTo>
                        <a:pt x="44" y="5"/>
                      </a:lnTo>
                      <a:lnTo>
                        <a:pt x="44" y="5"/>
                      </a:lnTo>
                      <a:lnTo>
                        <a:pt x="45" y="4"/>
                      </a:lnTo>
                      <a:lnTo>
                        <a:pt x="45" y="4"/>
                      </a:lnTo>
                      <a:lnTo>
                        <a:pt x="46" y="4"/>
                      </a:lnTo>
                      <a:lnTo>
                        <a:pt x="46" y="3"/>
                      </a:lnTo>
                      <a:lnTo>
                        <a:pt x="47" y="3"/>
                      </a:lnTo>
                      <a:lnTo>
                        <a:pt x="47" y="3"/>
                      </a:lnTo>
                      <a:lnTo>
                        <a:pt x="48" y="3"/>
                      </a:lnTo>
                      <a:lnTo>
                        <a:pt x="48" y="3"/>
                      </a:lnTo>
                      <a:lnTo>
                        <a:pt x="48" y="3"/>
                      </a:lnTo>
                      <a:lnTo>
                        <a:pt x="48" y="3"/>
                      </a:lnTo>
                      <a:lnTo>
                        <a:pt x="49" y="2"/>
                      </a:lnTo>
                      <a:lnTo>
                        <a:pt x="49" y="2"/>
                      </a:lnTo>
                      <a:lnTo>
                        <a:pt x="49" y="2"/>
                      </a:lnTo>
                      <a:lnTo>
                        <a:pt x="49" y="1"/>
                      </a:lnTo>
                      <a:lnTo>
                        <a:pt x="50" y="1"/>
                      </a:lnTo>
                      <a:lnTo>
                        <a:pt x="50" y="1"/>
                      </a:lnTo>
                      <a:lnTo>
                        <a:pt x="51" y="0"/>
                      </a:lnTo>
                      <a:lnTo>
                        <a:pt x="52" y="0"/>
                      </a:lnTo>
                      <a:lnTo>
                        <a:pt x="53" y="0"/>
                      </a:lnTo>
                      <a:lnTo>
                        <a:pt x="53" y="0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55" y="0"/>
                      </a:lnTo>
                      <a:lnTo>
                        <a:pt x="55" y="0"/>
                      </a:lnTo>
                      <a:lnTo>
                        <a:pt x="55" y="0"/>
                      </a:lnTo>
                      <a:lnTo>
                        <a:pt x="55" y="1"/>
                      </a:lnTo>
                      <a:lnTo>
                        <a:pt x="56" y="1"/>
                      </a:lnTo>
                      <a:lnTo>
                        <a:pt x="56" y="1"/>
                      </a:lnTo>
                      <a:lnTo>
                        <a:pt x="56" y="1"/>
                      </a:lnTo>
                      <a:lnTo>
                        <a:pt x="56" y="1"/>
                      </a:lnTo>
                      <a:lnTo>
                        <a:pt x="57" y="1"/>
                      </a:lnTo>
                      <a:lnTo>
                        <a:pt x="57" y="1"/>
                      </a:lnTo>
                      <a:lnTo>
                        <a:pt x="58" y="1"/>
                      </a:lnTo>
                      <a:lnTo>
                        <a:pt x="59" y="1"/>
                      </a:lnTo>
                      <a:lnTo>
                        <a:pt x="60" y="1"/>
                      </a:lnTo>
                      <a:lnTo>
                        <a:pt x="60" y="1"/>
                      </a:lnTo>
                      <a:lnTo>
                        <a:pt x="60" y="2"/>
                      </a:lnTo>
                      <a:lnTo>
                        <a:pt x="60" y="2"/>
                      </a:lnTo>
                      <a:lnTo>
                        <a:pt x="60" y="2"/>
                      </a:lnTo>
                      <a:lnTo>
                        <a:pt x="61" y="3"/>
                      </a:lnTo>
                      <a:lnTo>
                        <a:pt x="61" y="3"/>
                      </a:lnTo>
                      <a:lnTo>
                        <a:pt x="61" y="3"/>
                      </a:lnTo>
                      <a:lnTo>
                        <a:pt x="62" y="3"/>
                      </a:lnTo>
                      <a:lnTo>
                        <a:pt x="62" y="3"/>
                      </a:lnTo>
                      <a:lnTo>
                        <a:pt x="63" y="3"/>
                      </a:lnTo>
                      <a:lnTo>
                        <a:pt x="64" y="3"/>
                      </a:lnTo>
                      <a:lnTo>
                        <a:pt x="65" y="3"/>
                      </a:lnTo>
                      <a:lnTo>
                        <a:pt x="65" y="3"/>
                      </a:lnTo>
                      <a:lnTo>
                        <a:pt x="66" y="4"/>
                      </a:lnTo>
                      <a:lnTo>
                        <a:pt x="66" y="4"/>
                      </a:lnTo>
                      <a:lnTo>
                        <a:pt x="67" y="5"/>
                      </a:lnTo>
                      <a:lnTo>
                        <a:pt x="68" y="5"/>
                      </a:lnTo>
                      <a:lnTo>
                        <a:pt x="69" y="6"/>
                      </a:lnTo>
                      <a:lnTo>
                        <a:pt x="69" y="6"/>
                      </a:lnTo>
                      <a:lnTo>
                        <a:pt x="70" y="6"/>
                      </a:lnTo>
                      <a:lnTo>
                        <a:pt x="70" y="6"/>
                      </a:lnTo>
                      <a:lnTo>
                        <a:pt x="71" y="6"/>
                      </a:lnTo>
                      <a:lnTo>
                        <a:pt x="72" y="6"/>
                      </a:lnTo>
                      <a:lnTo>
                        <a:pt x="72" y="7"/>
                      </a:lnTo>
                      <a:lnTo>
                        <a:pt x="72" y="7"/>
                      </a:lnTo>
                      <a:lnTo>
                        <a:pt x="72" y="7"/>
                      </a:lnTo>
                      <a:lnTo>
                        <a:pt x="72" y="7"/>
                      </a:lnTo>
                      <a:lnTo>
                        <a:pt x="73" y="7"/>
                      </a:lnTo>
                      <a:lnTo>
                        <a:pt x="73" y="7"/>
                      </a:lnTo>
                      <a:lnTo>
                        <a:pt x="73" y="7"/>
                      </a:lnTo>
                      <a:lnTo>
                        <a:pt x="73" y="7"/>
                      </a:lnTo>
                      <a:lnTo>
                        <a:pt x="73" y="7"/>
                      </a:lnTo>
                      <a:lnTo>
                        <a:pt x="73" y="7"/>
                      </a:lnTo>
                      <a:lnTo>
                        <a:pt x="74" y="7"/>
                      </a:lnTo>
                      <a:lnTo>
                        <a:pt x="74" y="6"/>
                      </a:lnTo>
                      <a:lnTo>
                        <a:pt x="74" y="6"/>
                      </a:lnTo>
                      <a:lnTo>
                        <a:pt x="75" y="6"/>
                      </a:lnTo>
                      <a:lnTo>
                        <a:pt x="75" y="6"/>
                      </a:lnTo>
                      <a:lnTo>
                        <a:pt x="76" y="5"/>
                      </a:lnTo>
                      <a:lnTo>
                        <a:pt x="76" y="5"/>
                      </a:lnTo>
                      <a:lnTo>
                        <a:pt x="77" y="4"/>
                      </a:lnTo>
                      <a:lnTo>
                        <a:pt x="78" y="4"/>
                      </a:lnTo>
                      <a:lnTo>
                        <a:pt x="78" y="3"/>
                      </a:lnTo>
                      <a:lnTo>
                        <a:pt x="78" y="3"/>
                      </a:lnTo>
                      <a:lnTo>
                        <a:pt x="79" y="3"/>
                      </a:lnTo>
                      <a:lnTo>
                        <a:pt x="79" y="3"/>
                      </a:lnTo>
                      <a:lnTo>
                        <a:pt x="80" y="3"/>
                      </a:lnTo>
                      <a:lnTo>
                        <a:pt x="80" y="3"/>
                      </a:lnTo>
                      <a:lnTo>
                        <a:pt x="80" y="3"/>
                      </a:lnTo>
                      <a:lnTo>
                        <a:pt x="80" y="2"/>
                      </a:lnTo>
                      <a:lnTo>
                        <a:pt x="80" y="2"/>
                      </a:lnTo>
                      <a:lnTo>
                        <a:pt x="80" y="2"/>
                      </a:lnTo>
                      <a:lnTo>
                        <a:pt x="80" y="1"/>
                      </a:lnTo>
                      <a:lnTo>
                        <a:pt x="81" y="1"/>
                      </a:lnTo>
                      <a:lnTo>
                        <a:pt x="81" y="1"/>
                      </a:lnTo>
                      <a:lnTo>
                        <a:pt x="82" y="1"/>
                      </a:lnTo>
                      <a:lnTo>
                        <a:pt x="82" y="1"/>
                      </a:lnTo>
                      <a:lnTo>
                        <a:pt x="82" y="2"/>
                      </a:lnTo>
                      <a:lnTo>
                        <a:pt x="82" y="2"/>
                      </a:lnTo>
                      <a:lnTo>
                        <a:pt x="82" y="2"/>
                      </a:lnTo>
                      <a:lnTo>
                        <a:pt x="82" y="3"/>
                      </a:lnTo>
                      <a:lnTo>
                        <a:pt x="83" y="3"/>
                      </a:lnTo>
                      <a:lnTo>
                        <a:pt x="83" y="3"/>
                      </a:lnTo>
                      <a:lnTo>
                        <a:pt x="83" y="3"/>
                      </a:lnTo>
                      <a:lnTo>
                        <a:pt x="84" y="3"/>
                      </a:lnTo>
                      <a:lnTo>
                        <a:pt x="84" y="4"/>
                      </a:lnTo>
                      <a:lnTo>
                        <a:pt x="84" y="4"/>
                      </a:lnTo>
                      <a:lnTo>
                        <a:pt x="85" y="5"/>
                      </a:lnTo>
                      <a:lnTo>
                        <a:pt x="85" y="6"/>
                      </a:lnTo>
                      <a:lnTo>
                        <a:pt x="85" y="7"/>
                      </a:lnTo>
                      <a:lnTo>
                        <a:pt x="85" y="7"/>
                      </a:lnTo>
                      <a:lnTo>
                        <a:pt x="86" y="8"/>
                      </a:lnTo>
                      <a:lnTo>
                        <a:pt x="86" y="8"/>
                      </a:lnTo>
                      <a:lnTo>
                        <a:pt x="85" y="9"/>
                      </a:lnTo>
                      <a:lnTo>
                        <a:pt x="85" y="10"/>
                      </a:lnTo>
                      <a:lnTo>
                        <a:pt x="85" y="10"/>
                      </a:lnTo>
                      <a:lnTo>
                        <a:pt x="85" y="11"/>
                      </a:lnTo>
                      <a:lnTo>
                        <a:pt x="85" y="12"/>
                      </a:lnTo>
                      <a:lnTo>
                        <a:pt x="86" y="12"/>
                      </a:lnTo>
                      <a:lnTo>
                        <a:pt x="86" y="12"/>
                      </a:lnTo>
                      <a:lnTo>
                        <a:pt x="86" y="13"/>
                      </a:lnTo>
                      <a:lnTo>
                        <a:pt x="87" y="13"/>
                      </a:lnTo>
                      <a:lnTo>
                        <a:pt x="87" y="13"/>
                      </a:lnTo>
                      <a:lnTo>
                        <a:pt x="87" y="14"/>
                      </a:lnTo>
                      <a:lnTo>
                        <a:pt x="87" y="15"/>
                      </a:lnTo>
                      <a:lnTo>
                        <a:pt x="87" y="15"/>
                      </a:lnTo>
                      <a:lnTo>
                        <a:pt x="87" y="16"/>
                      </a:lnTo>
                      <a:lnTo>
                        <a:pt x="87" y="17"/>
                      </a:lnTo>
                      <a:lnTo>
                        <a:pt x="88" y="17"/>
                      </a:lnTo>
                      <a:lnTo>
                        <a:pt x="88" y="18"/>
                      </a:lnTo>
                      <a:lnTo>
                        <a:pt x="88" y="18"/>
                      </a:lnTo>
                      <a:lnTo>
                        <a:pt x="89" y="19"/>
                      </a:lnTo>
                      <a:lnTo>
                        <a:pt x="89" y="19"/>
                      </a:lnTo>
                      <a:lnTo>
                        <a:pt x="90" y="19"/>
                      </a:lnTo>
                      <a:lnTo>
                        <a:pt x="90" y="20"/>
                      </a:lnTo>
                      <a:lnTo>
                        <a:pt x="90" y="22"/>
                      </a:lnTo>
                      <a:lnTo>
                        <a:pt x="90" y="24"/>
                      </a:lnTo>
                      <a:lnTo>
                        <a:pt x="90" y="26"/>
                      </a:lnTo>
                      <a:lnTo>
                        <a:pt x="90" y="28"/>
                      </a:lnTo>
                      <a:lnTo>
                        <a:pt x="90" y="28"/>
                      </a:lnTo>
                      <a:lnTo>
                        <a:pt x="89" y="28"/>
                      </a:lnTo>
                      <a:lnTo>
                        <a:pt x="89" y="29"/>
                      </a:lnTo>
                      <a:lnTo>
                        <a:pt x="88" y="29"/>
                      </a:lnTo>
                      <a:lnTo>
                        <a:pt x="88" y="30"/>
                      </a:lnTo>
                      <a:lnTo>
                        <a:pt x="88" y="30"/>
                      </a:lnTo>
                      <a:lnTo>
                        <a:pt x="87" y="31"/>
                      </a:lnTo>
                      <a:lnTo>
                        <a:pt x="87" y="31"/>
                      </a:lnTo>
                      <a:lnTo>
                        <a:pt x="87" y="32"/>
                      </a:lnTo>
                      <a:lnTo>
                        <a:pt x="87" y="33"/>
                      </a:lnTo>
                      <a:lnTo>
                        <a:pt x="87" y="34"/>
                      </a:lnTo>
                      <a:lnTo>
                        <a:pt x="87" y="35"/>
                      </a:lnTo>
                      <a:lnTo>
                        <a:pt x="88" y="35"/>
                      </a:lnTo>
                      <a:lnTo>
                        <a:pt x="89" y="36"/>
                      </a:lnTo>
                      <a:lnTo>
                        <a:pt x="90" y="36"/>
                      </a:lnTo>
                      <a:lnTo>
                        <a:pt x="91" y="37"/>
                      </a:lnTo>
                      <a:lnTo>
                        <a:pt x="92" y="37"/>
                      </a:lnTo>
                      <a:lnTo>
                        <a:pt x="93" y="37"/>
                      </a:lnTo>
                      <a:lnTo>
                        <a:pt x="93" y="38"/>
                      </a:lnTo>
                      <a:lnTo>
                        <a:pt x="94" y="38"/>
                      </a:lnTo>
                      <a:lnTo>
                        <a:pt x="95" y="38"/>
                      </a:lnTo>
                      <a:lnTo>
                        <a:pt x="96" y="38"/>
                      </a:lnTo>
                      <a:lnTo>
                        <a:pt x="97" y="37"/>
                      </a:lnTo>
                      <a:lnTo>
                        <a:pt x="98" y="37"/>
                      </a:lnTo>
                      <a:lnTo>
                        <a:pt x="99" y="37"/>
                      </a:lnTo>
                      <a:lnTo>
                        <a:pt x="100" y="37"/>
                      </a:lnTo>
                      <a:lnTo>
                        <a:pt x="102" y="36"/>
                      </a:lnTo>
                      <a:lnTo>
                        <a:pt x="103" y="36"/>
                      </a:lnTo>
                      <a:lnTo>
                        <a:pt x="103" y="36"/>
                      </a:lnTo>
                      <a:lnTo>
                        <a:pt x="103" y="36"/>
                      </a:lnTo>
                      <a:lnTo>
                        <a:pt x="103" y="36"/>
                      </a:lnTo>
                      <a:lnTo>
                        <a:pt x="104" y="36"/>
                      </a:lnTo>
                      <a:lnTo>
                        <a:pt x="104" y="35"/>
                      </a:lnTo>
                      <a:lnTo>
                        <a:pt x="104" y="35"/>
                      </a:lnTo>
                      <a:lnTo>
                        <a:pt x="104" y="35"/>
                      </a:lnTo>
                      <a:lnTo>
                        <a:pt x="104" y="35"/>
                      </a:lnTo>
                      <a:lnTo>
                        <a:pt x="105" y="34"/>
                      </a:lnTo>
                      <a:lnTo>
                        <a:pt x="105" y="34"/>
                      </a:lnTo>
                      <a:lnTo>
                        <a:pt x="106" y="34"/>
                      </a:lnTo>
                      <a:lnTo>
                        <a:pt x="106" y="33"/>
                      </a:lnTo>
                      <a:lnTo>
                        <a:pt x="107" y="33"/>
                      </a:lnTo>
                      <a:lnTo>
                        <a:pt x="107" y="33"/>
                      </a:lnTo>
                      <a:lnTo>
                        <a:pt x="107" y="33"/>
                      </a:lnTo>
                      <a:lnTo>
                        <a:pt x="108" y="33"/>
                      </a:lnTo>
                      <a:lnTo>
                        <a:pt x="108" y="33"/>
                      </a:lnTo>
                      <a:lnTo>
                        <a:pt x="108" y="32"/>
                      </a:lnTo>
                      <a:lnTo>
                        <a:pt x="109" y="32"/>
                      </a:lnTo>
                      <a:lnTo>
                        <a:pt x="109" y="32"/>
                      </a:lnTo>
                      <a:lnTo>
                        <a:pt x="109" y="32"/>
                      </a:lnTo>
                      <a:lnTo>
                        <a:pt x="109" y="31"/>
                      </a:lnTo>
                      <a:lnTo>
                        <a:pt x="109" y="31"/>
                      </a:lnTo>
                      <a:lnTo>
                        <a:pt x="110" y="31"/>
                      </a:lnTo>
                      <a:lnTo>
                        <a:pt x="110" y="31"/>
                      </a:lnTo>
                      <a:lnTo>
                        <a:pt x="111" y="32"/>
                      </a:lnTo>
                      <a:lnTo>
                        <a:pt x="111" y="32"/>
                      </a:lnTo>
                      <a:lnTo>
                        <a:pt x="111" y="32"/>
                      </a:lnTo>
                      <a:lnTo>
                        <a:pt x="112" y="33"/>
                      </a:lnTo>
                      <a:lnTo>
                        <a:pt x="112" y="34"/>
                      </a:lnTo>
                      <a:lnTo>
                        <a:pt x="113" y="35"/>
                      </a:lnTo>
                      <a:lnTo>
                        <a:pt x="113" y="36"/>
                      </a:lnTo>
                      <a:lnTo>
                        <a:pt x="113" y="37"/>
                      </a:lnTo>
                      <a:lnTo>
                        <a:pt x="113" y="38"/>
                      </a:lnTo>
                      <a:lnTo>
                        <a:pt x="114" y="39"/>
                      </a:lnTo>
                      <a:lnTo>
                        <a:pt x="114" y="40"/>
                      </a:lnTo>
                      <a:lnTo>
                        <a:pt x="114" y="41"/>
                      </a:lnTo>
                      <a:lnTo>
                        <a:pt x="115" y="41"/>
                      </a:lnTo>
                      <a:lnTo>
                        <a:pt x="115" y="42"/>
                      </a:lnTo>
                      <a:lnTo>
                        <a:pt x="116" y="42"/>
                      </a:lnTo>
                      <a:lnTo>
                        <a:pt x="116" y="43"/>
                      </a:lnTo>
                      <a:lnTo>
                        <a:pt x="117" y="43"/>
                      </a:lnTo>
                      <a:lnTo>
                        <a:pt x="117" y="43"/>
                      </a:lnTo>
                      <a:lnTo>
                        <a:pt x="117" y="43"/>
                      </a:lnTo>
                      <a:lnTo>
                        <a:pt x="118" y="43"/>
                      </a:lnTo>
                      <a:lnTo>
                        <a:pt x="118" y="43"/>
                      </a:lnTo>
                      <a:lnTo>
                        <a:pt x="118" y="42"/>
                      </a:lnTo>
                      <a:lnTo>
                        <a:pt x="118" y="42"/>
                      </a:lnTo>
                      <a:lnTo>
                        <a:pt x="119" y="42"/>
                      </a:lnTo>
                      <a:lnTo>
                        <a:pt x="119" y="42"/>
                      </a:lnTo>
                      <a:lnTo>
                        <a:pt x="119" y="41"/>
                      </a:lnTo>
                      <a:lnTo>
                        <a:pt x="119" y="41"/>
                      </a:lnTo>
                      <a:lnTo>
                        <a:pt x="120" y="41"/>
                      </a:lnTo>
                      <a:lnTo>
                        <a:pt x="120" y="41"/>
                      </a:lnTo>
                      <a:lnTo>
                        <a:pt x="120" y="40"/>
                      </a:lnTo>
                      <a:lnTo>
                        <a:pt x="120" y="40"/>
                      </a:lnTo>
                      <a:lnTo>
                        <a:pt x="120" y="39"/>
                      </a:lnTo>
                      <a:lnTo>
                        <a:pt x="120" y="39"/>
                      </a:lnTo>
                      <a:lnTo>
                        <a:pt x="120" y="38"/>
                      </a:lnTo>
                      <a:lnTo>
                        <a:pt x="121" y="38"/>
                      </a:lnTo>
                      <a:lnTo>
                        <a:pt x="121" y="38"/>
                      </a:lnTo>
                      <a:lnTo>
                        <a:pt x="122" y="38"/>
                      </a:lnTo>
                      <a:lnTo>
                        <a:pt x="122" y="37"/>
                      </a:lnTo>
                      <a:lnTo>
                        <a:pt x="123" y="37"/>
                      </a:lnTo>
                      <a:lnTo>
                        <a:pt x="123" y="36"/>
                      </a:lnTo>
                      <a:lnTo>
                        <a:pt x="124" y="36"/>
                      </a:lnTo>
                      <a:lnTo>
                        <a:pt x="124" y="36"/>
                      </a:lnTo>
                      <a:lnTo>
                        <a:pt x="125" y="36"/>
                      </a:lnTo>
                      <a:lnTo>
                        <a:pt x="125" y="37"/>
                      </a:lnTo>
                      <a:lnTo>
                        <a:pt x="126" y="37"/>
                      </a:lnTo>
                      <a:lnTo>
                        <a:pt x="126" y="37"/>
                      </a:lnTo>
                      <a:lnTo>
                        <a:pt x="126" y="38"/>
                      </a:lnTo>
                      <a:lnTo>
                        <a:pt x="127" y="38"/>
                      </a:lnTo>
                      <a:lnTo>
                        <a:pt x="127" y="39"/>
                      </a:lnTo>
                      <a:lnTo>
                        <a:pt x="127" y="39"/>
                      </a:lnTo>
                      <a:lnTo>
                        <a:pt x="127" y="39"/>
                      </a:lnTo>
                      <a:lnTo>
                        <a:pt x="128" y="40"/>
                      </a:lnTo>
                      <a:lnTo>
                        <a:pt x="128" y="40"/>
                      </a:lnTo>
                      <a:lnTo>
                        <a:pt x="129" y="40"/>
                      </a:lnTo>
                      <a:lnTo>
                        <a:pt x="130" y="40"/>
                      </a:lnTo>
                      <a:lnTo>
                        <a:pt x="130" y="40"/>
                      </a:lnTo>
                      <a:lnTo>
                        <a:pt x="131" y="40"/>
                      </a:lnTo>
                      <a:lnTo>
                        <a:pt x="131" y="40"/>
                      </a:lnTo>
                      <a:lnTo>
                        <a:pt x="131" y="40"/>
                      </a:lnTo>
                      <a:lnTo>
                        <a:pt x="131" y="41"/>
                      </a:lnTo>
                      <a:lnTo>
                        <a:pt x="132" y="41"/>
                      </a:lnTo>
                      <a:lnTo>
                        <a:pt x="132" y="41"/>
                      </a:lnTo>
                      <a:lnTo>
                        <a:pt x="133" y="41"/>
                      </a:lnTo>
                      <a:lnTo>
                        <a:pt x="133" y="41"/>
                      </a:lnTo>
                      <a:lnTo>
                        <a:pt x="134" y="41"/>
                      </a:lnTo>
                      <a:lnTo>
                        <a:pt x="134" y="41"/>
                      </a:lnTo>
                      <a:lnTo>
                        <a:pt x="134" y="41"/>
                      </a:lnTo>
                      <a:lnTo>
                        <a:pt x="135" y="41"/>
                      </a:lnTo>
                      <a:lnTo>
                        <a:pt x="135" y="40"/>
                      </a:lnTo>
                      <a:lnTo>
                        <a:pt x="135" y="40"/>
                      </a:lnTo>
                      <a:lnTo>
                        <a:pt x="135" y="40"/>
                      </a:lnTo>
                      <a:lnTo>
                        <a:pt x="135" y="40"/>
                      </a:lnTo>
                      <a:lnTo>
                        <a:pt x="136" y="40"/>
                      </a:lnTo>
                      <a:lnTo>
                        <a:pt x="136" y="39"/>
                      </a:lnTo>
                      <a:lnTo>
                        <a:pt x="136" y="39"/>
                      </a:lnTo>
                      <a:lnTo>
                        <a:pt x="137" y="39"/>
                      </a:lnTo>
                      <a:lnTo>
                        <a:pt x="137" y="39"/>
                      </a:lnTo>
                      <a:lnTo>
                        <a:pt x="138" y="39"/>
                      </a:lnTo>
                      <a:lnTo>
                        <a:pt x="138" y="38"/>
                      </a:lnTo>
                      <a:lnTo>
                        <a:pt x="138" y="38"/>
                      </a:lnTo>
                      <a:lnTo>
                        <a:pt x="138" y="39"/>
                      </a:lnTo>
                      <a:lnTo>
                        <a:pt x="138" y="39"/>
                      </a:lnTo>
                      <a:lnTo>
                        <a:pt x="138" y="39"/>
                      </a:lnTo>
                      <a:lnTo>
                        <a:pt x="139" y="39"/>
                      </a:lnTo>
                      <a:lnTo>
                        <a:pt x="139" y="40"/>
                      </a:ln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E7E6E6">
                      <a:lumMod val="50000"/>
                    </a:srgb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1218356"/>
                  <a:endParaRPr lang="en-US" sz="2133" kern="0" dirty="0">
                    <a:ln>
                      <a:solidFill>
                        <a:prstClr val="black"/>
                      </a:solidFill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26" name="Freeform 43">
                  <a:extLst>
                    <a:ext uri="{FF2B5EF4-FFF2-40B4-BE49-F238E27FC236}">
                      <a16:creationId xmlns="" xmlns:a16="http://schemas.microsoft.com/office/drawing/2014/main" id="{2CC0E0CB-9C70-43C9-993A-645F3B33CE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194" y="4102903"/>
                  <a:ext cx="1044223" cy="922075"/>
                </a:xfrm>
                <a:custGeom>
                  <a:avLst/>
                  <a:gdLst/>
                  <a:ahLst/>
                  <a:cxnLst>
                    <a:cxn ang="0">
                      <a:pos x="6" y="56"/>
                    </a:cxn>
                    <a:cxn ang="0">
                      <a:pos x="22" y="84"/>
                    </a:cxn>
                    <a:cxn ang="0">
                      <a:pos x="34" y="123"/>
                    </a:cxn>
                    <a:cxn ang="0">
                      <a:pos x="56" y="162"/>
                    </a:cxn>
                    <a:cxn ang="0">
                      <a:pos x="73" y="224"/>
                    </a:cxn>
                    <a:cxn ang="0">
                      <a:pos x="84" y="269"/>
                    </a:cxn>
                    <a:cxn ang="0">
                      <a:pos x="95" y="314"/>
                    </a:cxn>
                    <a:cxn ang="0">
                      <a:pos x="95" y="359"/>
                    </a:cxn>
                    <a:cxn ang="0">
                      <a:pos x="95" y="409"/>
                    </a:cxn>
                    <a:cxn ang="0">
                      <a:pos x="78" y="454"/>
                    </a:cxn>
                    <a:cxn ang="0">
                      <a:pos x="62" y="493"/>
                    </a:cxn>
                    <a:cxn ang="0">
                      <a:pos x="78" y="515"/>
                    </a:cxn>
                    <a:cxn ang="0">
                      <a:pos x="106" y="538"/>
                    </a:cxn>
                    <a:cxn ang="0">
                      <a:pos x="129" y="555"/>
                    </a:cxn>
                    <a:cxn ang="0">
                      <a:pos x="145" y="577"/>
                    </a:cxn>
                    <a:cxn ang="0">
                      <a:pos x="157" y="600"/>
                    </a:cxn>
                    <a:cxn ang="0">
                      <a:pos x="168" y="633"/>
                    </a:cxn>
                    <a:cxn ang="0">
                      <a:pos x="179" y="667"/>
                    </a:cxn>
                    <a:cxn ang="0">
                      <a:pos x="196" y="678"/>
                    </a:cxn>
                    <a:cxn ang="0">
                      <a:pos x="218" y="689"/>
                    </a:cxn>
                    <a:cxn ang="0">
                      <a:pos x="229" y="695"/>
                    </a:cxn>
                    <a:cxn ang="0">
                      <a:pos x="241" y="717"/>
                    </a:cxn>
                    <a:cxn ang="0">
                      <a:pos x="246" y="734"/>
                    </a:cxn>
                    <a:cxn ang="0">
                      <a:pos x="325" y="555"/>
                    </a:cxn>
                    <a:cxn ang="0">
                      <a:pos x="631" y="510"/>
                    </a:cxn>
                    <a:cxn ang="0">
                      <a:pos x="804" y="470"/>
                    </a:cxn>
                    <a:cxn ang="0">
                      <a:pos x="884" y="521"/>
                    </a:cxn>
                    <a:cxn ang="0">
                      <a:pos x="884" y="487"/>
                    </a:cxn>
                    <a:cxn ang="0">
                      <a:pos x="867" y="459"/>
                    </a:cxn>
                    <a:cxn ang="0">
                      <a:pos x="856" y="437"/>
                    </a:cxn>
                    <a:cxn ang="0">
                      <a:pos x="845" y="398"/>
                    </a:cxn>
                    <a:cxn ang="0">
                      <a:pos x="822" y="342"/>
                    </a:cxn>
                    <a:cxn ang="0">
                      <a:pos x="817" y="319"/>
                    </a:cxn>
                    <a:cxn ang="0">
                      <a:pos x="794" y="303"/>
                    </a:cxn>
                    <a:cxn ang="0">
                      <a:pos x="778" y="297"/>
                    </a:cxn>
                    <a:cxn ang="0">
                      <a:pos x="739" y="286"/>
                    </a:cxn>
                    <a:cxn ang="0">
                      <a:pos x="694" y="224"/>
                    </a:cxn>
                    <a:cxn ang="0">
                      <a:pos x="660" y="179"/>
                    </a:cxn>
                    <a:cxn ang="0">
                      <a:pos x="638" y="146"/>
                    </a:cxn>
                    <a:cxn ang="0">
                      <a:pos x="627" y="118"/>
                    </a:cxn>
                    <a:cxn ang="0">
                      <a:pos x="621" y="84"/>
                    </a:cxn>
                    <a:cxn ang="0">
                      <a:pos x="615" y="50"/>
                    </a:cxn>
                    <a:cxn ang="0">
                      <a:pos x="615" y="11"/>
                    </a:cxn>
                    <a:cxn ang="0">
                      <a:pos x="537" y="11"/>
                    </a:cxn>
                    <a:cxn ang="0">
                      <a:pos x="431" y="22"/>
                    </a:cxn>
                    <a:cxn ang="0">
                      <a:pos x="313" y="34"/>
                    </a:cxn>
                    <a:cxn ang="0">
                      <a:pos x="201" y="39"/>
                    </a:cxn>
                    <a:cxn ang="0">
                      <a:pos x="78" y="39"/>
                    </a:cxn>
                  </a:cxnLst>
                  <a:rect l="0" t="0" r="r" b="b"/>
                  <a:pathLst>
                    <a:path w="884" h="734">
                      <a:moveTo>
                        <a:pt x="0" y="39"/>
                      </a:moveTo>
                      <a:lnTo>
                        <a:pt x="0" y="45"/>
                      </a:lnTo>
                      <a:lnTo>
                        <a:pt x="6" y="56"/>
                      </a:lnTo>
                      <a:lnTo>
                        <a:pt x="11" y="62"/>
                      </a:lnTo>
                      <a:lnTo>
                        <a:pt x="17" y="73"/>
                      </a:lnTo>
                      <a:lnTo>
                        <a:pt x="22" y="84"/>
                      </a:lnTo>
                      <a:lnTo>
                        <a:pt x="28" y="101"/>
                      </a:lnTo>
                      <a:lnTo>
                        <a:pt x="34" y="112"/>
                      </a:lnTo>
                      <a:lnTo>
                        <a:pt x="34" y="123"/>
                      </a:lnTo>
                      <a:lnTo>
                        <a:pt x="39" y="140"/>
                      </a:lnTo>
                      <a:lnTo>
                        <a:pt x="50" y="151"/>
                      </a:lnTo>
                      <a:lnTo>
                        <a:pt x="56" y="162"/>
                      </a:lnTo>
                      <a:lnTo>
                        <a:pt x="67" y="196"/>
                      </a:lnTo>
                      <a:lnTo>
                        <a:pt x="67" y="207"/>
                      </a:lnTo>
                      <a:lnTo>
                        <a:pt x="73" y="224"/>
                      </a:lnTo>
                      <a:lnTo>
                        <a:pt x="78" y="241"/>
                      </a:lnTo>
                      <a:lnTo>
                        <a:pt x="78" y="252"/>
                      </a:lnTo>
                      <a:lnTo>
                        <a:pt x="84" y="269"/>
                      </a:lnTo>
                      <a:lnTo>
                        <a:pt x="84" y="286"/>
                      </a:lnTo>
                      <a:lnTo>
                        <a:pt x="95" y="303"/>
                      </a:lnTo>
                      <a:lnTo>
                        <a:pt x="95" y="314"/>
                      </a:lnTo>
                      <a:lnTo>
                        <a:pt x="95" y="331"/>
                      </a:lnTo>
                      <a:lnTo>
                        <a:pt x="95" y="347"/>
                      </a:lnTo>
                      <a:lnTo>
                        <a:pt x="95" y="359"/>
                      </a:lnTo>
                      <a:lnTo>
                        <a:pt x="95" y="381"/>
                      </a:lnTo>
                      <a:lnTo>
                        <a:pt x="95" y="392"/>
                      </a:lnTo>
                      <a:lnTo>
                        <a:pt x="95" y="409"/>
                      </a:lnTo>
                      <a:lnTo>
                        <a:pt x="84" y="426"/>
                      </a:lnTo>
                      <a:lnTo>
                        <a:pt x="84" y="437"/>
                      </a:lnTo>
                      <a:lnTo>
                        <a:pt x="78" y="454"/>
                      </a:lnTo>
                      <a:lnTo>
                        <a:pt x="73" y="465"/>
                      </a:lnTo>
                      <a:lnTo>
                        <a:pt x="73" y="482"/>
                      </a:lnTo>
                      <a:lnTo>
                        <a:pt x="62" y="493"/>
                      </a:lnTo>
                      <a:lnTo>
                        <a:pt x="67" y="499"/>
                      </a:lnTo>
                      <a:lnTo>
                        <a:pt x="73" y="504"/>
                      </a:lnTo>
                      <a:lnTo>
                        <a:pt x="78" y="515"/>
                      </a:lnTo>
                      <a:lnTo>
                        <a:pt x="84" y="521"/>
                      </a:lnTo>
                      <a:lnTo>
                        <a:pt x="95" y="527"/>
                      </a:lnTo>
                      <a:lnTo>
                        <a:pt x="106" y="538"/>
                      </a:lnTo>
                      <a:lnTo>
                        <a:pt x="117" y="543"/>
                      </a:lnTo>
                      <a:lnTo>
                        <a:pt x="123" y="549"/>
                      </a:lnTo>
                      <a:lnTo>
                        <a:pt x="129" y="555"/>
                      </a:lnTo>
                      <a:lnTo>
                        <a:pt x="134" y="566"/>
                      </a:lnTo>
                      <a:lnTo>
                        <a:pt x="145" y="572"/>
                      </a:lnTo>
                      <a:lnTo>
                        <a:pt x="145" y="577"/>
                      </a:lnTo>
                      <a:lnTo>
                        <a:pt x="151" y="583"/>
                      </a:lnTo>
                      <a:lnTo>
                        <a:pt x="151" y="588"/>
                      </a:lnTo>
                      <a:lnTo>
                        <a:pt x="157" y="600"/>
                      </a:lnTo>
                      <a:lnTo>
                        <a:pt x="162" y="616"/>
                      </a:lnTo>
                      <a:lnTo>
                        <a:pt x="162" y="622"/>
                      </a:lnTo>
                      <a:lnTo>
                        <a:pt x="168" y="633"/>
                      </a:lnTo>
                      <a:lnTo>
                        <a:pt x="173" y="644"/>
                      </a:lnTo>
                      <a:lnTo>
                        <a:pt x="173" y="650"/>
                      </a:lnTo>
                      <a:lnTo>
                        <a:pt x="179" y="667"/>
                      </a:lnTo>
                      <a:lnTo>
                        <a:pt x="179" y="672"/>
                      </a:lnTo>
                      <a:lnTo>
                        <a:pt x="190" y="672"/>
                      </a:lnTo>
                      <a:lnTo>
                        <a:pt x="196" y="678"/>
                      </a:lnTo>
                      <a:lnTo>
                        <a:pt x="201" y="678"/>
                      </a:lnTo>
                      <a:lnTo>
                        <a:pt x="207" y="684"/>
                      </a:lnTo>
                      <a:lnTo>
                        <a:pt x="218" y="689"/>
                      </a:lnTo>
                      <a:lnTo>
                        <a:pt x="224" y="689"/>
                      </a:lnTo>
                      <a:lnTo>
                        <a:pt x="224" y="695"/>
                      </a:lnTo>
                      <a:lnTo>
                        <a:pt x="229" y="695"/>
                      </a:lnTo>
                      <a:lnTo>
                        <a:pt x="229" y="706"/>
                      </a:lnTo>
                      <a:lnTo>
                        <a:pt x="241" y="712"/>
                      </a:lnTo>
                      <a:lnTo>
                        <a:pt x="241" y="717"/>
                      </a:lnTo>
                      <a:lnTo>
                        <a:pt x="246" y="723"/>
                      </a:lnTo>
                      <a:lnTo>
                        <a:pt x="246" y="728"/>
                      </a:lnTo>
                      <a:lnTo>
                        <a:pt x="246" y="734"/>
                      </a:lnTo>
                      <a:lnTo>
                        <a:pt x="246" y="734"/>
                      </a:lnTo>
                      <a:lnTo>
                        <a:pt x="252" y="734"/>
                      </a:lnTo>
                      <a:cubicBezTo>
                        <a:pt x="265" y="704"/>
                        <a:pt x="206" y="594"/>
                        <a:pt x="325" y="555"/>
                      </a:cubicBezTo>
                      <a:cubicBezTo>
                        <a:pt x="444" y="516"/>
                        <a:pt x="541" y="650"/>
                        <a:pt x="593" y="628"/>
                      </a:cubicBezTo>
                      <a:cubicBezTo>
                        <a:pt x="643" y="630"/>
                        <a:pt x="619" y="588"/>
                        <a:pt x="625" y="568"/>
                      </a:cubicBezTo>
                      <a:cubicBezTo>
                        <a:pt x="631" y="548"/>
                        <a:pt x="620" y="531"/>
                        <a:pt x="631" y="510"/>
                      </a:cubicBezTo>
                      <a:cubicBezTo>
                        <a:pt x="642" y="489"/>
                        <a:pt x="672" y="457"/>
                        <a:pt x="692" y="445"/>
                      </a:cubicBezTo>
                      <a:cubicBezTo>
                        <a:pt x="712" y="433"/>
                        <a:pt x="722" y="426"/>
                        <a:pt x="754" y="440"/>
                      </a:cubicBezTo>
                      <a:cubicBezTo>
                        <a:pt x="773" y="444"/>
                        <a:pt x="782" y="455"/>
                        <a:pt x="804" y="470"/>
                      </a:cubicBezTo>
                      <a:cubicBezTo>
                        <a:pt x="826" y="485"/>
                        <a:pt x="871" y="517"/>
                        <a:pt x="884" y="527"/>
                      </a:cubicBezTo>
                      <a:lnTo>
                        <a:pt x="884" y="527"/>
                      </a:lnTo>
                      <a:lnTo>
                        <a:pt x="884" y="521"/>
                      </a:lnTo>
                      <a:lnTo>
                        <a:pt x="884" y="504"/>
                      </a:lnTo>
                      <a:lnTo>
                        <a:pt x="884" y="493"/>
                      </a:lnTo>
                      <a:lnTo>
                        <a:pt x="884" y="487"/>
                      </a:lnTo>
                      <a:lnTo>
                        <a:pt x="878" y="482"/>
                      </a:lnTo>
                      <a:lnTo>
                        <a:pt x="873" y="465"/>
                      </a:lnTo>
                      <a:lnTo>
                        <a:pt x="867" y="459"/>
                      </a:lnTo>
                      <a:lnTo>
                        <a:pt x="867" y="454"/>
                      </a:lnTo>
                      <a:lnTo>
                        <a:pt x="862" y="448"/>
                      </a:lnTo>
                      <a:lnTo>
                        <a:pt x="856" y="437"/>
                      </a:lnTo>
                      <a:lnTo>
                        <a:pt x="856" y="431"/>
                      </a:lnTo>
                      <a:lnTo>
                        <a:pt x="850" y="415"/>
                      </a:lnTo>
                      <a:lnTo>
                        <a:pt x="845" y="398"/>
                      </a:lnTo>
                      <a:lnTo>
                        <a:pt x="834" y="381"/>
                      </a:lnTo>
                      <a:lnTo>
                        <a:pt x="828" y="359"/>
                      </a:lnTo>
                      <a:lnTo>
                        <a:pt x="822" y="342"/>
                      </a:lnTo>
                      <a:lnTo>
                        <a:pt x="822" y="336"/>
                      </a:lnTo>
                      <a:lnTo>
                        <a:pt x="817" y="331"/>
                      </a:lnTo>
                      <a:lnTo>
                        <a:pt x="817" y="319"/>
                      </a:lnTo>
                      <a:lnTo>
                        <a:pt x="811" y="314"/>
                      </a:lnTo>
                      <a:lnTo>
                        <a:pt x="806" y="308"/>
                      </a:lnTo>
                      <a:lnTo>
                        <a:pt x="794" y="303"/>
                      </a:lnTo>
                      <a:lnTo>
                        <a:pt x="789" y="303"/>
                      </a:lnTo>
                      <a:lnTo>
                        <a:pt x="783" y="297"/>
                      </a:lnTo>
                      <a:lnTo>
                        <a:pt x="778" y="297"/>
                      </a:lnTo>
                      <a:lnTo>
                        <a:pt x="767" y="291"/>
                      </a:lnTo>
                      <a:lnTo>
                        <a:pt x="755" y="291"/>
                      </a:lnTo>
                      <a:lnTo>
                        <a:pt x="739" y="286"/>
                      </a:lnTo>
                      <a:lnTo>
                        <a:pt x="727" y="269"/>
                      </a:lnTo>
                      <a:lnTo>
                        <a:pt x="716" y="258"/>
                      </a:lnTo>
                      <a:lnTo>
                        <a:pt x="694" y="224"/>
                      </a:lnTo>
                      <a:lnTo>
                        <a:pt x="683" y="213"/>
                      </a:lnTo>
                      <a:lnTo>
                        <a:pt x="671" y="202"/>
                      </a:lnTo>
                      <a:lnTo>
                        <a:pt x="660" y="179"/>
                      </a:lnTo>
                      <a:lnTo>
                        <a:pt x="649" y="168"/>
                      </a:lnTo>
                      <a:lnTo>
                        <a:pt x="638" y="151"/>
                      </a:lnTo>
                      <a:lnTo>
                        <a:pt x="638" y="146"/>
                      </a:lnTo>
                      <a:lnTo>
                        <a:pt x="632" y="129"/>
                      </a:lnTo>
                      <a:lnTo>
                        <a:pt x="632" y="123"/>
                      </a:lnTo>
                      <a:lnTo>
                        <a:pt x="627" y="118"/>
                      </a:lnTo>
                      <a:lnTo>
                        <a:pt x="621" y="106"/>
                      </a:lnTo>
                      <a:lnTo>
                        <a:pt x="621" y="95"/>
                      </a:lnTo>
                      <a:lnTo>
                        <a:pt x="621" y="84"/>
                      </a:lnTo>
                      <a:lnTo>
                        <a:pt x="615" y="73"/>
                      </a:lnTo>
                      <a:lnTo>
                        <a:pt x="615" y="62"/>
                      </a:lnTo>
                      <a:lnTo>
                        <a:pt x="615" y="50"/>
                      </a:lnTo>
                      <a:lnTo>
                        <a:pt x="615" y="34"/>
                      </a:lnTo>
                      <a:lnTo>
                        <a:pt x="615" y="22"/>
                      </a:lnTo>
                      <a:lnTo>
                        <a:pt x="615" y="11"/>
                      </a:lnTo>
                      <a:lnTo>
                        <a:pt x="615" y="0"/>
                      </a:lnTo>
                      <a:lnTo>
                        <a:pt x="576" y="6"/>
                      </a:lnTo>
                      <a:lnTo>
                        <a:pt x="537" y="11"/>
                      </a:lnTo>
                      <a:lnTo>
                        <a:pt x="504" y="17"/>
                      </a:lnTo>
                      <a:lnTo>
                        <a:pt x="470" y="17"/>
                      </a:lnTo>
                      <a:lnTo>
                        <a:pt x="431" y="22"/>
                      </a:lnTo>
                      <a:lnTo>
                        <a:pt x="392" y="22"/>
                      </a:lnTo>
                      <a:lnTo>
                        <a:pt x="352" y="28"/>
                      </a:lnTo>
                      <a:lnTo>
                        <a:pt x="313" y="34"/>
                      </a:lnTo>
                      <a:lnTo>
                        <a:pt x="280" y="34"/>
                      </a:lnTo>
                      <a:lnTo>
                        <a:pt x="241" y="34"/>
                      </a:lnTo>
                      <a:lnTo>
                        <a:pt x="201" y="39"/>
                      </a:lnTo>
                      <a:lnTo>
                        <a:pt x="162" y="39"/>
                      </a:lnTo>
                      <a:lnTo>
                        <a:pt x="117" y="39"/>
                      </a:lnTo>
                      <a:lnTo>
                        <a:pt x="78" y="39"/>
                      </a:lnTo>
                      <a:lnTo>
                        <a:pt x="39" y="39"/>
                      </a:lnTo>
                      <a:lnTo>
                        <a:pt x="0" y="39"/>
                      </a:lnTo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 w="3175" cap="flat" cmpd="sng">
                  <a:solidFill>
                    <a:srgbClr val="E7E6E6">
                      <a:lumMod val="50000"/>
                    </a:srgb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1218356"/>
                  <a:endParaRPr lang="en-US" sz="2133" kern="0" dirty="0">
                    <a:ln>
                      <a:solidFill>
                        <a:prstClr val="black"/>
                      </a:solidFill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endParaRPr>
                </a:p>
              </p:txBody>
            </p:sp>
            <p:sp>
              <p:nvSpPr>
                <p:cNvPr id="27" name="Freeform 13">
                  <a:extLst>
                    <a:ext uri="{FF2B5EF4-FFF2-40B4-BE49-F238E27FC236}">
                      <a16:creationId xmlns="" xmlns:a16="http://schemas.microsoft.com/office/drawing/2014/main" id="{A702BA09-1FF1-41EF-AD34-7CE5B28DB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5851" y="4122018"/>
                  <a:ext cx="822196" cy="1324537"/>
                </a:xfrm>
                <a:custGeom>
                  <a:avLst/>
                  <a:gdLst/>
                  <a:ahLst/>
                  <a:cxnLst>
                    <a:cxn ang="0">
                      <a:pos x="77" y="17"/>
                    </a:cxn>
                    <a:cxn ang="0">
                      <a:pos x="84" y="37"/>
                    </a:cxn>
                    <a:cxn ang="0">
                      <a:pos x="86" y="57"/>
                    </a:cxn>
                    <a:cxn ang="0">
                      <a:pos x="81" y="75"/>
                    </a:cxn>
                    <a:cxn ang="0">
                      <a:pos x="91" y="84"/>
                    </a:cxn>
                    <a:cxn ang="0">
                      <a:pos x="97" y="94"/>
                    </a:cxn>
                    <a:cxn ang="0">
                      <a:pos x="102" y="104"/>
                    </a:cxn>
                    <a:cxn ang="0">
                      <a:pos x="109" y="109"/>
                    </a:cxn>
                    <a:cxn ang="0">
                      <a:pos x="109" y="115"/>
                    </a:cxn>
                    <a:cxn ang="0">
                      <a:pos x="108" y="117"/>
                    </a:cxn>
                    <a:cxn ang="0">
                      <a:pos x="106" y="119"/>
                    </a:cxn>
                    <a:cxn ang="0">
                      <a:pos x="102" y="120"/>
                    </a:cxn>
                    <a:cxn ang="0">
                      <a:pos x="101" y="119"/>
                    </a:cxn>
                    <a:cxn ang="0">
                      <a:pos x="98" y="121"/>
                    </a:cxn>
                    <a:cxn ang="0">
                      <a:pos x="94" y="125"/>
                    </a:cxn>
                    <a:cxn ang="0">
                      <a:pos x="93" y="128"/>
                    </a:cxn>
                    <a:cxn ang="0">
                      <a:pos x="88" y="130"/>
                    </a:cxn>
                    <a:cxn ang="0">
                      <a:pos x="85" y="132"/>
                    </a:cxn>
                    <a:cxn ang="0">
                      <a:pos x="83" y="134"/>
                    </a:cxn>
                    <a:cxn ang="0">
                      <a:pos x="78" y="136"/>
                    </a:cxn>
                    <a:cxn ang="0">
                      <a:pos x="72" y="140"/>
                    </a:cxn>
                    <a:cxn ang="0">
                      <a:pos x="70" y="144"/>
                    </a:cxn>
                    <a:cxn ang="0">
                      <a:pos x="66" y="148"/>
                    </a:cxn>
                    <a:cxn ang="0">
                      <a:pos x="63" y="151"/>
                    </a:cxn>
                    <a:cxn ang="0">
                      <a:pos x="59" y="158"/>
                    </a:cxn>
                    <a:cxn ang="0">
                      <a:pos x="54" y="165"/>
                    </a:cxn>
                    <a:cxn ang="0">
                      <a:pos x="51" y="162"/>
                    </a:cxn>
                    <a:cxn ang="0">
                      <a:pos x="49" y="160"/>
                    </a:cxn>
                    <a:cxn ang="0">
                      <a:pos x="50" y="157"/>
                    </a:cxn>
                    <a:cxn ang="0">
                      <a:pos x="47" y="152"/>
                    </a:cxn>
                    <a:cxn ang="0">
                      <a:pos x="43" y="148"/>
                    </a:cxn>
                    <a:cxn ang="0">
                      <a:pos x="40" y="147"/>
                    </a:cxn>
                    <a:cxn ang="0">
                      <a:pos x="37" y="148"/>
                    </a:cxn>
                    <a:cxn ang="0">
                      <a:pos x="24" y="149"/>
                    </a:cxn>
                    <a:cxn ang="0">
                      <a:pos x="17" y="146"/>
                    </a:cxn>
                    <a:cxn ang="0">
                      <a:pos x="15" y="139"/>
                    </a:cxn>
                    <a:cxn ang="0">
                      <a:pos x="13" y="135"/>
                    </a:cxn>
                    <a:cxn ang="0">
                      <a:pos x="11" y="129"/>
                    </a:cxn>
                    <a:cxn ang="0">
                      <a:pos x="9" y="123"/>
                    </a:cxn>
                    <a:cxn ang="0">
                      <a:pos x="3" y="122"/>
                    </a:cxn>
                    <a:cxn ang="0">
                      <a:pos x="1" y="118"/>
                    </a:cxn>
                    <a:cxn ang="0">
                      <a:pos x="0" y="110"/>
                    </a:cxn>
                    <a:cxn ang="0">
                      <a:pos x="1" y="109"/>
                    </a:cxn>
                    <a:cxn ang="0">
                      <a:pos x="11" y="103"/>
                    </a:cxn>
                    <a:cxn ang="0">
                      <a:pos x="36" y="87"/>
                    </a:cxn>
                    <a:cxn ang="0">
                      <a:pos x="35" y="82"/>
                    </a:cxn>
                    <a:cxn ang="0">
                      <a:pos x="36" y="77"/>
                    </a:cxn>
                    <a:cxn ang="0">
                      <a:pos x="40" y="68"/>
                    </a:cxn>
                    <a:cxn ang="0">
                      <a:pos x="39" y="57"/>
                    </a:cxn>
                    <a:cxn ang="0">
                      <a:pos x="32" y="52"/>
                    </a:cxn>
                    <a:cxn ang="0">
                      <a:pos x="31" y="31"/>
                    </a:cxn>
                    <a:cxn ang="0">
                      <a:pos x="27" y="25"/>
                    </a:cxn>
                    <a:cxn ang="0">
                      <a:pos x="25" y="20"/>
                    </a:cxn>
                    <a:cxn ang="0">
                      <a:pos x="28" y="8"/>
                    </a:cxn>
                    <a:cxn ang="0">
                      <a:pos x="34" y="1"/>
                    </a:cxn>
                    <a:cxn ang="0">
                      <a:pos x="60" y="1"/>
                    </a:cxn>
                    <a:cxn ang="0">
                      <a:pos x="70" y="2"/>
                    </a:cxn>
                  </a:cxnLst>
                  <a:rect l="0" t="0" r="r" b="b"/>
                  <a:pathLst>
                    <a:path w="110" h="165">
                      <a:moveTo>
                        <a:pt x="71" y="4"/>
                      </a:moveTo>
                      <a:lnTo>
                        <a:pt x="72" y="6"/>
                      </a:lnTo>
                      <a:lnTo>
                        <a:pt x="73" y="7"/>
                      </a:lnTo>
                      <a:lnTo>
                        <a:pt x="74" y="9"/>
                      </a:lnTo>
                      <a:lnTo>
                        <a:pt x="75" y="11"/>
                      </a:lnTo>
                      <a:lnTo>
                        <a:pt x="76" y="13"/>
                      </a:lnTo>
                      <a:lnTo>
                        <a:pt x="77" y="15"/>
                      </a:lnTo>
                      <a:lnTo>
                        <a:pt x="77" y="17"/>
                      </a:lnTo>
                      <a:lnTo>
                        <a:pt x="78" y="19"/>
                      </a:lnTo>
                      <a:lnTo>
                        <a:pt x="79" y="21"/>
                      </a:lnTo>
                      <a:lnTo>
                        <a:pt x="80" y="23"/>
                      </a:lnTo>
                      <a:lnTo>
                        <a:pt x="82" y="28"/>
                      </a:lnTo>
                      <a:lnTo>
                        <a:pt x="82" y="30"/>
                      </a:lnTo>
                      <a:lnTo>
                        <a:pt x="83" y="33"/>
                      </a:lnTo>
                      <a:lnTo>
                        <a:pt x="84" y="35"/>
                      </a:lnTo>
                      <a:lnTo>
                        <a:pt x="84" y="37"/>
                      </a:lnTo>
                      <a:lnTo>
                        <a:pt x="85" y="40"/>
                      </a:lnTo>
                      <a:lnTo>
                        <a:pt x="85" y="42"/>
                      </a:lnTo>
                      <a:lnTo>
                        <a:pt x="86" y="45"/>
                      </a:lnTo>
                      <a:lnTo>
                        <a:pt x="86" y="47"/>
                      </a:lnTo>
                      <a:lnTo>
                        <a:pt x="86" y="49"/>
                      </a:lnTo>
                      <a:lnTo>
                        <a:pt x="86" y="52"/>
                      </a:lnTo>
                      <a:lnTo>
                        <a:pt x="86" y="54"/>
                      </a:lnTo>
                      <a:lnTo>
                        <a:pt x="86" y="57"/>
                      </a:lnTo>
                      <a:lnTo>
                        <a:pt x="86" y="59"/>
                      </a:lnTo>
                      <a:lnTo>
                        <a:pt x="86" y="62"/>
                      </a:lnTo>
                      <a:lnTo>
                        <a:pt x="85" y="64"/>
                      </a:lnTo>
                      <a:lnTo>
                        <a:pt x="85" y="66"/>
                      </a:lnTo>
                      <a:lnTo>
                        <a:pt x="84" y="69"/>
                      </a:lnTo>
                      <a:lnTo>
                        <a:pt x="83" y="71"/>
                      </a:lnTo>
                      <a:lnTo>
                        <a:pt x="83" y="73"/>
                      </a:lnTo>
                      <a:lnTo>
                        <a:pt x="81" y="75"/>
                      </a:lnTo>
                      <a:lnTo>
                        <a:pt x="82" y="76"/>
                      </a:lnTo>
                      <a:lnTo>
                        <a:pt x="83" y="77"/>
                      </a:lnTo>
                      <a:lnTo>
                        <a:pt x="84" y="78"/>
                      </a:lnTo>
                      <a:lnTo>
                        <a:pt x="85" y="79"/>
                      </a:lnTo>
                      <a:lnTo>
                        <a:pt x="86" y="80"/>
                      </a:lnTo>
                      <a:lnTo>
                        <a:pt x="88" y="82"/>
                      </a:lnTo>
                      <a:lnTo>
                        <a:pt x="90" y="83"/>
                      </a:lnTo>
                      <a:lnTo>
                        <a:pt x="91" y="84"/>
                      </a:lnTo>
                      <a:lnTo>
                        <a:pt x="92" y="85"/>
                      </a:lnTo>
                      <a:lnTo>
                        <a:pt x="93" y="86"/>
                      </a:lnTo>
                      <a:lnTo>
                        <a:pt x="94" y="87"/>
                      </a:lnTo>
                      <a:lnTo>
                        <a:pt x="94" y="88"/>
                      </a:lnTo>
                      <a:lnTo>
                        <a:pt x="95" y="89"/>
                      </a:lnTo>
                      <a:lnTo>
                        <a:pt x="95" y="90"/>
                      </a:lnTo>
                      <a:lnTo>
                        <a:pt x="96" y="92"/>
                      </a:lnTo>
                      <a:lnTo>
                        <a:pt x="97" y="94"/>
                      </a:lnTo>
                      <a:lnTo>
                        <a:pt x="97" y="95"/>
                      </a:lnTo>
                      <a:lnTo>
                        <a:pt x="98" y="97"/>
                      </a:lnTo>
                      <a:lnTo>
                        <a:pt x="99" y="99"/>
                      </a:lnTo>
                      <a:lnTo>
                        <a:pt x="99" y="100"/>
                      </a:lnTo>
                      <a:lnTo>
                        <a:pt x="100" y="102"/>
                      </a:lnTo>
                      <a:lnTo>
                        <a:pt x="100" y="103"/>
                      </a:lnTo>
                      <a:lnTo>
                        <a:pt x="101" y="103"/>
                      </a:lnTo>
                      <a:lnTo>
                        <a:pt x="102" y="104"/>
                      </a:lnTo>
                      <a:lnTo>
                        <a:pt x="103" y="104"/>
                      </a:lnTo>
                      <a:lnTo>
                        <a:pt x="104" y="105"/>
                      </a:lnTo>
                      <a:lnTo>
                        <a:pt x="106" y="106"/>
                      </a:lnTo>
                      <a:lnTo>
                        <a:pt x="107" y="106"/>
                      </a:lnTo>
                      <a:lnTo>
                        <a:pt x="107" y="107"/>
                      </a:lnTo>
                      <a:lnTo>
                        <a:pt x="108" y="107"/>
                      </a:lnTo>
                      <a:lnTo>
                        <a:pt x="108" y="108"/>
                      </a:lnTo>
                      <a:lnTo>
                        <a:pt x="109" y="109"/>
                      </a:lnTo>
                      <a:lnTo>
                        <a:pt x="109" y="110"/>
                      </a:lnTo>
                      <a:lnTo>
                        <a:pt x="110" y="111"/>
                      </a:lnTo>
                      <a:lnTo>
                        <a:pt x="110" y="112"/>
                      </a:lnTo>
                      <a:lnTo>
                        <a:pt x="110" y="113"/>
                      </a:lnTo>
                      <a:lnTo>
                        <a:pt x="110" y="114"/>
                      </a:lnTo>
                      <a:lnTo>
                        <a:pt x="110" y="114"/>
                      </a:lnTo>
                      <a:lnTo>
                        <a:pt x="110" y="115"/>
                      </a:lnTo>
                      <a:lnTo>
                        <a:pt x="109" y="115"/>
                      </a:lnTo>
                      <a:lnTo>
                        <a:pt x="109" y="115"/>
                      </a:lnTo>
                      <a:lnTo>
                        <a:pt x="108" y="115"/>
                      </a:lnTo>
                      <a:lnTo>
                        <a:pt x="108" y="116"/>
                      </a:lnTo>
                      <a:lnTo>
                        <a:pt x="108" y="116"/>
                      </a:lnTo>
                      <a:lnTo>
                        <a:pt x="108" y="116"/>
                      </a:lnTo>
                      <a:lnTo>
                        <a:pt x="108" y="117"/>
                      </a:lnTo>
                      <a:lnTo>
                        <a:pt x="108" y="117"/>
                      </a:lnTo>
                      <a:lnTo>
                        <a:pt x="108" y="117"/>
                      </a:lnTo>
                      <a:lnTo>
                        <a:pt x="107" y="117"/>
                      </a:lnTo>
                      <a:lnTo>
                        <a:pt x="107" y="117"/>
                      </a:lnTo>
                      <a:lnTo>
                        <a:pt x="107" y="117"/>
                      </a:lnTo>
                      <a:lnTo>
                        <a:pt x="106" y="117"/>
                      </a:lnTo>
                      <a:lnTo>
                        <a:pt x="106" y="118"/>
                      </a:lnTo>
                      <a:lnTo>
                        <a:pt x="106" y="118"/>
                      </a:lnTo>
                      <a:lnTo>
                        <a:pt x="106" y="119"/>
                      </a:lnTo>
                      <a:lnTo>
                        <a:pt x="106" y="119"/>
                      </a:lnTo>
                      <a:lnTo>
                        <a:pt x="105" y="119"/>
                      </a:lnTo>
                      <a:lnTo>
                        <a:pt x="105" y="119"/>
                      </a:lnTo>
                      <a:lnTo>
                        <a:pt x="105" y="119"/>
                      </a:lnTo>
                      <a:lnTo>
                        <a:pt x="104" y="120"/>
                      </a:lnTo>
                      <a:lnTo>
                        <a:pt x="104" y="120"/>
                      </a:lnTo>
                      <a:lnTo>
                        <a:pt x="103" y="120"/>
                      </a:lnTo>
                      <a:lnTo>
                        <a:pt x="103" y="120"/>
                      </a:lnTo>
                      <a:lnTo>
                        <a:pt x="102" y="120"/>
                      </a:lnTo>
                      <a:lnTo>
                        <a:pt x="102" y="120"/>
                      </a:lnTo>
                      <a:lnTo>
                        <a:pt x="101" y="120"/>
                      </a:lnTo>
                      <a:lnTo>
                        <a:pt x="101" y="120"/>
                      </a:lnTo>
                      <a:lnTo>
                        <a:pt x="101" y="120"/>
                      </a:lnTo>
                      <a:lnTo>
                        <a:pt x="101" y="119"/>
                      </a:lnTo>
                      <a:lnTo>
                        <a:pt x="101" y="119"/>
                      </a:lnTo>
                      <a:lnTo>
                        <a:pt x="101" y="119"/>
                      </a:lnTo>
                      <a:lnTo>
                        <a:pt x="101" y="119"/>
                      </a:lnTo>
                      <a:lnTo>
                        <a:pt x="100" y="119"/>
                      </a:lnTo>
                      <a:lnTo>
                        <a:pt x="100" y="119"/>
                      </a:lnTo>
                      <a:lnTo>
                        <a:pt x="100" y="119"/>
                      </a:lnTo>
                      <a:lnTo>
                        <a:pt x="100" y="120"/>
                      </a:lnTo>
                      <a:lnTo>
                        <a:pt x="100" y="120"/>
                      </a:lnTo>
                      <a:lnTo>
                        <a:pt x="100" y="120"/>
                      </a:lnTo>
                      <a:lnTo>
                        <a:pt x="99" y="121"/>
                      </a:lnTo>
                      <a:lnTo>
                        <a:pt x="98" y="121"/>
                      </a:lnTo>
                      <a:lnTo>
                        <a:pt x="97" y="122"/>
                      </a:lnTo>
                      <a:lnTo>
                        <a:pt x="97" y="122"/>
                      </a:lnTo>
                      <a:lnTo>
                        <a:pt x="96" y="123"/>
                      </a:lnTo>
                      <a:lnTo>
                        <a:pt x="96" y="124"/>
                      </a:lnTo>
                      <a:lnTo>
                        <a:pt x="95" y="124"/>
                      </a:lnTo>
                      <a:lnTo>
                        <a:pt x="95" y="125"/>
                      </a:lnTo>
                      <a:lnTo>
                        <a:pt x="94" y="125"/>
                      </a:lnTo>
                      <a:lnTo>
                        <a:pt x="94" y="125"/>
                      </a:lnTo>
                      <a:lnTo>
                        <a:pt x="94" y="125"/>
                      </a:lnTo>
                      <a:lnTo>
                        <a:pt x="93" y="126"/>
                      </a:lnTo>
                      <a:lnTo>
                        <a:pt x="93" y="126"/>
                      </a:lnTo>
                      <a:lnTo>
                        <a:pt x="93" y="126"/>
                      </a:lnTo>
                      <a:lnTo>
                        <a:pt x="93" y="127"/>
                      </a:lnTo>
                      <a:lnTo>
                        <a:pt x="93" y="127"/>
                      </a:lnTo>
                      <a:lnTo>
                        <a:pt x="93" y="128"/>
                      </a:lnTo>
                      <a:lnTo>
                        <a:pt x="93" y="128"/>
                      </a:lnTo>
                      <a:lnTo>
                        <a:pt x="92" y="128"/>
                      </a:lnTo>
                      <a:lnTo>
                        <a:pt x="92" y="129"/>
                      </a:lnTo>
                      <a:lnTo>
                        <a:pt x="91" y="130"/>
                      </a:lnTo>
                      <a:lnTo>
                        <a:pt x="90" y="130"/>
                      </a:lnTo>
                      <a:lnTo>
                        <a:pt x="89" y="130"/>
                      </a:lnTo>
                      <a:lnTo>
                        <a:pt x="89" y="130"/>
                      </a:lnTo>
                      <a:lnTo>
                        <a:pt x="88" y="130"/>
                      </a:lnTo>
                      <a:lnTo>
                        <a:pt x="88" y="130"/>
                      </a:lnTo>
                      <a:lnTo>
                        <a:pt x="88" y="131"/>
                      </a:lnTo>
                      <a:lnTo>
                        <a:pt x="88" y="131"/>
                      </a:lnTo>
                      <a:lnTo>
                        <a:pt x="88" y="131"/>
                      </a:lnTo>
                      <a:lnTo>
                        <a:pt x="88" y="132"/>
                      </a:lnTo>
                      <a:lnTo>
                        <a:pt x="87" y="132"/>
                      </a:lnTo>
                      <a:lnTo>
                        <a:pt x="86" y="132"/>
                      </a:lnTo>
                      <a:lnTo>
                        <a:pt x="86" y="132"/>
                      </a:lnTo>
                      <a:lnTo>
                        <a:pt x="85" y="132"/>
                      </a:lnTo>
                      <a:lnTo>
                        <a:pt x="84" y="132"/>
                      </a:lnTo>
                      <a:lnTo>
                        <a:pt x="84" y="132"/>
                      </a:lnTo>
                      <a:lnTo>
                        <a:pt x="84" y="132"/>
                      </a:lnTo>
                      <a:lnTo>
                        <a:pt x="83" y="132"/>
                      </a:lnTo>
                      <a:lnTo>
                        <a:pt x="83" y="132"/>
                      </a:lnTo>
                      <a:lnTo>
                        <a:pt x="83" y="133"/>
                      </a:lnTo>
                      <a:lnTo>
                        <a:pt x="83" y="133"/>
                      </a:lnTo>
                      <a:lnTo>
                        <a:pt x="83" y="134"/>
                      </a:lnTo>
                      <a:lnTo>
                        <a:pt x="82" y="134"/>
                      </a:lnTo>
                      <a:lnTo>
                        <a:pt x="81" y="134"/>
                      </a:lnTo>
                      <a:lnTo>
                        <a:pt x="80" y="134"/>
                      </a:lnTo>
                      <a:lnTo>
                        <a:pt x="80" y="134"/>
                      </a:lnTo>
                      <a:lnTo>
                        <a:pt x="79" y="135"/>
                      </a:lnTo>
                      <a:lnTo>
                        <a:pt x="78" y="135"/>
                      </a:lnTo>
                      <a:lnTo>
                        <a:pt x="78" y="136"/>
                      </a:lnTo>
                      <a:lnTo>
                        <a:pt x="78" y="136"/>
                      </a:lnTo>
                      <a:lnTo>
                        <a:pt x="77" y="138"/>
                      </a:lnTo>
                      <a:lnTo>
                        <a:pt x="76" y="138"/>
                      </a:lnTo>
                      <a:lnTo>
                        <a:pt x="76" y="139"/>
                      </a:lnTo>
                      <a:lnTo>
                        <a:pt x="75" y="139"/>
                      </a:lnTo>
                      <a:lnTo>
                        <a:pt x="75" y="140"/>
                      </a:lnTo>
                      <a:lnTo>
                        <a:pt x="74" y="140"/>
                      </a:lnTo>
                      <a:lnTo>
                        <a:pt x="73" y="140"/>
                      </a:lnTo>
                      <a:lnTo>
                        <a:pt x="72" y="140"/>
                      </a:lnTo>
                      <a:lnTo>
                        <a:pt x="72" y="141"/>
                      </a:lnTo>
                      <a:lnTo>
                        <a:pt x="71" y="141"/>
                      </a:lnTo>
                      <a:lnTo>
                        <a:pt x="71" y="141"/>
                      </a:lnTo>
                      <a:lnTo>
                        <a:pt x="71" y="142"/>
                      </a:lnTo>
                      <a:lnTo>
                        <a:pt x="70" y="142"/>
                      </a:lnTo>
                      <a:lnTo>
                        <a:pt x="70" y="143"/>
                      </a:lnTo>
                      <a:lnTo>
                        <a:pt x="70" y="144"/>
                      </a:lnTo>
                      <a:lnTo>
                        <a:pt x="70" y="144"/>
                      </a:lnTo>
                      <a:lnTo>
                        <a:pt x="69" y="145"/>
                      </a:lnTo>
                      <a:lnTo>
                        <a:pt x="69" y="145"/>
                      </a:lnTo>
                      <a:lnTo>
                        <a:pt x="69" y="146"/>
                      </a:lnTo>
                      <a:lnTo>
                        <a:pt x="68" y="146"/>
                      </a:lnTo>
                      <a:lnTo>
                        <a:pt x="67" y="147"/>
                      </a:lnTo>
                      <a:lnTo>
                        <a:pt x="67" y="147"/>
                      </a:lnTo>
                      <a:lnTo>
                        <a:pt x="67" y="148"/>
                      </a:lnTo>
                      <a:lnTo>
                        <a:pt x="66" y="148"/>
                      </a:lnTo>
                      <a:lnTo>
                        <a:pt x="66" y="149"/>
                      </a:lnTo>
                      <a:lnTo>
                        <a:pt x="66" y="149"/>
                      </a:lnTo>
                      <a:lnTo>
                        <a:pt x="65" y="149"/>
                      </a:lnTo>
                      <a:lnTo>
                        <a:pt x="65" y="149"/>
                      </a:lnTo>
                      <a:lnTo>
                        <a:pt x="64" y="150"/>
                      </a:lnTo>
                      <a:lnTo>
                        <a:pt x="64" y="150"/>
                      </a:lnTo>
                      <a:lnTo>
                        <a:pt x="64" y="151"/>
                      </a:lnTo>
                      <a:lnTo>
                        <a:pt x="63" y="151"/>
                      </a:lnTo>
                      <a:lnTo>
                        <a:pt x="63" y="152"/>
                      </a:lnTo>
                      <a:lnTo>
                        <a:pt x="62" y="152"/>
                      </a:lnTo>
                      <a:lnTo>
                        <a:pt x="62" y="153"/>
                      </a:lnTo>
                      <a:lnTo>
                        <a:pt x="61" y="154"/>
                      </a:lnTo>
                      <a:lnTo>
                        <a:pt x="61" y="154"/>
                      </a:lnTo>
                      <a:lnTo>
                        <a:pt x="60" y="155"/>
                      </a:lnTo>
                      <a:lnTo>
                        <a:pt x="60" y="156"/>
                      </a:lnTo>
                      <a:lnTo>
                        <a:pt x="59" y="158"/>
                      </a:lnTo>
                      <a:lnTo>
                        <a:pt x="58" y="160"/>
                      </a:lnTo>
                      <a:lnTo>
                        <a:pt x="58" y="162"/>
                      </a:lnTo>
                      <a:lnTo>
                        <a:pt x="57" y="163"/>
                      </a:lnTo>
                      <a:lnTo>
                        <a:pt x="56" y="165"/>
                      </a:lnTo>
                      <a:lnTo>
                        <a:pt x="56" y="165"/>
                      </a:lnTo>
                      <a:lnTo>
                        <a:pt x="55" y="165"/>
                      </a:lnTo>
                      <a:lnTo>
                        <a:pt x="54" y="165"/>
                      </a:lnTo>
                      <a:lnTo>
                        <a:pt x="54" y="165"/>
                      </a:lnTo>
                      <a:lnTo>
                        <a:pt x="53" y="165"/>
                      </a:lnTo>
                      <a:lnTo>
                        <a:pt x="53" y="165"/>
                      </a:lnTo>
                      <a:lnTo>
                        <a:pt x="53" y="164"/>
                      </a:lnTo>
                      <a:lnTo>
                        <a:pt x="53" y="164"/>
                      </a:lnTo>
                      <a:lnTo>
                        <a:pt x="52" y="163"/>
                      </a:lnTo>
                      <a:lnTo>
                        <a:pt x="52" y="163"/>
                      </a:lnTo>
                      <a:lnTo>
                        <a:pt x="52" y="163"/>
                      </a:lnTo>
                      <a:lnTo>
                        <a:pt x="51" y="162"/>
                      </a:lnTo>
                      <a:lnTo>
                        <a:pt x="51" y="162"/>
                      </a:lnTo>
                      <a:lnTo>
                        <a:pt x="50" y="162"/>
                      </a:lnTo>
                      <a:lnTo>
                        <a:pt x="50" y="162"/>
                      </a:lnTo>
                      <a:lnTo>
                        <a:pt x="50" y="161"/>
                      </a:lnTo>
                      <a:lnTo>
                        <a:pt x="50" y="161"/>
                      </a:lnTo>
                      <a:lnTo>
                        <a:pt x="50" y="161"/>
                      </a:lnTo>
                      <a:lnTo>
                        <a:pt x="49" y="160"/>
                      </a:lnTo>
                      <a:lnTo>
                        <a:pt x="49" y="160"/>
                      </a:lnTo>
                      <a:lnTo>
                        <a:pt x="49" y="160"/>
                      </a:lnTo>
                      <a:lnTo>
                        <a:pt x="48" y="160"/>
                      </a:lnTo>
                      <a:lnTo>
                        <a:pt x="48" y="160"/>
                      </a:lnTo>
                      <a:lnTo>
                        <a:pt x="49" y="159"/>
                      </a:lnTo>
                      <a:lnTo>
                        <a:pt x="49" y="159"/>
                      </a:lnTo>
                      <a:lnTo>
                        <a:pt x="49" y="158"/>
                      </a:lnTo>
                      <a:lnTo>
                        <a:pt x="49" y="158"/>
                      </a:lnTo>
                      <a:lnTo>
                        <a:pt x="50" y="157"/>
                      </a:lnTo>
                      <a:lnTo>
                        <a:pt x="50" y="157"/>
                      </a:lnTo>
                      <a:lnTo>
                        <a:pt x="50" y="157"/>
                      </a:lnTo>
                      <a:lnTo>
                        <a:pt x="50" y="156"/>
                      </a:lnTo>
                      <a:lnTo>
                        <a:pt x="49" y="155"/>
                      </a:lnTo>
                      <a:lnTo>
                        <a:pt x="49" y="154"/>
                      </a:lnTo>
                      <a:lnTo>
                        <a:pt x="49" y="153"/>
                      </a:lnTo>
                      <a:lnTo>
                        <a:pt x="48" y="152"/>
                      </a:lnTo>
                      <a:lnTo>
                        <a:pt x="47" y="152"/>
                      </a:lnTo>
                      <a:lnTo>
                        <a:pt x="47" y="151"/>
                      </a:lnTo>
                      <a:lnTo>
                        <a:pt x="46" y="150"/>
                      </a:lnTo>
                      <a:lnTo>
                        <a:pt x="45" y="150"/>
                      </a:lnTo>
                      <a:lnTo>
                        <a:pt x="44" y="149"/>
                      </a:lnTo>
                      <a:lnTo>
                        <a:pt x="44" y="149"/>
                      </a:lnTo>
                      <a:lnTo>
                        <a:pt x="43" y="149"/>
                      </a:lnTo>
                      <a:lnTo>
                        <a:pt x="43" y="148"/>
                      </a:lnTo>
                      <a:lnTo>
                        <a:pt x="43" y="148"/>
                      </a:lnTo>
                      <a:lnTo>
                        <a:pt x="43" y="147"/>
                      </a:lnTo>
                      <a:lnTo>
                        <a:pt x="43" y="147"/>
                      </a:lnTo>
                      <a:lnTo>
                        <a:pt x="42" y="147"/>
                      </a:lnTo>
                      <a:lnTo>
                        <a:pt x="42" y="147"/>
                      </a:lnTo>
                      <a:lnTo>
                        <a:pt x="41" y="147"/>
                      </a:lnTo>
                      <a:lnTo>
                        <a:pt x="41" y="147"/>
                      </a:lnTo>
                      <a:lnTo>
                        <a:pt x="41" y="147"/>
                      </a:lnTo>
                      <a:lnTo>
                        <a:pt x="40" y="147"/>
                      </a:lnTo>
                      <a:lnTo>
                        <a:pt x="40" y="147"/>
                      </a:lnTo>
                      <a:lnTo>
                        <a:pt x="39" y="147"/>
                      </a:lnTo>
                      <a:lnTo>
                        <a:pt x="38" y="147"/>
                      </a:lnTo>
                      <a:lnTo>
                        <a:pt x="38" y="147"/>
                      </a:lnTo>
                      <a:lnTo>
                        <a:pt x="37" y="147"/>
                      </a:lnTo>
                      <a:lnTo>
                        <a:pt x="37" y="147"/>
                      </a:lnTo>
                      <a:lnTo>
                        <a:pt x="37" y="148"/>
                      </a:lnTo>
                      <a:lnTo>
                        <a:pt x="37" y="148"/>
                      </a:lnTo>
                      <a:lnTo>
                        <a:pt x="36" y="149"/>
                      </a:lnTo>
                      <a:lnTo>
                        <a:pt x="35" y="148"/>
                      </a:lnTo>
                      <a:lnTo>
                        <a:pt x="34" y="148"/>
                      </a:lnTo>
                      <a:lnTo>
                        <a:pt x="32" y="148"/>
                      </a:lnTo>
                      <a:lnTo>
                        <a:pt x="31" y="148"/>
                      </a:lnTo>
                      <a:lnTo>
                        <a:pt x="28" y="149"/>
                      </a:lnTo>
                      <a:lnTo>
                        <a:pt x="25" y="149"/>
                      </a:lnTo>
                      <a:lnTo>
                        <a:pt x="24" y="149"/>
                      </a:lnTo>
                      <a:lnTo>
                        <a:pt x="22" y="149"/>
                      </a:lnTo>
                      <a:lnTo>
                        <a:pt x="21" y="149"/>
                      </a:lnTo>
                      <a:lnTo>
                        <a:pt x="20" y="149"/>
                      </a:lnTo>
                      <a:lnTo>
                        <a:pt x="19" y="148"/>
                      </a:lnTo>
                      <a:lnTo>
                        <a:pt x="18" y="148"/>
                      </a:lnTo>
                      <a:lnTo>
                        <a:pt x="17" y="148"/>
                      </a:lnTo>
                      <a:lnTo>
                        <a:pt x="16" y="147"/>
                      </a:lnTo>
                      <a:lnTo>
                        <a:pt x="17" y="146"/>
                      </a:lnTo>
                      <a:lnTo>
                        <a:pt x="17" y="146"/>
                      </a:lnTo>
                      <a:lnTo>
                        <a:pt x="16" y="145"/>
                      </a:lnTo>
                      <a:lnTo>
                        <a:pt x="16" y="145"/>
                      </a:lnTo>
                      <a:lnTo>
                        <a:pt x="16" y="144"/>
                      </a:lnTo>
                      <a:lnTo>
                        <a:pt x="16" y="144"/>
                      </a:lnTo>
                      <a:lnTo>
                        <a:pt x="15" y="144"/>
                      </a:lnTo>
                      <a:lnTo>
                        <a:pt x="15" y="144"/>
                      </a:lnTo>
                      <a:lnTo>
                        <a:pt x="15" y="139"/>
                      </a:lnTo>
                      <a:lnTo>
                        <a:pt x="15" y="138"/>
                      </a:lnTo>
                      <a:lnTo>
                        <a:pt x="15" y="137"/>
                      </a:lnTo>
                      <a:lnTo>
                        <a:pt x="15" y="137"/>
                      </a:lnTo>
                      <a:lnTo>
                        <a:pt x="15" y="136"/>
                      </a:lnTo>
                      <a:lnTo>
                        <a:pt x="14" y="136"/>
                      </a:lnTo>
                      <a:lnTo>
                        <a:pt x="14" y="136"/>
                      </a:lnTo>
                      <a:lnTo>
                        <a:pt x="13" y="135"/>
                      </a:lnTo>
                      <a:lnTo>
                        <a:pt x="13" y="135"/>
                      </a:lnTo>
                      <a:lnTo>
                        <a:pt x="13" y="130"/>
                      </a:lnTo>
                      <a:lnTo>
                        <a:pt x="13" y="130"/>
                      </a:lnTo>
                      <a:lnTo>
                        <a:pt x="13" y="129"/>
                      </a:lnTo>
                      <a:lnTo>
                        <a:pt x="13" y="129"/>
                      </a:lnTo>
                      <a:lnTo>
                        <a:pt x="13" y="129"/>
                      </a:lnTo>
                      <a:lnTo>
                        <a:pt x="12" y="129"/>
                      </a:lnTo>
                      <a:lnTo>
                        <a:pt x="12" y="129"/>
                      </a:lnTo>
                      <a:lnTo>
                        <a:pt x="11" y="129"/>
                      </a:lnTo>
                      <a:lnTo>
                        <a:pt x="11" y="124"/>
                      </a:lnTo>
                      <a:lnTo>
                        <a:pt x="11" y="124"/>
                      </a:lnTo>
                      <a:lnTo>
                        <a:pt x="11" y="124"/>
                      </a:lnTo>
                      <a:lnTo>
                        <a:pt x="10" y="124"/>
                      </a:lnTo>
                      <a:lnTo>
                        <a:pt x="10" y="124"/>
                      </a:lnTo>
                      <a:lnTo>
                        <a:pt x="10" y="123"/>
                      </a:lnTo>
                      <a:lnTo>
                        <a:pt x="9" y="123"/>
                      </a:lnTo>
                      <a:lnTo>
                        <a:pt x="9" y="123"/>
                      </a:lnTo>
                      <a:lnTo>
                        <a:pt x="9" y="123"/>
                      </a:lnTo>
                      <a:lnTo>
                        <a:pt x="9" y="122"/>
                      </a:lnTo>
                      <a:lnTo>
                        <a:pt x="8" y="122"/>
                      </a:lnTo>
                      <a:lnTo>
                        <a:pt x="7" y="122"/>
                      </a:lnTo>
                      <a:lnTo>
                        <a:pt x="6" y="122"/>
                      </a:lnTo>
                      <a:lnTo>
                        <a:pt x="5" y="122"/>
                      </a:lnTo>
                      <a:lnTo>
                        <a:pt x="4" y="122"/>
                      </a:lnTo>
                      <a:lnTo>
                        <a:pt x="3" y="122"/>
                      </a:lnTo>
                      <a:lnTo>
                        <a:pt x="2" y="122"/>
                      </a:lnTo>
                      <a:lnTo>
                        <a:pt x="1" y="122"/>
                      </a:lnTo>
                      <a:lnTo>
                        <a:pt x="1" y="121"/>
                      </a:lnTo>
                      <a:lnTo>
                        <a:pt x="1" y="120"/>
                      </a:lnTo>
                      <a:lnTo>
                        <a:pt x="1" y="119"/>
                      </a:lnTo>
                      <a:lnTo>
                        <a:pt x="1" y="119"/>
                      </a:lnTo>
                      <a:lnTo>
                        <a:pt x="1" y="118"/>
                      </a:lnTo>
                      <a:lnTo>
                        <a:pt x="1" y="118"/>
                      </a:lnTo>
                      <a:lnTo>
                        <a:pt x="1" y="117"/>
                      </a:lnTo>
                      <a:lnTo>
                        <a:pt x="1" y="116"/>
                      </a:lnTo>
                      <a:lnTo>
                        <a:pt x="1" y="116"/>
                      </a:lnTo>
                      <a:lnTo>
                        <a:pt x="1" y="116"/>
                      </a:lnTo>
                      <a:lnTo>
                        <a:pt x="0" y="115"/>
                      </a:lnTo>
                      <a:lnTo>
                        <a:pt x="0" y="115"/>
                      </a:lnTo>
                      <a:lnTo>
                        <a:pt x="0" y="115"/>
                      </a:lnTo>
                      <a:lnTo>
                        <a:pt x="0" y="110"/>
                      </a:lnTo>
                      <a:lnTo>
                        <a:pt x="0" y="110"/>
                      </a:lnTo>
                      <a:lnTo>
                        <a:pt x="0" y="110"/>
                      </a:lnTo>
                      <a:lnTo>
                        <a:pt x="1" y="110"/>
                      </a:lnTo>
                      <a:lnTo>
                        <a:pt x="1" y="110"/>
                      </a:lnTo>
                      <a:lnTo>
                        <a:pt x="1" y="110"/>
                      </a:lnTo>
                      <a:lnTo>
                        <a:pt x="1" y="110"/>
                      </a:lnTo>
                      <a:lnTo>
                        <a:pt x="1" y="109"/>
                      </a:lnTo>
                      <a:lnTo>
                        <a:pt x="1" y="109"/>
                      </a:lnTo>
                      <a:lnTo>
                        <a:pt x="2" y="109"/>
                      </a:lnTo>
                      <a:lnTo>
                        <a:pt x="2" y="109"/>
                      </a:lnTo>
                      <a:lnTo>
                        <a:pt x="3" y="109"/>
                      </a:lnTo>
                      <a:lnTo>
                        <a:pt x="3" y="109"/>
                      </a:lnTo>
                      <a:lnTo>
                        <a:pt x="5" y="107"/>
                      </a:lnTo>
                      <a:lnTo>
                        <a:pt x="7" y="106"/>
                      </a:lnTo>
                      <a:lnTo>
                        <a:pt x="9" y="104"/>
                      </a:lnTo>
                      <a:lnTo>
                        <a:pt x="11" y="103"/>
                      </a:lnTo>
                      <a:lnTo>
                        <a:pt x="15" y="100"/>
                      </a:lnTo>
                      <a:lnTo>
                        <a:pt x="20" y="98"/>
                      </a:lnTo>
                      <a:lnTo>
                        <a:pt x="24" y="95"/>
                      </a:lnTo>
                      <a:lnTo>
                        <a:pt x="28" y="93"/>
                      </a:lnTo>
                      <a:lnTo>
                        <a:pt x="30" y="91"/>
                      </a:lnTo>
                      <a:lnTo>
                        <a:pt x="32" y="90"/>
                      </a:lnTo>
                      <a:lnTo>
                        <a:pt x="34" y="89"/>
                      </a:lnTo>
                      <a:lnTo>
                        <a:pt x="36" y="87"/>
                      </a:lnTo>
                      <a:lnTo>
                        <a:pt x="37" y="86"/>
                      </a:lnTo>
                      <a:lnTo>
                        <a:pt x="37" y="86"/>
                      </a:lnTo>
                      <a:lnTo>
                        <a:pt x="37" y="85"/>
                      </a:lnTo>
                      <a:lnTo>
                        <a:pt x="36" y="85"/>
                      </a:lnTo>
                      <a:lnTo>
                        <a:pt x="36" y="84"/>
                      </a:lnTo>
                      <a:lnTo>
                        <a:pt x="36" y="84"/>
                      </a:lnTo>
                      <a:lnTo>
                        <a:pt x="35" y="83"/>
                      </a:lnTo>
                      <a:lnTo>
                        <a:pt x="35" y="82"/>
                      </a:lnTo>
                      <a:lnTo>
                        <a:pt x="35" y="82"/>
                      </a:lnTo>
                      <a:lnTo>
                        <a:pt x="35" y="81"/>
                      </a:lnTo>
                      <a:lnTo>
                        <a:pt x="34" y="81"/>
                      </a:lnTo>
                      <a:lnTo>
                        <a:pt x="34" y="80"/>
                      </a:lnTo>
                      <a:lnTo>
                        <a:pt x="34" y="80"/>
                      </a:lnTo>
                      <a:lnTo>
                        <a:pt x="35" y="79"/>
                      </a:lnTo>
                      <a:lnTo>
                        <a:pt x="36" y="78"/>
                      </a:lnTo>
                      <a:lnTo>
                        <a:pt x="36" y="77"/>
                      </a:lnTo>
                      <a:lnTo>
                        <a:pt x="37" y="76"/>
                      </a:lnTo>
                      <a:lnTo>
                        <a:pt x="38" y="76"/>
                      </a:lnTo>
                      <a:lnTo>
                        <a:pt x="38" y="75"/>
                      </a:lnTo>
                      <a:lnTo>
                        <a:pt x="39" y="73"/>
                      </a:lnTo>
                      <a:lnTo>
                        <a:pt x="39" y="72"/>
                      </a:lnTo>
                      <a:lnTo>
                        <a:pt x="39" y="71"/>
                      </a:lnTo>
                      <a:lnTo>
                        <a:pt x="40" y="70"/>
                      </a:lnTo>
                      <a:lnTo>
                        <a:pt x="40" y="68"/>
                      </a:lnTo>
                      <a:lnTo>
                        <a:pt x="40" y="67"/>
                      </a:lnTo>
                      <a:lnTo>
                        <a:pt x="40" y="65"/>
                      </a:lnTo>
                      <a:lnTo>
                        <a:pt x="40" y="64"/>
                      </a:lnTo>
                      <a:lnTo>
                        <a:pt x="40" y="62"/>
                      </a:lnTo>
                      <a:lnTo>
                        <a:pt x="40" y="60"/>
                      </a:lnTo>
                      <a:lnTo>
                        <a:pt x="40" y="59"/>
                      </a:lnTo>
                      <a:lnTo>
                        <a:pt x="39" y="58"/>
                      </a:lnTo>
                      <a:lnTo>
                        <a:pt x="39" y="57"/>
                      </a:lnTo>
                      <a:lnTo>
                        <a:pt x="38" y="57"/>
                      </a:lnTo>
                      <a:lnTo>
                        <a:pt x="37" y="56"/>
                      </a:lnTo>
                      <a:lnTo>
                        <a:pt x="36" y="56"/>
                      </a:lnTo>
                      <a:lnTo>
                        <a:pt x="35" y="55"/>
                      </a:lnTo>
                      <a:lnTo>
                        <a:pt x="34" y="54"/>
                      </a:lnTo>
                      <a:lnTo>
                        <a:pt x="33" y="54"/>
                      </a:lnTo>
                      <a:lnTo>
                        <a:pt x="33" y="53"/>
                      </a:lnTo>
                      <a:lnTo>
                        <a:pt x="32" y="52"/>
                      </a:lnTo>
                      <a:lnTo>
                        <a:pt x="32" y="52"/>
                      </a:lnTo>
                      <a:lnTo>
                        <a:pt x="32" y="51"/>
                      </a:lnTo>
                      <a:lnTo>
                        <a:pt x="31" y="50"/>
                      </a:lnTo>
                      <a:lnTo>
                        <a:pt x="31" y="49"/>
                      </a:lnTo>
                      <a:lnTo>
                        <a:pt x="31" y="44"/>
                      </a:lnTo>
                      <a:lnTo>
                        <a:pt x="31" y="40"/>
                      </a:lnTo>
                      <a:lnTo>
                        <a:pt x="31" y="35"/>
                      </a:lnTo>
                      <a:lnTo>
                        <a:pt x="31" y="31"/>
                      </a:lnTo>
                      <a:lnTo>
                        <a:pt x="31" y="30"/>
                      </a:lnTo>
                      <a:lnTo>
                        <a:pt x="31" y="29"/>
                      </a:lnTo>
                      <a:lnTo>
                        <a:pt x="30" y="28"/>
                      </a:lnTo>
                      <a:lnTo>
                        <a:pt x="30" y="28"/>
                      </a:lnTo>
                      <a:lnTo>
                        <a:pt x="29" y="27"/>
                      </a:lnTo>
                      <a:lnTo>
                        <a:pt x="28" y="27"/>
                      </a:lnTo>
                      <a:lnTo>
                        <a:pt x="27" y="26"/>
                      </a:lnTo>
                      <a:lnTo>
                        <a:pt x="27" y="25"/>
                      </a:lnTo>
                      <a:lnTo>
                        <a:pt x="26" y="24"/>
                      </a:lnTo>
                      <a:lnTo>
                        <a:pt x="26" y="24"/>
                      </a:lnTo>
                      <a:lnTo>
                        <a:pt x="25" y="23"/>
                      </a:lnTo>
                      <a:lnTo>
                        <a:pt x="25" y="22"/>
                      </a:lnTo>
                      <a:lnTo>
                        <a:pt x="25" y="21"/>
                      </a:lnTo>
                      <a:lnTo>
                        <a:pt x="24" y="21"/>
                      </a:lnTo>
                      <a:lnTo>
                        <a:pt x="25" y="20"/>
                      </a:lnTo>
                      <a:lnTo>
                        <a:pt x="25" y="20"/>
                      </a:lnTo>
                      <a:lnTo>
                        <a:pt x="25" y="19"/>
                      </a:lnTo>
                      <a:lnTo>
                        <a:pt x="25" y="18"/>
                      </a:lnTo>
                      <a:lnTo>
                        <a:pt x="25" y="17"/>
                      </a:lnTo>
                      <a:lnTo>
                        <a:pt x="26" y="15"/>
                      </a:lnTo>
                      <a:lnTo>
                        <a:pt x="26" y="13"/>
                      </a:lnTo>
                      <a:lnTo>
                        <a:pt x="27" y="11"/>
                      </a:lnTo>
                      <a:lnTo>
                        <a:pt x="27" y="9"/>
                      </a:lnTo>
                      <a:lnTo>
                        <a:pt x="28" y="8"/>
                      </a:lnTo>
                      <a:lnTo>
                        <a:pt x="28" y="7"/>
                      </a:lnTo>
                      <a:lnTo>
                        <a:pt x="28" y="6"/>
                      </a:lnTo>
                      <a:lnTo>
                        <a:pt x="28" y="5"/>
                      </a:lnTo>
                      <a:lnTo>
                        <a:pt x="28" y="4"/>
                      </a:lnTo>
                      <a:lnTo>
                        <a:pt x="28" y="2"/>
                      </a:lnTo>
                      <a:lnTo>
                        <a:pt x="30" y="2"/>
                      </a:lnTo>
                      <a:lnTo>
                        <a:pt x="32" y="1"/>
                      </a:lnTo>
                      <a:lnTo>
                        <a:pt x="34" y="1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2" y="0"/>
                      </a:lnTo>
                      <a:lnTo>
                        <a:pt x="44" y="0"/>
                      </a:lnTo>
                      <a:lnTo>
                        <a:pt x="47" y="0"/>
                      </a:lnTo>
                      <a:lnTo>
                        <a:pt x="52" y="0"/>
                      </a:lnTo>
                      <a:lnTo>
                        <a:pt x="58" y="1"/>
                      </a:lnTo>
                      <a:lnTo>
                        <a:pt x="60" y="1"/>
                      </a:lnTo>
                      <a:lnTo>
                        <a:pt x="63" y="1"/>
                      </a:lnTo>
                      <a:lnTo>
                        <a:pt x="66" y="1"/>
                      </a:lnTo>
                      <a:lnTo>
                        <a:pt x="68" y="0"/>
                      </a:lnTo>
                      <a:lnTo>
                        <a:pt x="69" y="1"/>
                      </a:lnTo>
                      <a:lnTo>
                        <a:pt x="69" y="1"/>
                      </a:lnTo>
                      <a:lnTo>
                        <a:pt x="70" y="1"/>
                      </a:lnTo>
                      <a:lnTo>
                        <a:pt x="70" y="2"/>
                      </a:lnTo>
                      <a:lnTo>
                        <a:pt x="70" y="2"/>
                      </a:lnTo>
                      <a:lnTo>
                        <a:pt x="71" y="3"/>
                      </a:lnTo>
                      <a:lnTo>
                        <a:pt x="71" y="3"/>
                      </a:lnTo>
                      <a:lnTo>
                        <a:pt x="71" y="4"/>
                      </a:ln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E7E6E6">
                      <a:lumMod val="50000"/>
                    </a:srgb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1218356"/>
                  <a:endParaRPr lang="en-US" sz="2133" kern="0" dirty="0">
                    <a:ln>
                      <a:solidFill>
                        <a:prstClr val="black"/>
                      </a:solidFill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sp>
            <p:nvSpPr>
              <p:cNvPr id="15" name="Freeform 5">
                <a:extLst>
                  <a:ext uri="{FF2B5EF4-FFF2-40B4-BE49-F238E27FC236}">
                    <a16:creationId xmlns="" xmlns:a16="http://schemas.microsoft.com/office/drawing/2014/main" id="{ABFA0FA3-90AA-4974-86FB-42746AAA3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977" y="1137332"/>
                <a:ext cx="1483602" cy="719279"/>
              </a:xfrm>
              <a:custGeom>
                <a:avLst/>
                <a:gdLst/>
                <a:ahLst/>
                <a:cxnLst>
                  <a:cxn ang="0">
                    <a:pos x="110" y="1"/>
                  </a:cxn>
                  <a:cxn ang="0">
                    <a:pos x="111" y="5"/>
                  </a:cxn>
                  <a:cxn ang="0">
                    <a:pos x="113" y="8"/>
                  </a:cxn>
                  <a:cxn ang="0">
                    <a:pos x="122" y="9"/>
                  </a:cxn>
                  <a:cxn ang="0">
                    <a:pos x="126" y="5"/>
                  </a:cxn>
                  <a:cxn ang="0">
                    <a:pos x="131" y="4"/>
                  </a:cxn>
                  <a:cxn ang="0">
                    <a:pos x="133" y="9"/>
                  </a:cxn>
                  <a:cxn ang="0">
                    <a:pos x="135" y="12"/>
                  </a:cxn>
                  <a:cxn ang="0">
                    <a:pos x="139" y="13"/>
                  </a:cxn>
                  <a:cxn ang="0">
                    <a:pos x="148" y="15"/>
                  </a:cxn>
                  <a:cxn ang="0">
                    <a:pos x="153" y="19"/>
                  </a:cxn>
                  <a:cxn ang="0">
                    <a:pos x="157" y="25"/>
                  </a:cxn>
                  <a:cxn ang="0">
                    <a:pos x="162" y="31"/>
                  </a:cxn>
                  <a:cxn ang="0">
                    <a:pos x="166" y="38"/>
                  </a:cxn>
                  <a:cxn ang="0">
                    <a:pos x="164" y="43"/>
                  </a:cxn>
                  <a:cxn ang="0">
                    <a:pos x="166" y="46"/>
                  </a:cxn>
                  <a:cxn ang="0">
                    <a:pos x="168" y="49"/>
                  </a:cxn>
                  <a:cxn ang="0">
                    <a:pos x="168" y="55"/>
                  </a:cxn>
                  <a:cxn ang="0">
                    <a:pos x="162" y="71"/>
                  </a:cxn>
                  <a:cxn ang="0">
                    <a:pos x="145" y="79"/>
                  </a:cxn>
                  <a:cxn ang="0">
                    <a:pos x="138" y="83"/>
                  </a:cxn>
                  <a:cxn ang="0">
                    <a:pos x="128" y="86"/>
                  </a:cxn>
                  <a:cxn ang="0">
                    <a:pos x="121" y="95"/>
                  </a:cxn>
                  <a:cxn ang="0">
                    <a:pos x="111" y="90"/>
                  </a:cxn>
                  <a:cxn ang="0">
                    <a:pos x="105" y="85"/>
                  </a:cxn>
                  <a:cxn ang="0">
                    <a:pos x="90" y="87"/>
                  </a:cxn>
                  <a:cxn ang="0">
                    <a:pos x="72" y="91"/>
                  </a:cxn>
                  <a:cxn ang="0">
                    <a:pos x="61" y="97"/>
                  </a:cxn>
                  <a:cxn ang="0">
                    <a:pos x="43" y="91"/>
                  </a:cxn>
                  <a:cxn ang="0">
                    <a:pos x="26" y="88"/>
                  </a:cxn>
                  <a:cxn ang="0">
                    <a:pos x="18" y="87"/>
                  </a:cxn>
                  <a:cxn ang="0">
                    <a:pos x="5" y="79"/>
                  </a:cxn>
                  <a:cxn ang="0">
                    <a:pos x="0" y="74"/>
                  </a:cxn>
                  <a:cxn ang="0">
                    <a:pos x="3" y="69"/>
                  </a:cxn>
                  <a:cxn ang="0">
                    <a:pos x="6" y="65"/>
                  </a:cxn>
                  <a:cxn ang="0">
                    <a:pos x="11" y="62"/>
                  </a:cxn>
                  <a:cxn ang="0">
                    <a:pos x="16" y="57"/>
                  </a:cxn>
                  <a:cxn ang="0">
                    <a:pos x="14" y="50"/>
                  </a:cxn>
                  <a:cxn ang="0">
                    <a:pos x="14" y="46"/>
                  </a:cxn>
                  <a:cxn ang="0">
                    <a:pos x="16" y="42"/>
                  </a:cxn>
                  <a:cxn ang="0">
                    <a:pos x="17" y="37"/>
                  </a:cxn>
                  <a:cxn ang="0">
                    <a:pos x="23" y="35"/>
                  </a:cxn>
                  <a:cxn ang="0">
                    <a:pos x="28" y="32"/>
                  </a:cxn>
                  <a:cxn ang="0">
                    <a:pos x="30" y="24"/>
                  </a:cxn>
                  <a:cxn ang="0">
                    <a:pos x="36" y="27"/>
                  </a:cxn>
                  <a:cxn ang="0">
                    <a:pos x="38" y="31"/>
                  </a:cxn>
                  <a:cxn ang="0">
                    <a:pos x="39" y="39"/>
                  </a:cxn>
                  <a:cxn ang="0">
                    <a:pos x="41" y="43"/>
                  </a:cxn>
                  <a:cxn ang="0">
                    <a:pos x="50" y="45"/>
                  </a:cxn>
                  <a:cxn ang="0">
                    <a:pos x="57" y="44"/>
                  </a:cxn>
                  <a:cxn ang="0">
                    <a:pos x="59" y="44"/>
                  </a:cxn>
                  <a:cxn ang="0">
                    <a:pos x="58" y="40"/>
                  </a:cxn>
                  <a:cxn ang="0">
                    <a:pos x="59" y="37"/>
                  </a:cxn>
                  <a:cxn ang="0">
                    <a:pos x="57" y="34"/>
                  </a:cxn>
                  <a:cxn ang="0">
                    <a:pos x="61" y="23"/>
                  </a:cxn>
                  <a:cxn ang="0">
                    <a:pos x="69" y="20"/>
                  </a:cxn>
                  <a:cxn ang="0">
                    <a:pos x="74" y="19"/>
                  </a:cxn>
                  <a:cxn ang="0">
                    <a:pos x="77" y="12"/>
                  </a:cxn>
                  <a:cxn ang="0">
                    <a:pos x="82" y="13"/>
                  </a:cxn>
                  <a:cxn ang="0">
                    <a:pos x="86" y="10"/>
                  </a:cxn>
                  <a:cxn ang="0">
                    <a:pos x="94" y="8"/>
                  </a:cxn>
                  <a:cxn ang="0">
                    <a:pos x="101" y="2"/>
                  </a:cxn>
                </a:cxnLst>
                <a:rect l="0" t="0" r="r" b="b"/>
                <a:pathLst>
                  <a:path w="168" h="97">
                    <a:moveTo>
                      <a:pt x="101" y="2"/>
                    </a:moveTo>
                    <a:lnTo>
                      <a:pt x="102" y="2"/>
                    </a:lnTo>
                    <a:lnTo>
                      <a:pt x="102" y="2"/>
                    </a:lnTo>
                    <a:lnTo>
                      <a:pt x="103" y="2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9" y="0"/>
                    </a:lnTo>
                    <a:lnTo>
                      <a:pt x="109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0" y="2"/>
                    </a:lnTo>
                    <a:lnTo>
                      <a:pt x="110" y="2"/>
                    </a:lnTo>
                    <a:lnTo>
                      <a:pt x="110" y="2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1" y="3"/>
                    </a:lnTo>
                    <a:lnTo>
                      <a:pt x="111" y="3"/>
                    </a:lnTo>
                    <a:lnTo>
                      <a:pt x="111" y="4"/>
                    </a:lnTo>
                    <a:lnTo>
                      <a:pt x="111" y="4"/>
                    </a:lnTo>
                    <a:lnTo>
                      <a:pt x="111" y="5"/>
                    </a:lnTo>
                    <a:lnTo>
                      <a:pt x="111" y="5"/>
                    </a:lnTo>
                    <a:lnTo>
                      <a:pt x="111" y="5"/>
                    </a:lnTo>
                    <a:lnTo>
                      <a:pt x="112" y="5"/>
                    </a:lnTo>
                    <a:lnTo>
                      <a:pt x="112" y="5"/>
                    </a:lnTo>
                    <a:lnTo>
                      <a:pt x="112" y="5"/>
                    </a:lnTo>
                    <a:lnTo>
                      <a:pt x="113" y="5"/>
                    </a:lnTo>
                    <a:lnTo>
                      <a:pt x="113" y="6"/>
                    </a:lnTo>
                    <a:lnTo>
                      <a:pt x="113" y="6"/>
                    </a:lnTo>
                    <a:lnTo>
                      <a:pt x="113" y="7"/>
                    </a:lnTo>
                    <a:lnTo>
                      <a:pt x="113" y="7"/>
                    </a:lnTo>
                    <a:lnTo>
                      <a:pt x="113" y="7"/>
                    </a:lnTo>
                    <a:lnTo>
                      <a:pt x="113" y="8"/>
                    </a:lnTo>
                    <a:lnTo>
                      <a:pt x="113" y="8"/>
                    </a:lnTo>
                    <a:lnTo>
                      <a:pt x="113" y="8"/>
                    </a:lnTo>
                    <a:lnTo>
                      <a:pt x="113" y="8"/>
                    </a:lnTo>
                    <a:lnTo>
                      <a:pt x="114" y="9"/>
                    </a:lnTo>
                    <a:lnTo>
                      <a:pt x="114" y="9"/>
                    </a:lnTo>
                    <a:lnTo>
                      <a:pt x="114" y="9"/>
                    </a:lnTo>
                    <a:lnTo>
                      <a:pt x="116" y="9"/>
                    </a:lnTo>
                    <a:lnTo>
                      <a:pt x="118" y="9"/>
                    </a:lnTo>
                    <a:lnTo>
                      <a:pt x="119" y="9"/>
                    </a:lnTo>
                    <a:lnTo>
                      <a:pt x="121" y="9"/>
                    </a:lnTo>
                    <a:lnTo>
                      <a:pt x="122" y="9"/>
                    </a:lnTo>
                    <a:lnTo>
                      <a:pt x="122" y="9"/>
                    </a:lnTo>
                    <a:lnTo>
                      <a:pt x="122" y="9"/>
                    </a:lnTo>
                    <a:lnTo>
                      <a:pt x="122" y="8"/>
                    </a:lnTo>
                    <a:lnTo>
                      <a:pt x="123" y="8"/>
                    </a:lnTo>
                    <a:lnTo>
                      <a:pt x="123" y="8"/>
                    </a:lnTo>
                    <a:lnTo>
                      <a:pt x="123" y="7"/>
                    </a:lnTo>
                    <a:lnTo>
                      <a:pt x="123" y="7"/>
                    </a:lnTo>
                    <a:lnTo>
                      <a:pt x="123" y="7"/>
                    </a:lnTo>
                    <a:lnTo>
                      <a:pt x="124" y="7"/>
                    </a:lnTo>
                    <a:lnTo>
                      <a:pt x="124" y="7"/>
                    </a:lnTo>
                    <a:lnTo>
                      <a:pt x="125" y="6"/>
                    </a:lnTo>
                    <a:lnTo>
                      <a:pt x="125" y="6"/>
                    </a:lnTo>
                    <a:lnTo>
                      <a:pt x="126" y="6"/>
                    </a:lnTo>
                    <a:lnTo>
                      <a:pt x="126" y="5"/>
                    </a:lnTo>
                    <a:lnTo>
                      <a:pt x="126" y="5"/>
                    </a:lnTo>
                    <a:lnTo>
                      <a:pt x="127" y="5"/>
                    </a:lnTo>
                    <a:lnTo>
                      <a:pt x="127" y="5"/>
                    </a:lnTo>
                    <a:lnTo>
                      <a:pt x="127" y="5"/>
                    </a:lnTo>
                    <a:lnTo>
                      <a:pt x="128" y="5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9" y="4"/>
                    </a:lnTo>
                    <a:lnTo>
                      <a:pt x="129" y="4"/>
                    </a:lnTo>
                    <a:lnTo>
                      <a:pt x="130" y="4"/>
                    </a:lnTo>
                    <a:lnTo>
                      <a:pt x="131" y="4"/>
                    </a:lnTo>
                    <a:lnTo>
                      <a:pt x="131" y="4"/>
                    </a:lnTo>
                    <a:lnTo>
                      <a:pt x="131" y="5"/>
                    </a:lnTo>
                    <a:lnTo>
                      <a:pt x="131" y="5"/>
                    </a:lnTo>
                    <a:lnTo>
                      <a:pt x="131" y="5"/>
                    </a:lnTo>
                    <a:lnTo>
                      <a:pt x="132" y="5"/>
                    </a:lnTo>
                    <a:lnTo>
                      <a:pt x="132" y="5"/>
                    </a:lnTo>
                    <a:lnTo>
                      <a:pt x="132" y="5"/>
                    </a:lnTo>
                    <a:lnTo>
                      <a:pt x="133" y="5"/>
                    </a:lnTo>
                    <a:lnTo>
                      <a:pt x="133" y="6"/>
                    </a:lnTo>
                    <a:lnTo>
                      <a:pt x="133" y="7"/>
                    </a:lnTo>
                    <a:lnTo>
                      <a:pt x="133" y="8"/>
                    </a:lnTo>
                    <a:lnTo>
                      <a:pt x="133" y="9"/>
                    </a:lnTo>
                    <a:lnTo>
                      <a:pt x="133" y="9"/>
                    </a:lnTo>
                    <a:lnTo>
                      <a:pt x="133" y="9"/>
                    </a:lnTo>
                    <a:lnTo>
                      <a:pt x="133" y="10"/>
                    </a:lnTo>
                    <a:lnTo>
                      <a:pt x="133" y="10"/>
                    </a:lnTo>
                    <a:lnTo>
                      <a:pt x="133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1"/>
                    </a:lnTo>
                    <a:lnTo>
                      <a:pt x="135" y="11"/>
                    </a:lnTo>
                    <a:lnTo>
                      <a:pt x="135" y="11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6" y="12"/>
                    </a:lnTo>
                    <a:lnTo>
                      <a:pt x="136" y="12"/>
                    </a:lnTo>
                    <a:lnTo>
                      <a:pt x="136" y="12"/>
                    </a:lnTo>
                    <a:lnTo>
                      <a:pt x="136" y="12"/>
                    </a:lnTo>
                    <a:lnTo>
                      <a:pt x="136" y="13"/>
                    </a:lnTo>
                    <a:lnTo>
                      <a:pt x="137" y="13"/>
                    </a:lnTo>
                    <a:lnTo>
                      <a:pt x="137" y="13"/>
                    </a:lnTo>
                    <a:lnTo>
                      <a:pt x="138" y="13"/>
                    </a:lnTo>
                    <a:lnTo>
                      <a:pt x="138" y="13"/>
                    </a:lnTo>
                    <a:lnTo>
                      <a:pt x="139" y="13"/>
                    </a:lnTo>
                    <a:lnTo>
                      <a:pt x="139" y="14"/>
                    </a:lnTo>
                    <a:lnTo>
                      <a:pt x="141" y="14"/>
                    </a:lnTo>
                    <a:lnTo>
                      <a:pt x="143" y="14"/>
                    </a:lnTo>
                    <a:lnTo>
                      <a:pt x="144" y="14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47" y="15"/>
                    </a:lnTo>
                    <a:lnTo>
                      <a:pt x="147" y="15"/>
                    </a:lnTo>
                    <a:lnTo>
                      <a:pt x="148" y="15"/>
                    </a:lnTo>
                    <a:lnTo>
                      <a:pt x="148" y="15"/>
                    </a:lnTo>
                    <a:lnTo>
                      <a:pt x="149" y="15"/>
                    </a:lnTo>
                    <a:lnTo>
                      <a:pt x="149" y="15"/>
                    </a:lnTo>
                    <a:lnTo>
                      <a:pt x="150" y="15"/>
                    </a:lnTo>
                    <a:lnTo>
                      <a:pt x="150" y="15"/>
                    </a:lnTo>
                    <a:lnTo>
                      <a:pt x="151" y="15"/>
                    </a:lnTo>
                    <a:lnTo>
                      <a:pt x="151" y="15"/>
                    </a:lnTo>
                    <a:lnTo>
                      <a:pt x="151" y="16"/>
                    </a:lnTo>
                    <a:lnTo>
                      <a:pt x="152" y="16"/>
                    </a:lnTo>
                    <a:lnTo>
                      <a:pt x="152" y="17"/>
                    </a:lnTo>
                    <a:lnTo>
                      <a:pt x="152" y="18"/>
                    </a:lnTo>
                    <a:lnTo>
                      <a:pt x="152" y="19"/>
                    </a:lnTo>
                    <a:lnTo>
                      <a:pt x="153" y="19"/>
                    </a:lnTo>
                    <a:lnTo>
                      <a:pt x="153" y="21"/>
                    </a:lnTo>
                    <a:lnTo>
                      <a:pt x="153" y="22"/>
                    </a:lnTo>
                    <a:lnTo>
                      <a:pt x="153" y="23"/>
                    </a:lnTo>
                    <a:lnTo>
                      <a:pt x="153" y="23"/>
                    </a:lnTo>
                    <a:lnTo>
                      <a:pt x="153" y="24"/>
                    </a:lnTo>
                    <a:lnTo>
                      <a:pt x="154" y="25"/>
                    </a:lnTo>
                    <a:lnTo>
                      <a:pt x="155" y="25"/>
                    </a:lnTo>
                    <a:lnTo>
                      <a:pt x="155" y="25"/>
                    </a:lnTo>
                    <a:lnTo>
                      <a:pt x="156" y="25"/>
                    </a:lnTo>
                    <a:lnTo>
                      <a:pt x="156" y="25"/>
                    </a:lnTo>
                    <a:lnTo>
                      <a:pt x="156" y="25"/>
                    </a:lnTo>
                    <a:lnTo>
                      <a:pt x="157" y="25"/>
                    </a:lnTo>
                    <a:lnTo>
                      <a:pt x="157" y="25"/>
                    </a:lnTo>
                    <a:lnTo>
                      <a:pt x="158" y="25"/>
                    </a:lnTo>
                    <a:lnTo>
                      <a:pt x="158" y="26"/>
                    </a:lnTo>
                    <a:lnTo>
                      <a:pt x="159" y="27"/>
                    </a:lnTo>
                    <a:lnTo>
                      <a:pt x="159" y="28"/>
                    </a:lnTo>
                    <a:lnTo>
                      <a:pt x="160" y="28"/>
                    </a:lnTo>
                    <a:lnTo>
                      <a:pt x="160" y="29"/>
                    </a:lnTo>
                    <a:lnTo>
                      <a:pt x="161" y="30"/>
                    </a:lnTo>
                    <a:lnTo>
                      <a:pt x="162" y="30"/>
                    </a:lnTo>
                    <a:lnTo>
                      <a:pt x="163" y="30"/>
                    </a:lnTo>
                    <a:lnTo>
                      <a:pt x="163" y="31"/>
                    </a:lnTo>
                    <a:lnTo>
                      <a:pt x="162" y="31"/>
                    </a:lnTo>
                    <a:lnTo>
                      <a:pt x="162" y="32"/>
                    </a:lnTo>
                    <a:lnTo>
                      <a:pt x="162" y="33"/>
                    </a:lnTo>
                    <a:lnTo>
                      <a:pt x="163" y="34"/>
                    </a:lnTo>
                    <a:lnTo>
                      <a:pt x="163" y="34"/>
                    </a:lnTo>
                    <a:lnTo>
                      <a:pt x="163" y="35"/>
                    </a:lnTo>
                    <a:lnTo>
                      <a:pt x="164" y="35"/>
                    </a:lnTo>
                    <a:lnTo>
                      <a:pt x="164" y="36"/>
                    </a:lnTo>
                    <a:lnTo>
                      <a:pt x="165" y="36"/>
                    </a:lnTo>
                    <a:lnTo>
                      <a:pt x="165" y="37"/>
                    </a:lnTo>
                    <a:lnTo>
                      <a:pt x="166" y="37"/>
                    </a:lnTo>
                    <a:lnTo>
                      <a:pt x="166" y="38"/>
                    </a:lnTo>
                    <a:lnTo>
                      <a:pt x="166" y="38"/>
                    </a:lnTo>
                    <a:lnTo>
                      <a:pt x="166" y="39"/>
                    </a:lnTo>
                    <a:lnTo>
                      <a:pt x="166" y="40"/>
                    </a:lnTo>
                    <a:lnTo>
                      <a:pt x="166" y="40"/>
                    </a:lnTo>
                    <a:lnTo>
                      <a:pt x="165" y="40"/>
                    </a:lnTo>
                    <a:lnTo>
                      <a:pt x="165" y="40"/>
                    </a:lnTo>
                    <a:lnTo>
                      <a:pt x="165" y="41"/>
                    </a:lnTo>
                    <a:lnTo>
                      <a:pt x="165" y="41"/>
                    </a:lnTo>
                    <a:lnTo>
                      <a:pt x="164" y="41"/>
                    </a:lnTo>
                    <a:lnTo>
                      <a:pt x="164" y="42"/>
                    </a:lnTo>
                    <a:lnTo>
                      <a:pt x="164" y="42"/>
                    </a:lnTo>
                    <a:lnTo>
                      <a:pt x="164" y="42"/>
                    </a:lnTo>
                    <a:lnTo>
                      <a:pt x="164" y="43"/>
                    </a:lnTo>
                    <a:lnTo>
                      <a:pt x="164" y="43"/>
                    </a:lnTo>
                    <a:lnTo>
                      <a:pt x="164" y="44"/>
                    </a:lnTo>
                    <a:lnTo>
                      <a:pt x="164" y="44"/>
                    </a:lnTo>
                    <a:lnTo>
                      <a:pt x="164" y="44"/>
                    </a:lnTo>
                    <a:lnTo>
                      <a:pt x="164" y="45"/>
                    </a:lnTo>
                    <a:lnTo>
                      <a:pt x="165" y="45"/>
                    </a:lnTo>
                    <a:lnTo>
                      <a:pt x="165" y="45"/>
                    </a:lnTo>
                    <a:lnTo>
                      <a:pt x="165" y="45"/>
                    </a:lnTo>
                    <a:lnTo>
                      <a:pt x="166" y="45"/>
                    </a:lnTo>
                    <a:lnTo>
                      <a:pt x="166" y="45"/>
                    </a:lnTo>
                    <a:lnTo>
                      <a:pt x="166" y="46"/>
                    </a:lnTo>
                    <a:lnTo>
                      <a:pt x="166" y="46"/>
                    </a:lnTo>
                    <a:lnTo>
                      <a:pt x="166" y="47"/>
                    </a:lnTo>
                    <a:lnTo>
                      <a:pt x="166" y="47"/>
                    </a:lnTo>
                    <a:lnTo>
                      <a:pt x="166" y="47"/>
                    </a:lnTo>
                    <a:lnTo>
                      <a:pt x="166" y="48"/>
                    </a:lnTo>
                    <a:lnTo>
                      <a:pt x="166" y="48"/>
                    </a:lnTo>
                    <a:lnTo>
                      <a:pt x="166" y="48"/>
                    </a:lnTo>
                    <a:lnTo>
                      <a:pt x="167" y="48"/>
                    </a:lnTo>
                    <a:lnTo>
                      <a:pt x="167" y="48"/>
                    </a:lnTo>
                    <a:lnTo>
                      <a:pt x="167" y="49"/>
                    </a:lnTo>
                    <a:lnTo>
                      <a:pt x="168" y="49"/>
                    </a:lnTo>
                    <a:lnTo>
                      <a:pt x="168" y="49"/>
                    </a:lnTo>
                    <a:lnTo>
                      <a:pt x="168" y="49"/>
                    </a:lnTo>
                    <a:lnTo>
                      <a:pt x="168" y="50"/>
                    </a:lnTo>
                    <a:lnTo>
                      <a:pt x="168" y="50"/>
                    </a:lnTo>
                    <a:lnTo>
                      <a:pt x="168" y="50"/>
                    </a:lnTo>
                    <a:lnTo>
                      <a:pt x="167" y="50"/>
                    </a:lnTo>
                    <a:lnTo>
                      <a:pt x="167" y="51"/>
                    </a:lnTo>
                    <a:lnTo>
                      <a:pt x="167" y="51"/>
                    </a:lnTo>
                    <a:lnTo>
                      <a:pt x="167" y="52"/>
                    </a:lnTo>
                    <a:lnTo>
                      <a:pt x="167" y="52"/>
                    </a:lnTo>
                    <a:lnTo>
                      <a:pt x="167" y="53"/>
                    </a:lnTo>
                    <a:lnTo>
                      <a:pt x="167" y="54"/>
                    </a:lnTo>
                    <a:lnTo>
                      <a:pt x="167" y="55"/>
                    </a:lnTo>
                    <a:lnTo>
                      <a:pt x="168" y="55"/>
                    </a:lnTo>
                    <a:lnTo>
                      <a:pt x="168" y="56"/>
                    </a:lnTo>
                    <a:lnTo>
                      <a:pt x="168" y="57"/>
                    </a:lnTo>
                    <a:lnTo>
                      <a:pt x="168" y="58"/>
                    </a:lnTo>
                    <a:lnTo>
                      <a:pt x="168" y="59"/>
                    </a:lnTo>
                    <a:lnTo>
                      <a:pt x="168" y="60"/>
                    </a:lnTo>
                    <a:lnTo>
                      <a:pt x="168" y="61"/>
                    </a:lnTo>
                    <a:lnTo>
                      <a:pt x="168" y="62"/>
                    </a:lnTo>
                    <a:lnTo>
                      <a:pt x="166" y="65"/>
                    </a:lnTo>
                    <a:lnTo>
                      <a:pt x="164" y="67"/>
                    </a:lnTo>
                    <a:lnTo>
                      <a:pt x="164" y="68"/>
                    </a:lnTo>
                    <a:lnTo>
                      <a:pt x="163" y="70"/>
                    </a:lnTo>
                    <a:lnTo>
                      <a:pt x="162" y="71"/>
                    </a:lnTo>
                    <a:lnTo>
                      <a:pt x="161" y="72"/>
                    </a:lnTo>
                    <a:lnTo>
                      <a:pt x="158" y="72"/>
                    </a:lnTo>
                    <a:lnTo>
                      <a:pt x="155" y="72"/>
                    </a:lnTo>
                    <a:lnTo>
                      <a:pt x="152" y="72"/>
                    </a:lnTo>
                    <a:lnTo>
                      <a:pt x="149" y="72"/>
                    </a:lnTo>
                    <a:lnTo>
                      <a:pt x="149" y="73"/>
                    </a:lnTo>
                    <a:lnTo>
                      <a:pt x="149" y="73"/>
                    </a:lnTo>
                    <a:lnTo>
                      <a:pt x="148" y="74"/>
                    </a:lnTo>
                    <a:lnTo>
                      <a:pt x="148" y="75"/>
                    </a:lnTo>
                    <a:lnTo>
                      <a:pt x="147" y="76"/>
                    </a:lnTo>
                    <a:lnTo>
                      <a:pt x="146" y="77"/>
                    </a:lnTo>
                    <a:lnTo>
                      <a:pt x="145" y="79"/>
                    </a:lnTo>
                    <a:lnTo>
                      <a:pt x="144" y="79"/>
                    </a:lnTo>
                    <a:lnTo>
                      <a:pt x="144" y="80"/>
                    </a:lnTo>
                    <a:lnTo>
                      <a:pt x="144" y="81"/>
                    </a:lnTo>
                    <a:lnTo>
                      <a:pt x="143" y="82"/>
                    </a:lnTo>
                    <a:lnTo>
                      <a:pt x="143" y="83"/>
                    </a:lnTo>
                    <a:lnTo>
                      <a:pt x="143" y="83"/>
                    </a:lnTo>
                    <a:lnTo>
                      <a:pt x="142" y="84"/>
                    </a:lnTo>
                    <a:lnTo>
                      <a:pt x="141" y="84"/>
                    </a:lnTo>
                    <a:lnTo>
                      <a:pt x="140" y="84"/>
                    </a:lnTo>
                    <a:lnTo>
                      <a:pt x="139" y="84"/>
                    </a:lnTo>
                    <a:lnTo>
                      <a:pt x="138" y="84"/>
                    </a:lnTo>
                    <a:lnTo>
                      <a:pt x="138" y="83"/>
                    </a:lnTo>
                    <a:lnTo>
                      <a:pt x="136" y="83"/>
                    </a:lnTo>
                    <a:lnTo>
                      <a:pt x="135" y="83"/>
                    </a:lnTo>
                    <a:lnTo>
                      <a:pt x="134" y="82"/>
                    </a:lnTo>
                    <a:lnTo>
                      <a:pt x="132" y="82"/>
                    </a:lnTo>
                    <a:lnTo>
                      <a:pt x="131" y="82"/>
                    </a:lnTo>
                    <a:lnTo>
                      <a:pt x="130" y="82"/>
                    </a:lnTo>
                    <a:lnTo>
                      <a:pt x="130" y="83"/>
                    </a:lnTo>
                    <a:lnTo>
                      <a:pt x="129" y="83"/>
                    </a:lnTo>
                    <a:lnTo>
                      <a:pt x="129" y="84"/>
                    </a:lnTo>
                    <a:lnTo>
                      <a:pt x="128" y="84"/>
                    </a:lnTo>
                    <a:lnTo>
                      <a:pt x="128" y="85"/>
                    </a:lnTo>
                    <a:lnTo>
                      <a:pt x="128" y="86"/>
                    </a:lnTo>
                    <a:lnTo>
                      <a:pt x="128" y="87"/>
                    </a:lnTo>
                    <a:lnTo>
                      <a:pt x="127" y="87"/>
                    </a:lnTo>
                    <a:lnTo>
                      <a:pt x="127" y="87"/>
                    </a:lnTo>
                    <a:lnTo>
                      <a:pt x="127" y="87"/>
                    </a:lnTo>
                    <a:lnTo>
                      <a:pt x="126" y="87"/>
                    </a:lnTo>
                    <a:lnTo>
                      <a:pt x="126" y="88"/>
                    </a:lnTo>
                    <a:lnTo>
                      <a:pt x="126" y="88"/>
                    </a:lnTo>
                    <a:lnTo>
                      <a:pt x="126" y="88"/>
                    </a:lnTo>
                    <a:lnTo>
                      <a:pt x="126" y="89"/>
                    </a:lnTo>
                    <a:lnTo>
                      <a:pt x="125" y="91"/>
                    </a:lnTo>
                    <a:lnTo>
                      <a:pt x="123" y="93"/>
                    </a:lnTo>
                    <a:lnTo>
                      <a:pt x="121" y="95"/>
                    </a:lnTo>
                    <a:lnTo>
                      <a:pt x="119" y="97"/>
                    </a:lnTo>
                    <a:lnTo>
                      <a:pt x="119" y="97"/>
                    </a:lnTo>
                    <a:lnTo>
                      <a:pt x="119" y="97"/>
                    </a:lnTo>
                    <a:lnTo>
                      <a:pt x="118" y="97"/>
                    </a:lnTo>
                    <a:lnTo>
                      <a:pt x="118" y="97"/>
                    </a:lnTo>
                    <a:lnTo>
                      <a:pt x="117" y="96"/>
                    </a:lnTo>
                    <a:lnTo>
                      <a:pt x="116" y="96"/>
                    </a:lnTo>
                    <a:lnTo>
                      <a:pt x="115" y="95"/>
                    </a:lnTo>
                    <a:lnTo>
                      <a:pt x="115" y="94"/>
                    </a:lnTo>
                    <a:lnTo>
                      <a:pt x="113" y="93"/>
                    </a:lnTo>
                    <a:lnTo>
                      <a:pt x="112" y="92"/>
                    </a:lnTo>
                    <a:lnTo>
                      <a:pt x="111" y="90"/>
                    </a:lnTo>
                    <a:lnTo>
                      <a:pt x="109" y="89"/>
                    </a:lnTo>
                    <a:lnTo>
                      <a:pt x="109" y="88"/>
                    </a:lnTo>
                    <a:lnTo>
                      <a:pt x="108" y="88"/>
                    </a:lnTo>
                    <a:lnTo>
                      <a:pt x="107" y="87"/>
                    </a:lnTo>
                    <a:lnTo>
                      <a:pt x="106" y="87"/>
                    </a:lnTo>
                    <a:lnTo>
                      <a:pt x="106" y="86"/>
                    </a:lnTo>
                    <a:lnTo>
                      <a:pt x="106" y="86"/>
                    </a:lnTo>
                    <a:lnTo>
                      <a:pt x="106" y="86"/>
                    </a:lnTo>
                    <a:lnTo>
                      <a:pt x="106" y="85"/>
                    </a:lnTo>
                    <a:lnTo>
                      <a:pt x="105" y="85"/>
                    </a:lnTo>
                    <a:lnTo>
                      <a:pt x="105" y="85"/>
                    </a:lnTo>
                    <a:lnTo>
                      <a:pt x="105" y="85"/>
                    </a:lnTo>
                    <a:lnTo>
                      <a:pt x="104" y="85"/>
                    </a:lnTo>
                    <a:lnTo>
                      <a:pt x="103" y="85"/>
                    </a:lnTo>
                    <a:lnTo>
                      <a:pt x="101" y="85"/>
                    </a:lnTo>
                    <a:lnTo>
                      <a:pt x="100" y="85"/>
                    </a:lnTo>
                    <a:lnTo>
                      <a:pt x="98" y="85"/>
                    </a:lnTo>
                    <a:lnTo>
                      <a:pt x="97" y="85"/>
                    </a:lnTo>
                    <a:lnTo>
                      <a:pt x="96" y="85"/>
                    </a:lnTo>
                    <a:lnTo>
                      <a:pt x="94" y="85"/>
                    </a:lnTo>
                    <a:lnTo>
                      <a:pt x="93" y="86"/>
                    </a:lnTo>
                    <a:lnTo>
                      <a:pt x="92" y="86"/>
                    </a:lnTo>
                    <a:lnTo>
                      <a:pt x="91" y="86"/>
                    </a:lnTo>
                    <a:lnTo>
                      <a:pt x="90" y="87"/>
                    </a:lnTo>
                    <a:lnTo>
                      <a:pt x="89" y="88"/>
                    </a:lnTo>
                    <a:lnTo>
                      <a:pt x="88" y="88"/>
                    </a:lnTo>
                    <a:lnTo>
                      <a:pt x="88" y="89"/>
                    </a:lnTo>
                    <a:lnTo>
                      <a:pt x="87" y="89"/>
                    </a:lnTo>
                    <a:lnTo>
                      <a:pt x="86" y="90"/>
                    </a:lnTo>
                    <a:lnTo>
                      <a:pt x="83" y="90"/>
                    </a:lnTo>
                    <a:lnTo>
                      <a:pt x="80" y="90"/>
                    </a:lnTo>
                    <a:lnTo>
                      <a:pt x="77" y="90"/>
                    </a:lnTo>
                    <a:lnTo>
                      <a:pt x="74" y="90"/>
                    </a:lnTo>
                    <a:lnTo>
                      <a:pt x="73" y="90"/>
                    </a:lnTo>
                    <a:lnTo>
                      <a:pt x="72" y="91"/>
                    </a:lnTo>
                    <a:lnTo>
                      <a:pt x="72" y="91"/>
                    </a:lnTo>
                    <a:lnTo>
                      <a:pt x="71" y="91"/>
                    </a:lnTo>
                    <a:lnTo>
                      <a:pt x="70" y="92"/>
                    </a:lnTo>
                    <a:lnTo>
                      <a:pt x="70" y="92"/>
                    </a:lnTo>
                    <a:lnTo>
                      <a:pt x="68" y="93"/>
                    </a:lnTo>
                    <a:lnTo>
                      <a:pt x="67" y="94"/>
                    </a:lnTo>
                    <a:lnTo>
                      <a:pt x="67" y="95"/>
                    </a:lnTo>
                    <a:lnTo>
                      <a:pt x="66" y="95"/>
                    </a:lnTo>
                    <a:lnTo>
                      <a:pt x="65" y="96"/>
                    </a:lnTo>
                    <a:lnTo>
                      <a:pt x="65" y="96"/>
                    </a:lnTo>
                    <a:lnTo>
                      <a:pt x="64" y="97"/>
                    </a:lnTo>
                    <a:lnTo>
                      <a:pt x="63" y="97"/>
                    </a:lnTo>
                    <a:lnTo>
                      <a:pt x="61" y="97"/>
                    </a:lnTo>
                    <a:lnTo>
                      <a:pt x="60" y="97"/>
                    </a:lnTo>
                    <a:lnTo>
                      <a:pt x="59" y="97"/>
                    </a:lnTo>
                    <a:lnTo>
                      <a:pt x="57" y="97"/>
                    </a:lnTo>
                    <a:lnTo>
                      <a:pt x="56" y="96"/>
                    </a:lnTo>
                    <a:lnTo>
                      <a:pt x="55" y="96"/>
                    </a:lnTo>
                    <a:lnTo>
                      <a:pt x="54" y="96"/>
                    </a:lnTo>
                    <a:lnTo>
                      <a:pt x="53" y="96"/>
                    </a:lnTo>
                    <a:lnTo>
                      <a:pt x="50" y="95"/>
                    </a:lnTo>
                    <a:lnTo>
                      <a:pt x="49" y="94"/>
                    </a:lnTo>
                    <a:lnTo>
                      <a:pt x="47" y="93"/>
                    </a:lnTo>
                    <a:lnTo>
                      <a:pt x="45" y="92"/>
                    </a:lnTo>
                    <a:lnTo>
                      <a:pt x="43" y="91"/>
                    </a:lnTo>
                    <a:lnTo>
                      <a:pt x="41" y="91"/>
                    </a:lnTo>
                    <a:lnTo>
                      <a:pt x="39" y="90"/>
                    </a:lnTo>
                    <a:lnTo>
                      <a:pt x="37" y="89"/>
                    </a:lnTo>
                    <a:lnTo>
                      <a:pt x="36" y="89"/>
                    </a:lnTo>
                    <a:lnTo>
                      <a:pt x="34" y="89"/>
                    </a:lnTo>
                    <a:lnTo>
                      <a:pt x="33" y="88"/>
                    </a:lnTo>
                    <a:lnTo>
                      <a:pt x="32" y="88"/>
                    </a:lnTo>
                    <a:lnTo>
                      <a:pt x="31" y="88"/>
                    </a:lnTo>
                    <a:lnTo>
                      <a:pt x="29" y="88"/>
                    </a:lnTo>
                    <a:lnTo>
                      <a:pt x="28" y="88"/>
                    </a:lnTo>
                    <a:lnTo>
                      <a:pt x="26" y="89"/>
                    </a:lnTo>
                    <a:lnTo>
                      <a:pt x="26" y="88"/>
                    </a:lnTo>
                    <a:lnTo>
                      <a:pt x="26" y="87"/>
                    </a:lnTo>
                    <a:lnTo>
                      <a:pt x="26" y="87"/>
                    </a:lnTo>
                    <a:lnTo>
                      <a:pt x="25" y="87"/>
                    </a:lnTo>
                    <a:lnTo>
                      <a:pt x="25" y="87"/>
                    </a:lnTo>
                    <a:lnTo>
                      <a:pt x="24" y="86"/>
                    </a:lnTo>
                    <a:lnTo>
                      <a:pt x="24" y="86"/>
                    </a:lnTo>
                    <a:lnTo>
                      <a:pt x="23" y="86"/>
                    </a:lnTo>
                    <a:lnTo>
                      <a:pt x="22" y="87"/>
                    </a:lnTo>
                    <a:lnTo>
                      <a:pt x="20" y="87"/>
                    </a:lnTo>
                    <a:lnTo>
                      <a:pt x="19" y="87"/>
                    </a:lnTo>
                    <a:lnTo>
                      <a:pt x="19" y="87"/>
                    </a:lnTo>
                    <a:lnTo>
                      <a:pt x="18" y="87"/>
                    </a:lnTo>
                    <a:lnTo>
                      <a:pt x="18" y="87"/>
                    </a:lnTo>
                    <a:lnTo>
                      <a:pt x="8" y="87"/>
                    </a:lnTo>
                    <a:lnTo>
                      <a:pt x="8" y="86"/>
                    </a:lnTo>
                    <a:lnTo>
                      <a:pt x="8" y="85"/>
                    </a:lnTo>
                    <a:lnTo>
                      <a:pt x="8" y="84"/>
                    </a:lnTo>
                    <a:lnTo>
                      <a:pt x="8" y="83"/>
                    </a:lnTo>
                    <a:lnTo>
                      <a:pt x="7" y="83"/>
                    </a:lnTo>
                    <a:lnTo>
                      <a:pt x="7" y="82"/>
                    </a:lnTo>
                    <a:lnTo>
                      <a:pt x="6" y="81"/>
                    </a:lnTo>
                    <a:lnTo>
                      <a:pt x="6" y="80"/>
                    </a:lnTo>
                    <a:lnTo>
                      <a:pt x="5" y="80"/>
                    </a:lnTo>
                    <a:lnTo>
                      <a:pt x="5" y="79"/>
                    </a:lnTo>
                    <a:lnTo>
                      <a:pt x="4" y="79"/>
                    </a:lnTo>
                    <a:lnTo>
                      <a:pt x="3" y="79"/>
                    </a:lnTo>
                    <a:lnTo>
                      <a:pt x="2" y="78"/>
                    </a:lnTo>
                    <a:lnTo>
                      <a:pt x="2" y="78"/>
                    </a:lnTo>
                    <a:lnTo>
                      <a:pt x="1" y="78"/>
                    </a:lnTo>
                    <a:lnTo>
                      <a:pt x="1" y="77"/>
                    </a:lnTo>
                    <a:lnTo>
                      <a:pt x="1" y="77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lnTo>
                      <a:pt x="1" y="73"/>
                    </a:lnTo>
                    <a:lnTo>
                      <a:pt x="1" y="72"/>
                    </a:lnTo>
                    <a:lnTo>
                      <a:pt x="1" y="72"/>
                    </a:lnTo>
                    <a:lnTo>
                      <a:pt x="1" y="71"/>
                    </a:lnTo>
                    <a:lnTo>
                      <a:pt x="1" y="71"/>
                    </a:lnTo>
                    <a:lnTo>
                      <a:pt x="2" y="70"/>
                    </a:lnTo>
                    <a:lnTo>
                      <a:pt x="2" y="70"/>
                    </a:lnTo>
                    <a:lnTo>
                      <a:pt x="2" y="69"/>
                    </a:lnTo>
                    <a:lnTo>
                      <a:pt x="3" y="69"/>
                    </a:lnTo>
                    <a:lnTo>
                      <a:pt x="3" y="69"/>
                    </a:lnTo>
                    <a:lnTo>
                      <a:pt x="3" y="69"/>
                    </a:lnTo>
                    <a:lnTo>
                      <a:pt x="4" y="69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4" y="67"/>
                    </a:lnTo>
                    <a:lnTo>
                      <a:pt x="5" y="66"/>
                    </a:lnTo>
                    <a:lnTo>
                      <a:pt x="5" y="66"/>
                    </a:lnTo>
                    <a:lnTo>
                      <a:pt x="5" y="65"/>
                    </a:lnTo>
                    <a:lnTo>
                      <a:pt x="6" y="65"/>
                    </a:lnTo>
                    <a:lnTo>
                      <a:pt x="6" y="64"/>
                    </a:lnTo>
                    <a:lnTo>
                      <a:pt x="7" y="64"/>
                    </a:lnTo>
                    <a:lnTo>
                      <a:pt x="7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9" y="64"/>
                    </a:lnTo>
                    <a:lnTo>
                      <a:pt x="10" y="64"/>
                    </a:lnTo>
                    <a:lnTo>
                      <a:pt x="10" y="63"/>
                    </a:lnTo>
                    <a:lnTo>
                      <a:pt x="11" y="63"/>
                    </a:lnTo>
                    <a:lnTo>
                      <a:pt x="11" y="63"/>
                    </a:lnTo>
                    <a:lnTo>
                      <a:pt x="11" y="62"/>
                    </a:lnTo>
                    <a:lnTo>
                      <a:pt x="11" y="62"/>
                    </a:lnTo>
                    <a:lnTo>
                      <a:pt x="12" y="62"/>
                    </a:lnTo>
                    <a:lnTo>
                      <a:pt x="12" y="61"/>
                    </a:lnTo>
                    <a:lnTo>
                      <a:pt x="13" y="61"/>
                    </a:lnTo>
                    <a:lnTo>
                      <a:pt x="13" y="61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14" y="59"/>
                    </a:lnTo>
                    <a:lnTo>
                      <a:pt x="14" y="59"/>
                    </a:lnTo>
                    <a:lnTo>
                      <a:pt x="15" y="58"/>
                    </a:lnTo>
                    <a:lnTo>
                      <a:pt x="15" y="58"/>
                    </a:lnTo>
                    <a:lnTo>
                      <a:pt x="16" y="58"/>
                    </a:lnTo>
                    <a:lnTo>
                      <a:pt x="16" y="57"/>
                    </a:lnTo>
                    <a:lnTo>
                      <a:pt x="16" y="57"/>
                    </a:lnTo>
                    <a:lnTo>
                      <a:pt x="16" y="57"/>
                    </a:lnTo>
                    <a:lnTo>
                      <a:pt x="16" y="57"/>
                    </a:lnTo>
                    <a:lnTo>
                      <a:pt x="16" y="56"/>
                    </a:lnTo>
                    <a:lnTo>
                      <a:pt x="17" y="55"/>
                    </a:lnTo>
                    <a:lnTo>
                      <a:pt x="16" y="55"/>
                    </a:lnTo>
                    <a:lnTo>
                      <a:pt x="16" y="54"/>
                    </a:lnTo>
                    <a:lnTo>
                      <a:pt x="16" y="53"/>
                    </a:lnTo>
                    <a:lnTo>
                      <a:pt x="16" y="53"/>
                    </a:lnTo>
                    <a:lnTo>
                      <a:pt x="15" y="52"/>
                    </a:lnTo>
                    <a:lnTo>
                      <a:pt x="15" y="51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3" y="49"/>
                    </a:lnTo>
                    <a:lnTo>
                      <a:pt x="13" y="49"/>
                    </a:lnTo>
                    <a:lnTo>
                      <a:pt x="13" y="49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3" y="47"/>
                    </a:lnTo>
                    <a:lnTo>
                      <a:pt x="13" y="47"/>
                    </a:lnTo>
                    <a:lnTo>
                      <a:pt x="13" y="47"/>
                    </a:lnTo>
                    <a:lnTo>
                      <a:pt x="13" y="47"/>
                    </a:lnTo>
                    <a:lnTo>
                      <a:pt x="14" y="47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39"/>
                    </a:lnTo>
                    <a:lnTo>
                      <a:pt x="16" y="39"/>
                    </a:lnTo>
                    <a:lnTo>
                      <a:pt x="16" y="38"/>
                    </a:lnTo>
                    <a:lnTo>
                      <a:pt x="17" y="38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18" y="37"/>
                    </a:lnTo>
                    <a:lnTo>
                      <a:pt x="19" y="37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1" y="37"/>
                    </a:lnTo>
                    <a:lnTo>
                      <a:pt x="22" y="37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3" y="36"/>
                    </a:lnTo>
                    <a:lnTo>
                      <a:pt x="23" y="36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5" y="35"/>
                    </a:lnTo>
                    <a:lnTo>
                      <a:pt x="26" y="35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7" y="34"/>
                    </a:lnTo>
                    <a:lnTo>
                      <a:pt x="27" y="33"/>
                    </a:lnTo>
                    <a:lnTo>
                      <a:pt x="27" y="33"/>
                    </a:lnTo>
                    <a:lnTo>
                      <a:pt x="28" y="32"/>
                    </a:lnTo>
                    <a:lnTo>
                      <a:pt x="28" y="30"/>
                    </a:lnTo>
                    <a:lnTo>
                      <a:pt x="28" y="29"/>
                    </a:lnTo>
                    <a:lnTo>
                      <a:pt x="28" y="28"/>
                    </a:lnTo>
                    <a:lnTo>
                      <a:pt x="28" y="27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8" y="25"/>
                    </a:lnTo>
                    <a:lnTo>
                      <a:pt x="29" y="25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1" y="24"/>
                    </a:lnTo>
                    <a:lnTo>
                      <a:pt x="32" y="24"/>
                    </a:lnTo>
                    <a:lnTo>
                      <a:pt x="33" y="24"/>
                    </a:lnTo>
                    <a:lnTo>
                      <a:pt x="33" y="24"/>
                    </a:lnTo>
                    <a:lnTo>
                      <a:pt x="34" y="24"/>
                    </a:lnTo>
                    <a:lnTo>
                      <a:pt x="35" y="25"/>
                    </a:lnTo>
                    <a:lnTo>
                      <a:pt x="36" y="25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36" y="27"/>
                    </a:lnTo>
                    <a:lnTo>
                      <a:pt x="36" y="27"/>
                    </a:lnTo>
                    <a:lnTo>
                      <a:pt x="36" y="27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7" y="28"/>
                    </a:lnTo>
                    <a:lnTo>
                      <a:pt x="37" y="29"/>
                    </a:lnTo>
                    <a:lnTo>
                      <a:pt x="37" y="29"/>
                    </a:lnTo>
                    <a:lnTo>
                      <a:pt x="38" y="29"/>
                    </a:lnTo>
                    <a:lnTo>
                      <a:pt x="38" y="29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31"/>
                    </a:lnTo>
                    <a:lnTo>
                      <a:pt x="38" y="31"/>
                    </a:lnTo>
                    <a:lnTo>
                      <a:pt x="38" y="31"/>
                    </a:lnTo>
                    <a:lnTo>
                      <a:pt x="38" y="32"/>
                    </a:lnTo>
                    <a:lnTo>
                      <a:pt x="38" y="32"/>
                    </a:lnTo>
                    <a:lnTo>
                      <a:pt x="39" y="32"/>
                    </a:lnTo>
                    <a:lnTo>
                      <a:pt x="39" y="32"/>
                    </a:lnTo>
                    <a:lnTo>
                      <a:pt x="39" y="32"/>
                    </a:lnTo>
                    <a:lnTo>
                      <a:pt x="39" y="34"/>
                    </a:lnTo>
                    <a:lnTo>
                      <a:pt x="39" y="35"/>
                    </a:lnTo>
                    <a:lnTo>
                      <a:pt x="39" y="37"/>
                    </a:lnTo>
                    <a:lnTo>
                      <a:pt x="39" y="39"/>
                    </a:lnTo>
                    <a:lnTo>
                      <a:pt x="39" y="39"/>
                    </a:lnTo>
                    <a:lnTo>
                      <a:pt x="39" y="39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1" y="40"/>
                    </a:lnTo>
                    <a:lnTo>
                      <a:pt x="41" y="40"/>
                    </a:lnTo>
                    <a:lnTo>
                      <a:pt x="41" y="41"/>
                    </a:lnTo>
                    <a:lnTo>
                      <a:pt x="41" y="41"/>
                    </a:lnTo>
                    <a:lnTo>
                      <a:pt x="41" y="42"/>
                    </a:lnTo>
                    <a:lnTo>
                      <a:pt x="41" y="42"/>
                    </a:lnTo>
                    <a:lnTo>
                      <a:pt x="41" y="43"/>
                    </a:lnTo>
                    <a:lnTo>
                      <a:pt x="41" y="43"/>
                    </a:lnTo>
                    <a:lnTo>
                      <a:pt x="41" y="43"/>
                    </a:lnTo>
                    <a:lnTo>
                      <a:pt x="42" y="44"/>
                    </a:lnTo>
                    <a:lnTo>
                      <a:pt x="42" y="44"/>
                    </a:lnTo>
                    <a:lnTo>
                      <a:pt x="43" y="45"/>
                    </a:lnTo>
                    <a:lnTo>
                      <a:pt x="43" y="45"/>
                    </a:lnTo>
                    <a:lnTo>
                      <a:pt x="43" y="45"/>
                    </a:lnTo>
                    <a:lnTo>
                      <a:pt x="44" y="45"/>
                    </a:lnTo>
                    <a:lnTo>
                      <a:pt x="44" y="45"/>
                    </a:lnTo>
                    <a:lnTo>
                      <a:pt x="45" y="45"/>
                    </a:lnTo>
                    <a:lnTo>
                      <a:pt x="49" y="45"/>
                    </a:lnTo>
                    <a:lnTo>
                      <a:pt x="50" y="45"/>
                    </a:lnTo>
                    <a:lnTo>
                      <a:pt x="51" y="45"/>
                    </a:lnTo>
                    <a:lnTo>
                      <a:pt x="52" y="45"/>
                    </a:lnTo>
                    <a:lnTo>
                      <a:pt x="53" y="45"/>
                    </a:lnTo>
                    <a:lnTo>
                      <a:pt x="53" y="45"/>
                    </a:lnTo>
                    <a:lnTo>
                      <a:pt x="54" y="45"/>
                    </a:lnTo>
                    <a:lnTo>
                      <a:pt x="54" y="45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55" y="44"/>
                    </a:lnTo>
                    <a:lnTo>
                      <a:pt x="55" y="44"/>
                    </a:lnTo>
                    <a:lnTo>
                      <a:pt x="56" y="44"/>
                    </a:lnTo>
                    <a:lnTo>
                      <a:pt x="57" y="44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58" y="45"/>
                    </a:lnTo>
                    <a:lnTo>
                      <a:pt x="58" y="45"/>
                    </a:lnTo>
                    <a:lnTo>
                      <a:pt x="59" y="45"/>
                    </a:lnTo>
                    <a:lnTo>
                      <a:pt x="59" y="44"/>
                    </a:lnTo>
                    <a:lnTo>
                      <a:pt x="59" y="44"/>
                    </a:lnTo>
                    <a:lnTo>
                      <a:pt x="59" y="44"/>
                    </a:lnTo>
                    <a:lnTo>
                      <a:pt x="59" y="44"/>
                    </a:lnTo>
                    <a:lnTo>
                      <a:pt x="60" y="43"/>
                    </a:lnTo>
                    <a:lnTo>
                      <a:pt x="59" y="43"/>
                    </a:lnTo>
                    <a:lnTo>
                      <a:pt x="59" y="43"/>
                    </a:lnTo>
                    <a:lnTo>
                      <a:pt x="59" y="42"/>
                    </a:lnTo>
                    <a:lnTo>
                      <a:pt x="59" y="42"/>
                    </a:lnTo>
                    <a:lnTo>
                      <a:pt x="58" y="42"/>
                    </a:lnTo>
                    <a:lnTo>
                      <a:pt x="58" y="42"/>
                    </a:lnTo>
                    <a:lnTo>
                      <a:pt x="58" y="42"/>
                    </a:lnTo>
                    <a:lnTo>
                      <a:pt x="58" y="42"/>
                    </a:lnTo>
                    <a:lnTo>
                      <a:pt x="58" y="41"/>
                    </a:lnTo>
                    <a:lnTo>
                      <a:pt x="58" y="41"/>
                    </a:lnTo>
                    <a:lnTo>
                      <a:pt x="58" y="40"/>
                    </a:lnTo>
                    <a:lnTo>
                      <a:pt x="58" y="40"/>
                    </a:lnTo>
                    <a:lnTo>
                      <a:pt x="58" y="40"/>
                    </a:lnTo>
                    <a:lnTo>
                      <a:pt x="59" y="40"/>
                    </a:lnTo>
                    <a:lnTo>
                      <a:pt x="59" y="39"/>
                    </a:lnTo>
                    <a:lnTo>
                      <a:pt x="59" y="39"/>
                    </a:lnTo>
                    <a:lnTo>
                      <a:pt x="59" y="39"/>
                    </a:lnTo>
                    <a:lnTo>
                      <a:pt x="59" y="39"/>
                    </a:lnTo>
                    <a:lnTo>
                      <a:pt x="59" y="38"/>
                    </a:lnTo>
                    <a:lnTo>
                      <a:pt x="59" y="38"/>
                    </a:lnTo>
                    <a:lnTo>
                      <a:pt x="59" y="38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58" y="37"/>
                    </a:lnTo>
                    <a:lnTo>
                      <a:pt x="58" y="37"/>
                    </a:lnTo>
                    <a:lnTo>
                      <a:pt x="58" y="37"/>
                    </a:lnTo>
                    <a:lnTo>
                      <a:pt x="58" y="37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58" y="35"/>
                    </a:lnTo>
                    <a:lnTo>
                      <a:pt x="58" y="35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7" y="34"/>
                    </a:lnTo>
                    <a:lnTo>
                      <a:pt x="57" y="34"/>
                    </a:lnTo>
                    <a:lnTo>
                      <a:pt x="57" y="34"/>
                    </a:lnTo>
                    <a:lnTo>
                      <a:pt x="56" y="34"/>
                    </a:lnTo>
                    <a:lnTo>
                      <a:pt x="56" y="34"/>
                    </a:lnTo>
                    <a:lnTo>
                      <a:pt x="56" y="24"/>
                    </a:lnTo>
                    <a:lnTo>
                      <a:pt x="57" y="24"/>
                    </a:lnTo>
                    <a:lnTo>
                      <a:pt x="58" y="24"/>
                    </a:lnTo>
                    <a:lnTo>
                      <a:pt x="59" y="24"/>
                    </a:lnTo>
                    <a:lnTo>
                      <a:pt x="59" y="24"/>
                    </a:lnTo>
                    <a:lnTo>
                      <a:pt x="60" y="24"/>
                    </a:lnTo>
                    <a:lnTo>
                      <a:pt x="60" y="23"/>
                    </a:lnTo>
                    <a:lnTo>
                      <a:pt x="61" y="23"/>
                    </a:lnTo>
                    <a:lnTo>
                      <a:pt x="61" y="23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3" y="22"/>
                    </a:lnTo>
                    <a:lnTo>
                      <a:pt x="63" y="22"/>
                    </a:lnTo>
                    <a:lnTo>
                      <a:pt x="63" y="22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4" y="21"/>
                    </a:lnTo>
                    <a:lnTo>
                      <a:pt x="64" y="21"/>
                    </a:lnTo>
                    <a:lnTo>
                      <a:pt x="64" y="21"/>
                    </a:lnTo>
                    <a:lnTo>
                      <a:pt x="64" y="20"/>
                    </a:lnTo>
                    <a:lnTo>
                      <a:pt x="69" y="20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71" y="20"/>
                    </a:lnTo>
                    <a:lnTo>
                      <a:pt x="71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3" y="20"/>
                    </a:lnTo>
                    <a:lnTo>
                      <a:pt x="73" y="20"/>
                    </a:lnTo>
                    <a:lnTo>
                      <a:pt x="73" y="20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18"/>
                    </a:lnTo>
                    <a:lnTo>
                      <a:pt x="74" y="18"/>
                    </a:lnTo>
                    <a:lnTo>
                      <a:pt x="74" y="17"/>
                    </a:lnTo>
                    <a:lnTo>
                      <a:pt x="74" y="15"/>
                    </a:lnTo>
                    <a:lnTo>
                      <a:pt x="74" y="14"/>
                    </a:lnTo>
                    <a:lnTo>
                      <a:pt x="74" y="14"/>
                    </a:lnTo>
                    <a:lnTo>
                      <a:pt x="75" y="13"/>
                    </a:lnTo>
                    <a:lnTo>
                      <a:pt x="75" y="13"/>
                    </a:lnTo>
                    <a:lnTo>
                      <a:pt x="75" y="12"/>
                    </a:lnTo>
                    <a:lnTo>
                      <a:pt x="76" y="12"/>
                    </a:lnTo>
                    <a:lnTo>
                      <a:pt x="76" y="12"/>
                    </a:lnTo>
                    <a:lnTo>
                      <a:pt x="77" y="12"/>
                    </a:lnTo>
                    <a:lnTo>
                      <a:pt x="78" y="12"/>
                    </a:lnTo>
                    <a:lnTo>
                      <a:pt x="79" y="12"/>
                    </a:lnTo>
                    <a:lnTo>
                      <a:pt x="79" y="12"/>
                    </a:lnTo>
                    <a:lnTo>
                      <a:pt x="80" y="12"/>
                    </a:lnTo>
                    <a:lnTo>
                      <a:pt x="80" y="13"/>
                    </a:lnTo>
                    <a:lnTo>
                      <a:pt x="80" y="13"/>
                    </a:lnTo>
                    <a:lnTo>
                      <a:pt x="80" y="13"/>
                    </a:lnTo>
                    <a:lnTo>
                      <a:pt x="80" y="13"/>
                    </a:lnTo>
                    <a:lnTo>
                      <a:pt x="81" y="13"/>
                    </a:lnTo>
                    <a:lnTo>
                      <a:pt x="81" y="13"/>
                    </a:lnTo>
                    <a:lnTo>
                      <a:pt x="81" y="13"/>
                    </a:lnTo>
                    <a:lnTo>
                      <a:pt x="82" y="13"/>
                    </a:lnTo>
                    <a:lnTo>
                      <a:pt x="82" y="13"/>
                    </a:lnTo>
                    <a:lnTo>
                      <a:pt x="82" y="13"/>
                    </a:lnTo>
                    <a:lnTo>
                      <a:pt x="82" y="13"/>
                    </a:lnTo>
                    <a:lnTo>
                      <a:pt x="83" y="13"/>
                    </a:lnTo>
                    <a:lnTo>
                      <a:pt x="83" y="12"/>
                    </a:lnTo>
                    <a:lnTo>
                      <a:pt x="83" y="12"/>
                    </a:lnTo>
                    <a:lnTo>
                      <a:pt x="83" y="11"/>
                    </a:lnTo>
                    <a:lnTo>
                      <a:pt x="83" y="11"/>
                    </a:lnTo>
                    <a:lnTo>
                      <a:pt x="84" y="11"/>
                    </a:lnTo>
                    <a:lnTo>
                      <a:pt x="85" y="11"/>
                    </a:lnTo>
                    <a:lnTo>
                      <a:pt x="85" y="10"/>
                    </a:lnTo>
                    <a:lnTo>
                      <a:pt x="86" y="10"/>
                    </a:lnTo>
                    <a:lnTo>
                      <a:pt x="88" y="10"/>
                    </a:lnTo>
                    <a:lnTo>
                      <a:pt x="89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1" y="10"/>
                    </a:lnTo>
                    <a:lnTo>
                      <a:pt x="92" y="10"/>
                    </a:lnTo>
                    <a:lnTo>
                      <a:pt x="92" y="10"/>
                    </a:lnTo>
                    <a:lnTo>
                      <a:pt x="93" y="9"/>
                    </a:lnTo>
                    <a:lnTo>
                      <a:pt x="93" y="9"/>
                    </a:lnTo>
                    <a:lnTo>
                      <a:pt x="93" y="9"/>
                    </a:lnTo>
                    <a:lnTo>
                      <a:pt x="94" y="8"/>
                    </a:lnTo>
                    <a:lnTo>
                      <a:pt x="94" y="8"/>
                    </a:lnTo>
                    <a:lnTo>
                      <a:pt x="95" y="7"/>
                    </a:lnTo>
                    <a:lnTo>
                      <a:pt x="96" y="7"/>
                    </a:lnTo>
                    <a:lnTo>
                      <a:pt x="96" y="6"/>
                    </a:lnTo>
                    <a:lnTo>
                      <a:pt x="97" y="5"/>
                    </a:lnTo>
                    <a:lnTo>
                      <a:pt x="97" y="5"/>
                    </a:lnTo>
                    <a:lnTo>
                      <a:pt x="98" y="4"/>
                    </a:lnTo>
                    <a:lnTo>
                      <a:pt x="98" y="4"/>
                    </a:lnTo>
                    <a:lnTo>
                      <a:pt x="99" y="3"/>
                    </a:lnTo>
                    <a:lnTo>
                      <a:pt x="99" y="3"/>
                    </a:lnTo>
                    <a:lnTo>
                      <a:pt x="100" y="3"/>
                    </a:lnTo>
                    <a:lnTo>
                      <a:pt x="100" y="2"/>
                    </a:lnTo>
                    <a:lnTo>
                      <a:pt x="101" y="2"/>
                    </a:lnTo>
                    <a:lnTo>
                      <a:pt x="101" y="2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 cap="flat" cmpd="sng">
                <a:solidFill>
                  <a:srgbClr val="E7E6E6">
                    <a:lumMod val="50000"/>
                  </a:srgb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1218356"/>
                <a:endParaRPr lang="en-US" sz="2133" kern="0" dirty="0">
                  <a:ln>
                    <a:solidFill>
                      <a:prstClr val="black"/>
                    </a:solidFill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9" name="TextBox 13"/>
            <p:cNvSpPr txBox="1"/>
            <p:nvPr/>
          </p:nvSpPr>
          <p:spPr>
            <a:xfrm>
              <a:off x="1163713" y="2804756"/>
              <a:ext cx="2710667" cy="512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ЖАЙЫҚ-КАСПИЙ БАССЕЙНІ</a:t>
              </a:r>
              <a:endParaRPr lang="kk-K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13"/>
            <p:cNvSpPr txBox="1"/>
            <p:nvPr/>
          </p:nvSpPr>
          <p:spPr>
            <a:xfrm>
              <a:off x="4218782" y="2670394"/>
              <a:ext cx="2710667" cy="32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ТОБЫЛ-ТОРҒАЙ БАССЕЙНІ</a:t>
              </a:r>
            </a:p>
          </p:txBody>
        </p:sp>
        <p:sp>
          <p:nvSpPr>
            <p:cNvPr id="31" name="TextBox 13"/>
            <p:cNvSpPr txBox="1"/>
            <p:nvPr/>
          </p:nvSpPr>
          <p:spPr>
            <a:xfrm>
              <a:off x="6199880" y="1708402"/>
              <a:ext cx="2710667" cy="349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ЕСІЛ БАССЕЙНІ</a:t>
              </a:r>
            </a:p>
          </p:txBody>
        </p:sp>
        <p:sp>
          <p:nvSpPr>
            <p:cNvPr id="32" name="TextBox 13"/>
            <p:cNvSpPr txBox="1"/>
            <p:nvPr/>
          </p:nvSpPr>
          <p:spPr>
            <a:xfrm>
              <a:off x="8683495" y="2334483"/>
              <a:ext cx="2609229" cy="32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ЗАЙСАН-ЕРТІС БАССЕЙНІ</a:t>
              </a:r>
            </a:p>
          </p:txBody>
        </p:sp>
        <p:sp>
          <p:nvSpPr>
            <p:cNvPr id="33" name="TextBox 13"/>
            <p:cNvSpPr txBox="1"/>
            <p:nvPr/>
          </p:nvSpPr>
          <p:spPr>
            <a:xfrm>
              <a:off x="6601991" y="3068303"/>
              <a:ext cx="2710667" cy="32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НҰРА-САРЫСУ БАССЕЙНІ</a:t>
              </a:r>
            </a:p>
          </p:txBody>
        </p:sp>
        <p:sp>
          <p:nvSpPr>
            <p:cNvPr id="35" name="TextBox 13"/>
            <p:cNvSpPr txBox="1"/>
            <p:nvPr/>
          </p:nvSpPr>
          <p:spPr>
            <a:xfrm>
              <a:off x="4479386" y="4313551"/>
              <a:ext cx="2710667" cy="55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АРАЛ-СЫРДАРИЯ БАССЕЙНІ</a:t>
              </a:r>
            </a:p>
          </p:txBody>
        </p:sp>
        <p:sp>
          <p:nvSpPr>
            <p:cNvPr id="36" name="TextBox 13"/>
            <p:cNvSpPr txBox="1"/>
            <p:nvPr/>
          </p:nvSpPr>
          <p:spPr>
            <a:xfrm>
              <a:off x="6849301" y="4490954"/>
              <a:ext cx="2710667" cy="55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ШУ-ТАЛАС </a:t>
              </a:r>
            </a:p>
            <a:p>
              <a:pPr algn="ctr"/>
              <a:r>
                <a:rPr lang="kk-KZ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БАССЕЙНІ</a:t>
              </a:r>
            </a:p>
          </p:txBody>
        </p:sp>
        <p:sp>
          <p:nvSpPr>
            <p:cNvPr id="37" name="TextBox 13"/>
            <p:cNvSpPr txBox="1"/>
            <p:nvPr/>
          </p:nvSpPr>
          <p:spPr>
            <a:xfrm>
              <a:off x="8711837" y="3972556"/>
              <a:ext cx="2412456" cy="512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БАЛХАШ-АЛАКӨЛ БАССЕЙНІ</a:t>
              </a:r>
            </a:p>
          </p:txBody>
        </p:sp>
      </p:grpSp>
      <p:sp>
        <p:nvSpPr>
          <p:cNvPr id="67" name="Прямоугольник 66"/>
          <p:cNvSpPr/>
          <p:nvPr/>
        </p:nvSpPr>
        <p:spPr>
          <a:xfrm>
            <a:off x="84162" y="5248202"/>
            <a:ext cx="462277" cy="12861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 cap="flat" cmpd="sng">
            <a:solidFill>
              <a:srgbClr val="E7E6E6">
                <a:lumMod val="50000"/>
              </a:srgbClr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algn="ctr" defTabSz="1218356"/>
            <a:endParaRPr lang="ru-RU" sz="2133" kern="0" dirty="0">
              <a:ln>
                <a:solidFill>
                  <a:prstClr val="black"/>
                </a:solidFill>
              </a:ln>
              <a:solidFill>
                <a:srgbClr val="000000">
                  <a:lumMod val="50000"/>
                  <a:lumOff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86649" y="5075663"/>
            <a:ext cx="462277" cy="1286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" cap="flat" cmpd="sng">
            <a:solidFill>
              <a:srgbClr val="E7E6E6">
                <a:lumMod val="50000"/>
              </a:srgbClr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algn="ctr" defTabSz="1218356"/>
            <a:endParaRPr lang="ru-RU" sz="2133" kern="0" dirty="0">
              <a:ln>
                <a:solidFill>
                  <a:prstClr val="black"/>
                </a:solidFill>
              </a:ln>
              <a:solidFill>
                <a:srgbClr val="000000">
                  <a:lumMod val="50000"/>
                  <a:lumOff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84165" y="4912436"/>
            <a:ext cx="462277" cy="1286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 cap="flat" cmpd="sng">
            <a:solidFill>
              <a:srgbClr val="E7E6E6">
                <a:lumMod val="50000"/>
              </a:srgbClr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algn="ctr" defTabSz="1218356"/>
            <a:endParaRPr lang="ru-RU" sz="2133" kern="0" dirty="0">
              <a:ln>
                <a:solidFill>
                  <a:prstClr val="black"/>
                </a:solidFill>
              </a:ln>
              <a:solidFill>
                <a:srgbClr val="000000">
                  <a:lumMod val="50000"/>
                  <a:lumOff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94817" y="634068"/>
            <a:ext cx="704357" cy="70459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77" name="Прямоугольник 76"/>
          <p:cNvSpPr/>
          <p:nvPr/>
        </p:nvSpPr>
        <p:spPr>
          <a:xfrm>
            <a:off x="4710845" y="527789"/>
            <a:ext cx="240996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,5 мың 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 </a:t>
            </a:r>
            <a:r>
              <a:rPr lang="ru-RU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өсірумен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айналысады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" name="Picture 2" descr="F:\фото\depositphotos_142933271-stock-illustration-fisherman-with-big-fish-sketch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4590" t="20341" r="24503" b="23596"/>
          <a:stretch/>
        </p:blipFill>
        <p:spPr bwMode="auto">
          <a:xfrm>
            <a:off x="509279" y="655933"/>
            <a:ext cx="753536" cy="694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05" name="Прямоугольник 104"/>
          <p:cNvSpPr/>
          <p:nvPr/>
        </p:nvSpPr>
        <p:spPr>
          <a:xfrm>
            <a:off x="1219578" y="653406"/>
            <a:ext cx="243439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380</a:t>
            </a:r>
          </a:p>
          <a:p>
            <a:pPr algn="ctr"/>
            <a:r>
              <a:rPr lang="kk-KZ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 өсіру шаруашылығы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78380" y="5432278"/>
            <a:ext cx="3963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31859B"/>
              </a:buClr>
              <a:buSzPts val="2000"/>
            </a:pPr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Өнеркәсіптік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деңгейде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өсірілетін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балық </a:t>
            </a:r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түрлері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" name="Рисунок 10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1" b="23189"/>
          <a:stretch/>
        </p:blipFill>
        <p:spPr>
          <a:xfrm>
            <a:off x="176274" y="5872470"/>
            <a:ext cx="685111" cy="296332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224542" y="6163391"/>
            <a:ext cx="4828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тұқы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" name="Рисунок 10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3" b="22019"/>
          <a:stretch/>
        </p:blipFill>
        <p:spPr>
          <a:xfrm>
            <a:off x="137145" y="6358235"/>
            <a:ext cx="763367" cy="321318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122688" y="6616156"/>
            <a:ext cx="703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бахтах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9" t="34909" r="999" b="28346"/>
          <a:stretch/>
        </p:blipFill>
        <p:spPr>
          <a:xfrm>
            <a:off x="1071433" y="6000981"/>
            <a:ext cx="1274616" cy="29704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403370" y="6184595"/>
            <a:ext cx="703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бекіре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0" b="21315"/>
          <a:stretch/>
        </p:blipFill>
        <p:spPr>
          <a:xfrm>
            <a:off x="1428816" y="6394048"/>
            <a:ext cx="617994" cy="254668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1219578" y="6613938"/>
            <a:ext cx="1020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пайдабалық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0" b="23789"/>
          <a:stretch/>
        </p:blipFill>
        <p:spPr>
          <a:xfrm>
            <a:off x="2746623" y="5902329"/>
            <a:ext cx="994956" cy="313266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62" y="6302558"/>
            <a:ext cx="709273" cy="446883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599862" y="6114872"/>
            <a:ext cx="1542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африкалық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жайын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837199" y="6632005"/>
            <a:ext cx="813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тилапия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0" name="Диаграмма 119"/>
          <p:cNvGraphicFramePr/>
          <p:nvPr>
            <p:extLst>
              <p:ext uri="{D42A27DB-BD31-4B8C-83A1-F6EECF244321}">
                <p14:modId xmlns:p14="http://schemas.microsoft.com/office/powerpoint/2010/main" val="2843393061"/>
              </p:ext>
            </p:extLst>
          </p:nvPr>
        </p:nvGraphicFramePr>
        <p:xfrm>
          <a:off x="7533475" y="1203582"/>
          <a:ext cx="3639301" cy="4545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448659" y="592504"/>
            <a:ext cx="4409039" cy="584775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kk-KZ" sz="1600" b="1" spc="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Облыстар бөлінісінде балық өсіру көлемі, тонна (2022 жыл)</a:t>
            </a:r>
            <a:endParaRPr lang="kk-KZ" sz="1600" b="1" spc="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22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77" y="5591064"/>
            <a:ext cx="1554801" cy="914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3" name="Рисунок 1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23" y="5583747"/>
            <a:ext cx="1558545" cy="9218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4" name="Рисунок 1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928" y="5583747"/>
            <a:ext cx="1584770" cy="9218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5" name="Прямоугольник 124"/>
          <p:cNvSpPr/>
          <p:nvPr/>
        </p:nvSpPr>
        <p:spPr>
          <a:xfrm>
            <a:off x="4494147" y="4935521"/>
            <a:ext cx="20895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291 </a:t>
            </a:r>
          </a:p>
          <a:p>
            <a:pPr algn="ctr"/>
            <a:r>
              <a:rPr lang="kk-K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көл-тауарлы шаруашылық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6488756" y="4937801"/>
            <a:ext cx="16743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kk-K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kk-K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тоған шаруашылығы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8377871" y="4946663"/>
            <a:ext cx="1533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kk-K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kk-K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 шаруашылығы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10321617" y="4946663"/>
            <a:ext cx="14873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</a:p>
          <a:p>
            <a:pPr algn="ctr"/>
            <a:r>
              <a:rPr lang="kk-K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УЗВ и бассейндер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Рисунок 1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66820" y="5599930"/>
            <a:ext cx="1552639" cy="9017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67525" y="2670396"/>
            <a:ext cx="2217746" cy="1298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1" name="Прямоугольник 130"/>
          <p:cNvSpPr/>
          <p:nvPr/>
        </p:nvSpPr>
        <p:spPr>
          <a:xfrm>
            <a:off x="614941" y="3029607"/>
            <a:ext cx="388436" cy="2536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1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1065019" y="3035558"/>
            <a:ext cx="388436" cy="24772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2224752" y="2775738"/>
            <a:ext cx="388436" cy="2536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ru-RU" sz="1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2674830" y="2781689"/>
            <a:ext cx="388436" cy="24772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419</a:t>
            </a:r>
            <a:endParaRPr lang="ru-RU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3338981" y="2177504"/>
            <a:ext cx="419690" cy="2536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</a:t>
            </a:r>
            <a:endParaRPr lang="ru-RU" sz="1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3820312" y="2183455"/>
            <a:ext cx="469441" cy="24772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1399</a:t>
            </a:r>
            <a:endParaRPr lang="ru-RU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3622498" y="3181584"/>
            <a:ext cx="388436" cy="2536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RU" sz="1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4072576" y="3187535"/>
            <a:ext cx="388436" cy="24772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endParaRPr lang="ru-RU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5156174" y="2754325"/>
            <a:ext cx="388436" cy="2536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ru-RU" sz="1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5606252" y="2760276"/>
            <a:ext cx="388436" cy="24772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784</a:t>
            </a:r>
            <a:endParaRPr lang="ru-RU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Прямоугольник 140"/>
          <p:cNvSpPr/>
          <p:nvPr/>
        </p:nvSpPr>
        <p:spPr>
          <a:xfrm>
            <a:off x="4950367" y="3871845"/>
            <a:ext cx="388436" cy="2536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1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Прямоугольник 141"/>
          <p:cNvSpPr/>
          <p:nvPr/>
        </p:nvSpPr>
        <p:spPr>
          <a:xfrm>
            <a:off x="5400444" y="3877796"/>
            <a:ext cx="488016" cy="24772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2395</a:t>
            </a:r>
            <a:endParaRPr lang="ru-RU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Прямоугольник 142"/>
          <p:cNvSpPr/>
          <p:nvPr/>
        </p:nvSpPr>
        <p:spPr>
          <a:xfrm>
            <a:off x="3948890" y="4151251"/>
            <a:ext cx="388436" cy="2536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4398968" y="4157202"/>
            <a:ext cx="388436" cy="24772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</a:t>
            </a:r>
            <a:endParaRPr lang="ru-RU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2727971" y="4115120"/>
            <a:ext cx="401690" cy="2536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endParaRPr lang="ru-RU" sz="1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3191303" y="4121071"/>
            <a:ext cx="458132" cy="24772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3955</a:t>
            </a:r>
            <a:endParaRPr lang="ru-RU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54" y="4685916"/>
            <a:ext cx="12698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Өсіру </a:t>
            </a:r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көлемі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, тонна 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546442" y="4874528"/>
            <a:ext cx="129715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50-ден 450-ге </a:t>
            </a:r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дейін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537388" y="5034971"/>
            <a:ext cx="14253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450-ден 1000-ға </a:t>
            </a:r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дейін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537387" y="5207209"/>
            <a:ext cx="148630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1000-нан 4000-ға </a:t>
            </a:r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дейін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167961" y="1557264"/>
            <a:ext cx="285013" cy="123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167961" y="1737266"/>
            <a:ext cx="287677" cy="10846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445457" y="1505999"/>
            <a:ext cx="161614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шаруашылықтардың саны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436006" y="1689615"/>
            <a:ext cx="12378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өсіру көлемі, тонна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5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011924" y="5930944"/>
            <a:ext cx="6446785" cy="437453"/>
          </a:xfrm>
          <a:prstGeom prst="rect">
            <a:avLst/>
          </a:prstGeom>
        </p:spPr>
        <p:txBody>
          <a:bodyPr wrap="square" lIns="67425" tIns="33731" rIns="67425" bIns="33731">
            <a:spAutoFit/>
          </a:bodyPr>
          <a:lstStyle/>
          <a:p>
            <a:pPr defTabSz="836226"/>
            <a:r>
              <a:rPr lang="kk-K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жаңа жұмыс орындары құрылады</a:t>
            </a:r>
          </a:p>
        </p:txBody>
      </p:sp>
      <p:sp>
        <p:nvSpPr>
          <p:cNvPr id="38" name="Кружок"/>
          <p:cNvSpPr/>
          <p:nvPr/>
        </p:nvSpPr>
        <p:spPr>
          <a:xfrm>
            <a:off x="397144" y="5767322"/>
            <a:ext cx="725900" cy="738459"/>
          </a:xfrm>
          <a:prstGeom prst="ellipse">
            <a:avLst/>
          </a:prstGeom>
          <a:solidFill>
            <a:srgbClr val="3CA2BE"/>
          </a:solidFill>
          <a:ln w="12700">
            <a:miter lim="400000"/>
          </a:ln>
        </p:spPr>
        <p:txBody>
          <a:bodyPr lIns="59023" tIns="59023" rIns="59023" bIns="59023" anchor="ctr"/>
          <a:lstStyle/>
          <a:p>
            <a:endParaRPr sz="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 87"/>
          <p:cNvSpPr>
            <a:spLocks noEditPoints="1"/>
          </p:cNvSpPr>
          <p:nvPr/>
        </p:nvSpPr>
        <p:spPr bwMode="auto">
          <a:xfrm>
            <a:off x="472658" y="5937098"/>
            <a:ext cx="516013" cy="377444"/>
          </a:xfrm>
          <a:custGeom>
            <a:avLst/>
            <a:gdLst>
              <a:gd name="T0" fmla="*/ 52 w 210"/>
              <a:gd name="T1" fmla="*/ 63 h 193"/>
              <a:gd name="T2" fmla="*/ 30 w 210"/>
              <a:gd name="T3" fmla="*/ 68 h 193"/>
              <a:gd name="T4" fmla="*/ 0 w 210"/>
              <a:gd name="T5" fmla="*/ 74 h 193"/>
              <a:gd name="T6" fmla="*/ 5 w 210"/>
              <a:gd name="T7" fmla="*/ 120 h 193"/>
              <a:gd name="T8" fmla="*/ 18 w 210"/>
              <a:gd name="T9" fmla="*/ 141 h 193"/>
              <a:gd name="T10" fmla="*/ 18 w 210"/>
              <a:gd name="T11" fmla="*/ 188 h 193"/>
              <a:gd name="T12" fmla="*/ 52 w 210"/>
              <a:gd name="T13" fmla="*/ 193 h 193"/>
              <a:gd name="T14" fmla="*/ 86 w 210"/>
              <a:gd name="T15" fmla="*/ 188 h 193"/>
              <a:gd name="T16" fmla="*/ 86 w 210"/>
              <a:gd name="T17" fmla="*/ 141 h 193"/>
              <a:gd name="T18" fmla="*/ 100 w 210"/>
              <a:gd name="T19" fmla="*/ 120 h 193"/>
              <a:gd name="T20" fmla="*/ 105 w 210"/>
              <a:gd name="T21" fmla="*/ 74 h 193"/>
              <a:gd name="T22" fmla="*/ 74 w 210"/>
              <a:gd name="T23" fmla="*/ 68 h 193"/>
              <a:gd name="T24" fmla="*/ 52 w 210"/>
              <a:gd name="T25" fmla="*/ 63 h 193"/>
              <a:gd name="T26" fmla="*/ 59 w 210"/>
              <a:gd name="T27" fmla="*/ 81 h 193"/>
              <a:gd name="T28" fmla="*/ 55 w 210"/>
              <a:gd name="T29" fmla="*/ 86 h 193"/>
              <a:gd name="T30" fmla="*/ 63 w 210"/>
              <a:gd name="T31" fmla="*/ 127 h 193"/>
              <a:gd name="T32" fmla="*/ 52 w 210"/>
              <a:gd name="T33" fmla="*/ 138 h 193"/>
              <a:gd name="T34" fmla="*/ 42 w 210"/>
              <a:gd name="T35" fmla="*/ 127 h 193"/>
              <a:gd name="T36" fmla="*/ 49 w 210"/>
              <a:gd name="T37" fmla="*/ 86 h 193"/>
              <a:gd name="T38" fmla="*/ 46 w 210"/>
              <a:gd name="T39" fmla="*/ 81 h 193"/>
              <a:gd name="T40" fmla="*/ 46 w 210"/>
              <a:gd name="T41" fmla="*/ 80 h 193"/>
              <a:gd name="T42" fmla="*/ 38 w 210"/>
              <a:gd name="T43" fmla="*/ 75 h 193"/>
              <a:gd name="T44" fmla="*/ 41 w 210"/>
              <a:gd name="T45" fmla="*/ 72 h 193"/>
              <a:gd name="T46" fmla="*/ 50 w 210"/>
              <a:gd name="T47" fmla="*/ 74 h 193"/>
              <a:gd name="T48" fmla="*/ 55 w 210"/>
              <a:gd name="T49" fmla="*/ 74 h 193"/>
              <a:gd name="T50" fmla="*/ 64 w 210"/>
              <a:gd name="T51" fmla="*/ 72 h 193"/>
              <a:gd name="T52" fmla="*/ 67 w 210"/>
              <a:gd name="T53" fmla="*/ 75 h 193"/>
              <a:gd name="T54" fmla="*/ 59 w 210"/>
              <a:gd name="T55" fmla="*/ 80 h 193"/>
              <a:gd name="T56" fmla="*/ 59 w 210"/>
              <a:gd name="T57" fmla="*/ 81 h 193"/>
              <a:gd name="T58" fmla="*/ 23 w 210"/>
              <a:gd name="T59" fmla="*/ 30 h 193"/>
              <a:gd name="T60" fmla="*/ 52 w 210"/>
              <a:gd name="T61" fmla="*/ 1 h 193"/>
              <a:gd name="T62" fmla="*/ 81 w 210"/>
              <a:gd name="T63" fmla="*/ 30 h 193"/>
              <a:gd name="T64" fmla="*/ 52 w 210"/>
              <a:gd name="T65" fmla="*/ 59 h 193"/>
              <a:gd name="T66" fmla="*/ 23 w 210"/>
              <a:gd name="T67" fmla="*/ 30 h 193"/>
              <a:gd name="T68" fmla="*/ 135 w 210"/>
              <a:gd name="T69" fmla="*/ 28 h 193"/>
              <a:gd name="T70" fmla="*/ 163 w 210"/>
              <a:gd name="T71" fmla="*/ 0 h 193"/>
              <a:gd name="T72" fmla="*/ 191 w 210"/>
              <a:gd name="T73" fmla="*/ 28 h 193"/>
              <a:gd name="T74" fmla="*/ 163 w 210"/>
              <a:gd name="T75" fmla="*/ 56 h 193"/>
              <a:gd name="T76" fmla="*/ 135 w 210"/>
              <a:gd name="T77" fmla="*/ 28 h 193"/>
              <a:gd name="T78" fmla="*/ 210 w 210"/>
              <a:gd name="T79" fmla="*/ 188 h 193"/>
              <a:gd name="T80" fmla="*/ 163 w 210"/>
              <a:gd name="T81" fmla="*/ 193 h 193"/>
              <a:gd name="T82" fmla="*/ 116 w 210"/>
              <a:gd name="T83" fmla="*/ 188 h 193"/>
              <a:gd name="T84" fmla="*/ 134 w 210"/>
              <a:gd name="T85" fmla="*/ 132 h 193"/>
              <a:gd name="T86" fmla="*/ 129 w 210"/>
              <a:gd name="T87" fmla="*/ 111 h 193"/>
              <a:gd name="T88" fmla="*/ 123 w 210"/>
              <a:gd name="T89" fmla="*/ 70 h 193"/>
              <a:gd name="T90" fmla="*/ 142 w 210"/>
              <a:gd name="T91" fmla="*/ 65 h 193"/>
              <a:gd name="T92" fmla="*/ 163 w 210"/>
              <a:gd name="T93" fmla="*/ 60 h 193"/>
              <a:gd name="T94" fmla="*/ 184 w 210"/>
              <a:gd name="T95" fmla="*/ 65 h 193"/>
              <a:gd name="T96" fmla="*/ 203 w 210"/>
              <a:gd name="T97" fmla="*/ 70 h 193"/>
              <a:gd name="T98" fmla="*/ 198 w 210"/>
              <a:gd name="T99" fmla="*/ 111 h 193"/>
              <a:gd name="T100" fmla="*/ 192 w 210"/>
              <a:gd name="T101" fmla="*/ 132 h 193"/>
              <a:gd name="T102" fmla="*/ 210 w 210"/>
              <a:gd name="T103" fmla="*/ 18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0" h="193">
                <a:moveTo>
                  <a:pt x="52" y="63"/>
                </a:moveTo>
                <a:cubicBezTo>
                  <a:pt x="42" y="63"/>
                  <a:pt x="33" y="66"/>
                  <a:pt x="30" y="68"/>
                </a:cubicBezTo>
                <a:cubicBezTo>
                  <a:pt x="10" y="70"/>
                  <a:pt x="0" y="74"/>
                  <a:pt x="0" y="74"/>
                </a:cubicBezTo>
                <a:cubicBezTo>
                  <a:pt x="0" y="74"/>
                  <a:pt x="3" y="111"/>
                  <a:pt x="5" y="120"/>
                </a:cubicBezTo>
                <a:cubicBezTo>
                  <a:pt x="8" y="128"/>
                  <a:pt x="18" y="133"/>
                  <a:pt x="18" y="141"/>
                </a:cubicBezTo>
                <a:cubicBezTo>
                  <a:pt x="18" y="188"/>
                  <a:pt x="18" y="188"/>
                  <a:pt x="18" y="188"/>
                </a:cubicBezTo>
                <a:cubicBezTo>
                  <a:pt x="18" y="188"/>
                  <a:pt x="35" y="193"/>
                  <a:pt x="52" y="193"/>
                </a:cubicBezTo>
                <a:cubicBezTo>
                  <a:pt x="69" y="193"/>
                  <a:pt x="86" y="188"/>
                  <a:pt x="86" y="188"/>
                </a:cubicBezTo>
                <a:cubicBezTo>
                  <a:pt x="86" y="141"/>
                  <a:pt x="86" y="141"/>
                  <a:pt x="86" y="141"/>
                </a:cubicBezTo>
                <a:cubicBezTo>
                  <a:pt x="86" y="133"/>
                  <a:pt x="97" y="128"/>
                  <a:pt x="100" y="120"/>
                </a:cubicBezTo>
                <a:cubicBezTo>
                  <a:pt x="102" y="111"/>
                  <a:pt x="105" y="74"/>
                  <a:pt x="105" y="74"/>
                </a:cubicBezTo>
                <a:cubicBezTo>
                  <a:pt x="105" y="74"/>
                  <a:pt x="95" y="70"/>
                  <a:pt x="74" y="68"/>
                </a:cubicBezTo>
                <a:cubicBezTo>
                  <a:pt x="71" y="66"/>
                  <a:pt x="63" y="63"/>
                  <a:pt x="52" y="63"/>
                </a:cubicBezTo>
                <a:moveTo>
                  <a:pt x="59" y="81"/>
                </a:moveTo>
                <a:cubicBezTo>
                  <a:pt x="55" y="86"/>
                  <a:pt x="55" y="86"/>
                  <a:pt x="55" y="86"/>
                </a:cubicBezTo>
                <a:cubicBezTo>
                  <a:pt x="63" y="127"/>
                  <a:pt x="63" y="127"/>
                  <a:pt x="63" y="127"/>
                </a:cubicBezTo>
                <a:cubicBezTo>
                  <a:pt x="52" y="138"/>
                  <a:pt x="52" y="138"/>
                  <a:pt x="52" y="138"/>
                </a:cubicBezTo>
                <a:cubicBezTo>
                  <a:pt x="42" y="127"/>
                  <a:pt x="42" y="127"/>
                  <a:pt x="42" y="127"/>
                </a:cubicBezTo>
                <a:cubicBezTo>
                  <a:pt x="49" y="86"/>
                  <a:pt x="49" y="86"/>
                  <a:pt x="49" y="86"/>
                </a:cubicBezTo>
                <a:cubicBezTo>
                  <a:pt x="46" y="81"/>
                  <a:pt x="46" y="81"/>
                  <a:pt x="46" y="81"/>
                </a:cubicBezTo>
                <a:cubicBezTo>
                  <a:pt x="46" y="80"/>
                  <a:pt x="46" y="80"/>
                  <a:pt x="46" y="80"/>
                </a:cubicBezTo>
                <a:cubicBezTo>
                  <a:pt x="43" y="79"/>
                  <a:pt x="40" y="77"/>
                  <a:pt x="38" y="75"/>
                </a:cubicBezTo>
                <a:cubicBezTo>
                  <a:pt x="41" y="72"/>
                  <a:pt x="41" y="72"/>
                  <a:pt x="41" y="72"/>
                </a:cubicBezTo>
                <a:cubicBezTo>
                  <a:pt x="44" y="73"/>
                  <a:pt x="47" y="74"/>
                  <a:pt x="50" y="74"/>
                </a:cubicBezTo>
                <a:cubicBezTo>
                  <a:pt x="55" y="74"/>
                  <a:pt x="55" y="74"/>
                  <a:pt x="55" y="74"/>
                </a:cubicBezTo>
                <a:cubicBezTo>
                  <a:pt x="58" y="74"/>
                  <a:pt x="61" y="73"/>
                  <a:pt x="64" y="72"/>
                </a:cubicBezTo>
                <a:cubicBezTo>
                  <a:pt x="67" y="75"/>
                  <a:pt x="67" y="75"/>
                  <a:pt x="67" y="75"/>
                </a:cubicBezTo>
                <a:cubicBezTo>
                  <a:pt x="65" y="77"/>
                  <a:pt x="62" y="79"/>
                  <a:pt x="59" y="80"/>
                </a:cubicBezTo>
                <a:lnTo>
                  <a:pt x="59" y="81"/>
                </a:lnTo>
                <a:close/>
                <a:moveTo>
                  <a:pt x="23" y="30"/>
                </a:moveTo>
                <a:cubicBezTo>
                  <a:pt x="23" y="14"/>
                  <a:pt x="36" y="1"/>
                  <a:pt x="52" y="1"/>
                </a:cubicBezTo>
                <a:cubicBezTo>
                  <a:pt x="69" y="1"/>
                  <a:pt x="81" y="14"/>
                  <a:pt x="81" y="30"/>
                </a:cubicBezTo>
                <a:cubicBezTo>
                  <a:pt x="81" y="46"/>
                  <a:pt x="69" y="59"/>
                  <a:pt x="52" y="59"/>
                </a:cubicBezTo>
                <a:cubicBezTo>
                  <a:pt x="36" y="59"/>
                  <a:pt x="23" y="46"/>
                  <a:pt x="23" y="30"/>
                </a:cubicBezTo>
                <a:moveTo>
                  <a:pt x="135" y="28"/>
                </a:moveTo>
                <a:cubicBezTo>
                  <a:pt x="135" y="13"/>
                  <a:pt x="148" y="0"/>
                  <a:pt x="163" y="0"/>
                </a:cubicBezTo>
                <a:cubicBezTo>
                  <a:pt x="179" y="0"/>
                  <a:pt x="191" y="13"/>
                  <a:pt x="191" y="28"/>
                </a:cubicBezTo>
                <a:cubicBezTo>
                  <a:pt x="191" y="43"/>
                  <a:pt x="179" y="56"/>
                  <a:pt x="163" y="56"/>
                </a:cubicBezTo>
                <a:cubicBezTo>
                  <a:pt x="148" y="56"/>
                  <a:pt x="135" y="43"/>
                  <a:pt x="135" y="28"/>
                </a:cubicBezTo>
                <a:moveTo>
                  <a:pt x="210" y="188"/>
                </a:moveTo>
                <a:cubicBezTo>
                  <a:pt x="210" y="188"/>
                  <a:pt x="205" y="193"/>
                  <a:pt x="163" y="193"/>
                </a:cubicBezTo>
                <a:cubicBezTo>
                  <a:pt x="122" y="193"/>
                  <a:pt x="116" y="188"/>
                  <a:pt x="116" y="188"/>
                </a:cubicBezTo>
                <a:cubicBezTo>
                  <a:pt x="116" y="188"/>
                  <a:pt x="134" y="140"/>
                  <a:pt x="134" y="132"/>
                </a:cubicBezTo>
                <a:cubicBezTo>
                  <a:pt x="134" y="124"/>
                  <a:pt x="132" y="119"/>
                  <a:pt x="129" y="111"/>
                </a:cubicBezTo>
                <a:cubicBezTo>
                  <a:pt x="126" y="103"/>
                  <a:pt x="123" y="70"/>
                  <a:pt x="123" y="70"/>
                </a:cubicBezTo>
                <a:cubicBezTo>
                  <a:pt x="123" y="70"/>
                  <a:pt x="127" y="66"/>
                  <a:pt x="142" y="65"/>
                </a:cubicBezTo>
                <a:cubicBezTo>
                  <a:pt x="145" y="63"/>
                  <a:pt x="153" y="60"/>
                  <a:pt x="163" y="60"/>
                </a:cubicBezTo>
                <a:cubicBezTo>
                  <a:pt x="173" y="60"/>
                  <a:pt x="181" y="63"/>
                  <a:pt x="184" y="65"/>
                </a:cubicBezTo>
                <a:cubicBezTo>
                  <a:pt x="200" y="66"/>
                  <a:pt x="203" y="70"/>
                  <a:pt x="203" y="70"/>
                </a:cubicBezTo>
                <a:cubicBezTo>
                  <a:pt x="203" y="70"/>
                  <a:pt x="200" y="103"/>
                  <a:pt x="198" y="111"/>
                </a:cubicBezTo>
                <a:cubicBezTo>
                  <a:pt x="195" y="119"/>
                  <a:pt x="192" y="124"/>
                  <a:pt x="192" y="132"/>
                </a:cubicBezTo>
                <a:cubicBezTo>
                  <a:pt x="192" y="140"/>
                  <a:pt x="210" y="188"/>
                  <a:pt x="210" y="1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7425" tIns="33731" rIns="67425" bIns="33731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>
            <a:off x="-48683" y="644691"/>
            <a:ext cx="12240683" cy="0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633821" y="494721"/>
            <a:ext cx="8759204" cy="1168567"/>
          </a:xfrm>
          <a:prstGeom prst="rect">
            <a:avLst/>
          </a:prstGeom>
          <a:noFill/>
          <a:ln w="762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95753" tIns="395753" rIns="395753" bIns="395753" numCol="1" spcCol="38074" rtlCol="0" anchor="t">
            <a:spAutoFit/>
          </a:bodyPr>
          <a:lstStyle/>
          <a:p>
            <a:pPr defTabSz="7914939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 жылдан бастап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сайын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өсіру жоспарлануда</a:t>
            </a:r>
            <a:endParaRPr lang="ru-RU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Кружок"/>
          <p:cNvSpPr/>
          <p:nvPr/>
        </p:nvSpPr>
        <p:spPr>
          <a:xfrm>
            <a:off x="397144" y="743681"/>
            <a:ext cx="773904" cy="803290"/>
          </a:xfrm>
          <a:prstGeom prst="ellipse">
            <a:avLst/>
          </a:prstGeom>
          <a:solidFill>
            <a:srgbClr val="3CA2BE"/>
          </a:solidFill>
          <a:ln w="12700">
            <a:miter lim="400000"/>
          </a:ln>
        </p:spPr>
        <p:txBody>
          <a:bodyPr lIns="59023" tIns="59023" rIns="59023" bIns="59023" anchor="ctr"/>
          <a:lstStyle/>
          <a:p>
            <a:endParaRPr sz="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491865" y="968373"/>
            <a:ext cx="456708" cy="353185"/>
            <a:chOff x="1143265" y="2891003"/>
            <a:chExt cx="6275185" cy="2499331"/>
          </a:xfrm>
          <a:solidFill>
            <a:schemeClr val="bg1"/>
          </a:solidFill>
        </p:grpSpPr>
        <p:sp>
          <p:nvSpPr>
            <p:cNvPr id="21" name="Freeform 72"/>
            <p:cNvSpPr>
              <a:spLocks/>
            </p:cNvSpPr>
            <p:nvPr/>
          </p:nvSpPr>
          <p:spPr bwMode="auto">
            <a:xfrm rot="20630762" flipH="1">
              <a:off x="1143265" y="4647992"/>
              <a:ext cx="2053750" cy="742342"/>
            </a:xfrm>
            <a:custGeom>
              <a:avLst/>
              <a:gdLst>
                <a:gd name="T0" fmla="*/ 6 w 1269"/>
                <a:gd name="T1" fmla="*/ 288 h 459"/>
                <a:gd name="T2" fmla="*/ 0 w 1269"/>
                <a:gd name="T3" fmla="*/ 277 h 459"/>
                <a:gd name="T4" fmla="*/ 17 w 1269"/>
                <a:gd name="T5" fmla="*/ 239 h 459"/>
                <a:gd name="T6" fmla="*/ 114 w 1269"/>
                <a:gd name="T7" fmla="*/ 171 h 459"/>
                <a:gd name="T8" fmla="*/ 292 w 1269"/>
                <a:gd name="T9" fmla="*/ 113 h 459"/>
                <a:gd name="T10" fmla="*/ 479 w 1269"/>
                <a:gd name="T11" fmla="*/ 94 h 459"/>
                <a:gd name="T12" fmla="*/ 552 w 1269"/>
                <a:gd name="T13" fmla="*/ 69 h 459"/>
                <a:gd name="T14" fmla="*/ 648 w 1269"/>
                <a:gd name="T15" fmla="*/ 5 h 459"/>
                <a:gd name="T16" fmla="*/ 667 w 1269"/>
                <a:gd name="T17" fmla="*/ 3 h 459"/>
                <a:gd name="T18" fmla="*/ 673 w 1269"/>
                <a:gd name="T19" fmla="*/ 23 h 459"/>
                <a:gd name="T20" fmla="*/ 696 w 1269"/>
                <a:gd name="T21" fmla="*/ 104 h 459"/>
                <a:gd name="T22" fmla="*/ 705 w 1269"/>
                <a:gd name="T23" fmla="*/ 109 h 459"/>
                <a:gd name="T24" fmla="*/ 920 w 1269"/>
                <a:gd name="T25" fmla="*/ 153 h 459"/>
                <a:gd name="T26" fmla="*/ 1075 w 1269"/>
                <a:gd name="T27" fmla="*/ 184 h 459"/>
                <a:gd name="T28" fmla="*/ 1151 w 1269"/>
                <a:gd name="T29" fmla="*/ 176 h 459"/>
                <a:gd name="T30" fmla="*/ 1250 w 1269"/>
                <a:gd name="T31" fmla="*/ 132 h 459"/>
                <a:gd name="T32" fmla="*/ 1269 w 1269"/>
                <a:gd name="T33" fmla="*/ 129 h 459"/>
                <a:gd name="T34" fmla="*/ 1266 w 1269"/>
                <a:gd name="T35" fmla="*/ 145 h 459"/>
                <a:gd name="T36" fmla="*/ 1256 w 1269"/>
                <a:gd name="T37" fmla="*/ 165 h 459"/>
                <a:gd name="T38" fmla="*/ 1216 w 1269"/>
                <a:gd name="T39" fmla="*/ 281 h 459"/>
                <a:gd name="T40" fmla="*/ 1223 w 1269"/>
                <a:gd name="T41" fmla="*/ 380 h 459"/>
                <a:gd name="T42" fmla="*/ 1227 w 1269"/>
                <a:gd name="T43" fmla="*/ 413 h 459"/>
                <a:gd name="T44" fmla="*/ 1215 w 1269"/>
                <a:gd name="T45" fmla="*/ 425 h 459"/>
                <a:gd name="T46" fmla="*/ 1191 w 1269"/>
                <a:gd name="T47" fmla="*/ 417 h 459"/>
                <a:gd name="T48" fmla="*/ 1139 w 1269"/>
                <a:gd name="T49" fmla="*/ 376 h 459"/>
                <a:gd name="T50" fmla="*/ 1097 w 1269"/>
                <a:gd name="T51" fmla="*/ 339 h 459"/>
                <a:gd name="T52" fmla="*/ 1020 w 1269"/>
                <a:gd name="T53" fmla="*/ 322 h 459"/>
                <a:gd name="T54" fmla="*/ 953 w 1269"/>
                <a:gd name="T55" fmla="*/ 339 h 459"/>
                <a:gd name="T56" fmla="*/ 942 w 1269"/>
                <a:gd name="T57" fmla="*/ 349 h 459"/>
                <a:gd name="T58" fmla="*/ 929 w 1269"/>
                <a:gd name="T59" fmla="*/ 378 h 459"/>
                <a:gd name="T60" fmla="*/ 915 w 1269"/>
                <a:gd name="T61" fmla="*/ 384 h 459"/>
                <a:gd name="T62" fmla="*/ 865 w 1269"/>
                <a:gd name="T63" fmla="*/ 357 h 459"/>
                <a:gd name="T64" fmla="*/ 843 w 1269"/>
                <a:gd name="T65" fmla="*/ 353 h 459"/>
                <a:gd name="T66" fmla="*/ 784 w 1269"/>
                <a:gd name="T67" fmla="*/ 359 h 459"/>
                <a:gd name="T68" fmla="*/ 728 w 1269"/>
                <a:gd name="T69" fmla="*/ 366 h 459"/>
                <a:gd name="T70" fmla="*/ 736 w 1269"/>
                <a:gd name="T71" fmla="*/ 386 h 459"/>
                <a:gd name="T72" fmla="*/ 735 w 1269"/>
                <a:gd name="T73" fmla="*/ 410 h 459"/>
                <a:gd name="T74" fmla="*/ 710 w 1269"/>
                <a:gd name="T75" fmla="*/ 412 h 459"/>
                <a:gd name="T76" fmla="*/ 706 w 1269"/>
                <a:gd name="T77" fmla="*/ 410 h 459"/>
                <a:gd name="T78" fmla="*/ 661 w 1269"/>
                <a:gd name="T79" fmla="*/ 382 h 459"/>
                <a:gd name="T80" fmla="*/ 631 w 1269"/>
                <a:gd name="T81" fmla="*/ 373 h 459"/>
                <a:gd name="T82" fmla="*/ 451 w 1269"/>
                <a:gd name="T83" fmla="*/ 385 h 459"/>
                <a:gd name="T84" fmla="*/ 399 w 1269"/>
                <a:gd name="T85" fmla="*/ 389 h 459"/>
                <a:gd name="T86" fmla="*/ 361 w 1269"/>
                <a:gd name="T87" fmla="*/ 451 h 459"/>
                <a:gd name="T88" fmla="*/ 335 w 1269"/>
                <a:gd name="T89" fmla="*/ 443 h 459"/>
                <a:gd name="T90" fmla="*/ 307 w 1269"/>
                <a:gd name="T91" fmla="*/ 386 h 459"/>
                <a:gd name="T92" fmla="*/ 296 w 1269"/>
                <a:gd name="T93" fmla="*/ 378 h 459"/>
                <a:gd name="T94" fmla="*/ 209 w 1269"/>
                <a:gd name="T95" fmla="*/ 366 h 459"/>
                <a:gd name="T96" fmla="*/ 8 w 1269"/>
                <a:gd name="T97" fmla="*/ 289 h 459"/>
                <a:gd name="T98" fmla="*/ 6 w 1269"/>
                <a:gd name="T99" fmla="*/ 288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69" h="459">
                  <a:moveTo>
                    <a:pt x="6" y="288"/>
                  </a:moveTo>
                  <a:cubicBezTo>
                    <a:pt x="4" y="284"/>
                    <a:pt x="2" y="281"/>
                    <a:pt x="0" y="277"/>
                  </a:cubicBezTo>
                  <a:cubicBezTo>
                    <a:pt x="1" y="262"/>
                    <a:pt x="6" y="250"/>
                    <a:pt x="17" y="239"/>
                  </a:cubicBezTo>
                  <a:cubicBezTo>
                    <a:pt x="45" y="210"/>
                    <a:pt x="78" y="188"/>
                    <a:pt x="114" y="171"/>
                  </a:cubicBezTo>
                  <a:cubicBezTo>
                    <a:pt x="170" y="144"/>
                    <a:pt x="230" y="124"/>
                    <a:pt x="292" y="113"/>
                  </a:cubicBezTo>
                  <a:cubicBezTo>
                    <a:pt x="354" y="102"/>
                    <a:pt x="416" y="92"/>
                    <a:pt x="479" y="94"/>
                  </a:cubicBezTo>
                  <a:cubicBezTo>
                    <a:pt x="508" y="95"/>
                    <a:pt x="530" y="86"/>
                    <a:pt x="552" y="69"/>
                  </a:cubicBezTo>
                  <a:cubicBezTo>
                    <a:pt x="582" y="45"/>
                    <a:pt x="615" y="25"/>
                    <a:pt x="648" y="5"/>
                  </a:cubicBezTo>
                  <a:cubicBezTo>
                    <a:pt x="653" y="2"/>
                    <a:pt x="663" y="0"/>
                    <a:pt x="667" y="3"/>
                  </a:cubicBezTo>
                  <a:cubicBezTo>
                    <a:pt x="672" y="7"/>
                    <a:pt x="673" y="16"/>
                    <a:pt x="673" y="23"/>
                  </a:cubicBezTo>
                  <a:cubicBezTo>
                    <a:pt x="670" y="53"/>
                    <a:pt x="679" y="80"/>
                    <a:pt x="696" y="104"/>
                  </a:cubicBezTo>
                  <a:cubicBezTo>
                    <a:pt x="698" y="107"/>
                    <a:pt x="701" y="108"/>
                    <a:pt x="705" y="109"/>
                  </a:cubicBezTo>
                  <a:cubicBezTo>
                    <a:pt x="776" y="124"/>
                    <a:pt x="848" y="139"/>
                    <a:pt x="920" y="153"/>
                  </a:cubicBezTo>
                  <a:cubicBezTo>
                    <a:pt x="971" y="163"/>
                    <a:pt x="1023" y="172"/>
                    <a:pt x="1075" y="184"/>
                  </a:cubicBezTo>
                  <a:cubicBezTo>
                    <a:pt x="1102" y="191"/>
                    <a:pt x="1126" y="188"/>
                    <a:pt x="1151" y="176"/>
                  </a:cubicBezTo>
                  <a:cubicBezTo>
                    <a:pt x="1183" y="160"/>
                    <a:pt x="1217" y="146"/>
                    <a:pt x="1250" y="132"/>
                  </a:cubicBezTo>
                  <a:cubicBezTo>
                    <a:pt x="1255" y="130"/>
                    <a:pt x="1261" y="130"/>
                    <a:pt x="1269" y="129"/>
                  </a:cubicBezTo>
                  <a:cubicBezTo>
                    <a:pt x="1268" y="136"/>
                    <a:pt x="1268" y="141"/>
                    <a:pt x="1266" y="145"/>
                  </a:cubicBezTo>
                  <a:cubicBezTo>
                    <a:pt x="1263" y="152"/>
                    <a:pt x="1260" y="158"/>
                    <a:pt x="1256" y="165"/>
                  </a:cubicBezTo>
                  <a:cubicBezTo>
                    <a:pt x="1236" y="201"/>
                    <a:pt x="1220" y="239"/>
                    <a:pt x="1216" y="281"/>
                  </a:cubicBezTo>
                  <a:cubicBezTo>
                    <a:pt x="1213" y="314"/>
                    <a:pt x="1214" y="347"/>
                    <a:pt x="1223" y="380"/>
                  </a:cubicBezTo>
                  <a:cubicBezTo>
                    <a:pt x="1226" y="390"/>
                    <a:pt x="1226" y="402"/>
                    <a:pt x="1227" y="413"/>
                  </a:cubicBezTo>
                  <a:cubicBezTo>
                    <a:pt x="1228" y="422"/>
                    <a:pt x="1222" y="426"/>
                    <a:pt x="1215" y="425"/>
                  </a:cubicBezTo>
                  <a:cubicBezTo>
                    <a:pt x="1207" y="424"/>
                    <a:pt x="1197" y="422"/>
                    <a:pt x="1191" y="417"/>
                  </a:cubicBezTo>
                  <a:cubicBezTo>
                    <a:pt x="1173" y="404"/>
                    <a:pt x="1156" y="390"/>
                    <a:pt x="1139" y="376"/>
                  </a:cubicBezTo>
                  <a:cubicBezTo>
                    <a:pt x="1124" y="364"/>
                    <a:pt x="1109" y="352"/>
                    <a:pt x="1097" y="339"/>
                  </a:cubicBezTo>
                  <a:cubicBezTo>
                    <a:pt x="1075" y="315"/>
                    <a:pt x="1047" y="318"/>
                    <a:pt x="1020" y="322"/>
                  </a:cubicBezTo>
                  <a:cubicBezTo>
                    <a:pt x="998" y="326"/>
                    <a:pt x="975" y="333"/>
                    <a:pt x="953" y="339"/>
                  </a:cubicBezTo>
                  <a:cubicBezTo>
                    <a:pt x="949" y="341"/>
                    <a:pt x="944" y="345"/>
                    <a:pt x="942" y="349"/>
                  </a:cubicBezTo>
                  <a:cubicBezTo>
                    <a:pt x="937" y="358"/>
                    <a:pt x="933" y="368"/>
                    <a:pt x="929" y="378"/>
                  </a:cubicBezTo>
                  <a:cubicBezTo>
                    <a:pt x="926" y="386"/>
                    <a:pt x="922" y="388"/>
                    <a:pt x="915" y="384"/>
                  </a:cubicBezTo>
                  <a:cubicBezTo>
                    <a:pt x="898" y="374"/>
                    <a:pt x="882" y="365"/>
                    <a:pt x="865" y="357"/>
                  </a:cubicBezTo>
                  <a:cubicBezTo>
                    <a:pt x="859" y="354"/>
                    <a:pt x="851" y="353"/>
                    <a:pt x="843" y="353"/>
                  </a:cubicBezTo>
                  <a:cubicBezTo>
                    <a:pt x="824" y="355"/>
                    <a:pt x="804" y="357"/>
                    <a:pt x="784" y="359"/>
                  </a:cubicBezTo>
                  <a:cubicBezTo>
                    <a:pt x="766" y="362"/>
                    <a:pt x="747" y="364"/>
                    <a:pt x="728" y="366"/>
                  </a:cubicBezTo>
                  <a:cubicBezTo>
                    <a:pt x="731" y="374"/>
                    <a:pt x="735" y="380"/>
                    <a:pt x="736" y="386"/>
                  </a:cubicBezTo>
                  <a:cubicBezTo>
                    <a:pt x="737" y="394"/>
                    <a:pt x="739" y="406"/>
                    <a:pt x="735" y="410"/>
                  </a:cubicBezTo>
                  <a:cubicBezTo>
                    <a:pt x="730" y="414"/>
                    <a:pt x="719" y="412"/>
                    <a:pt x="710" y="412"/>
                  </a:cubicBezTo>
                  <a:cubicBezTo>
                    <a:pt x="709" y="412"/>
                    <a:pt x="707" y="411"/>
                    <a:pt x="706" y="410"/>
                  </a:cubicBezTo>
                  <a:cubicBezTo>
                    <a:pt x="691" y="401"/>
                    <a:pt x="675" y="393"/>
                    <a:pt x="661" y="382"/>
                  </a:cubicBezTo>
                  <a:cubicBezTo>
                    <a:pt x="651" y="375"/>
                    <a:pt x="643" y="372"/>
                    <a:pt x="631" y="373"/>
                  </a:cubicBezTo>
                  <a:cubicBezTo>
                    <a:pt x="571" y="377"/>
                    <a:pt x="511" y="381"/>
                    <a:pt x="451" y="385"/>
                  </a:cubicBezTo>
                  <a:cubicBezTo>
                    <a:pt x="433" y="386"/>
                    <a:pt x="415" y="388"/>
                    <a:pt x="399" y="389"/>
                  </a:cubicBezTo>
                  <a:cubicBezTo>
                    <a:pt x="395" y="417"/>
                    <a:pt x="380" y="435"/>
                    <a:pt x="361" y="451"/>
                  </a:cubicBezTo>
                  <a:cubicBezTo>
                    <a:pt x="350" y="459"/>
                    <a:pt x="341" y="455"/>
                    <a:pt x="335" y="443"/>
                  </a:cubicBezTo>
                  <a:cubicBezTo>
                    <a:pt x="326" y="424"/>
                    <a:pt x="317" y="405"/>
                    <a:pt x="307" y="386"/>
                  </a:cubicBezTo>
                  <a:cubicBezTo>
                    <a:pt x="305" y="383"/>
                    <a:pt x="300" y="379"/>
                    <a:pt x="296" y="378"/>
                  </a:cubicBezTo>
                  <a:cubicBezTo>
                    <a:pt x="267" y="374"/>
                    <a:pt x="238" y="370"/>
                    <a:pt x="209" y="366"/>
                  </a:cubicBezTo>
                  <a:cubicBezTo>
                    <a:pt x="136" y="355"/>
                    <a:pt x="68" y="334"/>
                    <a:pt x="8" y="289"/>
                  </a:cubicBezTo>
                  <a:cubicBezTo>
                    <a:pt x="7" y="288"/>
                    <a:pt x="7" y="288"/>
                    <a:pt x="6" y="2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51225" tIns="75612" rIns="151225" bIns="75612" numCol="1" anchor="t" anchorCtr="0" compatLnSpc="1">
              <a:prstTxWarp prst="textNoShape">
                <a:avLst/>
              </a:prstTxWarp>
            </a:bodyPr>
            <a:lstStyle/>
            <a:p>
              <a:pPr defTabSz="1511222"/>
              <a:endParaRPr lang="id-ID" sz="2933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72"/>
            <p:cNvSpPr>
              <a:spLocks/>
            </p:cNvSpPr>
            <p:nvPr/>
          </p:nvSpPr>
          <p:spPr bwMode="auto">
            <a:xfrm rot="20630762" flipH="1">
              <a:off x="3184484" y="3770042"/>
              <a:ext cx="2053750" cy="742342"/>
            </a:xfrm>
            <a:custGeom>
              <a:avLst/>
              <a:gdLst>
                <a:gd name="T0" fmla="*/ 6 w 1269"/>
                <a:gd name="T1" fmla="*/ 288 h 459"/>
                <a:gd name="T2" fmla="*/ 0 w 1269"/>
                <a:gd name="T3" fmla="*/ 277 h 459"/>
                <a:gd name="T4" fmla="*/ 17 w 1269"/>
                <a:gd name="T5" fmla="*/ 239 h 459"/>
                <a:gd name="T6" fmla="*/ 114 w 1269"/>
                <a:gd name="T7" fmla="*/ 171 h 459"/>
                <a:gd name="T8" fmla="*/ 292 w 1269"/>
                <a:gd name="T9" fmla="*/ 113 h 459"/>
                <a:gd name="T10" fmla="*/ 479 w 1269"/>
                <a:gd name="T11" fmla="*/ 94 h 459"/>
                <a:gd name="T12" fmla="*/ 552 w 1269"/>
                <a:gd name="T13" fmla="*/ 69 h 459"/>
                <a:gd name="T14" fmla="*/ 648 w 1269"/>
                <a:gd name="T15" fmla="*/ 5 h 459"/>
                <a:gd name="T16" fmla="*/ 667 w 1269"/>
                <a:gd name="T17" fmla="*/ 3 h 459"/>
                <a:gd name="T18" fmla="*/ 673 w 1269"/>
                <a:gd name="T19" fmla="*/ 23 h 459"/>
                <a:gd name="T20" fmla="*/ 696 w 1269"/>
                <a:gd name="T21" fmla="*/ 104 h 459"/>
                <a:gd name="T22" fmla="*/ 705 w 1269"/>
                <a:gd name="T23" fmla="*/ 109 h 459"/>
                <a:gd name="T24" fmla="*/ 920 w 1269"/>
                <a:gd name="T25" fmla="*/ 153 h 459"/>
                <a:gd name="T26" fmla="*/ 1075 w 1269"/>
                <a:gd name="T27" fmla="*/ 184 h 459"/>
                <a:gd name="T28" fmla="*/ 1151 w 1269"/>
                <a:gd name="T29" fmla="*/ 176 h 459"/>
                <a:gd name="T30" fmla="*/ 1250 w 1269"/>
                <a:gd name="T31" fmla="*/ 132 h 459"/>
                <a:gd name="T32" fmla="*/ 1269 w 1269"/>
                <a:gd name="T33" fmla="*/ 129 h 459"/>
                <a:gd name="T34" fmla="*/ 1266 w 1269"/>
                <a:gd name="T35" fmla="*/ 145 h 459"/>
                <a:gd name="T36" fmla="*/ 1256 w 1269"/>
                <a:gd name="T37" fmla="*/ 165 h 459"/>
                <a:gd name="T38" fmla="*/ 1216 w 1269"/>
                <a:gd name="T39" fmla="*/ 281 h 459"/>
                <a:gd name="T40" fmla="*/ 1223 w 1269"/>
                <a:gd name="T41" fmla="*/ 380 h 459"/>
                <a:gd name="T42" fmla="*/ 1227 w 1269"/>
                <a:gd name="T43" fmla="*/ 413 h 459"/>
                <a:gd name="T44" fmla="*/ 1215 w 1269"/>
                <a:gd name="T45" fmla="*/ 425 h 459"/>
                <a:gd name="T46" fmla="*/ 1191 w 1269"/>
                <a:gd name="T47" fmla="*/ 417 h 459"/>
                <a:gd name="T48" fmla="*/ 1139 w 1269"/>
                <a:gd name="T49" fmla="*/ 376 h 459"/>
                <a:gd name="T50" fmla="*/ 1097 w 1269"/>
                <a:gd name="T51" fmla="*/ 339 h 459"/>
                <a:gd name="T52" fmla="*/ 1020 w 1269"/>
                <a:gd name="T53" fmla="*/ 322 h 459"/>
                <a:gd name="T54" fmla="*/ 953 w 1269"/>
                <a:gd name="T55" fmla="*/ 339 h 459"/>
                <a:gd name="T56" fmla="*/ 942 w 1269"/>
                <a:gd name="T57" fmla="*/ 349 h 459"/>
                <a:gd name="T58" fmla="*/ 929 w 1269"/>
                <a:gd name="T59" fmla="*/ 378 h 459"/>
                <a:gd name="T60" fmla="*/ 915 w 1269"/>
                <a:gd name="T61" fmla="*/ 384 h 459"/>
                <a:gd name="T62" fmla="*/ 865 w 1269"/>
                <a:gd name="T63" fmla="*/ 357 h 459"/>
                <a:gd name="T64" fmla="*/ 843 w 1269"/>
                <a:gd name="T65" fmla="*/ 353 h 459"/>
                <a:gd name="T66" fmla="*/ 784 w 1269"/>
                <a:gd name="T67" fmla="*/ 359 h 459"/>
                <a:gd name="T68" fmla="*/ 728 w 1269"/>
                <a:gd name="T69" fmla="*/ 366 h 459"/>
                <a:gd name="T70" fmla="*/ 736 w 1269"/>
                <a:gd name="T71" fmla="*/ 386 h 459"/>
                <a:gd name="T72" fmla="*/ 735 w 1269"/>
                <a:gd name="T73" fmla="*/ 410 h 459"/>
                <a:gd name="T74" fmla="*/ 710 w 1269"/>
                <a:gd name="T75" fmla="*/ 412 h 459"/>
                <a:gd name="T76" fmla="*/ 706 w 1269"/>
                <a:gd name="T77" fmla="*/ 410 h 459"/>
                <a:gd name="T78" fmla="*/ 661 w 1269"/>
                <a:gd name="T79" fmla="*/ 382 h 459"/>
                <a:gd name="T80" fmla="*/ 631 w 1269"/>
                <a:gd name="T81" fmla="*/ 373 h 459"/>
                <a:gd name="T82" fmla="*/ 451 w 1269"/>
                <a:gd name="T83" fmla="*/ 385 h 459"/>
                <a:gd name="T84" fmla="*/ 399 w 1269"/>
                <a:gd name="T85" fmla="*/ 389 h 459"/>
                <a:gd name="T86" fmla="*/ 361 w 1269"/>
                <a:gd name="T87" fmla="*/ 451 h 459"/>
                <a:gd name="T88" fmla="*/ 335 w 1269"/>
                <a:gd name="T89" fmla="*/ 443 h 459"/>
                <a:gd name="T90" fmla="*/ 307 w 1269"/>
                <a:gd name="T91" fmla="*/ 386 h 459"/>
                <a:gd name="T92" fmla="*/ 296 w 1269"/>
                <a:gd name="T93" fmla="*/ 378 h 459"/>
                <a:gd name="T94" fmla="*/ 209 w 1269"/>
                <a:gd name="T95" fmla="*/ 366 h 459"/>
                <a:gd name="T96" fmla="*/ 8 w 1269"/>
                <a:gd name="T97" fmla="*/ 289 h 459"/>
                <a:gd name="T98" fmla="*/ 6 w 1269"/>
                <a:gd name="T99" fmla="*/ 288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69" h="459">
                  <a:moveTo>
                    <a:pt x="6" y="288"/>
                  </a:moveTo>
                  <a:cubicBezTo>
                    <a:pt x="4" y="284"/>
                    <a:pt x="2" y="281"/>
                    <a:pt x="0" y="277"/>
                  </a:cubicBezTo>
                  <a:cubicBezTo>
                    <a:pt x="1" y="262"/>
                    <a:pt x="6" y="250"/>
                    <a:pt x="17" y="239"/>
                  </a:cubicBezTo>
                  <a:cubicBezTo>
                    <a:pt x="45" y="210"/>
                    <a:pt x="78" y="188"/>
                    <a:pt x="114" y="171"/>
                  </a:cubicBezTo>
                  <a:cubicBezTo>
                    <a:pt x="170" y="144"/>
                    <a:pt x="230" y="124"/>
                    <a:pt x="292" y="113"/>
                  </a:cubicBezTo>
                  <a:cubicBezTo>
                    <a:pt x="354" y="102"/>
                    <a:pt x="416" y="92"/>
                    <a:pt x="479" y="94"/>
                  </a:cubicBezTo>
                  <a:cubicBezTo>
                    <a:pt x="508" y="95"/>
                    <a:pt x="530" y="86"/>
                    <a:pt x="552" y="69"/>
                  </a:cubicBezTo>
                  <a:cubicBezTo>
                    <a:pt x="582" y="45"/>
                    <a:pt x="615" y="25"/>
                    <a:pt x="648" y="5"/>
                  </a:cubicBezTo>
                  <a:cubicBezTo>
                    <a:pt x="653" y="2"/>
                    <a:pt x="663" y="0"/>
                    <a:pt x="667" y="3"/>
                  </a:cubicBezTo>
                  <a:cubicBezTo>
                    <a:pt x="672" y="7"/>
                    <a:pt x="673" y="16"/>
                    <a:pt x="673" y="23"/>
                  </a:cubicBezTo>
                  <a:cubicBezTo>
                    <a:pt x="670" y="53"/>
                    <a:pt x="679" y="80"/>
                    <a:pt x="696" y="104"/>
                  </a:cubicBezTo>
                  <a:cubicBezTo>
                    <a:pt x="698" y="107"/>
                    <a:pt x="701" y="108"/>
                    <a:pt x="705" y="109"/>
                  </a:cubicBezTo>
                  <a:cubicBezTo>
                    <a:pt x="776" y="124"/>
                    <a:pt x="848" y="139"/>
                    <a:pt x="920" y="153"/>
                  </a:cubicBezTo>
                  <a:cubicBezTo>
                    <a:pt x="971" y="163"/>
                    <a:pt x="1023" y="172"/>
                    <a:pt x="1075" y="184"/>
                  </a:cubicBezTo>
                  <a:cubicBezTo>
                    <a:pt x="1102" y="191"/>
                    <a:pt x="1126" y="188"/>
                    <a:pt x="1151" y="176"/>
                  </a:cubicBezTo>
                  <a:cubicBezTo>
                    <a:pt x="1183" y="160"/>
                    <a:pt x="1217" y="146"/>
                    <a:pt x="1250" y="132"/>
                  </a:cubicBezTo>
                  <a:cubicBezTo>
                    <a:pt x="1255" y="130"/>
                    <a:pt x="1261" y="130"/>
                    <a:pt x="1269" y="129"/>
                  </a:cubicBezTo>
                  <a:cubicBezTo>
                    <a:pt x="1268" y="136"/>
                    <a:pt x="1268" y="141"/>
                    <a:pt x="1266" y="145"/>
                  </a:cubicBezTo>
                  <a:cubicBezTo>
                    <a:pt x="1263" y="152"/>
                    <a:pt x="1260" y="158"/>
                    <a:pt x="1256" y="165"/>
                  </a:cubicBezTo>
                  <a:cubicBezTo>
                    <a:pt x="1236" y="201"/>
                    <a:pt x="1220" y="239"/>
                    <a:pt x="1216" y="281"/>
                  </a:cubicBezTo>
                  <a:cubicBezTo>
                    <a:pt x="1213" y="314"/>
                    <a:pt x="1214" y="347"/>
                    <a:pt x="1223" y="380"/>
                  </a:cubicBezTo>
                  <a:cubicBezTo>
                    <a:pt x="1226" y="390"/>
                    <a:pt x="1226" y="402"/>
                    <a:pt x="1227" y="413"/>
                  </a:cubicBezTo>
                  <a:cubicBezTo>
                    <a:pt x="1228" y="422"/>
                    <a:pt x="1222" y="426"/>
                    <a:pt x="1215" y="425"/>
                  </a:cubicBezTo>
                  <a:cubicBezTo>
                    <a:pt x="1207" y="424"/>
                    <a:pt x="1197" y="422"/>
                    <a:pt x="1191" y="417"/>
                  </a:cubicBezTo>
                  <a:cubicBezTo>
                    <a:pt x="1173" y="404"/>
                    <a:pt x="1156" y="390"/>
                    <a:pt x="1139" y="376"/>
                  </a:cubicBezTo>
                  <a:cubicBezTo>
                    <a:pt x="1124" y="364"/>
                    <a:pt x="1109" y="352"/>
                    <a:pt x="1097" y="339"/>
                  </a:cubicBezTo>
                  <a:cubicBezTo>
                    <a:pt x="1075" y="315"/>
                    <a:pt x="1047" y="318"/>
                    <a:pt x="1020" y="322"/>
                  </a:cubicBezTo>
                  <a:cubicBezTo>
                    <a:pt x="998" y="326"/>
                    <a:pt x="975" y="333"/>
                    <a:pt x="953" y="339"/>
                  </a:cubicBezTo>
                  <a:cubicBezTo>
                    <a:pt x="949" y="341"/>
                    <a:pt x="944" y="345"/>
                    <a:pt x="942" y="349"/>
                  </a:cubicBezTo>
                  <a:cubicBezTo>
                    <a:pt x="937" y="358"/>
                    <a:pt x="933" y="368"/>
                    <a:pt x="929" y="378"/>
                  </a:cubicBezTo>
                  <a:cubicBezTo>
                    <a:pt x="926" y="386"/>
                    <a:pt x="922" y="388"/>
                    <a:pt x="915" y="384"/>
                  </a:cubicBezTo>
                  <a:cubicBezTo>
                    <a:pt x="898" y="374"/>
                    <a:pt x="882" y="365"/>
                    <a:pt x="865" y="357"/>
                  </a:cubicBezTo>
                  <a:cubicBezTo>
                    <a:pt x="859" y="354"/>
                    <a:pt x="851" y="353"/>
                    <a:pt x="843" y="353"/>
                  </a:cubicBezTo>
                  <a:cubicBezTo>
                    <a:pt x="824" y="355"/>
                    <a:pt x="804" y="357"/>
                    <a:pt x="784" y="359"/>
                  </a:cubicBezTo>
                  <a:cubicBezTo>
                    <a:pt x="766" y="362"/>
                    <a:pt x="747" y="364"/>
                    <a:pt x="728" y="366"/>
                  </a:cubicBezTo>
                  <a:cubicBezTo>
                    <a:pt x="731" y="374"/>
                    <a:pt x="735" y="380"/>
                    <a:pt x="736" y="386"/>
                  </a:cubicBezTo>
                  <a:cubicBezTo>
                    <a:pt x="737" y="394"/>
                    <a:pt x="739" y="406"/>
                    <a:pt x="735" y="410"/>
                  </a:cubicBezTo>
                  <a:cubicBezTo>
                    <a:pt x="730" y="414"/>
                    <a:pt x="719" y="412"/>
                    <a:pt x="710" y="412"/>
                  </a:cubicBezTo>
                  <a:cubicBezTo>
                    <a:pt x="709" y="412"/>
                    <a:pt x="707" y="411"/>
                    <a:pt x="706" y="410"/>
                  </a:cubicBezTo>
                  <a:cubicBezTo>
                    <a:pt x="691" y="401"/>
                    <a:pt x="675" y="393"/>
                    <a:pt x="661" y="382"/>
                  </a:cubicBezTo>
                  <a:cubicBezTo>
                    <a:pt x="651" y="375"/>
                    <a:pt x="643" y="372"/>
                    <a:pt x="631" y="373"/>
                  </a:cubicBezTo>
                  <a:cubicBezTo>
                    <a:pt x="571" y="377"/>
                    <a:pt x="511" y="381"/>
                    <a:pt x="451" y="385"/>
                  </a:cubicBezTo>
                  <a:cubicBezTo>
                    <a:pt x="433" y="386"/>
                    <a:pt x="415" y="388"/>
                    <a:pt x="399" y="389"/>
                  </a:cubicBezTo>
                  <a:cubicBezTo>
                    <a:pt x="395" y="417"/>
                    <a:pt x="380" y="435"/>
                    <a:pt x="361" y="451"/>
                  </a:cubicBezTo>
                  <a:cubicBezTo>
                    <a:pt x="350" y="459"/>
                    <a:pt x="341" y="455"/>
                    <a:pt x="335" y="443"/>
                  </a:cubicBezTo>
                  <a:cubicBezTo>
                    <a:pt x="326" y="424"/>
                    <a:pt x="317" y="405"/>
                    <a:pt x="307" y="386"/>
                  </a:cubicBezTo>
                  <a:cubicBezTo>
                    <a:pt x="305" y="383"/>
                    <a:pt x="300" y="379"/>
                    <a:pt x="296" y="378"/>
                  </a:cubicBezTo>
                  <a:cubicBezTo>
                    <a:pt x="267" y="374"/>
                    <a:pt x="238" y="370"/>
                    <a:pt x="209" y="366"/>
                  </a:cubicBezTo>
                  <a:cubicBezTo>
                    <a:pt x="136" y="355"/>
                    <a:pt x="68" y="334"/>
                    <a:pt x="8" y="289"/>
                  </a:cubicBezTo>
                  <a:cubicBezTo>
                    <a:pt x="7" y="288"/>
                    <a:pt x="7" y="288"/>
                    <a:pt x="6" y="2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51225" tIns="75612" rIns="151225" bIns="75612" numCol="1" anchor="t" anchorCtr="0" compatLnSpc="1">
              <a:prstTxWarp prst="textNoShape">
                <a:avLst/>
              </a:prstTxWarp>
            </a:bodyPr>
            <a:lstStyle/>
            <a:p>
              <a:pPr defTabSz="1511222"/>
              <a:endParaRPr lang="id-ID" sz="2933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72"/>
            <p:cNvSpPr>
              <a:spLocks/>
            </p:cNvSpPr>
            <p:nvPr/>
          </p:nvSpPr>
          <p:spPr bwMode="auto">
            <a:xfrm rot="20630762" flipH="1">
              <a:off x="3184485" y="4647992"/>
              <a:ext cx="2053750" cy="742342"/>
            </a:xfrm>
            <a:custGeom>
              <a:avLst/>
              <a:gdLst>
                <a:gd name="T0" fmla="*/ 6 w 1269"/>
                <a:gd name="T1" fmla="*/ 288 h 459"/>
                <a:gd name="T2" fmla="*/ 0 w 1269"/>
                <a:gd name="T3" fmla="*/ 277 h 459"/>
                <a:gd name="T4" fmla="*/ 17 w 1269"/>
                <a:gd name="T5" fmla="*/ 239 h 459"/>
                <a:gd name="T6" fmla="*/ 114 w 1269"/>
                <a:gd name="T7" fmla="*/ 171 h 459"/>
                <a:gd name="T8" fmla="*/ 292 w 1269"/>
                <a:gd name="T9" fmla="*/ 113 h 459"/>
                <a:gd name="T10" fmla="*/ 479 w 1269"/>
                <a:gd name="T11" fmla="*/ 94 h 459"/>
                <a:gd name="T12" fmla="*/ 552 w 1269"/>
                <a:gd name="T13" fmla="*/ 69 h 459"/>
                <a:gd name="T14" fmla="*/ 648 w 1269"/>
                <a:gd name="T15" fmla="*/ 5 h 459"/>
                <a:gd name="T16" fmla="*/ 667 w 1269"/>
                <a:gd name="T17" fmla="*/ 3 h 459"/>
                <a:gd name="T18" fmla="*/ 673 w 1269"/>
                <a:gd name="T19" fmla="*/ 23 h 459"/>
                <a:gd name="T20" fmla="*/ 696 w 1269"/>
                <a:gd name="T21" fmla="*/ 104 h 459"/>
                <a:gd name="T22" fmla="*/ 705 w 1269"/>
                <a:gd name="T23" fmla="*/ 109 h 459"/>
                <a:gd name="T24" fmla="*/ 920 w 1269"/>
                <a:gd name="T25" fmla="*/ 153 h 459"/>
                <a:gd name="T26" fmla="*/ 1075 w 1269"/>
                <a:gd name="T27" fmla="*/ 184 h 459"/>
                <a:gd name="T28" fmla="*/ 1151 w 1269"/>
                <a:gd name="T29" fmla="*/ 176 h 459"/>
                <a:gd name="T30" fmla="*/ 1250 w 1269"/>
                <a:gd name="T31" fmla="*/ 132 h 459"/>
                <a:gd name="T32" fmla="*/ 1269 w 1269"/>
                <a:gd name="T33" fmla="*/ 129 h 459"/>
                <a:gd name="T34" fmla="*/ 1266 w 1269"/>
                <a:gd name="T35" fmla="*/ 145 h 459"/>
                <a:gd name="T36" fmla="*/ 1256 w 1269"/>
                <a:gd name="T37" fmla="*/ 165 h 459"/>
                <a:gd name="T38" fmla="*/ 1216 w 1269"/>
                <a:gd name="T39" fmla="*/ 281 h 459"/>
                <a:gd name="T40" fmla="*/ 1223 w 1269"/>
                <a:gd name="T41" fmla="*/ 380 h 459"/>
                <a:gd name="T42" fmla="*/ 1227 w 1269"/>
                <a:gd name="T43" fmla="*/ 413 h 459"/>
                <a:gd name="T44" fmla="*/ 1215 w 1269"/>
                <a:gd name="T45" fmla="*/ 425 h 459"/>
                <a:gd name="T46" fmla="*/ 1191 w 1269"/>
                <a:gd name="T47" fmla="*/ 417 h 459"/>
                <a:gd name="T48" fmla="*/ 1139 w 1269"/>
                <a:gd name="T49" fmla="*/ 376 h 459"/>
                <a:gd name="T50" fmla="*/ 1097 w 1269"/>
                <a:gd name="T51" fmla="*/ 339 h 459"/>
                <a:gd name="T52" fmla="*/ 1020 w 1269"/>
                <a:gd name="T53" fmla="*/ 322 h 459"/>
                <a:gd name="T54" fmla="*/ 953 w 1269"/>
                <a:gd name="T55" fmla="*/ 339 h 459"/>
                <a:gd name="T56" fmla="*/ 942 w 1269"/>
                <a:gd name="T57" fmla="*/ 349 h 459"/>
                <a:gd name="T58" fmla="*/ 929 w 1269"/>
                <a:gd name="T59" fmla="*/ 378 h 459"/>
                <a:gd name="T60" fmla="*/ 915 w 1269"/>
                <a:gd name="T61" fmla="*/ 384 h 459"/>
                <a:gd name="T62" fmla="*/ 865 w 1269"/>
                <a:gd name="T63" fmla="*/ 357 h 459"/>
                <a:gd name="T64" fmla="*/ 843 w 1269"/>
                <a:gd name="T65" fmla="*/ 353 h 459"/>
                <a:gd name="T66" fmla="*/ 784 w 1269"/>
                <a:gd name="T67" fmla="*/ 359 h 459"/>
                <a:gd name="T68" fmla="*/ 728 w 1269"/>
                <a:gd name="T69" fmla="*/ 366 h 459"/>
                <a:gd name="T70" fmla="*/ 736 w 1269"/>
                <a:gd name="T71" fmla="*/ 386 h 459"/>
                <a:gd name="T72" fmla="*/ 735 w 1269"/>
                <a:gd name="T73" fmla="*/ 410 h 459"/>
                <a:gd name="T74" fmla="*/ 710 w 1269"/>
                <a:gd name="T75" fmla="*/ 412 h 459"/>
                <a:gd name="T76" fmla="*/ 706 w 1269"/>
                <a:gd name="T77" fmla="*/ 410 h 459"/>
                <a:gd name="T78" fmla="*/ 661 w 1269"/>
                <a:gd name="T79" fmla="*/ 382 h 459"/>
                <a:gd name="T80" fmla="*/ 631 w 1269"/>
                <a:gd name="T81" fmla="*/ 373 h 459"/>
                <a:gd name="T82" fmla="*/ 451 w 1269"/>
                <a:gd name="T83" fmla="*/ 385 h 459"/>
                <a:gd name="T84" fmla="*/ 399 w 1269"/>
                <a:gd name="T85" fmla="*/ 389 h 459"/>
                <a:gd name="T86" fmla="*/ 361 w 1269"/>
                <a:gd name="T87" fmla="*/ 451 h 459"/>
                <a:gd name="T88" fmla="*/ 335 w 1269"/>
                <a:gd name="T89" fmla="*/ 443 h 459"/>
                <a:gd name="T90" fmla="*/ 307 w 1269"/>
                <a:gd name="T91" fmla="*/ 386 h 459"/>
                <a:gd name="T92" fmla="*/ 296 w 1269"/>
                <a:gd name="T93" fmla="*/ 378 h 459"/>
                <a:gd name="T94" fmla="*/ 209 w 1269"/>
                <a:gd name="T95" fmla="*/ 366 h 459"/>
                <a:gd name="T96" fmla="*/ 8 w 1269"/>
                <a:gd name="T97" fmla="*/ 289 h 459"/>
                <a:gd name="T98" fmla="*/ 6 w 1269"/>
                <a:gd name="T99" fmla="*/ 288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69" h="459">
                  <a:moveTo>
                    <a:pt x="6" y="288"/>
                  </a:moveTo>
                  <a:cubicBezTo>
                    <a:pt x="4" y="284"/>
                    <a:pt x="2" y="281"/>
                    <a:pt x="0" y="277"/>
                  </a:cubicBezTo>
                  <a:cubicBezTo>
                    <a:pt x="1" y="262"/>
                    <a:pt x="6" y="250"/>
                    <a:pt x="17" y="239"/>
                  </a:cubicBezTo>
                  <a:cubicBezTo>
                    <a:pt x="45" y="210"/>
                    <a:pt x="78" y="188"/>
                    <a:pt x="114" y="171"/>
                  </a:cubicBezTo>
                  <a:cubicBezTo>
                    <a:pt x="170" y="144"/>
                    <a:pt x="230" y="124"/>
                    <a:pt x="292" y="113"/>
                  </a:cubicBezTo>
                  <a:cubicBezTo>
                    <a:pt x="354" y="102"/>
                    <a:pt x="416" y="92"/>
                    <a:pt x="479" y="94"/>
                  </a:cubicBezTo>
                  <a:cubicBezTo>
                    <a:pt x="508" y="95"/>
                    <a:pt x="530" y="86"/>
                    <a:pt x="552" y="69"/>
                  </a:cubicBezTo>
                  <a:cubicBezTo>
                    <a:pt x="582" y="45"/>
                    <a:pt x="615" y="25"/>
                    <a:pt x="648" y="5"/>
                  </a:cubicBezTo>
                  <a:cubicBezTo>
                    <a:pt x="653" y="2"/>
                    <a:pt x="663" y="0"/>
                    <a:pt x="667" y="3"/>
                  </a:cubicBezTo>
                  <a:cubicBezTo>
                    <a:pt x="672" y="7"/>
                    <a:pt x="673" y="16"/>
                    <a:pt x="673" y="23"/>
                  </a:cubicBezTo>
                  <a:cubicBezTo>
                    <a:pt x="670" y="53"/>
                    <a:pt x="679" y="80"/>
                    <a:pt x="696" y="104"/>
                  </a:cubicBezTo>
                  <a:cubicBezTo>
                    <a:pt x="698" y="107"/>
                    <a:pt x="701" y="108"/>
                    <a:pt x="705" y="109"/>
                  </a:cubicBezTo>
                  <a:cubicBezTo>
                    <a:pt x="776" y="124"/>
                    <a:pt x="848" y="139"/>
                    <a:pt x="920" y="153"/>
                  </a:cubicBezTo>
                  <a:cubicBezTo>
                    <a:pt x="971" y="163"/>
                    <a:pt x="1023" y="172"/>
                    <a:pt x="1075" y="184"/>
                  </a:cubicBezTo>
                  <a:cubicBezTo>
                    <a:pt x="1102" y="191"/>
                    <a:pt x="1126" y="188"/>
                    <a:pt x="1151" y="176"/>
                  </a:cubicBezTo>
                  <a:cubicBezTo>
                    <a:pt x="1183" y="160"/>
                    <a:pt x="1217" y="146"/>
                    <a:pt x="1250" y="132"/>
                  </a:cubicBezTo>
                  <a:cubicBezTo>
                    <a:pt x="1255" y="130"/>
                    <a:pt x="1261" y="130"/>
                    <a:pt x="1269" y="129"/>
                  </a:cubicBezTo>
                  <a:cubicBezTo>
                    <a:pt x="1268" y="136"/>
                    <a:pt x="1268" y="141"/>
                    <a:pt x="1266" y="145"/>
                  </a:cubicBezTo>
                  <a:cubicBezTo>
                    <a:pt x="1263" y="152"/>
                    <a:pt x="1260" y="158"/>
                    <a:pt x="1256" y="165"/>
                  </a:cubicBezTo>
                  <a:cubicBezTo>
                    <a:pt x="1236" y="201"/>
                    <a:pt x="1220" y="239"/>
                    <a:pt x="1216" y="281"/>
                  </a:cubicBezTo>
                  <a:cubicBezTo>
                    <a:pt x="1213" y="314"/>
                    <a:pt x="1214" y="347"/>
                    <a:pt x="1223" y="380"/>
                  </a:cubicBezTo>
                  <a:cubicBezTo>
                    <a:pt x="1226" y="390"/>
                    <a:pt x="1226" y="402"/>
                    <a:pt x="1227" y="413"/>
                  </a:cubicBezTo>
                  <a:cubicBezTo>
                    <a:pt x="1228" y="422"/>
                    <a:pt x="1222" y="426"/>
                    <a:pt x="1215" y="425"/>
                  </a:cubicBezTo>
                  <a:cubicBezTo>
                    <a:pt x="1207" y="424"/>
                    <a:pt x="1197" y="422"/>
                    <a:pt x="1191" y="417"/>
                  </a:cubicBezTo>
                  <a:cubicBezTo>
                    <a:pt x="1173" y="404"/>
                    <a:pt x="1156" y="390"/>
                    <a:pt x="1139" y="376"/>
                  </a:cubicBezTo>
                  <a:cubicBezTo>
                    <a:pt x="1124" y="364"/>
                    <a:pt x="1109" y="352"/>
                    <a:pt x="1097" y="339"/>
                  </a:cubicBezTo>
                  <a:cubicBezTo>
                    <a:pt x="1075" y="315"/>
                    <a:pt x="1047" y="318"/>
                    <a:pt x="1020" y="322"/>
                  </a:cubicBezTo>
                  <a:cubicBezTo>
                    <a:pt x="998" y="326"/>
                    <a:pt x="975" y="333"/>
                    <a:pt x="953" y="339"/>
                  </a:cubicBezTo>
                  <a:cubicBezTo>
                    <a:pt x="949" y="341"/>
                    <a:pt x="944" y="345"/>
                    <a:pt x="942" y="349"/>
                  </a:cubicBezTo>
                  <a:cubicBezTo>
                    <a:pt x="937" y="358"/>
                    <a:pt x="933" y="368"/>
                    <a:pt x="929" y="378"/>
                  </a:cubicBezTo>
                  <a:cubicBezTo>
                    <a:pt x="926" y="386"/>
                    <a:pt x="922" y="388"/>
                    <a:pt x="915" y="384"/>
                  </a:cubicBezTo>
                  <a:cubicBezTo>
                    <a:pt x="898" y="374"/>
                    <a:pt x="882" y="365"/>
                    <a:pt x="865" y="357"/>
                  </a:cubicBezTo>
                  <a:cubicBezTo>
                    <a:pt x="859" y="354"/>
                    <a:pt x="851" y="353"/>
                    <a:pt x="843" y="353"/>
                  </a:cubicBezTo>
                  <a:cubicBezTo>
                    <a:pt x="824" y="355"/>
                    <a:pt x="804" y="357"/>
                    <a:pt x="784" y="359"/>
                  </a:cubicBezTo>
                  <a:cubicBezTo>
                    <a:pt x="766" y="362"/>
                    <a:pt x="747" y="364"/>
                    <a:pt x="728" y="366"/>
                  </a:cubicBezTo>
                  <a:cubicBezTo>
                    <a:pt x="731" y="374"/>
                    <a:pt x="735" y="380"/>
                    <a:pt x="736" y="386"/>
                  </a:cubicBezTo>
                  <a:cubicBezTo>
                    <a:pt x="737" y="394"/>
                    <a:pt x="739" y="406"/>
                    <a:pt x="735" y="410"/>
                  </a:cubicBezTo>
                  <a:cubicBezTo>
                    <a:pt x="730" y="414"/>
                    <a:pt x="719" y="412"/>
                    <a:pt x="710" y="412"/>
                  </a:cubicBezTo>
                  <a:cubicBezTo>
                    <a:pt x="709" y="412"/>
                    <a:pt x="707" y="411"/>
                    <a:pt x="706" y="410"/>
                  </a:cubicBezTo>
                  <a:cubicBezTo>
                    <a:pt x="691" y="401"/>
                    <a:pt x="675" y="393"/>
                    <a:pt x="661" y="382"/>
                  </a:cubicBezTo>
                  <a:cubicBezTo>
                    <a:pt x="651" y="375"/>
                    <a:pt x="643" y="372"/>
                    <a:pt x="631" y="373"/>
                  </a:cubicBezTo>
                  <a:cubicBezTo>
                    <a:pt x="571" y="377"/>
                    <a:pt x="511" y="381"/>
                    <a:pt x="451" y="385"/>
                  </a:cubicBezTo>
                  <a:cubicBezTo>
                    <a:pt x="433" y="386"/>
                    <a:pt x="415" y="388"/>
                    <a:pt x="399" y="389"/>
                  </a:cubicBezTo>
                  <a:cubicBezTo>
                    <a:pt x="395" y="417"/>
                    <a:pt x="380" y="435"/>
                    <a:pt x="361" y="451"/>
                  </a:cubicBezTo>
                  <a:cubicBezTo>
                    <a:pt x="350" y="459"/>
                    <a:pt x="341" y="455"/>
                    <a:pt x="335" y="443"/>
                  </a:cubicBezTo>
                  <a:cubicBezTo>
                    <a:pt x="326" y="424"/>
                    <a:pt x="317" y="405"/>
                    <a:pt x="307" y="386"/>
                  </a:cubicBezTo>
                  <a:cubicBezTo>
                    <a:pt x="305" y="383"/>
                    <a:pt x="300" y="379"/>
                    <a:pt x="296" y="378"/>
                  </a:cubicBezTo>
                  <a:cubicBezTo>
                    <a:pt x="267" y="374"/>
                    <a:pt x="238" y="370"/>
                    <a:pt x="209" y="366"/>
                  </a:cubicBezTo>
                  <a:cubicBezTo>
                    <a:pt x="136" y="355"/>
                    <a:pt x="68" y="334"/>
                    <a:pt x="8" y="289"/>
                  </a:cubicBezTo>
                  <a:cubicBezTo>
                    <a:pt x="7" y="288"/>
                    <a:pt x="7" y="288"/>
                    <a:pt x="6" y="2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51225" tIns="75612" rIns="151225" bIns="75612" numCol="1" anchor="t" anchorCtr="0" compatLnSpc="1">
              <a:prstTxWarp prst="textNoShape">
                <a:avLst/>
              </a:prstTxWarp>
            </a:bodyPr>
            <a:lstStyle/>
            <a:p>
              <a:pPr defTabSz="1511222"/>
              <a:endParaRPr lang="id-ID" sz="2933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72"/>
            <p:cNvSpPr>
              <a:spLocks/>
            </p:cNvSpPr>
            <p:nvPr/>
          </p:nvSpPr>
          <p:spPr bwMode="auto">
            <a:xfrm rot="20630762" flipH="1">
              <a:off x="5364699" y="3770042"/>
              <a:ext cx="2053750" cy="742342"/>
            </a:xfrm>
            <a:custGeom>
              <a:avLst/>
              <a:gdLst>
                <a:gd name="T0" fmla="*/ 6 w 1269"/>
                <a:gd name="T1" fmla="*/ 288 h 459"/>
                <a:gd name="T2" fmla="*/ 0 w 1269"/>
                <a:gd name="T3" fmla="*/ 277 h 459"/>
                <a:gd name="T4" fmla="*/ 17 w 1269"/>
                <a:gd name="T5" fmla="*/ 239 h 459"/>
                <a:gd name="T6" fmla="*/ 114 w 1269"/>
                <a:gd name="T7" fmla="*/ 171 h 459"/>
                <a:gd name="T8" fmla="*/ 292 w 1269"/>
                <a:gd name="T9" fmla="*/ 113 h 459"/>
                <a:gd name="T10" fmla="*/ 479 w 1269"/>
                <a:gd name="T11" fmla="*/ 94 h 459"/>
                <a:gd name="T12" fmla="*/ 552 w 1269"/>
                <a:gd name="T13" fmla="*/ 69 h 459"/>
                <a:gd name="T14" fmla="*/ 648 w 1269"/>
                <a:gd name="T15" fmla="*/ 5 h 459"/>
                <a:gd name="T16" fmla="*/ 667 w 1269"/>
                <a:gd name="T17" fmla="*/ 3 h 459"/>
                <a:gd name="T18" fmla="*/ 673 w 1269"/>
                <a:gd name="T19" fmla="*/ 23 h 459"/>
                <a:gd name="T20" fmla="*/ 696 w 1269"/>
                <a:gd name="T21" fmla="*/ 104 h 459"/>
                <a:gd name="T22" fmla="*/ 705 w 1269"/>
                <a:gd name="T23" fmla="*/ 109 h 459"/>
                <a:gd name="T24" fmla="*/ 920 w 1269"/>
                <a:gd name="T25" fmla="*/ 153 h 459"/>
                <a:gd name="T26" fmla="*/ 1075 w 1269"/>
                <a:gd name="T27" fmla="*/ 184 h 459"/>
                <a:gd name="T28" fmla="*/ 1151 w 1269"/>
                <a:gd name="T29" fmla="*/ 176 h 459"/>
                <a:gd name="T30" fmla="*/ 1250 w 1269"/>
                <a:gd name="T31" fmla="*/ 132 h 459"/>
                <a:gd name="T32" fmla="*/ 1269 w 1269"/>
                <a:gd name="T33" fmla="*/ 129 h 459"/>
                <a:gd name="T34" fmla="*/ 1266 w 1269"/>
                <a:gd name="T35" fmla="*/ 145 h 459"/>
                <a:gd name="T36" fmla="*/ 1256 w 1269"/>
                <a:gd name="T37" fmla="*/ 165 h 459"/>
                <a:gd name="T38" fmla="*/ 1216 w 1269"/>
                <a:gd name="T39" fmla="*/ 281 h 459"/>
                <a:gd name="T40" fmla="*/ 1223 w 1269"/>
                <a:gd name="T41" fmla="*/ 380 h 459"/>
                <a:gd name="T42" fmla="*/ 1227 w 1269"/>
                <a:gd name="T43" fmla="*/ 413 h 459"/>
                <a:gd name="T44" fmla="*/ 1215 w 1269"/>
                <a:gd name="T45" fmla="*/ 425 h 459"/>
                <a:gd name="T46" fmla="*/ 1191 w 1269"/>
                <a:gd name="T47" fmla="*/ 417 h 459"/>
                <a:gd name="T48" fmla="*/ 1139 w 1269"/>
                <a:gd name="T49" fmla="*/ 376 h 459"/>
                <a:gd name="T50" fmla="*/ 1097 w 1269"/>
                <a:gd name="T51" fmla="*/ 339 h 459"/>
                <a:gd name="T52" fmla="*/ 1020 w 1269"/>
                <a:gd name="T53" fmla="*/ 322 h 459"/>
                <a:gd name="T54" fmla="*/ 953 w 1269"/>
                <a:gd name="T55" fmla="*/ 339 h 459"/>
                <a:gd name="T56" fmla="*/ 942 w 1269"/>
                <a:gd name="T57" fmla="*/ 349 h 459"/>
                <a:gd name="T58" fmla="*/ 929 w 1269"/>
                <a:gd name="T59" fmla="*/ 378 h 459"/>
                <a:gd name="T60" fmla="*/ 915 w 1269"/>
                <a:gd name="T61" fmla="*/ 384 h 459"/>
                <a:gd name="T62" fmla="*/ 865 w 1269"/>
                <a:gd name="T63" fmla="*/ 357 h 459"/>
                <a:gd name="T64" fmla="*/ 843 w 1269"/>
                <a:gd name="T65" fmla="*/ 353 h 459"/>
                <a:gd name="T66" fmla="*/ 784 w 1269"/>
                <a:gd name="T67" fmla="*/ 359 h 459"/>
                <a:gd name="T68" fmla="*/ 728 w 1269"/>
                <a:gd name="T69" fmla="*/ 366 h 459"/>
                <a:gd name="T70" fmla="*/ 736 w 1269"/>
                <a:gd name="T71" fmla="*/ 386 h 459"/>
                <a:gd name="T72" fmla="*/ 735 w 1269"/>
                <a:gd name="T73" fmla="*/ 410 h 459"/>
                <a:gd name="T74" fmla="*/ 710 w 1269"/>
                <a:gd name="T75" fmla="*/ 412 h 459"/>
                <a:gd name="T76" fmla="*/ 706 w 1269"/>
                <a:gd name="T77" fmla="*/ 410 h 459"/>
                <a:gd name="T78" fmla="*/ 661 w 1269"/>
                <a:gd name="T79" fmla="*/ 382 h 459"/>
                <a:gd name="T80" fmla="*/ 631 w 1269"/>
                <a:gd name="T81" fmla="*/ 373 h 459"/>
                <a:gd name="T82" fmla="*/ 451 w 1269"/>
                <a:gd name="T83" fmla="*/ 385 h 459"/>
                <a:gd name="T84" fmla="*/ 399 w 1269"/>
                <a:gd name="T85" fmla="*/ 389 h 459"/>
                <a:gd name="T86" fmla="*/ 361 w 1269"/>
                <a:gd name="T87" fmla="*/ 451 h 459"/>
                <a:gd name="T88" fmla="*/ 335 w 1269"/>
                <a:gd name="T89" fmla="*/ 443 h 459"/>
                <a:gd name="T90" fmla="*/ 307 w 1269"/>
                <a:gd name="T91" fmla="*/ 386 h 459"/>
                <a:gd name="T92" fmla="*/ 296 w 1269"/>
                <a:gd name="T93" fmla="*/ 378 h 459"/>
                <a:gd name="T94" fmla="*/ 209 w 1269"/>
                <a:gd name="T95" fmla="*/ 366 h 459"/>
                <a:gd name="T96" fmla="*/ 8 w 1269"/>
                <a:gd name="T97" fmla="*/ 289 h 459"/>
                <a:gd name="T98" fmla="*/ 6 w 1269"/>
                <a:gd name="T99" fmla="*/ 288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69" h="459">
                  <a:moveTo>
                    <a:pt x="6" y="288"/>
                  </a:moveTo>
                  <a:cubicBezTo>
                    <a:pt x="4" y="284"/>
                    <a:pt x="2" y="281"/>
                    <a:pt x="0" y="277"/>
                  </a:cubicBezTo>
                  <a:cubicBezTo>
                    <a:pt x="1" y="262"/>
                    <a:pt x="6" y="250"/>
                    <a:pt x="17" y="239"/>
                  </a:cubicBezTo>
                  <a:cubicBezTo>
                    <a:pt x="45" y="210"/>
                    <a:pt x="78" y="188"/>
                    <a:pt x="114" y="171"/>
                  </a:cubicBezTo>
                  <a:cubicBezTo>
                    <a:pt x="170" y="144"/>
                    <a:pt x="230" y="124"/>
                    <a:pt x="292" y="113"/>
                  </a:cubicBezTo>
                  <a:cubicBezTo>
                    <a:pt x="354" y="102"/>
                    <a:pt x="416" y="92"/>
                    <a:pt x="479" y="94"/>
                  </a:cubicBezTo>
                  <a:cubicBezTo>
                    <a:pt x="508" y="95"/>
                    <a:pt x="530" y="86"/>
                    <a:pt x="552" y="69"/>
                  </a:cubicBezTo>
                  <a:cubicBezTo>
                    <a:pt x="582" y="45"/>
                    <a:pt x="615" y="25"/>
                    <a:pt x="648" y="5"/>
                  </a:cubicBezTo>
                  <a:cubicBezTo>
                    <a:pt x="653" y="2"/>
                    <a:pt x="663" y="0"/>
                    <a:pt x="667" y="3"/>
                  </a:cubicBezTo>
                  <a:cubicBezTo>
                    <a:pt x="672" y="7"/>
                    <a:pt x="673" y="16"/>
                    <a:pt x="673" y="23"/>
                  </a:cubicBezTo>
                  <a:cubicBezTo>
                    <a:pt x="670" y="53"/>
                    <a:pt x="679" y="80"/>
                    <a:pt x="696" y="104"/>
                  </a:cubicBezTo>
                  <a:cubicBezTo>
                    <a:pt x="698" y="107"/>
                    <a:pt x="701" y="108"/>
                    <a:pt x="705" y="109"/>
                  </a:cubicBezTo>
                  <a:cubicBezTo>
                    <a:pt x="776" y="124"/>
                    <a:pt x="848" y="139"/>
                    <a:pt x="920" y="153"/>
                  </a:cubicBezTo>
                  <a:cubicBezTo>
                    <a:pt x="971" y="163"/>
                    <a:pt x="1023" y="172"/>
                    <a:pt x="1075" y="184"/>
                  </a:cubicBezTo>
                  <a:cubicBezTo>
                    <a:pt x="1102" y="191"/>
                    <a:pt x="1126" y="188"/>
                    <a:pt x="1151" y="176"/>
                  </a:cubicBezTo>
                  <a:cubicBezTo>
                    <a:pt x="1183" y="160"/>
                    <a:pt x="1217" y="146"/>
                    <a:pt x="1250" y="132"/>
                  </a:cubicBezTo>
                  <a:cubicBezTo>
                    <a:pt x="1255" y="130"/>
                    <a:pt x="1261" y="130"/>
                    <a:pt x="1269" y="129"/>
                  </a:cubicBezTo>
                  <a:cubicBezTo>
                    <a:pt x="1268" y="136"/>
                    <a:pt x="1268" y="141"/>
                    <a:pt x="1266" y="145"/>
                  </a:cubicBezTo>
                  <a:cubicBezTo>
                    <a:pt x="1263" y="152"/>
                    <a:pt x="1260" y="158"/>
                    <a:pt x="1256" y="165"/>
                  </a:cubicBezTo>
                  <a:cubicBezTo>
                    <a:pt x="1236" y="201"/>
                    <a:pt x="1220" y="239"/>
                    <a:pt x="1216" y="281"/>
                  </a:cubicBezTo>
                  <a:cubicBezTo>
                    <a:pt x="1213" y="314"/>
                    <a:pt x="1214" y="347"/>
                    <a:pt x="1223" y="380"/>
                  </a:cubicBezTo>
                  <a:cubicBezTo>
                    <a:pt x="1226" y="390"/>
                    <a:pt x="1226" y="402"/>
                    <a:pt x="1227" y="413"/>
                  </a:cubicBezTo>
                  <a:cubicBezTo>
                    <a:pt x="1228" y="422"/>
                    <a:pt x="1222" y="426"/>
                    <a:pt x="1215" y="425"/>
                  </a:cubicBezTo>
                  <a:cubicBezTo>
                    <a:pt x="1207" y="424"/>
                    <a:pt x="1197" y="422"/>
                    <a:pt x="1191" y="417"/>
                  </a:cubicBezTo>
                  <a:cubicBezTo>
                    <a:pt x="1173" y="404"/>
                    <a:pt x="1156" y="390"/>
                    <a:pt x="1139" y="376"/>
                  </a:cubicBezTo>
                  <a:cubicBezTo>
                    <a:pt x="1124" y="364"/>
                    <a:pt x="1109" y="352"/>
                    <a:pt x="1097" y="339"/>
                  </a:cubicBezTo>
                  <a:cubicBezTo>
                    <a:pt x="1075" y="315"/>
                    <a:pt x="1047" y="318"/>
                    <a:pt x="1020" y="322"/>
                  </a:cubicBezTo>
                  <a:cubicBezTo>
                    <a:pt x="998" y="326"/>
                    <a:pt x="975" y="333"/>
                    <a:pt x="953" y="339"/>
                  </a:cubicBezTo>
                  <a:cubicBezTo>
                    <a:pt x="949" y="341"/>
                    <a:pt x="944" y="345"/>
                    <a:pt x="942" y="349"/>
                  </a:cubicBezTo>
                  <a:cubicBezTo>
                    <a:pt x="937" y="358"/>
                    <a:pt x="933" y="368"/>
                    <a:pt x="929" y="378"/>
                  </a:cubicBezTo>
                  <a:cubicBezTo>
                    <a:pt x="926" y="386"/>
                    <a:pt x="922" y="388"/>
                    <a:pt x="915" y="384"/>
                  </a:cubicBezTo>
                  <a:cubicBezTo>
                    <a:pt x="898" y="374"/>
                    <a:pt x="882" y="365"/>
                    <a:pt x="865" y="357"/>
                  </a:cubicBezTo>
                  <a:cubicBezTo>
                    <a:pt x="859" y="354"/>
                    <a:pt x="851" y="353"/>
                    <a:pt x="843" y="353"/>
                  </a:cubicBezTo>
                  <a:cubicBezTo>
                    <a:pt x="824" y="355"/>
                    <a:pt x="804" y="357"/>
                    <a:pt x="784" y="359"/>
                  </a:cubicBezTo>
                  <a:cubicBezTo>
                    <a:pt x="766" y="362"/>
                    <a:pt x="747" y="364"/>
                    <a:pt x="728" y="366"/>
                  </a:cubicBezTo>
                  <a:cubicBezTo>
                    <a:pt x="731" y="374"/>
                    <a:pt x="735" y="380"/>
                    <a:pt x="736" y="386"/>
                  </a:cubicBezTo>
                  <a:cubicBezTo>
                    <a:pt x="737" y="394"/>
                    <a:pt x="739" y="406"/>
                    <a:pt x="735" y="410"/>
                  </a:cubicBezTo>
                  <a:cubicBezTo>
                    <a:pt x="730" y="414"/>
                    <a:pt x="719" y="412"/>
                    <a:pt x="710" y="412"/>
                  </a:cubicBezTo>
                  <a:cubicBezTo>
                    <a:pt x="709" y="412"/>
                    <a:pt x="707" y="411"/>
                    <a:pt x="706" y="410"/>
                  </a:cubicBezTo>
                  <a:cubicBezTo>
                    <a:pt x="691" y="401"/>
                    <a:pt x="675" y="393"/>
                    <a:pt x="661" y="382"/>
                  </a:cubicBezTo>
                  <a:cubicBezTo>
                    <a:pt x="651" y="375"/>
                    <a:pt x="643" y="372"/>
                    <a:pt x="631" y="373"/>
                  </a:cubicBezTo>
                  <a:cubicBezTo>
                    <a:pt x="571" y="377"/>
                    <a:pt x="511" y="381"/>
                    <a:pt x="451" y="385"/>
                  </a:cubicBezTo>
                  <a:cubicBezTo>
                    <a:pt x="433" y="386"/>
                    <a:pt x="415" y="388"/>
                    <a:pt x="399" y="389"/>
                  </a:cubicBezTo>
                  <a:cubicBezTo>
                    <a:pt x="395" y="417"/>
                    <a:pt x="380" y="435"/>
                    <a:pt x="361" y="451"/>
                  </a:cubicBezTo>
                  <a:cubicBezTo>
                    <a:pt x="350" y="459"/>
                    <a:pt x="341" y="455"/>
                    <a:pt x="335" y="443"/>
                  </a:cubicBezTo>
                  <a:cubicBezTo>
                    <a:pt x="326" y="424"/>
                    <a:pt x="317" y="405"/>
                    <a:pt x="307" y="386"/>
                  </a:cubicBezTo>
                  <a:cubicBezTo>
                    <a:pt x="305" y="383"/>
                    <a:pt x="300" y="379"/>
                    <a:pt x="296" y="378"/>
                  </a:cubicBezTo>
                  <a:cubicBezTo>
                    <a:pt x="267" y="374"/>
                    <a:pt x="238" y="370"/>
                    <a:pt x="209" y="366"/>
                  </a:cubicBezTo>
                  <a:cubicBezTo>
                    <a:pt x="136" y="355"/>
                    <a:pt x="68" y="334"/>
                    <a:pt x="8" y="289"/>
                  </a:cubicBezTo>
                  <a:cubicBezTo>
                    <a:pt x="7" y="288"/>
                    <a:pt x="7" y="288"/>
                    <a:pt x="6" y="2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51225" tIns="75612" rIns="151225" bIns="75612" numCol="1" anchor="t" anchorCtr="0" compatLnSpc="1">
              <a:prstTxWarp prst="textNoShape">
                <a:avLst/>
              </a:prstTxWarp>
            </a:bodyPr>
            <a:lstStyle/>
            <a:p>
              <a:pPr defTabSz="1511222"/>
              <a:endParaRPr lang="id-ID" sz="2933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72"/>
            <p:cNvSpPr>
              <a:spLocks/>
            </p:cNvSpPr>
            <p:nvPr/>
          </p:nvSpPr>
          <p:spPr bwMode="auto">
            <a:xfrm rot="20630762" flipH="1">
              <a:off x="5364700" y="4647992"/>
              <a:ext cx="2053750" cy="742342"/>
            </a:xfrm>
            <a:custGeom>
              <a:avLst/>
              <a:gdLst>
                <a:gd name="T0" fmla="*/ 6 w 1269"/>
                <a:gd name="T1" fmla="*/ 288 h 459"/>
                <a:gd name="T2" fmla="*/ 0 w 1269"/>
                <a:gd name="T3" fmla="*/ 277 h 459"/>
                <a:gd name="T4" fmla="*/ 17 w 1269"/>
                <a:gd name="T5" fmla="*/ 239 h 459"/>
                <a:gd name="T6" fmla="*/ 114 w 1269"/>
                <a:gd name="T7" fmla="*/ 171 h 459"/>
                <a:gd name="T8" fmla="*/ 292 w 1269"/>
                <a:gd name="T9" fmla="*/ 113 h 459"/>
                <a:gd name="T10" fmla="*/ 479 w 1269"/>
                <a:gd name="T11" fmla="*/ 94 h 459"/>
                <a:gd name="T12" fmla="*/ 552 w 1269"/>
                <a:gd name="T13" fmla="*/ 69 h 459"/>
                <a:gd name="T14" fmla="*/ 648 w 1269"/>
                <a:gd name="T15" fmla="*/ 5 h 459"/>
                <a:gd name="T16" fmla="*/ 667 w 1269"/>
                <a:gd name="T17" fmla="*/ 3 h 459"/>
                <a:gd name="T18" fmla="*/ 673 w 1269"/>
                <a:gd name="T19" fmla="*/ 23 h 459"/>
                <a:gd name="T20" fmla="*/ 696 w 1269"/>
                <a:gd name="T21" fmla="*/ 104 h 459"/>
                <a:gd name="T22" fmla="*/ 705 w 1269"/>
                <a:gd name="T23" fmla="*/ 109 h 459"/>
                <a:gd name="T24" fmla="*/ 920 w 1269"/>
                <a:gd name="T25" fmla="*/ 153 h 459"/>
                <a:gd name="T26" fmla="*/ 1075 w 1269"/>
                <a:gd name="T27" fmla="*/ 184 h 459"/>
                <a:gd name="T28" fmla="*/ 1151 w 1269"/>
                <a:gd name="T29" fmla="*/ 176 h 459"/>
                <a:gd name="T30" fmla="*/ 1250 w 1269"/>
                <a:gd name="T31" fmla="*/ 132 h 459"/>
                <a:gd name="T32" fmla="*/ 1269 w 1269"/>
                <a:gd name="T33" fmla="*/ 129 h 459"/>
                <a:gd name="T34" fmla="*/ 1266 w 1269"/>
                <a:gd name="T35" fmla="*/ 145 h 459"/>
                <a:gd name="T36" fmla="*/ 1256 w 1269"/>
                <a:gd name="T37" fmla="*/ 165 h 459"/>
                <a:gd name="T38" fmla="*/ 1216 w 1269"/>
                <a:gd name="T39" fmla="*/ 281 h 459"/>
                <a:gd name="T40" fmla="*/ 1223 w 1269"/>
                <a:gd name="T41" fmla="*/ 380 h 459"/>
                <a:gd name="T42" fmla="*/ 1227 w 1269"/>
                <a:gd name="T43" fmla="*/ 413 h 459"/>
                <a:gd name="T44" fmla="*/ 1215 w 1269"/>
                <a:gd name="T45" fmla="*/ 425 h 459"/>
                <a:gd name="T46" fmla="*/ 1191 w 1269"/>
                <a:gd name="T47" fmla="*/ 417 h 459"/>
                <a:gd name="T48" fmla="*/ 1139 w 1269"/>
                <a:gd name="T49" fmla="*/ 376 h 459"/>
                <a:gd name="T50" fmla="*/ 1097 w 1269"/>
                <a:gd name="T51" fmla="*/ 339 h 459"/>
                <a:gd name="T52" fmla="*/ 1020 w 1269"/>
                <a:gd name="T53" fmla="*/ 322 h 459"/>
                <a:gd name="T54" fmla="*/ 953 w 1269"/>
                <a:gd name="T55" fmla="*/ 339 h 459"/>
                <a:gd name="T56" fmla="*/ 942 w 1269"/>
                <a:gd name="T57" fmla="*/ 349 h 459"/>
                <a:gd name="T58" fmla="*/ 929 w 1269"/>
                <a:gd name="T59" fmla="*/ 378 h 459"/>
                <a:gd name="T60" fmla="*/ 915 w 1269"/>
                <a:gd name="T61" fmla="*/ 384 h 459"/>
                <a:gd name="T62" fmla="*/ 865 w 1269"/>
                <a:gd name="T63" fmla="*/ 357 h 459"/>
                <a:gd name="T64" fmla="*/ 843 w 1269"/>
                <a:gd name="T65" fmla="*/ 353 h 459"/>
                <a:gd name="T66" fmla="*/ 784 w 1269"/>
                <a:gd name="T67" fmla="*/ 359 h 459"/>
                <a:gd name="T68" fmla="*/ 728 w 1269"/>
                <a:gd name="T69" fmla="*/ 366 h 459"/>
                <a:gd name="T70" fmla="*/ 736 w 1269"/>
                <a:gd name="T71" fmla="*/ 386 h 459"/>
                <a:gd name="T72" fmla="*/ 735 w 1269"/>
                <a:gd name="T73" fmla="*/ 410 h 459"/>
                <a:gd name="T74" fmla="*/ 710 w 1269"/>
                <a:gd name="T75" fmla="*/ 412 h 459"/>
                <a:gd name="T76" fmla="*/ 706 w 1269"/>
                <a:gd name="T77" fmla="*/ 410 h 459"/>
                <a:gd name="T78" fmla="*/ 661 w 1269"/>
                <a:gd name="T79" fmla="*/ 382 h 459"/>
                <a:gd name="T80" fmla="*/ 631 w 1269"/>
                <a:gd name="T81" fmla="*/ 373 h 459"/>
                <a:gd name="T82" fmla="*/ 451 w 1269"/>
                <a:gd name="T83" fmla="*/ 385 h 459"/>
                <a:gd name="T84" fmla="*/ 399 w 1269"/>
                <a:gd name="T85" fmla="*/ 389 h 459"/>
                <a:gd name="T86" fmla="*/ 361 w 1269"/>
                <a:gd name="T87" fmla="*/ 451 h 459"/>
                <a:gd name="T88" fmla="*/ 335 w 1269"/>
                <a:gd name="T89" fmla="*/ 443 h 459"/>
                <a:gd name="T90" fmla="*/ 307 w 1269"/>
                <a:gd name="T91" fmla="*/ 386 h 459"/>
                <a:gd name="T92" fmla="*/ 296 w 1269"/>
                <a:gd name="T93" fmla="*/ 378 h 459"/>
                <a:gd name="T94" fmla="*/ 209 w 1269"/>
                <a:gd name="T95" fmla="*/ 366 h 459"/>
                <a:gd name="T96" fmla="*/ 8 w 1269"/>
                <a:gd name="T97" fmla="*/ 289 h 459"/>
                <a:gd name="T98" fmla="*/ 6 w 1269"/>
                <a:gd name="T99" fmla="*/ 288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69" h="459">
                  <a:moveTo>
                    <a:pt x="6" y="288"/>
                  </a:moveTo>
                  <a:cubicBezTo>
                    <a:pt x="4" y="284"/>
                    <a:pt x="2" y="281"/>
                    <a:pt x="0" y="277"/>
                  </a:cubicBezTo>
                  <a:cubicBezTo>
                    <a:pt x="1" y="262"/>
                    <a:pt x="6" y="250"/>
                    <a:pt x="17" y="239"/>
                  </a:cubicBezTo>
                  <a:cubicBezTo>
                    <a:pt x="45" y="210"/>
                    <a:pt x="78" y="188"/>
                    <a:pt x="114" y="171"/>
                  </a:cubicBezTo>
                  <a:cubicBezTo>
                    <a:pt x="170" y="144"/>
                    <a:pt x="230" y="124"/>
                    <a:pt x="292" y="113"/>
                  </a:cubicBezTo>
                  <a:cubicBezTo>
                    <a:pt x="354" y="102"/>
                    <a:pt x="416" y="92"/>
                    <a:pt x="479" y="94"/>
                  </a:cubicBezTo>
                  <a:cubicBezTo>
                    <a:pt x="508" y="95"/>
                    <a:pt x="530" y="86"/>
                    <a:pt x="552" y="69"/>
                  </a:cubicBezTo>
                  <a:cubicBezTo>
                    <a:pt x="582" y="45"/>
                    <a:pt x="615" y="25"/>
                    <a:pt x="648" y="5"/>
                  </a:cubicBezTo>
                  <a:cubicBezTo>
                    <a:pt x="653" y="2"/>
                    <a:pt x="663" y="0"/>
                    <a:pt x="667" y="3"/>
                  </a:cubicBezTo>
                  <a:cubicBezTo>
                    <a:pt x="672" y="7"/>
                    <a:pt x="673" y="16"/>
                    <a:pt x="673" y="23"/>
                  </a:cubicBezTo>
                  <a:cubicBezTo>
                    <a:pt x="670" y="53"/>
                    <a:pt x="679" y="80"/>
                    <a:pt x="696" y="104"/>
                  </a:cubicBezTo>
                  <a:cubicBezTo>
                    <a:pt x="698" y="107"/>
                    <a:pt x="701" y="108"/>
                    <a:pt x="705" y="109"/>
                  </a:cubicBezTo>
                  <a:cubicBezTo>
                    <a:pt x="776" y="124"/>
                    <a:pt x="848" y="139"/>
                    <a:pt x="920" y="153"/>
                  </a:cubicBezTo>
                  <a:cubicBezTo>
                    <a:pt x="971" y="163"/>
                    <a:pt x="1023" y="172"/>
                    <a:pt x="1075" y="184"/>
                  </a:cubicBezTo>
                  <a:cubicBezTo>
                    <a:pt x="1102" y="191"/>
                    <a:pt x="1126" y="188"/>
                    <a:pt x="1151" y="176"/>
                  </a:cubicBezTo>
                  <a:cubicBezTo>
                    <a:pt x="1183" y="160"/>
                    <a:pt x="1217" y="146"/>
                    <a:pt x="1250" y="132"/>
                  </a:cubicBezTo>
                  <a:cubicBezTo>
                    <a:pt x="1255" y="130"/>
                    <a:pt x="1261" y="130"/>
                    <a:pt x="1269" y="129"/>
                  </a:cubicBezTo>
                  <a:cubicBezTo>
                    <a:pt x="1268" y="136"/>
                    <a:pt x="1268" y="141"/>
                    <a:pt x="1266" y="145"/>
                  </a:cubicBezTo>
                  <a:cubicBezTo>
                    <a:pt x="1263" y="152"/>
                    <a:pt x="1260" y="158"/>
                    <a:pt x="1256" y="165"/>
                  </a:cubicBezTo>
                  <a:cubicBezTo>
                    <a:pt x="1236" y="201"/>
                    <a:pt x="1220" y="239"/>
                    <a:pt x="1216" y="281"/>
                  </a:cubicBezTo>
                  <a:cubicBezTo>
                    <a:pt x="1213" y="314"/>
                    <a:pt x="1214" y="347"/>
                    <a:pt x="1223" y="380"/>
                  </a:cubicBezTo>
                  <a:cubicBezTo>
                    <a:pt x="1226" y="390"/>
                    <a:pt x="1226" y="402"/>
                    <a:pt x="1227" y="413"/>
                  </a:cubicBezTo>
                  <a:cubicBezTo>
                    <a:pt x="1228" y="422"/>
                    <a:pt x="1222" y="426"/>
                    <a:pt x="1215" y="425"/>
                  </a:cubicBezTo>
                  <a:cubicBezTo>
                    <a:pt x="1207" y="424"/>
                    <a:pt x="1197" y="422"/>
                    <a:pt x="1191" y="417"/>
                  </a:cubicBezTo>
                  <a:cubicBezTo>
                    <a:pt x="1173" y="404"/>
                    <a:pt x="1156" y="390"/>
                    <a:pt x="1139" y="376"/>
                  </a:cubicBezTo>
                  <a:cubicBezTo>
                    <a:pt x="1124" y="364"/>
                    <a:pt x="1109" y="352"/>
                    <a:pt x="1097" y="339"/>
                  </a:cubicBezTo>
                  <a:cubicBezTo>
                    <a:pt x="1075" y="315"/>
                    <a:pt x="1047" y="318"/>
                    <a:pt x="1020" y="322"/>
                  </a:cubicBezTo>
                  <a:cubicBezTo>
                    <a:pt x="998" y="326"/>
                    <a:pt x="975" y="333"/>
                    <a:pt x="953" y="339"/>
                  </a:cubicBezTo>
                  <a:cubicBezTo>
                    <a:pt x="949" y="341"/>
                    <a:pt x="944" y="345"/>
                    <a:pt x="942" y="349"/>
                  </a:cubicBezTo>
                  <a:cubicBezTo>
                    <a:pt x="937" y="358"/>
                    <a:pt x="933" y="368"/>
                    <a:pt x="929" y="378"/>
                  </a:cubicBezTo>
                  <a:cubicBezTo>
                    <a:pt x="926" y="386"/>
                    <a:pt x="922" y="388"/>
                    <a:pt x="915" y="384"/>
                  </a:cubicBezTo>
                  <a:cubicBezTo>
                    <a:pt x="898" y="374"/>
                    <a:pt x="882" y="365"/>
                    <a:pt x="865" y="357"/>
                  </a:cubicBezTo>
                  <a:cubicBezTo>
                    <a:pt x="859" y="354"/>
                    <a:pt x="851" y="353"/>
                    <a:pt x="843" y="353"/>
                  </a:cubicBezTo>
                  <a:cubicBezTo>
                    <a:pt x="824" y="355"/>
                    <a:pt x="804" y="357"/>
                    <a:pt x="784" y="359"/>
                  </a:cubicBezTo>
                  <a:cubicBezTo>
                    <a:pt x="766" y="362"/>
                    <a:pt x="747" y="364"/>
                    <a:pt x="728" y="366"/>
                  </a:cubicBezTo>
                  <a:cubicBezTo>
                    <a:pt x="731" y="374"/>
                    <a:pt x="735" y="380"/>
                    <a:pt x="736" y="386"/>
                  </a:cubicBezTo>
                  <a:cubicBezTo>
                    <a:pt x="737" y="394"/>
                    <a:pt x="739" y="406"/>
                    <a:pt x="735" y="410"/>
                  </a:cubicBezTo>
                  <a:cubicBezTo>
                    <a:pt x="730" y="414"/>
                    <a:pt x="719" y="412"/>
                    <a:pt x="710" y="412"/>
                  </a:cubicBezTo>
                  <a:cubicBezTo>
                    <a:pt x="709" y="412"/>
                    <a:pt x="707" y="411"/>
                    <a:pt x="706" y="410"/>
                  </a:cubicBezTo>
                  <a:cubicBezTo>
                    <a:pt x="691" y="401"/>
                    <a:pt x="675" y="393"/>
                    <a:pt x="661" y="382"/>
                  </a:cubicBezTo>
                  <a:cubicBezTo>
                    <a:pt x="651" y="375"/>
                    <a:pt x="643" y="372"/>
                    <a:pt x="631" y="373"/>
                  </a:cubicBezTo>
                  <a:cubicBezTo>
                    <a:pt x="571" y="377"/>
                    <a:pt x="511" y="381"/>
                    <a:pt x="451" y="385"/>
                  </a:cubicBezTo>
                  <a:cubicBezTo>
                    <a:pt x="433" y="386"/>
                    <a:pt x="415" y="388"/>
                    <a:pt x="399" y="389"/>
                  </a:cubicBezTo>
                  <a:cubicBezTo>
                    <a:pt x="395" y="417"/>
                    <a:pt x="380" y="435"/>
                    <a:pt x="361" y="451"/>
                  </a:cubicBezTo>
                  <a:cubicBezTo>
                    <a:pt x="350" y="459"/>
                    <a:pt x="341" y="455"/>
                    <a:pt x="335" y="443"/>
                  </a:cubicBezTo>
                  <a:cubicBezTo>
                    <a:pt x="326" y="424"/>
                    <a:pt x="317" y="405"/>
                    <a:pt x="307" y="386"/>
                  </a:cubicBezTo>
                  <a:cubicBezTo>
                    <a:pt x="305" y="383"/>
                    <a:pt x="300" y="379"/>
                    <a:pt x="296" y="378"/>
                  </a:cubicBezTo>
                  <a:cubicBezTo>
                    <a:pt x="267" y="374"/>
                    <a:pt x="238" y="370"/>
                    <a:pt x="209" y="366"/>
                  </a:cubicBezTo>
                  <a:cubicBezTo>
                    <a:pt x="136" y="355"/>
                    <a:pt x="68" y="334"/>
                    <a:pt x="8" y="289"/>
                  </a:cubicBezTo>
                  <a:cubicBezTo>
                    <a:pt x="7" y="288"/>
                    <a:pt x="7" y="288"/>
                    <a:pt x="6" y="2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51225" tIns="75612" rIns="151225" bIns="75612" numCol="1" anchor="t" anchorCtr="0" compatLnSpc="1">
              <a:prstTxWarp prst="textNoShape">
                <a:avLst/>
              </a:prstTxWarp>
            </a:bodyPr>
            <a:lstStyle/>
            <a:p>
              <a:pPr defTabSz="1511222"/>
              <a:endParaRPr lang="id-ID" sz="2933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72"/>
            <p:cNvSpPr>
              <a:spLocks/>
            </p:cNvSpPr>
            <p:nvPr/>
          </p:nvSpPr>
          <p:spPr bwMode="auto">
            <a:xfrm rot="20630762" flipH="1">
              <a:off x="5364698" y="2891003"/>
              <a:ext cx="2053750" cy="742342"/>
            </a:xfrm>
            <a:custGeom>
              <a:avLst/>
              <a:gdLst>
                <a:gd name="T0" fmla="*/ 6 w 1269"/>
                <a:gd name="T1" fmla="*/ 288 h 459"/>
                <a:gd name="T2" fmla="*/ 0 w 1269"/>
                <a:gd name="T3" fmla="*/ 277 h 459"/>
                <a:gd name="T4" fmla="*/ 17 w 1269"/>
                <a:gd name="T5" fmla="*/ 239 h 459"/>
                <a:gd name="T6" fmla="*/ 114 w 1269"/>
                <a:gd name="T7" fmla="*/ 171 h 459"/>
                <a:gd name="T8" fmla="*/ 292 w 1269"/>
                <a:gd name="T9" fmla="*/ 113 h 459"/>
                <a:gd name="T10" fmla="*/ 479 w 1269"/>
                <a:gd name="T11" fmla="*/ 94 h 459"/>
                <a:gd name="T12" fmla="*/ 552 w 1269"/>
                <a:gd name="T13" fmla="*/ 69 h 459"/>
                <a:gd name="T14" fmla="*/ 648 w 1269"/>
                <a:gd name="T15" fmla="*/ 5 h 459"/>
                <a:gd name="T16" fmla="*/ 667 w 1269"/>
                <a:gd name="T17" fmla="*/ 3 h 459"/>
                <a:gd name="T18" fmla="*/ 673 w 1269"/>
                <a:gd name="T19" fmla="*/ 23 h 459"/>
                <a:gd name="T20" fmla="*/ 696 w 1269"/>
                <a:gd name="T21" fmla="*/ 104 h 459"/>
                <a:gd name="T22" fmla="*/ 705 w 1269"/>
                <a:gd name="T23" fmla="*/ 109 h 459"/>
                <a:gd name="T24" fmla="*/ 920 w 1269"/>
                <a:gd name="T25" fmla="*/ 153 h 459"/>
                <a:gd name="T26" fmla="*/ 1075 w 1269"/>
                <a:gd name="T27" fmla="*/ 184 h 459"/>
                <a:gd name="T28" fmla="*/ 1151 w 1269"/>
                <a:gd name="T29" fmla="*/ 176 h 459"/>
                <a:gd name="T30" fmla="*/ 1250 w 1269"/>
                <a:gd name="T31" fmla="*/ 132 h 459"/>
                <a:gd name="T32" fmla="*/ 1269 w 1269"/>
                <a:gd name="T33" fmla="*/ 129 h 459"/>
                <a:gd name="T34" fmla="*/ 1266 w 1269"/>
                <a:gd name="T35" fmla="*/ 145 h 459"/>
                <a:gd name="T36" fmla="*/ 1256 w 1269"/>
                <a:gd name="T37" fmla="*/ 165 h 459"/>
                <a:gd name="T38" fmla="*/ 1216 w 1269"/>
                <a:gd name="T39" fmla="*/ 281 h 459"/>
                <a:gd name="T40" fmla="*/ 1223 w 1269"/>
                <a:gd name="T41" fmla="*/ 380 h 459"/>
                <a:gd name="T42" fmla="*/ 1227 w 1269"/>
                <a:gd name="T43" fmla="*/ 413 h 459"/>
                <a:gd name="T44" fmla="*/ 1215 w 1269"/>
                <a:gd name="T45" fmla="*/ 425 h 459"/>
                <a:gd name="T46" fmla="*/ 1191 w 1269"/>
                <a:gd name="T47" fmla="*/ 417 h 459"/>
                <a:gd name="T48" fmla="*/ 1139 w 1269"/>
                <a:gd name="T49" fmla="*/ 376 h 459"/>
                <a:gd name="T50" fmla="*/ 1097 w 1269"/>
                <a:gd name="T51" fmla="*/ 339 h 459"/>
                <a:gd name="T52" fmla="*/ 1020 w 1269"/>
                <a:gd name="T53" fmla="*/ 322 h 459"/>
                <a:gd name="T54" fmla="*/ 953 w 1269"/>
                <a:gd name="T55" fmla="*/ 339 h 459"/>
                <a:gd name="T56" fmla="*/ 942 w 1269"/>
                <a:gd name="T57" fmla="*/ 349 h 459"/>
                <a:gd name="T58" fmla="*/ 929 w 1269"/>
                <a:gd name="T59" fmla="*/ 378 h 459"/>
                <a:gd name="T60" fmla="*/ 915 w 1269"/>
                <a:gd name="T61" fmla="*/ 384 h 459"/>
                <a:gd name="T62" fmla="*/ 865 w 1269"/>
                <a:gd name="T63" fmla="*/ 357 h 459"/>
                <a:gd name="T64" fmla="*/ 843 w 1269"/>
                <a:gd name="T65" fmla="*/ 353 h 459"/>
                <a:gd name="T66" fmla="*/ 784 w 1269"/>
                <a:gd name="T67" fmla="*/ 359 h 459"/>
                <a:gd name="T68" fmla="*/ 728 w 1269"/>
                <a:gd name="T69" fmla="*/ 366 h 459"/>
                <a:gd name="T70" fmla="*/ 736 w 1269"/>
                <a:gd name="T71" fmla="*/ 386 h 459"/>
                <a:gd name="T72" fmla="*/ 735 w 1269"/>
                <a:gd name="T73" fmla="*/ 410 h 459"/>
                <a:gd name="T74" fmla="*/ 710 w 1269"/>
                <a:gd name="T75" fmla="*/ 412 h 459"/>
                <a:gd name="T76" fmla="*/ 706 w 1269"/>
                <a:gd name="T77" fmla="*/ 410 h 459"/>
                <a:gd name="T78" fmla="*/ 661 w 1269"/>
                <a:gd name="T79" fmla="*/ 382 h 459"/>
                <a:gd name="T80" fmla="*/ 631 w 1269"/>
                <a:gd name="T81" fmla="*/ 373 h 459"/>
                <a:gd name="T82" fmla="*/ 451 w 1269"/>
                <a:gd name="T83" fmla="*/ 385 h 459"/>
                <a:gd name="T84" fmla="*/ 399 w 1269"/>
                <a:gd name="T85" fmla="*/ 389 h 459"/>
                <a:gd name="T86" fmla="*/ 361 w 1269"/>
                <a:gd name="T87" fmla="*/ 451 h 459"/>
                <a:gd name="T88" fmla="*/ 335 w 1269"/>
                <a:gd name="T89" fmla="*/ 443 h 459"/>
                <a:gd name="T90" fmla="*/ 307 w 1269"/>
                <a:gd name="T91" fmla="*/ 386 h 459"/>
                <a:gd name="T92" fmla="*/ 296 w 1269"/>
                <a:gd name="T93" fmla="*/ 378 h 459"/>
                <a:gd name="T94" fmla="*/ 209 w 1269"/>
                <a:gd name="T95" fmla="*/ 366 h 459"/>
                <a:gd name="T96" fmla="*/ 8 w 1269"/>
                <a:gd name="T97" fmla="*/ 289 h 459"/>
                <a:gd name="T98" fmla="*/ 6 w 1269"/>
                <a:gd name="T99" fmla="*/ 288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69" h="459">
                  <a:moveTo>
                    <a:pt x="6" y="288"/>
                  </a:moveTo>
                  <a:cubicBezTo>
                    <a:pt x="4" y="284"/>
                    <a:pt x="2" y="281"/>
                    <a:pt x="0" y="277"/>
                  </a:cubicBezTo>
                  <a:cubicBezTo>
                    <a:pt x="1" y="262"/>
                    <a:pt x="6" y="250"/>
                    <a:pt x="17" y="239"/>
                  </a:cubicBezTo>
                  <a:cubicBezTo>
                    <a:pt x="45" y="210"/>
                    <a:pt x="78" y="188"/>
                    <a:pt x="114" y="171"/>
                  </a:cubicBezTo>
                  <a:cubicBezTo>
                    <a:pt x="170" y="144"/>
                    <a:pt x="230" y="124"/>
                    <a:pt x="292" y="113"/>
                  </a:cubicBezTo>
                  <a:cubicBezTo>
                    <a:pt x="354" y="102"/>
                    <a:pt x="416" y="92"/>
                    <a:pt x="479" y="94"/>
                  </a:cubicBezTo>
                  <a:cubicBezTo>
                    <a:pt x="508" y="95"/>
                    <a:pt x="530" y="86"/>
                    <a:pt x="552" y="69"/>
                  </a:cubicBezTo>
                  <a:cubicBezTo>
                    <a:pt x="582" y="45"/>
                    <a:pt x="615" y="25"/>
                    <a:pt x="648" y="5"/>
                  </a:cubicBezTo>
                  <a:cubicBezTo>
                    <a:pt x="653" y="2"/>
                    <a:pt x="663" y="0"/>
                    <a:pt x="667" y="3"/>
                  </a:cubicBezTo>
                  <a:cubicBezTo>
                    <a:pt x="672" y="7"/>
                    <a:pt x="673" y="16"/>
                    <a:pt x="673" y="23"/>
                  </a:cubicBezTo>
                  <a:cubicBezTo>
                    <a:pt x="670" y="53"/>
                    <a:pt x="679" y="80"/>
                    <a:pt x="696" y="104"/>
                  </a:cubicBezTo>
                  <a:cubicBezTo>
                    <a:pt x="698" y="107"/>
                    <a:pt x="701" y="108"/>
                    <a:pt x="705" y="109"/>
                  </a:cubicBezTo>
                  <a:cubicBezTo>
                    <a:pt x="776" y="124"/>
                    <a:pt x="848" y="139"/>
                    <a:pt x="920" y="153"/>
                  </a:cubicBezTo>
                  <a:cubicBezTo>
                    <a:pt x="971" y="163"/>
                    <a:pt x="1023" y="172"/>
                    <a:pt x="1075" y="184"/>
                  </a:cubicBezTo>
                  <a:cubicBezTo>
                    <a:pt x="1102" y="191"/>
                    <a:pt x="1126" y="188"/>
                    <a:pt x="1151" y="176"/>
                  </a:cubicBezTo>
                  <a:cubicBezTo>
                    <a:pt x="1183" y="160"/>
                    <a:pt x="1217" y="146"/>
                    <a:pt x="1250" y="132"/>
                  </a:cubicBezTo>
                  <a:cubicBezTo>
                    <a:pt x="1255" y="130"/>
                    <a:pt x="1261" y="130"/>
                    <a:pt x="1269" y="129"/>
                  </a:cubicBezTo>
                  <a:cubicBezTo>
                    <a:pt x="1268" y="136"/>
                    <a:pt x="1268" y="141"/>
                    <a:pt x="1266" y="145"/>
                  </a:cubicBezTo>
                  <a:cubicBezTo>
                    <a:pt x="1263" y="152"/>
                    <a:pt x="1260" y="158"/>
                    <a:pt x="1256" y="165"/>
                  </a:cubicBezTo>
                  <a:cubicBezTo>
                    <a:pt x="1236" y="201"/>
                    <a:pt x="1220" y="239"/>
                    <a:pt x="1216" y="281"/>
                  </a:cubicBezTo>
                  <a:cubicBezTo>
                    <a:pt x="1213" y="314"/>
                    <a:pt x="1214" y="347"/>
                    <a:pt x="1223" y="380"/>
                  </a:cubicBezTo>
                  <a:cubicBezTo>
                    <a:pt x="1226" y="390"/>
                    <a:pt x="1226" y="402"/>
                    <a:pt x="1227" y="413"/>
                  </a:cubicBezTo>
                  <a:cubicBezTo>
                    <a:pt x="1228" y="422"/>
                    <a:pt x="1222" y="426"/>
                    <a:pt x="1215" y="425"/>
                  </a:cubicBezTo>
                  <a:cubicBezTo>
                    <a:pt x="1207" y="424"/>
                    <a:pt x="1197" y="422"/>
                    <a:pt x="1191" y="417"/>
                  </a:cubicBezTo>
                  <a:cubicBezTo>
                    <a:pt x="1173" y="404"/>
                    <a:pt x="1156" y="390"/>
                    <a:pt x="1139" y="376"/>
                  </a:cubicBezTo>
                  <a:cubicBezTo>
                    <a:pt x="1124" y="364"/>
                    <a:pt x="1109" y="352"/>
                    <a:pt x="1097" y="339"/>
                  </a:cubicBezTo>
                  <a:cubicBezTo>
                    <a:pt x="1075" y="315"/>
                    <a:pt x="1047" y="318"/>
                    <a:pt x="1020" y="322"/>
                  </a:cubicBezTo>
                  <a:cubicBezTo>
                    <a:pt x="998" y="326"/>
                    <a:pt x="975" y="333"/>
                    <a:pt x="953" y="339"/>
                  </a:cubicBezTo>
                  <a:cubicBezTo>
                    <a:pt x="949" y="341"/>
                    <a:pt x="944" y="345"/>
                    <a:pt x="942" y="349"/>
                  </a:cubicBezTo>
                  <a:cubicBezTo>
                    <a:pt x="937" y="358"/>
                    <a:pt x="933" y="368"/>
                    <a:pt x="929" y="378"/>
                  </a:cubicBezTo>
                  <a:cubicBezTo>
                    <a:pt x="926" y="386"/>
                    <a:pt x="922" y="388"/>
                    <a:pt x="915" y="384"/>
                  </a:cubicBezTo>
                  <a:cubicBezTo>
                    <a:pt x="898" y="374"/>
                    <a:pt x="882" y="365"/>
                    <a:pt x="865" y="357"/>
                  </a:cubicBezTo>
                  <a:cubicBezTo>
                    <a:pt x="859" y="354"/>
                    <a:pt x="851" y="353"/>
                    <a:pt x="843" y="353"/>
                  </a:cubicBezTo>
                  <a:cubicBezTo>
                    <a:pt x="824" y="355"/>
                    <a:pt x="804" y="357"/>
                    <a:pt x="784" y="359"/>
                  </a:cubicBezTo>
                  <a:cubicBezTo>
                    <a:pt x="766" y="362"/>
                    <a:pt x="747" y="364"/>
                    <a:pt x="728" y="366"/>
                  </a:cubicBezTo>
                  <a:cubicBezTo>
                    <a:pt x="731" y="374"/>
                    <a:pt x="735" y="380"/>
                    <a:pt x="736" y="386"/>
                  </a:cubicBezTo>
                  <a:cubicBezTo>
                    <a:pt x="737" y="394"/>
                    <a:pt x="739" y="406"/>
                    <a:pt x="735" y="410"/>
                  </a:cubicBezTo>
                  <a:cubicBezTo>
                    <a:pt x="730" y="414"/>
                    <a:pt x="719" y="412"/>
                    <a:pt x="710" y="412"/>
                  </a:cubicBezTo>
                  <a:cubicBezTo>
                    <a:pt x="709" y="412"/>
                    <a:pt x="707" y="411"/>
                    <a:pt x="706" y="410"/>
                  </a:cubicBezTo>
                  <a:cubicBezTo>
                    <a:pt x="691" y="401"/>
                    <a:pt x="675" y="393"/>
                    <a:pt x="661" y="382"/>
                  </a:cubicBezTo>
                  <a:cubicBezTo>
                    <a:pt x="651" y="375"/>
                    <a:pt x="643" y="372"/>
                    <a:pt x="631" y="373"/>
                  </a:cubicBezTo>
                  <a:cubicBezTo>
                    <a:pt x="571" y="377"/>
                    <a:pt x="511" y="381"/>
                    <a:pt x="451" y="385"/>
                  </a:cubicBezTo>
                  <a:cubicBezTo>
                    <a:pt x="433" y="386"/>
                    <a:pt x="415" y="388"/>
                    <a:pt x="399" y="389"/>
                  </a:cubicBezTo>
                  <a:cubicBezTo>
                    <a:pt x="395" y="417"/>
                    <a:pt x="380" y="435"/>
                    <a:pt x="361" y="451"/>
                  </a:cubicBezTo>
                  <a:cubicBezTo>
                    <a:pt x="350" y="459"/>
                    <a:pt x="341" y="455"/>
                    <a:pt x="335" y="443"/>
                  </a:cubicBezTo>
                  <a:cubicBezTo>
                    <a:pt x="326" y="424"/>
                    <a:pt x="317" y="405"/>
                    <a:pt x="307" y="386"/>
                  </a:cubicBezTo>
                  <a:cubicBezTo>
                    <a:pt x="305" y="383"/>
                    <a:pt x="300" y="379"/>
                    <a:pt x="296" y="378"/>
                  </a:cubicBezTo>
                  <a:cubicBezTo>
                    <a:pt x="267" y="374"/>
                    <a:pt x="238" y="370"/>
                    <a:pt x="209" y="366"/>
                  </a:cubicBezTo>
                  <a:cubicBezTo>
                    <a:pt x="136" y="355"/>
                    <a:pt x="68" y="334"/>
                    <a:pt x="8" y="289"/>
                  </a:cubicBezTo>
                  <a:cubicBezTo>
                    <a:pt x="7" y="288"/>
                    <a:pt x="7" y="288"/>
                    <a:pt x="6" y="2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51225" tIns="75612" rIns="151225" bIns="75612" numCol="1" anchor="t" anchorCtr="0" compatLnSpc="1">
              <a:prstTxWarp prst="textNoShape">
                <a:avLst/>
              </a:prstTxWarp>
            </a:bodyPr>
            <a:lstStyle/>
            <a:p>
              <a:pPr defTabSz="1511222"/>
              <a:endParaRPr lang="id-ID" sz="2933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232497" y="5594223"/>
            <a:ext cx="2552819" cy="1025731"/>
          </a:xfrm>
          <a:prstGeom prst="rect">
            <a:avLst/>
          </a:prstGeom>
        </p:spPr>
        <p:txBody>
          <a:bodyPr wrap="none" lIns="121859" tIns="60929" rIns="121859" bIns="60929">
            <a:spAutoFit/>
          </a:bodyPr>
          <a:lstStyle/>
          <a:p>
            <a:pPr algn="ctr"/>
            <a:r>
              <a:rPr lang="kk-KZ" sz="3733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kk-KZ" sz="3733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133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 адамға дейін</a:t>
            </a:r>
            <a:endParaRPr lang="ru-RU" sz="213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29618" y="3060052"/>
            <a:ext cx="2942615" cy="1217218"/>
          </a:xfrm>
          <a:prstGeom prst="rect">
            <a:avLst/>
          </a:prstGeom>
        </p:spPr>
        <p:txBody>
          <a:bodyPr wrap="square" lIns="67425" tIns="33731" rIns="67425" bIns="33731">
            <a:spAutoFit/>
          </a:bodyPr>
          <a:lstStyle/>
          <a:p>
            <a:pPr algn="ctr" defTabSz="836226"/>
            <a:r>
              <a:rPr lang="kk-KZ" sz="18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жылына</a:t>
            </a:r>
            <a:endParaRPr lang="ru-RU" sz="186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836226"/>
            <a:r>
              <a:rPr lang="ru-RU" sz="3733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-тен </a:t>
            </a:r>
            <a:r>
              <a:rPr lang="ru-RU" sz="2667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3733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733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836226"/>
            <a:r>
              <a:rPr lang="ru-RU" sz="1867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 тоннаға дейін</a:t>
            </a:r>
            <a:endParaRPr lang="ru-RU" sz="186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Кружок"/>
          <p:cNvSpPr/>
          <p:nvPr/>
        </p:nvSpPr>
        <p:spPr>
          <a:xfrm>
            <a:off x="417551" y="3219462"/>
            <a:ext cx="767976" cy="780980"/>
          </a:xfrm>
          <a:prstGeom prst="ellipse">
            <a:avLst/>
          </a:prstGeom>
          <a:solidFill>
            <a:srgbClr val="3CA2BE"/>
          </a:solidFill>
          <a:ln w="12700">
            <a:miter lim="400000"/>
          </a:ln>
        </p:spPr>
        <p:txBody>
          <a:bodyPr lIns="59023" tIns="59023" rIns="59023" bIns="59023" anchor="ctr"/>
          <a:lstStyle/>
          <a:p>
            <a:endParaRPr sz="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81"/>
          <p:cNvGrpSpPr/>
          <p:nvPr/>
        </p:nvGrpSpPr>
        <p:grpSpPr>
          <a:xfrm flipH="1">
            <a:off x="562445" y="3405872"/>
            <a:ext cx="526561" cy="408157"/>
            <a:chOff x="4054476" y="2609851"/>
            <a:chExt cx="239713" cy="219076"/>
          </a:xfrm>
          <a:solidFill>
            <a:schemeClr val="bg1"/>
          </a:solidFill>
        </p:grpSpPr>
        <p:sp>
          <p:nvSpPr>
            <p:cNvPr id="45" name="Rectangle 160"/>
            <p:cNvSpPr>
              <a:spLocks noChangeArrowheads="1"/>
            </p:cNvSpPr>
            <p:nvPr/>
          </p:nvSpPr>
          <p:spPr bwMode="auto">
            <a:xfrm>
              <a:off x="4070351" y="2782888"/>
              <a:ext cx="44450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2579" tIns="71289" rIns="142579" bIns="71289" numCol="1" anchor="t" anchorCtr="0" compatLnSpc="1">
              <a:prstTxWarp prst="textNoShape">
                <a:avLst/>
              </a:prstTxWarp>
            </a:bodyPr>
            <a:lstStyle/>
            <a:p>
              <a:endParaRPr lang="id-ID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161"/>
            <p:cNvSpPr>
              <a:spLocks noChangeArrowheads="1"/>
            </p:cNvSpPr>
            <p:nvPr/>
          </p:nvSpPr>
          <p:spPr bwMode="auto">
            <a:xfrm>
              <a:off x="4129088" y="2752726"/>
              <a:ext cx="46038" cy="762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2579" tIns="71289" rIns="142579" bIns="71289" numCol="1" anchor="t" anchorCtr="0" compatLnSpc="1">
              <a:prstTxWarp prst="textNoShape">
                <a:avLst/>
              </a:prstTxWarp>
            </a:bodyPr>
            <a:lstStyle/>
            <a:p>
              <a:endParaRPr lang="id-ID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162"/>
            <p:cNvSpPr>
              <a:spLocks noChangeArrowheads="1"/>
            </p:cNvSpPr>
            <p:nvPr/>
          </p:nvSpPr>
          <p:spPr bwMode="auto">
            <a:xfrm>
              <a:off x="4189413" y="2722564"/>
              <a:ext cx="46038" cy="1063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2579" tIns="71289" rIns="142579" bIns="71289" numCol="1" anchor="t" anchorCtr="0" compatLnSpc="1">
              <a:prstTxWarp prst="textNoShape">
                <a:avLst/>
              </a:prstTxWarp>
            </a:bodyPr>
            <a:lstStyle/>
            <a:p>
              <a:endParaRPr lang="id-ID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163"/>
            <p:cNvSpPr>
              <a:spLocks noChangeArrowheads="1"/>
            </p:cNvSpPr>
            <p:nvPr/>
          </p:nvSpPr>
          <p:spPr bwMode="auto">
            <a:xfrm>
              <a:off x="4249738" y="2692401"/>
              <a:ext cx="44450" cy="136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2579" tIns="71289" rIns="142579" bIns="71289" numCol="1" anchor="t" anchorCtr="0" compatLnSpc="1">
              <a:prstTxWarp prst="textNoShape">
                <a:avLst/>
              </a:prstTxWarp>
            </a:bodyPr>
            <a:lstStyle/>
            <a:p>
              <a:endParaRPr lang="id-ID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164"/>
            <p:cNvSpPr>
              <a:spLocks/>
            </p:cNvSpPr>
            <p:nvPr/>
          </p:nvSpPr>
          <p:spPr bwMode="auto">
            <a:xfrm>
              <a:off x="4054476" y="2609851"/>
              <a:ext cx="239713" cy="142875"/>
            </a:xfrm>
            <a:custGeom>
              <a:avLst/>
              <a:gdLst>
                <a:gd name="T0" fmla="*/ 130 w 151"/>
                <a:gd name="T1" fmla="*/ 22 h 90"/>
                <a:gd name="T2" fmla="*/ 102 w 151"/>
                <a:gd name="T3" fmla="*/ 22 h 90"/>
                <a:gd name="T4" fmla="*/ 66 w 151"/>
                <a:gd name="T5" fmla="*/ 48 h 90"/>
                <a:gd name="T6" fmla="*/ 47 w 151"/>
                <a:gd name="T7" fmla="*/ 38 h 90"/>
                <a:gd name="T8" fmla="*/ 0 w 151"/>
                <a:gd name="T9" fmla="*/ 78 h 90"/>
                <a:gd name="T10" fmla="*/ 0 w 151"/>
                <a:gd name="T11" fmla="*/ 90 h 90"/>
                <a:gd name="T12" fmla="*/ 47 w 151"/>
                <a:gd name="T13" fmla="*/ 50 h 90"/>
                <a:gd name="T14" fmla="*/ 66 w 151"/>
                <a:gd name="T15" fmla="*/ 59 h 90"/>
                <a:gd name="T16" fmla="*/ 107 w 151"/>
                <a:gd name="T17" fmla="*/ 31 h 90"/>
                <a:gd name="T18" fmla="*/ 135 w 151"/>
                <a:gd name="T19" fmla="*/ 31 h 90"/>
                <a:gd name="T20" fmla="*/ 151 w 151"/>
                <a:gd name="T21" fmla="*/ 15 h 90"/>
                <a:gd name="T22" fmla="*/ 151 w 151"/>
                <a:gd name="T23" fmla="*/ 0 h 90"/>
                <a:gd name="T24" fmla="*/ 130 w 151"/>
                <a:gd name="T25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90">
                  <a:moveTo>
                    <a:pt x="130" y="22"/>
                  </a:moveTo>
                  <a:lnTo>
                    <a:pt x="102" y="22"/>
                  </a:lnTo>
                  <a:lnTo>
                    <a:pt x="66" y="48"/>
                  </a:lnTo>
                  <a:lnTo>
                    <a:pt x="47" y="3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47" y="50"/>
                  </a:lnTo>
                  <a:lnTo>
                    <a:pt x="66" y="59"/>
                  </a:lnTo>
                  <a:lnTo>
                    <a:pt x="107" y="31"/>
                  </a:lnTo>
                  <a:lnTo>
                    <a:pt x="135" y="31"/>
                  </a:lnTo>
                  <a:lnTo>
                    <a:pt x="151" y="15"/>
                  </a:lnTo>
                  <a:lnTo>
                    <a:pt x="151" y="0"/>
                  </a:lnTo>
                  <a:lnTo>
                    <a:pt x="13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2579" tIns="71289" rIns="142579" bIns="71289" numCol="1" anchor="t" anchorCtr="0" compatLnSpc="1">
              <a:prstTxWarp prst="textNoShape">
                <a:avLst/>
              </a:prstTxWarp>
            </a:bodyPr>
            <a:lstStyle/>
            <a:p>
              <a:endParaRPr lang="id-ID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4011924" y="3165458"/>
            <a:ext cx="7680852" cy="806785"/>
          </a:xfrm>
          <a:prstGeom prst="rect">
            <a:avLst/>
          </a:prstGeom>
        </p:spPr>
        <p:txBody>
          <a:bodyPr wrap="square" lIns="67425" tIns="33731" rIns="67425" bIns="33731">
            <a:spAutoFit/>
          </a:bodyPr>
          <a:lstStyle/>
          <a:p>
            <a:pPr algn="just" defTabSz="836226"/>
            <a:r>
              <a:rPr lang="kk-KZ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албырт </a:t>
            </a:r>
            <a:r>
              <a:rPr lang="kk-K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 бекіре өндірісін ұлғайту арқылы импортты </a:t>
            </a:r>
            <a:r>
              <a:rPr lang="kk-KZ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азайту</a:t>
            </a:r>
            <a:endParaRPr lang="kk-K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1717300" y="647553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48865" y="1738210"/>
            <a:ext cx="3019703" cy="1217218"/>
          </a:xfrm>
          <a:prstGeom prst="rect">
            <a:avLst/>
          </a:prstGeom>
        </p:spPr>
        <p:txBody>
          <a:bodyPr wrap="square" lIns="67425" tIns="33731" rIns="67425" bIns="33731">
            <a:spAutoFit/>
          </a:bodyPr>
          <a:lstStyle/>
          <a:p>
            <a:pPr algn="ctr" defTabSz="836226"/>
            <a:r>
              <a:rPr lang="ru-RU" sz="18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жылына</a:t>
            </a:r>
          </a:p>
          <a:p>
            <a:pPr algn="ctr" defTabSz="836226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67-ден </a:t>
            </a:r>
            <a:r>
              <a:rPr lang="ru-RU" sz="3733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134</a:t>
            </a:r>
            <a:r>
              <a:rPr lang="ru-RU" sz="3733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733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836226"/>
            <a:r>
              <a:rPr lang="ru-RU" sz="1867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 тоннаға дейін</a:t>
            </a:r>
            <a:endParaRPr lang="ru-RU" sz="186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70984" y="2139857"/>
            <a:ext cx="7852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балық өнімдерін ішкі тұтынуды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арттыру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920347" y="4405721"/>
            <a:ext cx="3010649" cy="1217218"/>
          </a:xfrm>
          <a:prstGeom prst="rect">
            <a:avLst/>
          </a:prstGeom>
        </p:spPr>
        <p:txBody>
          <a:bodyPr wrap="square" lIns="67425" tIns="33731" rIns="67425" bIns="33731">
            <a:spAutoFit/>
          </a:bodyPr>
          <a:lstStyle/>
          <a:p>
            <a:pPr algn="ctr" defTabSz="836226"/>
            <a:r>
              <a:rPr lang="ru-RU" sz="18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жылына</a:t>
            </a:r>
          </a:p>
          <a:p>
            <a:pPr algn="ctr" defTabSz="836226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30-дан</a:t>
            </a:r>
            <a:r>
              <a:rPr lang="ru-RU" sz="2400" b="1" dirty="0" smtClean="0">
                <a:solidFill>
                  <a:srgbClr val="1EA1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33" b="1" dirty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136</a:t>
            </a:r>
            <a:r>
              <a:rPr lang="ru-RU" sz="3733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836226"/>
            <a:r>
              <a:rPr lang="ru-RU" sz="1867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 тоннаға дейін</a:t>
            </a:r>
            <a:endParaRPr lang="ru-RU" sz="186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974216" y="4515511"/>
            <a:ext cx="80273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36226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балық өнімдерінің экспортын жылына </a:t>
            </a:r>
            <a:r>
              <a:rPr lang="ru-RU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160,0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млрдқа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дейін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ұлғайту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44" y="4567387"/>
            <a:ext cx="835353" cy="7814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0" h="0"/>
          </a:sp3d>
        </p:spPr>
      </p:pic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2EF52189-0D5D-4B64-8E50-7D95879E594A}"/>
              </a:ext>
            </a:extLst>
          </p:cNvPr>
          <p:cNvCxnSpPr>
            <a:cxnSpLocks/>
          </p:cNvCxnSpPr>
          <p:nvPr/>
        </p:nvCxnSpPr>
        <p:spPr>
          <a:xfrm>
            <a:off x="268445" y="1754464"/>
            <a:ext cx="1178021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2EF52189-0D5D-4B64-8E50-7D95879E594A}"/>
              </a:ext>
            </a:extLst>
          </p:cNvPr>
          <p:cNvCxnSpPr>
            <a:cxnSpLocks/>
          </p:cNvCxnSpPr>
          <p:nvPr/>
        </p:nvCxnSpPr>
        <p:spPr>
          <a:xfrm>
            <a:off x="165148" y="3038071"/>
            <a:ext cx="1178021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xmlns="" id="{2EF52189-0D5D-4B64-8E50-7D95879E594A}"/>
              </a:ext>
            </a:extLst>
          </p:cNvPr>
          <p:cNvCxnSpPr>
            <a:cxnSpLocks/>
          </p:cNvCxnSpPr>
          <p:nvPr/>
        </p:nvCxnSpPr>
        <p:spPr>
          <a:xfrm>
            <a:off x="222044" y="4324551"/>
            <a:ext cx="1178021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xmlns="" id="{2EF52189-0D5D-4B64-8E50-7D95879E594A}"/>
              </a:ext>
            </a:extLst>
          </p:cNvPr>
          <p:cNvCxnSpPr>
            <a:cxnSpLocks/>
          </p:cNvCxnSpPr>
          <p:nvPr/>
        </p:nvCxnSpPr>
        <p:spPr>
          <a:xfrm>
            <a:off x="195536" y="5663196"/>
            <a:ext cx="1178021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sp>
        <p:nvSpPr>
          <p:cNvPr id="62" name="Кружок"/>
          <p:cNvSpPr/>
          <p:nvPr/>
        </p:nvSpPr>
        <p:spPr>
          <a:xfrm>
            <a:off x="384993" y="1989061"/>
            <a:ext cx="783019" cy="778992"/>
          </a:xfrm>
          <a:prstGeom prst="ellipse">
            <a:avLst/>
          </a:prstGeom>
          <a:solidFill>
            <a:srgbClr val="3CA2BE"/>
          </a:solidFill>
          <a:ln w="12700">
            <a:miter lim="400000"/>
          </a:ln>
        </p:spPr>
        <p:txBody>
          <a:bodyPr lIns="59023" tIns="59023" rIns="59023" bIns="59023" anchor="ctr"/>
          <a:lstStyle/>
          <a:p>
            <a:endParaRPr sz="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81"/>
          <p:cNvGrpSpPr/>
          <p:nvPr/>
        </p:nvGrpSpPr>
        <p:grpSpPr>
          <a:xfrm>
            <a:off x="522354" y="2095717"/>
            <a:ext cx="523605" cy="456079"/>
            <a:chOff x="4054476" y="2609851"/>
            <a:chExt cx="239713" cy="219075"/>
          </a:xfrm>
          <a:solidFill>
            <a:schemeClr val="bg1"/>
          </a:solidFill>
        </p:grpSpPr>
        <p:sp>
          <p:nvSpPr>
            <p:cNvPr id="64" name="Rectangle 160"/>
            <p:cNvSpPr>
              <a:spLocks noChangeArrowheads="1"/>
            </p:cNvSpPr>
            <p:nvPr/>
          </p:nvSpPr>
          <p:spPr bwMode="auto">
            <a:xfrm>
              <a:off x="4070351" y="2782888"/>
              <a:ext cx="44450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2579" tIns="71289" rIns="142579" bIns="71289" numCol="1" anchor="t" anchorCtr="0" compatLnSpc="1">
              <a:prstTxWarp prst="textNoShape">
                <a:avLst/>
              </a:prstTxWarp>
            </a:bodyPr>
            <a:lstStyle/>
            <a:p>
              <a:endParaRPr lang="id-ID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161"/>
            <p:cNvSpPr>
              <a:spLocks noChangeArrowheads="1"/>
            </p:cNvSpPr>
            <p:nvPr/>
          </p:nvSpPr>
          <p:spPr bwMode="auto">
            <a:xfrm>
              <a:off x="4129088" y="2752726"/>
              <a:ext cx="46038" cy="762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2579" tIns="71289" rIns="142579" bIns="71289" numCol="1" anchor="t" anchorCtr="0" compatLnSpc="1">
              <a:prstTxWarp prst="textNoShape">
                <a:avLst/>
              </a:prstTxWarp>
            </a:bodyPr>
            <a:lstStyle/>
            <a:p>
              <a:endParaRPr lang="id-ID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162"/>
            <p:cNvSpPr>
              <a:spLocks noChangeArrowheads="1"/>
            </p:cNvSpPr>
            <p:nvPr/>
          </p:nvSpPr>
          <p:spPr bwMode="auto">
            <a:xfrm>
              <a:off x="4189413" y="2722563"/>
              <a:ext cx="46038" cy="1063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42579" tIns="71289" rIns="142579" bIns="71289" numCol="1" anchor="t" anchorCtr="0" compatLnSpc="1">
              <a:prstTxWarp prst="textNoShape">
                <a:avLst/>
              </a:prstTxWarp>
            </a:bodyPr>
            <a:lstStyle/>
            <a:p>
              <a:endParaRPr lang="id-ID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64"/>
            <p:cNvSpPr>
              <a:spLocks/>
            </p:cNvSpPr>
            <p:nvPr/>
          </p:nvSpPr>
          <p:spPr bwMode="auto">
            <a:xfrm>
              <a:off x="4054476" y="2609851"/>
              <a:ext cx="239713" cy="142875"/>
            </a:xfrm>
            <a:custGeom>
              <a:avLst/>
              <a:gdLst>
                <a:gd name="T0" fmla="*/ 130 w 151"/>
                <a:gd name="T1" fmla="*/ 22 h 90"/>
                <a:gd name="T2" fmla="*/ 102 w 151"/>
                <a:gd name="T3" fmla="*/ 22 h 90"/>
                <a:gd name="T4" fmla="*/ 66 w 151"/>
                <a:gd name="T5" fmla="*/ 48 h 90"/>
                <a:gd name="T6" fmla="*/ 47 w 151"/>
                <a:gd name="T7" fmla="*/ 38 h 90"/>
                <a:gd name="T8" fmla="*/ 0 w 151"/>
                <a:gd name="T9" fmla="*/ 78 h 90"/>
                <a:gd name="T10" fmla="*/ 0 w 151"/>
                <a:gd name="T11" fmla="*/ 90 h 90"/>
                <a:gd name="T12" fmla="*/ 47 w 151"/>
                <a:gd name="T13" fmla="*/ 50 h 90"/>
                <a:gd name="T14" fmla="*/ 66 w 151"/>
                <a:gd name="T15" fmla="*/ 59 h 90"/>
                <a:gd name="T16" fmla="*/ 107 w 151"/>
                <a:gd name="T17" fmla="*/ 31 h 90"/>
                <a:gd name="T18" fmla="*/ 135 w 151"/>
                <a:gd name="T19" fmla="*/ 31 h 90"/>
                <a:gd name="T20" fmla="*/ 151 w 151"/>
                <a:gd name="T21" fmla="*/ 15 h 90"/>
                <a:gd name="T22" fmla="*/ 151 w 151"/>
                <a:gd name="T23" fmla="*/ 0 h 90"/>
                <a:gd name="T24" fmla="*/ 130 w 151"/>
                <a:gd name="T25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90">
                  <a:moveTo>
                    <a:pt x="130" y="22"/>
                  </a:moveTo>
                  <a:lnTo>
                    <a:pt x="102" y="22"/>
                  </a:lnTo>
                  <a:lnTo>
                    <a:pt x="66" y="48"/>
                  </a:lnTo>
                  <a:lnTo>
                    <a:pt x="47" y="3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47" y="50"/>
                  </a:lnTo>
                  <a:lnTo>
                    <a:pt x="66" y="59"/>
                  </a:lnTo>
                  <a:lnTo>
                    <a:pt x="107" y="31"/>
                  </a:lnTo>
                  <a:lnTo>
                    <a:pt x="135" y="31"/>
                  </a:lnTo>
                  <a:lnTo>
                    <a:pt x="151" y="15"/>
                  </a:lnTo>
                  <a:lnTo>
                    <a:pt x="151" y="0"/>
                  </a:lnTo>
                  <a:lnTo>
                    <a:pt x="13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42579" tIns="71289" rIns="142579" bIns="71289" numCol="1" anchor="t" anchorCtr="0" compatLnSpc="1">
              <a:prstTxWarp prst="textNoShape">
                <a:avLst/>
              </a:prstTxWarp>
            </a:bodyPr>
            <a:lstStyle/>
            <a:p>
              <a:endParaRPr lang="id-ID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33742" y="702419"/>
            <a:ext cx="1598643" cy="9950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733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</a:t>
            </a:r>
            <a:r>
              <a:rPr lang="ru-RU" sz="3733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733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133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 тонна </a:t>
            </a:r>
            <a:endParaRPr lang="ru-RU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98832" y="125389"/>
            <a:ext cx="11749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940213">
              <a:buClr>
                <a:srgbClr val="00B050"/>
              </a:buClr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ШАРУАШЫЛЫҒЫН ДАМЫТУ БАҒДАРЛАМАСЫНЫҢ 2030 ЖЫЛҒЫ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КҮТІЛЕТІН НӘТИЖЕЛЕРІ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973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98269" y="56619"/>
            <a:ext cx="9819469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341189"/>
            <a:r>
              <a:rPr lang="kk-KZ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ҚОЛДАНЫСТАҒЫ МЕМЛЕКЕТТІК ҚОЛДАУ ШАРАЛАРЫ</a:t>
            </a:r>
            <a:endParaRPr lang="ru-RU" alt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63975" y="503138"/>
            <a:ext cx="12018663" cy="12863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96CE0C6-379F-44ED-9162-F55D1BDD303F}"/>
              </a:ext>
            </a:extLst>
          </p:cNvPr>
          <p:cNvSpPr txBox="1"/>
          <p:nvPr/>
        </p:nvSpPr>
        <p:spPr>
          <a:xfrm>
            <a:off x="-108520" y="593219"/>
            <a:ext cx="2168546" cy="420516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algn="ctr" defTabSz="913810" hangingPunct="0"/>
            <a:r>
              <a:rPr lang="ru-RU" sz="2133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Субсидиялар</a:t>
            </a:r>
            <a:endParaRPr lang="ru-RU" sz="21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2173" y="1093287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810" hangingPunct="0"/>
            <a:r>
              <a:rPr lang="ru-RU" sz="4000" b="1" kern="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25%</a:t>
            </a:r>
            <a:endParaRPr lang="ru-RU" sz="4000" b="1" kern="0" dirty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95884" y="812582"/>
            <a:ext cx="99043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балық шаруашылығы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саласындағы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оның ішінде 2022 жылғы маусымнан бастап енгізілген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жем өндірісі, тоған шаруашылығы, балық өңдеу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кәсіпорнына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мен жабдықтарды сатып алуға инвестициялық салымдар кезінде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7048" y="2042609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810" hangingPunct="0"/>
            <a:r>
              <a:rPr lang="ru-RU" sz="4000" b="1" kern="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30%</a:t>
            </a:r>
            <a:endParaRPr lang="ru-RU" sz="4000" b="1" kern="0" dirty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73148" y="2025886"/>
            <a:ext cx="1023357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балық үшін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жем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шығындарының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құны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тұқы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бекіре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албырт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жайын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тилапия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баррамунди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шаян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тәрізділер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2EF52189-0D5D-4B64-8E50-7D95879E594A}"/>
              </a:ext>
            </a:extLst>
          </p:cNvPr>
          <p:cNvCxnSpPr>
            <a:cxnSpLocks/>
          </p:cNvCxnSpPr>
          <p:nvPr/>
        </p:nvCxnSpPr>
        <p:spPr>
          <a:xfrm>
            <a:off x="183197" y="1932895"/>
            <a:ext cx="1178021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2EF52189-0D5D-4B64-8E50-7D95879E594A}"/>
              </a:ext>
            </a:extLst>
          </p:cNvPr>
          <p:cNvCxnSpPr>
            <a:cxnSpLocks/>
          </p:cNvCxnSpPr>
          <p:nvPr/>
        </p:nvCxnSpPr>
        <p:spPr>
          <a:xfrm>
            <a:off x="183197" y="2865068"/>
            <a:ext cx="1178021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sp>
        <p:nvSpPr>
          <p:cNvPr id="23" name="Прямоугольник 22"/>
          <p:cNvSpPr/>
          <p:nvPr/>
        </p:nvSpPr>
        <p:spPr>
          <a:xfrm>
            <a:off x="406526" y="3120479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50%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2EF52189-0D5D-4B64-8E50-7D95879E594A}"/>
              </a:ext>
            </a:extLst>
          </p:cNvPr>
          <p:cNvCxnSpPr>
            <a:cxnSpLocks/>
          </p:cNvCxnSpPr>
          <p:nvPr/>
        </p:nvCxnSpPr>
        <p:spPr>
          <a:xfrm>
            <a:off x="260441" y="4303276"/>
            <a:ext cx="1178021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sp>
        <p:nvSpPr>
          <p:cNvPr id="25" name="Прямоугольник 24"/>
          <p:cNvSpPr/>
          <p:nvPr/>
        </p:nvSpPr>
        <p:spPr>
          <a:xfrm>
            <a:off x="2239134" y="4793376"/>
            <a:ext cx="98661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085">
              <a:spcAft>
                <a:spcPts val="600"/>
              </a:spcAft>
              <a:buClr>
                <a:srgbClr val="00B050"/>
              </a:buClr>
              <a:defRPr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акваөсіру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субъектілері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үшін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арнайы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салық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режимі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бар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00828" y="5891485"/>
            <a:ext cx="118994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5940213" hangingPunct="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Арнайы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экономикалық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аймақтар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аумағында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(«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Ақтау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теңіз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порты», «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Сарыарқа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», «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Қорғас-Шығыс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қақпасы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»)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салықтық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жеңілдіктер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мен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преференциялар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бере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отырып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жер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учаскелерін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беру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85189" y="4308621"/>
            <a:ext cx="1489640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33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салықтар</a:t>
            </a:r>
            <a:endParaRPr lang="ru-RU" sz="21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3197" y="4585669"/>
            <a:ext cx="2141548" cy="10361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70%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- дейін</a:t>
            </a:r>
          </a:p>
          <a:p>
            <a:pPr algn="ctr"/>
            <a:r>
              <a:rPr lang="kk-KZ" sz="21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төмендетілген</a:t>
            </a:r>
            <a:endParaRPr lang="ru-RU" sz="21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2EF52189-0D5D-4B64-8E50-7D95879E594A}"/>
              </a:ext>
            </a:extLst>
          </p:cNvPr>
          <p:cNvCxnSpPr>
            <a:cxnSpLocks/>
          </p:cNvCxnSpPr>
          <p:nvPr/>
        </p:nvCxnSpPr>
        <p:spPr>
          <a:xfrm>
            <a:off x="260441" y="5750930"/>
            <a:ext cx="11780217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sp>
        <p:nvSpPr>
          <p:cNvPr id="26" name="Прямоугольник 25"/>
          <p:cNvSpPr/>
          <p:nvPr/>
        </p:nvSpPr>
        <p:spPr>
          <a:xfrm>
            <a:off x="11756869" y="6486183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5503" y="2886206"/>
            <a:ext cx="961978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2021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жылдың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шілдесінен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бастап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енгізілді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:</a:t>
            </a:r>
          </a:p>
          <a:p>
            <a:pPr algn="just"/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60000" indent="-380860" algn="just">
              <a:buFont typeface="Arial" pitchFamily="34" charset="0"/>
              <a:buChar char="•"/>
            </a:pP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балық өсіру-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биологиялық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негіздемелердің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құны</a:t>
            </a:r>
            <a:endParaRPr lang="ru-RU" alt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60000" indent="-380860" algn="just">
              <a:buFont typeface="Arial" pitchFamily="34" charset="0"/>
              <a:buChar char="•"/>
            </a:pP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балық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отырғызу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материалын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сатып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алу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құны</a:t>
            </a:r>
            <a:endParaRPr lang="ru-RU" alt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60000" indent="-380860" algn="just">
              <a:buFont typeface="Arial" pitchFamily="34" charset="0"/>
              <a:buChar char="•"/>
            </a:pP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бағалы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балық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түрлерінің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аналық-аналық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табындарын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сатып алуға және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ұстауға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жұмсалатын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шығындар</a:t>
            </a:r>
            <a:endParaRPr lang="ru-RU" alt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60000" indent="-380860" algn="just">
              <a:buFont typeface="Arial" pitchFamily="34" charset="0"/>
              <a:buChar char="•"/>
            </a:pP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барлық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балық өсіру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шаруашылықтары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үшін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дәрілік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препараттарды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сатып алуға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арналған</a:t>
            </a:r>
            <a:r>
              <a:rPr lang="ru-RU" alt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ru-RU" alt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шығындар</a:t>
            </a:r>
            <a:endParaRPr lang="ru-RU" alt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961482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280405" y="452039"/>
            <a:ext cx="1150442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0691" y="51931"/>
            <a:ext cx="10877107" cy="400108"/>
          </a:xfrm>
          <a:prstGeom prst="rect">
            <a:avLst/>
          </a:prstGeom>
          <a:noFill/>
        </p:spPr>
        <p:txBody>
          <a:bodyPr wrap="square" lIns="91407" tIns="45719" rIns="91407" bIns="45719" rtlCol="0">
            <a:spAutoFit/>
          </a:bodyPr>
          <a:lstStyle/>
          <a:p>
            <a:pPr algn="ctr" defTabSz="914353">
              <a:buClr>
                <a:srgbClr val="31859B"/>
              </a:buClr>
              <a:buSzPts val="2000"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 ӨНДІРІСІНІҢ ҚҰРЫЛЫМЫ,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8733270" y="759091"/>
            <a:ext cx="25916" cy="59351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869528" y="6450785"/>
            <a:ext cx="343787" cy="486833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01502" y="607186"/>
            <a:ext cx="3094117" cy="461665"/>
          </a:xfrm>
          <a:prstGeom prst="rect">
            <a:avLst/>
          </a:prstGeom>
          <a:pattFill prst="ltUpDiag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 wrap="none">
            <a:spAutoFit/>
          </a:bodyPr>
          <a:lstStyle/>
          <a:p>
            <a:pPr algn="ctr" defTabSz="913992"/>
            <a:r>
              <a:rPr lang="kk-K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2017-2021 жылдары</a:t>
            </a:r>
            <a:endParaRPr lang="kk-KZ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224882" y="1141999"/>
            <a:ext cx="2587345" cy="946980"/>
            <a:chOff x="9222529" y="1165172"/>
            <a:chExt cx="2199499" cy="946980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="" xmlns:a16="http://schemas.microsoft.com/office/drawing/2014/main" id="{33ECCF6D-72A7-4B4A-8D54-4D9CBEFBD247}"/>
                </a:ext>
              </a:extLst>
            </p:cNvPr>
            <p:cNvSpPr/>
            <p:nvPr/>
          </p:nvSpPr>
          <p:spPr>
            <a:xfrm>
              <a:off x="9222529" y="1165172"/>
              <a:ext cx="12089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3992"/>
              <a:r>
                <a:rPr lang="ru-RU" sz="3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215,4</a:t>
              </a:r>
              <a:endPara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="" xmlns:a16="http://schemas.microsoft.com/office/drawing/2014/main" id="{02B0C351-909A-404B-9CA1-DFC625902A8F}"/>
                </a:ext>
              </a:extLst>
            </p:cNvPr>
            <p:cNvSpPr/>
            <p:nvPr/>
          </p:nvSpPr>
          <p:spPr>
            <a:xfrm>
              <a:off x="10103397" y="1328423"/>
              <a:ext cx="13186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3992"/>
              <a:r>
                <a:rPr lang="ru-RU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мың тонна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="" xmlns:a16="http://schemas.microsoft.com/office/drawing/2014/main" id="{17C27198-B9DF-45B8-B1D0-D96FA3E1ABB1}"/>
                </a:ext>
              </a:extLst>
            </p:cNvPr>
            <p:cNvSpPr/>
            <p:nvPr/>
          </p:nvSpPr>
          <p:spPr>
            <a:xfrm>
              <a:off x="9233450" y="1712042"/>
              <a:ext cx="2072631" cy="400110"/>
            </a:xfrm>
            <a:prstGeom prst="rect">
              <a:avLst/>
            </a:prstGeom>
            <a:solidFill>
              <a:srgbClr val="005696"/>
            </a:solidFill>
          </p:spPr>
          <p:txBody>
            <a:bodyPr wrap="square">
              <a:spAutoFit/>
            </a:bodyPr>
            <a:lstStyle/>
            <a:p>
              <a:pPr algn="ctr" defTabSz="913992"/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АУЛАНДЫ</a:t>
              </a:r>
              <a:endPara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9242975" y="2167268"/>
            <a:ext cx="2541858" cy="1087556"/>
            <a:chOff x="9265724" y="2732300"/>
            <a:chExt cx="2130282" cy="1087556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="" xmlns:a16="http://schemas.microsoft.com/office/drawing/2014/main" id="{FA9EF6AE-E014-45AC-9788-C1D741C573DA}"/>
                </a:ext>
              </a:extLst>
            </p:cNvPr>
            <p:cNvSpPr/>
            <p:nvPr/>
          </p:nvSpPr>
          <p:spPr>
            <a:xfrm>
              <a:off x="9340955" y="2732300"/>
              <a:ext cx="1438214" cy="7489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3992"/>
              <a:r>
                <a:rPr lang="ru-RU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37,9</a:t>
              </a:r>
              <a:r>
                <a:rPr lang="ru-RU" sz="4267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en-US" sz="42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="" xmlns:a16="http://schemas.microsoft.com/office/drawing/2014/main" id="{7CC41DAE-321D-43C3-B925-FDFD8BCBF51A}"/>
                </a:ext>
              </a:extLst>
            </p:cNvPr>
            <p:cNvSpPr/>
            <p:nvPr/>
          </p:nvSpPr>
          <p:spPr>
            <a:xfrm>
              <a:off x="10077375" y="3021840"/>
              <a:ext cx="13186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3992"/>
              <a:r>
                <a:rPr lang="ru-RU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мың тонна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="" xmlns:a16="http://schemas.microsoft.com/office/drawing/2014/main" id="{98B408BE-9AA9-481A-9961-F0BF7327AF41}"/>
                </a:ext>
              </a:extLst>
            </p:cNvPr>
            <p:cNvSpPr/>
            <p:nvPr/>
          </p:nvSpPr>
          <p:spPr>
            <a:xfrm>
              <a:off x="9265724" y="3419746"/>
              <a:ext cx="2069842" cy="400110"/>
            </a:xfrm>
            <a:prstGeom prst="rect">
              <a:avLst/>
            </a:prstGeom>
            <a:solidFill>
              <a:srgbClr val="005696"/>
            </a:solidFill>
          </p:spPr>
          <p:txBody>
            <a:bodyPr wrap="square">
              <a:spAutoFit/>
            </a:bodyPr>
            <a:lstStyle/>
            <a:p>
              <a:pPr algn="ctr" defTabSz="913992"/>
              <a:r>
                <a:rPr lang="kk-KZ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ӨСІРІЛДІ</a:t>
              </a:r>
              <a:endPara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252504" y="3784261"/>
            <a:ext cx="2467511" cy="1186267"/>
            <a:chOff x="9249353" y="4120031"/>
            <a:chExt cx="2072631" cy="2082221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="" xmlns:a16="http://schemas.microsoft.com/office/drawing/2014/main" id="{647B090A-BEF9-460C-8EDF-DD4C0684BD54}"/>
                </a:ext>
              </a:extLst>
            </p:cNvPr>
            <p:cNvSpPr/>
            <p:nvPr/>
          </p:nvSpPr>
          <p:spPr>
            <a:xfrm>
              <a:off x="9363586" y="4120031"/>
              <a:ext cx="856626" cy="1494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3992"/>
              <a:r>
                <a:rPr lang="ru-RU" sz="3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131</a:t>
              </a:r>
              <a:r>
                <a:rPr lang="ru-RU" sz="4267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2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13ED4540-9335-45D4-AA66-E11FF37CA8C6}"/>
                </a:ext>
              </a:extLst>
            </p:cNvPr>
            <p:cNvSpPr/>
            <p:nvPr/>
          </p:nvSpPr>
          <p:spPr>
            <a:xfrm>
              <a:off x="9956325" y="4576618"/>
              <a:ext cx="1107607" cy="7370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3992"/>
              <a:r>
                <a:rPr lang="ru-RU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мың тонна</a:t>
              </a: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="" xmlns:a16="http://schemas.microsoft.com/office/drawing/2014/main" id="{FA4042C6-6CD7-4696-A8D2-7AEA570F2107}"/>
                </a:ext>
              </a:extLst>
            </p:cNvPr>
            <p:cNvSpPr/>
            <p:nvPr/>
          </p:nvSpPr>
          <p:spPr>
            <a:xfrm>
              <a:off x="9249353" y="5494366"/>
              <a:ext cx="2072631" cy="707886"/>
            </a:xfrm>
            <a:prstGeom prst="rect">
              <a:avLst/>
            </a:prstGeom>
            <a:solidFill>
              <a:srgbClr val="005696"/>
            </a:solidFill>
          </p:spPr>
          <p:txBody>
            <a:bodyPr wrap="square">
              <a:spAutoFit/>
            </a:bodyPr>
            <a:lstStyle/>
            <a:p>
              <a:pPr algn="ctr" defTabSz="913992"/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ЭКСПОРТТАЛДЫ </a:t>
              </a:r>
              <a:endPara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088992" y="5414733"/>
            <a:ext cx="2639998" cy="1034068"/>
            <a:chOff x="9180520" y="5115549"/>
            <a:chExt cx="2173471" cy="1339885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="" xmlns:a16="http://schemas.microsoft.com/office/drawing/2014/main" id="{BA5EE596-438B-4873-9C03-0A0E658AEE42}"/>
                </a:ext>
              </a:extLst>
            </p:cNvPr>
            <p:cNvSpPr/>
            <p:nvPr/>
          </p:nvSpPr>
          <p:spPr>
            <a:xfrm>
              <a:off x="9180520" y="5115549"/>
              <a:ext cx="1281560" cy="748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92"/>
              <a:r>
                <a:rPr lang="ru-RU" sz="3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191</a:t>
              </a:r>
              <a:r>
                <a:rPr lang="ru-RU" sz="4267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42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="" xmlns:a16="http://schemas.microsoft.com/office/drawing/2014/main" id="{8CB69E2D-B8CA-4603-BC35-854F830A6A23}"/>
                </a:ext>
              </a:extLst>
            </p:cNvPr>
            <p:cNvSpPr/>
            <p:nvPr/>
          </p:nvSpPr>
          <p:spPr>
            <a:xfrm>
              <a:off x="9884450" y="5442099"/>
              <a:ext cx="14695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92"/>
              <a:r>
                <a: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тыс. тонн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="" xmlns:a16="http://schemas.microsoft.com/office/drawing/2014/main" id="{A7CE2FD8-F132-4B4F-9511-830BD42EFE1C}"/>
                </a:ext>
              </a:extLst>
            </p:cNvPr>
            <p:cNvSpPr/>
            <p:nvPr/>
          </p:nvSpPr>
          <p:spPr>
            <a:xfrm>
              <a:off x="9327335" y="5936995"/>
              <a:ext cx="2013259" cy="518439"/>
            </a:xfrm>
            <a:prstGeom prst="rect">
              <a:avLst/>
            </a:prstGeom>
            <a:solidFill>
              <a:srgbClr val="005696"/>
            </a:solidFill>
          </p:spPr>
          <p:txBody>
            <a:bodyPr wrap="square">
              <a:spAutoFit/>
            </a:bodyPr>
            <a:lstStyle/>
            <a:p>
              <a:pPr algn="ctr" defTabSz="913992"/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ИМПОРТТАЛДЫ</a:t>
              </a:r>
              <a:endPara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420910" y="3395434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267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АҚШ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372181" y="5042121"/>
            <a:ext cx="212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410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АҚШ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626046" y="1406018"/>
            <a:ext cx="3395790" cy="4893485"/>
            <a:chOff x="5363396" y="1406018"/>
            <a:chExt cx="3395790" cy="4893485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6298747" y="1406018"/>
              <a:ext cx="1733167" cy="4893485"/>
              <a:chOff x="9821541" y="575027"/>
              <a:chExt cx="1825106" cy="4879565"/>
            </a:xfrm>
          </p:grpSpPr>
          <p:sp>
            <p:nvSpPr>
              <p:cNvPr id="51" name="Прямоугольник 50"/>
              <p:cNvSpPr/>
              <p:nvPr/>
            </p:nvSpPr>
            <p:spPr>
              <a:xfrm>
                <a:off x="9821541" y="575027"/>
                <a:ext cx="1825106" cy="828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685511"/>
                <a:r>
                  <a:rPr lang="ru-RU" sz="16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Экспорт </a:t>
                </a:r>
              </a:p>
              <a:p>
                <a:pPr algn="ctr" defTabSz="685511"/>
                <a:r>
                  <a:rPr lang="ru-RU" sz="16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46 </a:t>
                </a:r>
                <a:r>
                  <a:rPr lang="ru-RU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млн. </a:t>
                </a:r>
                <a:r>
                  <a:rPr lang="ru-RU" sz="16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АҚШ $</a:t>
                </a:r>
              </a:p>
              <a:p>
                <a:pPr algn="ctr" defTabSz="685511"/>
                <a:r>
                  <a:rPr lang="kk-KZ" sz="16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25,1 мың тонна</a:t>
                </a:r>
                <a:endPara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0074513" y="4134918"/>
                <a:ext cx="1300126" cy="13196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511"/>
                <a:r>
                  <a:rPr lang="ru-RU" sz="16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Ресей</a:t>
                </a:r>
                <a:endParaRPr lang="ru-RU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511"/>
                <a:r>
                  <a:rPr lang="ru-RU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Норвегия</a:t>
                </a:r>
              </a:p>
              <a:p>
                <a:pPr defTabSz="685511"/>
                <a:r>
                  <a:rPr lang="ru-RU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Исландия</a:t>
                </a:r>
              </a:p>
              <a:p>
                <a:pPr defTabSz="685511"/>
                <a:r>
                  <a:rPr lang="ru-RU" sz="16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Қытай</a:t>
                </a:r>
                <a:endParaRPr lang="ru-RU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511"/>
                <a:r>
                  <a:rPr lang="ru-RU" sz="16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Басқалары</a:t>
                </a:r>
                <a:endParaRPr lang="en-US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996043" y="1508367"/>
                <a:ext cx="1478450" cy="1565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511"/>
                <a:r>
                  <a:rPr lang="ru-RU" sz="16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Нидерланды</a:t>
                </a:r>
              </a:p>
              <a:p>
                <a:pPr defTabSz="685511"/>
                <a:r>
                  <a:rPr lang="ru-RU" sz="16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Ресей</a:t>
                </a:r>
                <a:endParaRPr lang="ru-RU" sz="16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511"/>
                <a:r>
                  <a:rPr lang="ru-RU" sz="16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Литва</a:t>
                </a:r>
              </a:p>
              <a:p>
                <a:pPr defTabSz="685511"/>
                <a:r>
                  <a:rPr lang="ru-RU" sz="16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Қытай</a:t>
                </a:r>
                <a:endParaRPr lang="ru-RU" sz="16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511"/>
                <a:r>
                  <a:rPr lang="ru-RU" sz="16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Германия</a:t>
                </a:r>
              </a:p>
              <a:p>
                <a:pPr defTabSz="685511"/>
                <a:r>
                  <a:rPr lang="ru-RU" sz="16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Басқалары</a:t>
                </a:r>
                <a:endParaRPr lang="ru-RU" sz="16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Прямоугольник 55"/>
            <p:cNvSpPr/>
            <p:nvPr/>
          </p:nvSpPr>
          <p:spPr>
            <a:xfrm>
              <a:off x="5363396" y="4145067"/>
              <a:ext cx="339579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511"/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Импорт</a:t>
              </a:r>
              <a:endPara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511"/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125,5 млн. </a:t>
              </a: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АҚШ $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511"/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 мың тонна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918112967"/>
              </p:ext>
            </p:extLst>
          </p:nvPr>
        </p:nvGraphicFramePr>
        <p:xfrm>
          <a:off x="-622570" y="607186"/>
          <a:ext cx="10143564" cy="7309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036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BADA965D-7442-7240-8996-EAB236D86FD1}"/>
              </a:ext>
            </a:extLst>
          </p:cNvPr>
          <p:cNvCxnSpPr>
            <a:cxnSpLocks/>
          </p:cNvCxnSpPr>
          <p:nvPr/>
        </p:nvCxnSpPr>
        <p:spPr>
          <a:xfrm>
            <a:off x="131397" y="500408"/>
            <a:ext cx="119014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1836773" y="6375379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80353" hangingPunct="0"/>
            <a:r>
              <a:rPr lang="ru-RU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20</a:t>
            </a:r>
            <a:endParaRPr lang="ru-RU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063756D8-12F9-4213-9E52-FF6A7019C46D}"/>
              </a:ext>
            </a:extLst>
          </p:cNvPr>
          <p:cNvSpPr/>
          <p:nvPr/>
        </p:nvSpPr>
        <p:spPr>
          <a:xfrm>
            <a:off x="328977" y="1361012"/>
            <a:ext cx="1699645" cy="970465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54">
            <a:extLst>
              <a:ext uri="{FF2B5EF4-FFF2-40B4-BE49-F238E27FC236}">
                <a16:creationId xmlns:a16="http://schemas.microsoft.com/office/drawing/2014/main" xmlns="" id="{E1EEDBDE-CB0D-4227-937E-95750209B17A}"/>
              </a:ext>
            </a:extLst>
          </p:cNvPr>
          <p:cNvSpPr txBox="1"/>
          <p:nvPr/>
        </p:nvSpPr>
        <p:spPr>
          <a:xfrm>
            <a:off x="687782" y="1443890"/>
            <a:ext cx="982952" cy="804707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 algn="ctr"/>
            <a:r>
              <a:rPr lang="ru-RU" sz="4800" b="1" spc="-15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54">
            <a:extLst>
              <a:ext uri="{FF2B5EF4-FFF2-40B4-BE49-F238E27FC236}">
                <a16:creationId xmlns:a16="http://schemas.microsoft.com/office/drawing/2014/main" xmlns="" id="{AB70EB7D-244E-4602-8309-440CBFB6A448}"/>
              </a:ext>
            </a:extLst>
          </p:cNvPr>
          <p:cNvSpPr txBox="1"/>
          <p:nvPr/>
        </p:nvSpPr>
        <p:spPr>
          <a:xfrm>
            <a:off x="680143" y="2216779"/>
            <a:ext cx="982952" cy="2353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65405" rIns="0" bIns="0" rtlCol="0">
            <a:spAutoFit/>
          </a:bodyPr>
          <a:lstStyle/>
          <a:p>
            <a:pPr marR="10160" algn="ctr"/>
            <a:r>
              <a:rPr lang="ru-RU" sz="1100" b="1" spc="-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жоба</a:t>
            </a:r>
            <a:endParaRPr lang="ru-RU" sz="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21C451BC-4AD1-4CDA-9DC4-C1D074CBF401}"/>
              </a:ext>
            </a:extLst>
          </p:cNvPr>
          <p:cNvSpPr/>
          <p:nvPr/>
        </p:nvSpPr>
        <p:spPr>
          <a:xfrm>
            <a:off x="4392894" y="1361012"/>
            <a:ext cx="2230235" cy="989881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AE1F77D-2A16-4CE3-AD29-3882BDE417ED}"/>
              </a:ext>
            </a:extLst>
          </p:cNvPr>
          <p:cNvSpPr txBox="1"/>
          <p:nvPr/>
        </p:nvSpPr>
        <p:spPr>
          <a:xfrm>
            <a:off x="4642629" y="865953"/>
            <a:ext cx="1817236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marR="10160" algn="ctr"/>
            <a:r>
              <a:rPr lang="ru-RU" b="1" spc="-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Жалпы </a:t>
            </a:r>
            <a:r>
              <a:rPr lang="ru-RU" b="1" spc="-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сомасы</a:t>
            </a:r>
            <a:endParaRPr lang="x-none" b="1" spc="-5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54">
            <a:extLst>
              <a:ext uri="{FF2B5EF4-FFF2-40B4-BE49-F238E27FC236}">
                <a16:creationId xmlns:a16="http://schemas.microsoft.com/office/drawing/2014/main" xmlns="" id="{BDFDE279-9EDA-4E93-BD71-56E4EEEB1423}"/>
              </a:ext>
            </a:extLst>
          </p:cNvPr>
          <p:cNvSpPr txBox="1"/>
          <p:nvPr/>
        </p:nvSpPr>
        <p:spPr>
          <a:xfrm>
            <a:off x="4288308" y="1407432"/>
            <a:ext cx="2334821" cy="897040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 algn="ctr"/>
            <a:r>
              <a:rPr lang="ru-RU" sz="5400" b="1" spc="-15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54">
            <a:extLst>
              <a:ext uri="{FF2B5EF4-FFF2-40B4-BE49-F238E27FC236}">
                <a16:creationId xmlns:a16="http://schemas.microsoft.com/office/drawing/2014/main" xmlns="" id="{863EC840-456B-42B3-A9D5-082DBCEB7539}"/>
              </a:ext>
            </a:extLst>
          </p:cNvPr>
          <p:cNvSpPr txBox="1"/>
          <p:nvPr/>
        </p:nvSpPr>
        <p:spPr>
          <a:xfrm>
            <a:off x="5019601" y="2213687"/>
            <a:ext cx="982952" cy="2353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65405" rIns="0" bIns="0" rtlCol="0">
            <a:spAutoFit/>
          </a:bodyPr>
          <a:lstStyle/>
          <a:p>
            <a:pPr marR="10160" algn="ctr"/>
            <a:r>
              <a:rPr lang="ru-RU" sz="1100" b="1" spc="-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млрд тенге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Группа 99">
            <a:extLst>
              <a:ext uri="{FF2B5EF4-FFF2-40B4-BE49-F238E27FC236}">
                <a16:creationId xmlns:a16="http://schemas.microsoft.com/office/drawing/2014/main" xmlns="" id="{08340FC5-88D7-4256-A77F-F1934032E98E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2897517" y="1551302"/>
            <a:ext cx="750513" cy="550646"/>
            <a:chOff x="5048874" y="1509126"/>
            <a:chExt cx="459230" cy="630576"/>
          </a:xfrm>
          <a:solidFill>
            <a:srgbClr val="008DD3"/>
          </a:solidFill>
        </p:grpSpPr>
        <p:sp>
          <p:nvSpPr>
            <p:cNvPr id="46" name="Chevron2">
              <a:extLst>
                <a:ext uri="{FF2B5EF4-FFF2-40B4-BE49-F238E27FC236}">
                  <a16:creationId xmlns:a16="http://schemas.microsoft.com/office/drawing/2014/main" xmlns="" id="{DEF0AC2C-30C1-4A15-AEFD-DC7F16F34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1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7" name="Chevron2">
              <a:extLst>
                <a:ext uri="{FF2B5EF4-FFF2-40B4-BE49-F238E27FC236}">
                  <a16:creationId xmlns:a16="http://schemas.microsoft.com/office/drawing/2014/main" xmlns="" id="{C02F7FCA-A132-44AE-91F7-CBCAF04743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1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8" name="object 54">
            <a:extLst>
              <a:ext uri="{FF2B5EF4-FFF2-40B4-BE49-F238E27FC236}">
                <a16:creationId xmlns:a16="http://schemas.microsoft.com/office/drawing/2014/main" xmlns="" id="{BDFDE279-9EDA-4E93-BD71-56E4EEEB1423}"/>
              </a:ext>
            </a:extLst>
          </p:cNvPr>
          <p:cNvSpPr txBox="1"/>
          <p:nvPr/>
        </p:nvSpPr>
        <p:spPr>
          <a:xfrm>
            <a:off x="5053191" y="2559236"/>
            <a:ext cx="1898724" cy="496931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/>
            <a:r>
              <a:rPr lang="ru-RU" sz="2800" b="1" spc="-15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20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2000" b="1" spc="-1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endParaRPr lang="ru-RU" sz="2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bject 54">
            <a:extLst>
              <a:ext uri="{FF2B5EF4-FFF2-40B4-BE49-F238E27FC236}">
                <a16:creationId xmlns:a16="http://schemas.microsoft.com/office/drawing/2014/main" xmlns="" id="{E1EEDBDE-CB0D-4227-937E-95750209B17A}"/>
              </a:ext>
            </a:extLst>
          </p:cNvPr>
          <p:cNvSpPr txBox="1"/>
          <p:nvPr/>
        </p:nvSpPr>
        <p:spPr>
          <a:xfrm>
            <a:off x="64131" y="2616767"/>
            <a:ext cx="1247303" cy="373820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 algn="ctr"/>
            <a:r>
              <a:rPr lang="ru-RU" sz="20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 ж.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0" y="3100500"/>
            <a:ext cx="1485429" cy="553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Группа 99">
            <a:extLst>
              <a:ext uri="{FF2B5EF4-FFF2-40B4-BE49-F238E27FC236}">
                <a16:creationId xmlns:a16="http://schemas.microsoft.com/office/drawing/2014/main" xmlns="" id="{08340FC5-88D7-4256-A77F-F1934032E98E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1597138" y="2555385"/>
            <a:ext cx="222300" cy="435201"/>
            <a:chOff x="5048874" y="1509126"/>
            <a:chExt cx="459230" cy="630576"/>
          </a:xfrm>
          <a:solidFill>
            <a:schemeClr val="bg1">
              <a:lumMod val="65000"/>
            </a:schemeClr>
          </a:solidFill>
        </p:grpSpPr>
        <p:sp>
          <p:nvSpPr>
            <p:cNvPr id="52" name="Chevron2">
              <a:extLst>
                <a:ext uri="{FF2B5EF4-FFF2-40B4-BE49-F238E27FC236}">
                  <a16:creationId xmlns:a16="http://schemas.microsoft.com/office/drawing/2014/main" xmlns="" id="{DEF0AC2C-30C1-4A15-AEFD-DC7F16F34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3" name="Chevron2">
              <a:extLst>
                <a:ext uri="{FF2B5EF4-FFF2-40B4-BE49-F238E27FC236}">
                  <a16:creationId xmlns:a16="http://schemas.microsoft.com/office/drawing/2014/main" xmlns="" id="{C02F7FCA-A132-44AE-91F7-CBCAF04743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54" name="object 54">
            <a:extLst>
              <a:ext uri="{FF2B5EF4-FFF2-40B4-BE49-F238E27FC236}">
                <a16:creationId xmlns:a16="http://schemas.microsoft.com/office/drawing/2014/main" xmlns="" id="{E1EEDBDE-CB0D-4227-937E-95750209B17A}"/>
              </a:ext>
            </a:extLst>
          </p:cNvPr>
          <p:cNvSpPr txBox="1"/>
          <p:nvPr/>
        </p:nvSpPr>
        <p:spPr>
          <a:xfrm>
            <a:off x="1847793" y="2531539"/>
            <a:ext cx="2319963" cy="496931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 algn="ctr"/>
            <a:r>
              <a:rPr lang="ru-RU" sz="2800" b="1" spc="-15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ru-RU" sz="2000" b="1" spc="-1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жоба</a:t>
            </a:r>
            <a:endParaRPr lang="ru-RU" sz="2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54">
            <a:extLst>
              <a:ext uri="{FF2B5EF4-FFF2-40B4-BE49-F238E27FC236}">
                <a16:creationId xmlns:a16="http://schemas.microsoft.com/office/drawing/2014/main" xmlns="" id="{BDFDE279-9EDA-4E93-BD71-56E4EEEB1423}"/>
              </a:ext>
            </a:extLst>
          </p:cNvPr>
          <p:cNvSpPr txBox="1"/>
          <p:nvPr/>
        </p:nvSpPr>
        <p:spPr>
          <a:xfrm>
            <a:off x="4926019" y="3195662"/>
            <a:ext cx="1853185" cy="496931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/>
            <a:r>
              <a:rPr lang="ru-RU" sz="2800" b="1" spc="-15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sz="20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2000" b="1" spc="-1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endParaRPr lang="ru-RU" sz="2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54">
            <a:extLst>
              <a:ext uri="{FF2B5EF4-FFF2-40B4-BE49-F238E27FC236}">
                <a16:creationId xmlns:a16="http://schemas.microsoft.com/office/drawing/2014/main" xmlns="" id="{E1EEDBDE-CB0D-4227-937E-95750209B17A}"/>
              </a:ext>
            </a:extLst>
          </p:cNvPr>
          <p:cNvSpPr txBox="1"/>
          <p:nvPr/>
        </p:nvSpPr>
        <p:spPr>
          <a:xfrm>
            <a:off x="78768" y="3267775"/>
            <a:ext cx="1247303" cy="373820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 algn="ctr"/>
            <a:r>
              <a:rPr lang="ru-RU" sz="20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ж.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14637" y="3751508"/>
            <a:ext cx="1485429" cy="553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bject 54">
            <a:extLst>
              <a:ext uri="{FF2B5EF4-FFF2-40B4-BE49-F238E27FC236}">
                <a16:creationId xmlns:a16="http://schemas.microsoft.com/office/drawing/2014/main" xmlns="" id="{E1EEDBDE-CB0D-4227-937E-95750209B17A}"/>
              </a:ext>
            </a:extLst>
          </p:cNvPr>
          <p:cNvSpPr txBox="1"/>
          <p:nvPr/>
        </p:nvSpPr>
        <p:spPr>
          <a:xfrm>
            <a:off x="1892659" y="3166403"/>
            <a:ext cx="2226381" cy="496931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 algn="ctr"/>
            <a:r>
              <a:rPr lang="ru-RU" sz="2800" b="1" spc="-15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sz="2000" b="1" spc="-1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жоба</a:t>
            </a:r>
            <a:endParaRPr lang="ru-RU" sz="2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bject 54">
            <a:extLst>
              <a:ext uri="{FF2B5EF4-FFF2-40B4-BE49-F238E27FC236}">
                <a16:creationId xmlns:a16="http://schemas.microsoft.com/office/drawing/2014/main" xmlns="" id="{BDFDE279-9EDA-4E93-BD71-56E4EEEB1423}"/>
              </a:ext>
            </a:extLst>
          </p:cNvPr>
          <p:cNvSpPr txBox="1"/>
          <p:nvPr/>
        </p:nvSpPr>
        <p:spPr>
          <a:xfrm>
            <a:off x="4948851" y="3887665"/>
            <a:ext cx="2060106" cy="496931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/>
            <a:r>
              <a:rPr lang="ru-RU" sz="2800" b="1" spc="-15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</a:t>
            </a:r>
            <a:r>
              <a:rPr lang="ru-RU" sz="20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2000" b="1" spc="-1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endParaRPr lang="ru-RU" sz="2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bject 54">
            <a:extLst>
              <a:ext uri="{FF2B5EF4-FFF2-40B4-BE49-F238E27FC236}">
                <a16:creationId xmlns:a16="http://schemas.microsoft.com/office/drawing/2014/main" xmlns="" id="{E1EEDBDE-CB0D-4227-937E-95750209B17A}"/>
              </a:ext>
            </a:extLst>
          </p:cNvPr>
          <p:cNvSpPr txBox="1"/>
          <p:nvPr/>
        </p:nvSpPr>
        <p:spPr>
          <a:xfrm>
            <a:off x="88293" y="3959792"/>
            <a:ext cx="1247303" cy="373820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 algn="ctr"/>
            <a:r>
              <a:rPr lang="ru-RU" sz="20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ж.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24162" y="4414950"/>
            <a:ext cx="1485429" cy="553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bject 54">
            <a:extLst>
              <a:ext uri="{FF2B5EF4-FFF2-40B4-BE49-F238E27FC236}">
                <a16:creationId xmlns:a16="http://schemas.microsoft.com/office/drawing/2014/main" xmlns="" id="{E1EEDBDE-CB0D-4227-937E-95750209B17A}"/>
              </a:ext>
            </a:extLst>
          </p:cNvPr>
          <p:cNvSpPr txBox="1"/>
          <p:nvPr/>
        </p:nvSpPr>
        <p:spPr>
          <a:xfrm>
            <a:off x="1843672" y="3890096"/>
            <a:ext cx="2319963" cy="496931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 algn="ctr"/>
            <a:r>
              <a:rPr lang="ru-RU" sz="2800" b="1" spc="-15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2000" b="1" spc="-1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жоба</a:t>
            </a:r>
            <a:endParaRPr lang="ru-RU" sz="2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bject 54">
            <a:extLst>
              <a:ext uri="{FF2B5EF4-FFF2-40B4-BE49-F238E27FC236}">
                <a16:creationId xmlns:a16="http://schemas.microsoft.com/office/drawing/2014/main" xmlns="" id="{BDFDE279-9EDA-4E93-BD71-56E4EEEB1423}"/>
              </a:ext>
            </a:extLst>
          </p:cNvPr>
          <p:cNvSpPr txBox="1"/>
          <p:nvPr/>
        </p:nvSpPr>
        <p:spPr>
          <a:xfrm>
            <a:off x="4948851" y="4603384"/>
            <a:ext cx="2742804" cy="496931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/>
            <a:r>
              <a:rPr lang="ru-RU" sz="2800" b="1" spc="-15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ru-RU" sz="20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2000" b="1" spc="-1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endParaRPr lang="ru-RU" sz="2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bject 54">
            <a:extLst>
              <a:ext uri="{FF2B5EF4-FFF2-40B4-BE49-F238E27FC236}">
                <a16:creationId xmlns:a16="http://schemas.microsoft.com/office/drawing/2014/main" xmlns="" id="{E1EEDBDE-CB0D-4227-937E-95750209B17A}"/>
              </a:ext>
            </a:extLst>
          </p:cNvPr>
          <p:cNvSpPr txBox="1"/>
          <p:nvPr/>
        </p:nvSpPr>
        <p:spPr>
          <a:xfrm>
            <a:off x="88292" y="4674167"/>
            <a:ext cx="1247303" cy="373820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 algn="ctr"/>
            <a:r>
              <a:rPr lang="ru-RU" sz="20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ж.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object 54">
            <a:extLst>
              <a:ext uri="{FF2B5EF4-FFF2-40B4-BE49-F238E27FC236}">
                <a16:creationId xmlns:a16="http://schemas.microsoft.com/office/drawing/2014/main" xmlns="" id="{E1EEDBDE-CB0D-4227-937E-95750209B17A}"/>
              </a:ext>
            </a:extLst>
          </p:cNvPr>
          <p:cNvSpPr txBox="1"/>
          <p:nvPr/>
        </p:nvSpPr>
        <p:spPr>
          <a:xfrm>
            <a:off x="1800655" y="4563381"/>
            <a:ext cx="2319963" cy="496931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 algn="ctr"/>
            <a:r>
              <a:rPr lang="ru-RU" sz="2800" b="1" spc="-15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2000" b="1" spc="-1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жоба</a:t>
            </a:r>
            <a:endParaRPr lang="ru-RU" sz="2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44574" y="5168637"/>
            <a:ext cx="1485429" cy="553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bject 54">
            <a:extLst>
              <a:ext uri="{FF2B5EF4-FFF2-40B4-BE49-F238E27FC236}">
                <a16:creationId xmlns:a16="http://schemas.microsoft.com/office/drawing/2014/main" xmlns="" id="{BDFDE279-9EDA-4E93-BD71-56E4EEEB1423}"/>
              </a:ext>
            </a:extLst>
          </p:cNvPr>
          <p:cNvSpPr txBox="1"/>
          <p:nvPr/>
        </p:nvSpPr>
        <p:spPr>
          <a:xfrm>
            <a:off x="4956748" y="5261349"/>
            <a:ext cx="2789067" cy="496931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/>
            <a:r>
              <a:rPr lang="ru-RU" sz="2800" b="1" spc="-15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ru-RU" sz="20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2000" b="1" spc="-1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endParaRPr lang="ru-RU" sz="2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bject 54">
            <a:extLst>
              <a:ext uri="{FF2B5EF4-FFF2-40B4-BE49-F238E27FC236}">
                <a16:creationId xmlns:a16="http://schemas.microsoft.com/office/drawing/2014/main" xmlns="" id="{E1EEDBDE-CB0D-4227-937E-95750209B17A}"/>
              </a:ext>
            </a:extLst>
          </p:cNvPr>
          <p:cNvSpPr txBox="1"/>
          <p:nvPr/>
        </p:nvSpPr>
        <p:spPr>
          <a:xfrm>
            <a:off x="78768" y="5329949"/>
            <a:ext cx="1247303" cy="373820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 algn="ctr"/>
            <a:r>
              <a:rPr lang="ru-RU" sz="20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ж.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bject 54">
            <a:extLst>
              <a:ext uri="{FF2B5EF4-FFF2-40B4-BE49-F238E27FC236}">
                <a16:creationId xmlns:a16="http://schemas.microsoft.com/office/drawing/2014/main" xmlns="" id="{E1EEDBDE-CB0D-4227-937E-95750209B17A}"/>
              </a:ext>
            </a:extLst>
          </p:cNvPr>
          <p:cNvSpPr txBox="1"/>
          <p:nvPr/>
        </p:nvSpPr>
        <p:spPr>
          <a:xfrm>
            <a:off x="1817033" y="5266400"/>
            <a:ext cx="2319963" cy="496931"/>
          </a:xfrm>
          <a:prstGeom prst="rect">
            <a:avLst/>
          </a:prstGeom>
          <a:noFill/>
        </p:spPr>
        <p:txBody>
          <a:bodyPr vert="horz" wrap="square" lIns="0" tIns="65405" rIns="0" bIns="0" rtlCol="0">
            <a:spAutoFit/>
          </a:bodyPr>
          <a:lstStyle/>
          <a:p>
            <a:pPr marR="10160" algn="ctr"/>
            <a:r>
              <a:rPr lang="ru-RU" sz="2800" b="1" spc="-15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000" b="1" spc="-1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жоба</a:t>
            </a:r>
            <a:endParaRPr lang="ru-RU" sz="2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Группа 99">
            <a:extLst>
              <a:ext uri="{FF2B5EF4-FFF2-40B4-BE49-F238E27FC236}">
                <a16:creationId xmlns:a16="http://schemas.microsoft.com/office/drawing/2014/main" xmlns="" id="{08340FC5-88D7-4256-A77F-F1934032E98E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1598603" y="3255167"/>
            <a:ext cx="222300" cy="435201"/>
            <a:chOff x="5048874" y="1509126"/>
            <a:chExt cx="459230" cy="630576"/>
          </a:xfrm>
          <a:solidFill>
            <a:schemeClr val="bg1">
              <a:lumMod val="65000"/>
            </a:schemeClr>
          </a:solidFill>
        </p:grpSpPr>
        <p:sp>
          <p:nvSpPr>
            <p:cNvPr id="71" name="Chevron2">
              <a:extLst>
                <a:ext uri="{FF2B5EF4-FFF2-40B4-BE49-F238E27FC236}">
                  <a16:creationId xmlns:a16="http://schemas.microsoft.com/office/drawing/2014/main" xmlns="" id="{DEF0AC2C-30C1-4A15-AEFD-DC7F16F34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" name="Chevron2">
              <a:extLst>
                <a:ext uri="{FF2B5EF4-FFF2-40B4-BE49-F238E27FC236}">
                  <a16:creationId xmlns:a16="http://schemas.microsoft.com/office/drawing/2014/main" xmlns="" id="{C02F7FCA-A132-44AE-91F7-CBCAF04743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3" name="Группа 99">
            <a:extLst>
              <a:ext uri="{FF2B5EF4-FFF2-40B4-BE49-F238E27FC236}">
                <a16:creationId xmlns:a16="http://schemas.microsoft.com/office/drawing/2014/main" xmlns="" id="{08340FC5-88D7-4256-A77F-F1934032E98E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1606443" y="3951825"/>
            <a:ext cx="222300" cy="435201"/>
            <a:chOff x="5048874" y="1509126"/>
            <a:chExt cx="459230" cy="630576"/>
          </a:xfrm>
          <a:solidFill>
            <a:schemeClr val="bg1">
              <a:lumMod val="65000"/>
            </a:schemeClr>
          </a:solidFill>
        </p:grpSpPr>
        <p:sp>
          <p:nvSpPr>
            <p:cNvPr id="74" name="Chevron2">
              <a:extLst>
                <a:ext uri="{FF2B5EF4-FFF2-40B4-BE49-F238E27FC236}">
                  <a16:creationId xmlns:a16="http://schemas.microsoft.com/office/drawing/2014/main" xmlns="" id="{DEF0AC2C-30C1-4A15-AEFD-DC7F16F34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" name="Chevron2">
              <a:extLst>
                <a:ext uri="{FF2B5EF4-FFF2-40B4-BE49-F238E27FC236}">
                  <a16:creationId xmlns:a16="http://schemas.microsoft.com/office/drawing/2014/main" xmlns="" id="{C02F7FCA-A132-44AE-91F7-CBCAF04743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6" name="Группа 99">
            <a:extLst>
              <a:ext uri="{FF2B5EF4-FFF2-40B4-BE49-F238E27FC236}">
                <a16:creationId xmlns:a16="http://schemas.microsoft.com/office/drawing/2014/main" xmlns="" id="{08340FC5-88D7-4256-A77F-F1934032E98E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1597138" y="4665114"/>
            <a:ext cx="222300" cy="435201"/>
            <a:chOff x="5048874" y="1509126"/>
            <a:chExt cx="459230" cy="630576"/>
          </a:xfrm>
          <a:solidFill>
            <a:schemeClr val="bg1">
              <a:lumMod val="65000"/>
            </a:schemeClr>
          </a:solidFill>
        </p:grpSpPr>
        <p:sp>
          <p:nvSpPr>
            <p:cNvPr id="77" name="Chevron2">
              <a:extLst>
                <a:ext uri="{FF2B5EF4-FFF2-40B4-BE49-F238E27FC236}">
                  <a16:creationId xmlns:a16="http://schemas.microsoft.com/office/drawing/2014/main" xmlns="" id="{DEF0AC2C-30C1-4A15-AEFD-DC7F16F34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8" name="Chevron2">
              <a:extLst>
                <a:ext uri="{FF2B5EF4-FFF2-40B4-BE49-F238E27FC236}">
                  <a16:creationId xmlns:a16="http://schemas.microsoft.com/office/drawing/2014/main" xmlns="" id="{C02F7FCA-A132-44AE-91F7-CBCAF04743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9" name="Группа 99">
            <a:extLst>
              <a:ext uri="{FF2B5EF4-FFF2-40B4-BE49-F238E27FC236}">
                <a16:creationId xmlns:a16="http://schemas.microsoft.com/office/drawing/2014/main" xmlns="" id="{08340FC5-88D7-4256-A77F-F1934032E98E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1625493" y="5323079"/>
            <a:ext cx="222300" cy="435201"/>
            <a:chOff x="5048874" y="1509126"/>
            <a:chExt cx="459230" cy="630576"/>
          </a:xfrm>
          <a:solidFill>
            <a:schemeClr val="bg1">
              <a:lumMod val="65000"/>
            </a:schemeClr>
          </a:solidFill>
        </p:grpSpPr>
        <p:sp>
          <p:nvSpPr>
            <p:cNvPr id="80" name="Chevron2">
              <a:extLst>
                <a:ext uri="{FF2B5EF4-FFF2-40B4-BE49-F238E27FC236}">
                  <a16:creationId xmlns:a16="http://schemas.microsoft.com/office/drawing/2014/main" xmlns="" id="{DEF0AC2C-30C1-4A15-AEFD-DC7F16F34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1" name="Chevron2">
              <a:extLst>
                <a:ext uri="{FF2B5EF4-FFF2-40B4-BE49-F238E27FC236}">
                  <a16:creationId xmlns:a16="http://schemas.microsoft.com/office/drawing/2014/main" xmlns="" id="{C02F7FCA-A132-44AE-91F7-CBCAF04743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82" name="Группа 99">
            <a:extLst>
              <a:ext uri="{FF2B5EF4-FFF2-40B4-BE49-F238E27FC236}">
                <a16:creationId xmlns:a16="http://schemas.microsoft.com/office/drawing/2014/main" xmlns="" id="{08340FC5-88D7-4256-A77F-F1934032E98E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4391974" y="2555385"/>
            <a:ext cx="222300" cy="435201"/>
            <a:chOff x="5048874" y="1509126"/>
            <a:chExt cx="459230" cy="630576"/>
          </a:xfrm>
          <a:solidFill>
            <a:schemeClr val="bg1">
              <a:lumMod val="65000"/>
            </a:schemeClr>
          </a:solidFill>
        </p:grpSpPr>
        <p:sp>
          <p:nvSpPr>
            <p:cNvPr id="83" name="Chevron2">
              <a:extLst>
                <a:ext uri="{FF2B5EF4-FFF2-40B4-BE49-F238E27FC236}">
                  <a16:creationId xmlns:a16="http://schemas.microsoft.com/office/drawing/2014/main" xmlns="" id="{DEF0AC2C-30C1-4A15-AEFD-DC7F16F34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Chevron2">
              <a:extLst>
                <a:ext uri="{FF2B5EF4-FFF2-40B4-BE49-F238E27FC236}">
                  <a16:creationId xmlns:a16="http://schemas.microsoft.com/office/drawing/2014/main" xmlns="" id="{C02F7FCA-A132-44AE-91F7-CBCAF04743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85" name="Группа 99">
            <a:extLst>
              <a:ext uri="{FF2B5EF4-FFF2-40B4-BE49-F238E27FC236}">
                <a16:creationId xmlns:a16="http://schemas.microsoft.com/office/drawing/2014/main" xmlns="" id="{08340FC5-88D7-4256-A77F-F1934032E98E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4393439" y="3255167"/>
            <a:ext cx="222300" cy="435201"/>
            <a:chOff x="5048874" y="1509126"/>
            <a:chExt cx="459230" cy="630576"/>
          </a:xfrm>
          <a:solidFill>
            <a:schemeClr val="bg1">
              <a:lumMod val="65000"/>
            </a:schemeClr>
          </a:solidFill>
        </p:grpSpPr>
        <p:sp>
          <p:nvSpPr>
            <p:cNvPr id="86" name="Chevron2">
              <a:extLst>
                <a:ext uri="{FF2B5EF4-FFF2-40B4-BE49-F238E27FC236}">
                  <a16:creationId xmlns:a16="http://schemas.microsoft.com/office/drawing/2014/main" xmlns="" id="{DEF0AC2C-30C1-4A15-AEFD-DC7F16F34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Chevron2">
              <a:extLst>
                <a:ext uri="{FF2B5EF4-FFF2-40B4-BE49-F238E27FC236}">
                  <a16:creationId xmlns:a16="http://schemas.microsoft.com/office/drawing/2014/main" xmlns="" id="{C02F7FCA-A132-44AE-91F7-CBCAF04743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88" name="Группа 99">
            <a:extLst>
              <a:ext uri="{FF2B5EF4-FFF2-40B4-BE49-F238E27FC236}">
                <a16:creationId xmlns:a16="http://schemas.microsoft.com/office/drawing/2014/main" xmlns="" id="{08340FC5-88D7-4256-A77F-F1934032E98E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4401279" y="3942300"/>
            <a:ext cx="222300" cy="435201"/>
            <a:chOff x="5048874" y="1509126"/>
            <a:chExt cx="459230" cy="630576"/>
          </a:xfrm>
          <a:solidFill>
            <a:schemeClr val="bg1">
              <a:lumMod val="65000"/>
            </a:schemeClr>
          </a:solidFill>
        </p:grpSpPr>
        <p:sp>
          <p:nvSpPr>
            <p:cNvPr id="89" name="Chevron2">
              <a:extLst>
                <a:ext uri="{FF2B5EF4-FFF2-40B4-BE49-F238E27FC236}">
                  <a16:creationId xmlns:a16="http://schemas.microsoft.com/office/drawing/2014/main" xmlns="" id="{DEF0AC2C-30C1-4A15-AEFD-DC7F16F34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Chevron2">
              <a:extLst>
                <a:ext uri="{FF2B5EF4-FFF2-40B4-BE49-F238E27FC236}">
                  <a16:creationId xmlns:a16="http://schemas.microsoft.com/office/drawing/2014/main" xmlns="" id="{C02F7FCA-A132-44AE-91F7-CBCAF04743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91" name="Группа 99">
            <a:extLst>
              <a:ext uri="{FF2B5EF4-FFF2-40B4-BE49-F238E27FC236}">
                <a16:creationId xmlns:a16="http://schemas.microsoft.com/office/drawing/2014/main" xmlns="" id="{08340FC5-88D7-4256-A77F-F1934032E98E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4391974" y="4674639"/>
            <a:ext cx="222300" cy="435201"/>
            <a:chOff x="5048874" y="1509126"/>
            <a:chExt cx="459230" cy="630576"/>
          </a:xfrm>
          <a:solidFill>
            <a:schemeClr val="bg1">
              <a:lumMod val="65000"/>
            </a:schemeClr>
          </a:solidFill>
        </p:grpSpPr>
        <p:sp>
          <p:nvSpPr>
            <p:cNvPr id="92" name="Chevron2">
              <a:extLst>
                <a:ext uri="{FF2B5EF4-FFF2-40B4-BE49-F238E27FC236}">
                  <a16:creationId xmlns:a16="http://schemas.microsoft.com/office/drawing/2014/main" xmlns="" id="{DEF0AC2C-30C1-4A15-AEFD-DC7F16F34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Chevron2">
              <a:extLst>
                <a:ext uri="{FF2B5EF4-FFF2-40B4-BE49-F238E27FC236}">
                  <a16:creationId xmlns:a16="http://schemas.microsoft.com/office/drawing/2014/main" xmlns="" id="{C02F7FCA-A132-44AE-91F7-CBCAF04743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94" name="Группа 99">
            <a:extLst>
              <a:ext uri="{FF2B5EF4-FFF2-40B4-BE49-F238E27FC236}">
                <a16:creationId xmlns:a16="http://schemas.microsoft.com/office/drawing/2014/main" xmlns="" id="{08340FC5-88D7-4256-A77F-F1934032E98E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4420329" y="5342129"/>
            <a:ext cx="222300" cy="435201"/>
            <a:chOff x="5048874" y="1509126"/>
            <a:chExt cx="459230" cy="630576"/>
          </a:xfrm>
          <a:solidFill>
            <a:schemeClr val="bg1">
              <a:lumMod val="65000"/>
            </a:schemeClr>
          </a:solidFill>
        </p:grpSpPr>
        <p:sp>
          <p:nvSpPr>
            <p:cNvPr id="95" name="Chevron2">
              <a:extLst>
                <a:ext uri="{FF2B5EF4-FFF2-40B4-BE49-F238E27FC236}">
                  <a16:creationId xmlns:a16="http://schemas.microsoft.com/office/drawing/2014/main" xmlns="" id="{DEF0AC2C-30C1-4A15-AEFD-DC7F16F34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Chevron2">
              <a:extLst>
                <a:ext uri="{FF2B5EF4-FFF2-40B4-BE49-F238E27FC236}">
                  <a16:creationId xmlns:a16="http://schemas.microsoft.com/office/drawing/2014/main" xmlns="" id="{C02F7FCA-A132-44AE-91F7-CBCAF04743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323D11E-E438-4761-AE70-4CDC7C220B00}"/>
              </a:ext>
            </a:extLst>
          </p:cNvPr>
          <p:cNvSpPr txBox="1"/>
          <p:nvPr/>
        </p:nvSpPr>
        <p:spPr>
          <a:xfrm>
            <a:off x="443796" y="831232"/>
            <a:ext cx="1472532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marR="10160" algn="ctr"/>
            <a:r>
              <a:rPr lang="ru-RU" b="1" spc="-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Жобалар</a:t>
            </a:r>
            <a:endParaRPr lang="ru-RU" b="1" spc="-5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0160" algn="ctr"/>
            <a:r>
              <a:rPr lang="kk-KZ" b="1" spc="-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саны</a:t>
            </a:r>
            <a:endParaRPr lang="x-none" b="1" spc="-5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FF6FDDE7-9ACA-AB45-BBAA-D2D26201FD35}"/>
              </a:ext>
            </a:extLst>
          </p:cNvPr>
          <p:cNvSpPr txBox="1"/>
          <p:nvPr/>
        </p:nvSpPr>
        <p:spPr>
          <a:xfrm>
            <a:off x="162174" y="5967836"/>
            <a:ext cx="19340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75737">
              <a:defRPr/>
            </a:pP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5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мың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defTabSz="575737">
              <a:defRPr/>
            </a:pPr>
            <a:r>
              <a:rPr lang="ru-RU" sz="1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жұмыс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ru-RU" sz="1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орны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8" name="Google Shape;349;p41">
            <a:extLst>
              <a:ext uri="{FF2B5EF4-FFF2-40B4-BE49-F238E27FC236}">
                <a16:creationId xmlns="" xmlns:a16="http://schemas.microsoft.com/office/drawing/2014/main" id="{8EE6B0BF-A81F-4FD3-A44D-F0024C1D0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4430" y="2890731"/>
            <a:ext cx="4418282" cy="10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75" rIns="68575" bIns="34275"/>
          <a:lstStyle>
            <a:lvl1pPr marL="762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0" algn="ctr" defTabSz="685800"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«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NOMAD</a:t>
            </a: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»</a:t>
            </a:r>
            <a:r>
              <a:rPr kumimoji="0" lang="kk-KZ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 ШҚ</a:t>
            </a:r>
            <a:r>
              <a:rPr kumimoji="0" lang="kk-KZ" sz="11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/ Жамбыл </a:t>
            </a:r>
            <a:r>
              <a:rPr kumimoji="0" lang="ru-RU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обысында</a:t>
            </a:r>
            <a:r>
              <a:rPr lang="ru-RU" sz="1100" b="1" kern="0" dirty="0">
                <a:solidFill>
                  <a:srgbClr val="002060"/>
                </a:solidFill>
              </a:rPr>
              <a:t> </a:t>
            </a:r>
            <a:r>
              <a:rPr lang="ru-RU" sz="1100" b="1" kern="0" dirty="0" smtClean="0">
                <a:solidFill>
                  <a:srgbClr val="002060"/>
                </a:solidFill>
              </a:rPr>
              <a:t>жылына </a:t>
            </a:r>
            <a:r>
              <a:rPr lang="ru-RU" sz="1100" b="1" kern="0" dirty="0">
                <a:solidFill>
                  <a:srgbClr val="002060"/>
                </a:solidFill>
              </a:rPr>
              <a:t>400 тонна </a:t>
            </a:r>
            <a:r>
              <a:rPr lang="ru-RU" sz="1100" b="1" kern="0" dirty="0" err="1" smtClean="0">
                <a:solidFill>
                  <a:srgbClr val="002060"/>
                </a:solidFill>
              </a:rPr>
              <a:t>бахтах</a:t>
            </a:r>
            <a:r>
              <a:rPr lang="ru-RU" sz="1100" b="1" kern="0" dirty="0" smtClean="0">
                <a:solidFill>
                  <a:srgbClr val="002060"/>
                </a:solidFill>
              </a:rPr>
              <a:t> </a:t>
            </a:r>
            <a:r>
              <a:rPr lang="ru-RU" sz="1100" b="1" kern="0" dirty="0">
                <a:solidFill>
                  <a:srgbClr val="002060"/>
                </a:solidFill>
              </a:rPr>
              <a:t>және 100 тонна </a:t>
            </a:r>
            <a:r>
              <a:rPr lang="ru-RU" sz="1100" b="1" kern="0" dirty="0" err="1" smtClean="0">
                <a:solidFill>
                  <a:srgbClr val="002060"/>
                </a:solidFill>
              </a:rPr>
              <a:t>бекіре</a:t>
            </a:r>
            <a:r>
              <a:rPr lang="ru-RU" sz="1100" b="1" kern="0" dirty="0">
                <a:solidFill>
                  <a:srgbClr val="002060"/>
                </a:solidFill>
              </a:rPr>
              <a:t> өсіру </a:t>
            </a:r>
            <a:r>
              <a:rPr lang="ru-RU" sz="1100" b="1" kern="0" dirty="0" err="1">
                <a:solidFill>
                  <a:srgbClr val="002060"/>
                </a:solidFill>
              </a:rPr>
              <a:t>көлемі</a:t>
            </a:r>
            <a:r>
              <a:rPr lang="ru-RU" sz="1100" b="1" kern="0" dirty="0">
                <a:solidFill>
                  <a:srgbClr val="002060"/>
                </a:solidFill>
              </a:rPr>
              <a:t> бар тоған балық өсіру </a:t>
            </a:r>
            <a:r>
              <a:rPr lang="ru-RU" sz="1100" b="1" kern="0" dirty="0" err="1">
                <a:solidFill>
                  <a:srgbClr val="002060"/>
                </a:solidFill>
              </a:rPr>
              <a:t>шаруашылығын</a:t>
            </a:r>
            <a:r>
              <a:rPr lang="ru-RU" sz="1100" b="1" kern="0" dirty="0">
                <a:solidFill>
                  <a:srgbClr val="002060"/>
                </a:solidFill>
              </a:rPr>
              <a:t> </a:t>
            </a:r>
            <a:r>
              <a:rPr lang="ru-RU" sz="1100" b="1" kern="0" dirty="0" smtClean="0">
                <a:solidFill>
                  <a:srgbClr val="002060"/>
                </a:solidFill>
              </a:rPr>
              <a:t>салу</a:t>
            </a:r>
          </a:p>
          <a:p>
            <a:pPr lvl="0" algn="ctr" defTabSz="685800"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500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млн </a:t>
            </a:r>
            <a:r>
              <a:rPr kumimoji="0" lang="ru-RU" sz="11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теңге</a:t>
            </a: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/30 </a:t>
            </a:r>
            <a:r>
              <a:rPr kumimoji="0" lang="ru-RU" sz="11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адам</a:t>
            </a:r>
            <a:endParaRPr kumimoji="0" lang="ru-RU" sz="1100" b="0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sym typeface="Arial" panose="020B0604020202020204" pitchFamily="34" charset="0"/>
            </a:endParaRPr>
          </a:p>
          <a:p>
            <a:pPr lvl="0" algn="ctr" defTabSz="685800" fontAlgn="ctr">
              <a:lnSpc>
                <a:spcPct val="80000"/>
              </a:lnSpc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жылына 500 </a:t>
            </a:r>
            <a:r>
              <a:rPr lang="ru-RU" sz="1100" i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тонна </a:t>
            </a:r>
            <a:r>
              <a:rPr lang="ru-RU" sz="1100" i="1" kern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(пайдалануға </a:t>
            </a:r>
            <a:r>
              <a:rPr lang="ru-RU" sz="1100" i="1" kern="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берілетін</a:t>
            </a:r>
            <a:r>
              <a:rPr lang="ru-RU" sz="1100" i="1" kern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100" i="1" kern="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мерзімі</a:t>
            </a:r>
            <a:r>
              <a:rPr lang="ru-RU" sz="1100" i="1" kern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100" i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2023 жыл, </a:t>
            </a:r>
            <a:r>
              <a:rPr lang="ru-RU" sz="1100" i="1" kern="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жобалық</a:t>
            </a:r>
            <a:r>
              <a:rPr lang="ru-RU" sz="1100" i="1" kern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100" i="1" kern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қуаттылыққа</a:t>
            </a:r>
            <a:r>
              <a:rPr lang="ru-RU" sz="1100" i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100" i="1" kern="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шығатын</a:t>
            </a:r>
            <a:r>
              <a:rPr lang="ru-RU" sz="1100" i="1" kern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100" i="1" kern="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мерзімі</a:t>
            </a:r>
            <a:r>
              <a:rPr lang="ru-RU" sz="1100" i="1" kern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2026 жыл</a:t>
            </a: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)</a:t>
            </a:r>
            <a:endParaRPr kumimoji="0" lang="ru-RU" sz="1100" b="0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99" name="Прямоугольник 41">
            <a:extLst>
              <a:ext uri="{FF2B5EF4-FFF2-40B4-BE49-F238E27FC236}">
                <a16:creationId xmlns="" xmlns:a16="http://schemas.microsoft.com/office/drawing/2014/main" id="{2E9F5FE7-9042-49DB-87EF-AC3BDDDBD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2633" y="5657034"/>
            <a:ext cx="4153092" cy="113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71438" defTabSz="51276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51276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51276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51276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512763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kumimoji="0" lang="ru-RU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«</a:t>
            </a: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Synergy 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CH</a:t>
            </a: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»</a:t>
            </a:r>
            <a:r>
              <a:rPr kumimoji="0" lang="kk-KZ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 ЖШС, «</a:t>
            </a:r>
            <a:r>
              <a:rPr kumimoji="0" lang="en-US" sz="105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KazEcoFish</a:t>
            </a: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»</a:t>
            </a:r>
            <a:r>
              <a:rPr kumimoji="0" lang="kk-KZ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Arial" panose="020B0604020202020204" pitchFamily="34" charset="0"/>
              </a:rPr>
              <a:t> ЖШС</a:t>
            </a:r>
            <a:r>
              <a:rPr lang="ru-RU" sz="1050" b="1" kern="0" dirty="0">
                <a:solidFill>
                  <a:srgbClr val="002060"/>
                </a:solidFill>
              </a:rPr>
              <a:t>/ </a:t>
            </a:r>
            <a:r>
              <a:rPr lang="ru-RU" sz="1050" b="1" kern="0" dirty="0" smtClean="0">
                <a:solidFill>
                  <a:srgbClr val="002060"/>
                </a:solidFill>
              </a:rPr>
              <a:t>Жылына </a:t>
            </a:r>
            <a:r>
              <a:rPr lang="ru-RU" sz="1050" b="1" kern="0" dirty="0">
                <a:solidFill>
                  <a:srgbClr val="002060"/>
                </a:solidFill>
              </a:rPr>
              <a:t>1000 тоннаға дейін </a:t>
            </a:r>
            <a:r>
              <a:rPr lang="ru-RU" sz="1050" b="1" kern="0" dirty="0" err="1" smtClean="0">
                <a:solidFill>
                  <a:srgbClr val="002060"/>
                </a:solidFill>
              </a:rPr>
              <a:t>бахтах</a:t>
            </a:r>
            <a:r>
              <a:rPr lang="ru-RU" sz="1050" b="1" kern="0" dirty="0" smtClean="0">
                <a:solidFill>
                  <a:srgbClr val="002060"/>
                </a:solidFill>
              </a:rPr>
              <a:t> </a:t>
            </a:r>
            <a:r>
              <a:rPr lang="ru-RU" sz="1050" b="1" kern="0" dirty="0">
                <a:solidFill>
                  <a:srgbClr val="002060"/>
                </a:solidFill>
              </a:rPr>
              <a:t>өсіру </a:t>
            </a:r>
            <a:r>
              <a:rPr lang="ru-RU" sz="1050" b="1" kern="0" dirty="0" err="1" smtClean="0">
                <a:solidFill>
                  <a:srgbClr val="002060"/>
                </a:solidFill>
              </a:rPr>
              <a:t>көлемімен</a:t>
            </a:r>
            <a:r>
              <a:rPr lang="ru-RU" sz="1050" b="1" kern="0" dirty="0" smtClean="0">
                <a:solidFill>
                  <a:srgbClr val="002060"/>
                </a:solidFill>
              </a:rPr>
              <a:t> </a:t>
            </a:r>
            <a:r>
              <a:rPr lang="ru-RU" sz="1050" b="1" kern="0" dirty="0" err="1" smtClean="0">
                <a:solidFill>
                  <a:srgbClr val="002060"/>
                </a:solidFill>
              </a:rPr>
              <a:t>Бартоғай</a:t>
            </a:r>
            <a:r>
              <a:rPr lang="ru-RU" sz="1050" b="1" kern="0" dirty="0" smtClean="0">
                <a:solidFill>
                  <a:srgbClr val="002060"/>
                </a:solidFill>
              </a:rPr>
              <a:t> су </a:t>
            </a:r>
            <a:r>
              <a:rPr lang="ru-RU" sz="1050" b="1" kern="0" dirty="0" err="1" smtClean="0">
                <a:solidFill>
                  <a:srgbClr val="002060"/>
                </a:solidFill>
              </a:rPr>
              <a:t>қоймасының</a:t>
            </a:r>
            <a:r>
              <a:rPr lang="ru-RU" sz="1050" b="1" kern="0" dirty="0" smtClean="0">
                <a:solidFill>
                  <a:srgbClr val="002060"/>
                </a:solidFill>
              </a:rPr>
              <a:t> №1 және 2 </a:t>
            </a:r>
            <a:r>
              <a:rPr lang="ru-RU" sz="1050" b="1" kern="0" dirty="0" err="1" smtClean="0">
                <a:solidFill>
                  <a:srgbClr val="002060"/>
                </a:solidFill>
              </a:rPr>
              <a:t>учаскелерінде</a:t>
            </a:r>
            <a:r>
              <a:rPr lang="ru-RU" sz="1050" b="1" kern="0" dirty="0">
                <a:solidFill>
                  <a:srgbClr val="002060"/>
                </a:solidFill>
              </a:rPr>
              <a:t> </a:t>
            </a:r>
            <a:r>
              <a:rPr lang="ru-RU" sz="1050" b="1" kern="0" dirty="0" err="1">
                <a:solidFill>
                  <a:srgbClr val="002060"/>
                </a:solidFill>
              </a:rPr>
              <a:t>торлы</a:t>
            </a:r>
            <a:r>
              <a:rPr lang="ru-RU" sz="1050" b="1" kern="0" dirty="0">
                <a:solidFill>
                  <a:srgbClr val="002060"/>
                </a:solidFill>
              </a:rPr>
              <a:t> балық өсіру </a:t>
            </a:r>
            <a:r>
              <a:rPr lang="ru-RU" sz="1050" b="1" kern="0" dirty="0" err="1">
                <a:solidFill>
                  <a:srgbClr val="002060"/>
                </a:solidFill>
              </a:rPr>
              <a:t>шаруашылығын</a:t>
            </a:r>
            <a:r>
              <a:rPr lang="ru-RU" sz="1050" b="1" kern="0" dirty="0">
                <a:solidFill>
                  <a:srgbClr val="002060"/>
                </a:solidFill>
              </a:rPr>
              <a:t> </a:t>
            </a:r>
            <a:r>
              <a:rPr lang="ru-RU" sz="1050" b="1" kern="0" dirty="0" err="1" smtClean="0">
                <a:solidFill>
                  <a:srgbClr val="002060"/>
                </a:solidFill>
              </a:rPr>
              <a:t>құру</a:t>
            </a:r>
            <a:endParaRPr lang="ru-RU" sz="1050" b="1" kern="0" dirty="0" smtClean="0">
              <a:solidFill>
                <a:srgbClr val="002060"/>
              </a:solidFill>
            </a:endParaRPr>
          </a:p>
          <a:p>
            <a:pPr lvl="0" algn="ctr">
              <a:defRPr/>
            </a:pPr>
            <a:r>
              <a:rPr kumimoji="0" lang="ru-RU" sz="105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410 млн </a:t>
            </a:r>
            <a:r>
              <a:rPr kumimoji="0" lang="ru-RU" sz="105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теңге</a:t>
            </a:r>
            <a:r>
              <a:rPr kumimoji="0" lang="ru-RU" sz="105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/50 </a:t>
            </a:r>
            <a:r>
              <a:rPr kumimoji="0" lang="ru-RU" sz="105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адам</a:t>
            </a:r>
            <a:endParaRPr kumimoji="0" lang="ru-RU" sz="1050" b="0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sym typeface="Arial" panose="020B0604020202020204" pitchFamily="34" charset="0"/>
            </a:endParaRPr>
          </a:p>
          <a:p>
            <a:pPr marL="71438" marR="0" lvl="0" indent="0" algn="ctr" defTabSz="512763" eaLnBrk="1" fontAlgn="ctr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жылына 1000 тонна (2022 </a:t>
            </a:r>
            <a:r>
              <a:rPr kumimoji="0" lang="ru-RU" sz="105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жылы</a:t>
            </a:r>
            <a:r>
              <a:rPr kumimoji="0" lang="ru-RU" sz="1050" b="0" i="1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 </a:t>
            </a:r>
            <a:r>
              <a:rPr kumimoji="0" lang="ru-RU" sz="1050" b="0" i="1" u="none" strike="noStrike" kern="0" cap="none" spc="0" normalizeH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іске</a:t>
            </a:r>
            <a:r>
              <a:rPr kumimoji="0" lang="ru-RU" sz="1050" b="0" i="1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 </a:t>
            </a:r>
            <a:r>
              <a:rPr kumimoji="0" lang="ru-RU" sz="1050" b="0" i="1" u="none" strike="noStrike" kern="0" cap="none" spc="0" normalizeH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қосылды</a:t>
            </a:r>
            <a:r>
              <a:rPr kumimoji="0" lang="ru-RU" sz="1050" b="0" i="1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, </a:t>
            </a:r>
            <a:r>
              <a:rPr kumimoji="0" lang="ru-RU" sz="1050" b="0" i="1" u="none" strike="noStrike" kern="0" cap="none" spc="0" normalizeH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жобалық</a:t>
            </a:r>
            <a:r>
              <a:rPr kumimoji="0" lang="ru-RU" sz="1050" b="0" i="1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 </a:t>
            </a:r>
            <a:r>
              <a:rPr kumimoji="0" lang="ru-RU" sz="1050" b="0" i="1" u="none" strike="noStrike" kern="0" cap="none" spc="0" normalizeH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қуатына</a:t>
            </a:r>
            <a:r>
              <a:rPr kumimoji="0" lang="ru-RU" sz="1050" b="0" i="1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 </a:t>
            </a:r>
            <a:r>
              <a:rPr kumimoji="0" lang="ru-RU" sz="1050" b="0" i="1" u="none" strike="noStrike" kern="0" cap="none" spc="0" normalizeH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шығу</a:t>
            </a:r>
            <a:r>
              <a:rPr kumimoji="0" lang="ru-RU" sz="1050" b="0" i="1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 </a:t>
            </a:r>
            <a:r>
              <a:rPr kumimoji="0" lang="ru-RU" sz="1050" b="0" i="1" u="none" strike="noStrike" kern="0" cap="none" spc="0" normalizeH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мерзімі</a:t>
            </a:r>
            <a:r>
              <a:rPr kumimoji="0" lang="ru-RU" sz="1050" b="0" i="1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 2025 жыл</a:t>
            </a:r>
            <a:r>
              <a:rPr kumimoji="0" lang="ru-RU" sz="105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sym typeface="Arial" panose="020B0604020202020204" pitchFamily="34" charset="0"/>
              </a:rPr>
              <a:t>)</a:t>
            </a:r>
            <a:endParaRPr kumimoji="0" lang="ru-RU" sz="1050" b="0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pic>
        <p:nvPicPr>
          <p:cNvPr id="101" name="Picture 3" descr="C:\Users\a.zhubaev\Desktop\доклады и слайды\картинки\image-24-08-20-07-5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768" y="4143895"/>
            <a:ext cx="2583488" cy="1479829"/>
          </a:xfrm>
          <a:prstGeom prst="rect">
            <a:avLst/>
          </a:prstGeom>
          <a:noFill/>
          <a:ln>
            <a:solidFill>
              <a:srgbClr val="4472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8">
            <a:extLst>
              <a:ext uri="{FF2B5EF4-FFF2-40B4-BE49-F238E27FC236}">
                <a16:creationId xmlns="" xmlns:a16="http://schemas.microsoft.com/office/drawing/2014/main" id="{32C31753-8340-4DBA-9D70-DC72D360F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7" t="67105" r="25386" b="16447"/>
          <a:stretch/>
        </p:blipFill>
        <p:spPr bwMode="auto">
          <a:xfrm>
            <a:off x="8673545" y="1364566"/>
            <a:ext cx="2565586" cy="1479829"/>
          </a:xfrm>
          <a:prstGeom prst="rect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  <a:extLst/>
        </p:spPr>
      </p:pic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97693319-7AFC-4373-886C-7F9CFA421DBD}"/>
              </a:ext>
            </a:extLst>
          </p:cNvPr>
          <p:cNvSpPr txBox="1"/>
          <p:nvPr/>
        </p:nvSpPr>
        <p:spPr>
          <a:xfrm>
            <a:off x="7593488" y="699074"/>
            <a:ext cx="4354674" cy="523220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Aft>
                <a:spcPts val="600"/>
              </a:spcAft>
              <a:defRPr sz="1600" b="1" spc="6">
                <a:solidFill>
                  <a:prstClr val="black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altLang="ru-RU" sz="1400" dirty="0" smtClean="0">
                <a:latin typeface="Arial" panose="020B0604020202020204" pitchFamily="34" charset="0"/>
              </a:rPr>
              <a:t>ЭГТРМ-</a:t>
            </a:r>
            <a:r>
              <a:rPr lang="ru-RU" altLang="ru-RU" sz="1400" dirty="0" err="1" smtClean="0">
                <a:latin typeface="Arial" panose="020B0604020202020204" pitchFamily="34" charset="0"/>
              </a:rPr>
              <a:t>нің</a:t>
            </a:r>
            <a:r>
              <a:rPr lang="ru-RU" altLang="ru-RU" sz="1400" dirty="0" smtClean="0">
                <a:latin typeface="Arial" panose="020B0604020202020204" pitchFamily="34" charset="0"/>
              </a:rPr>
              <a:t> ТОП-10 </a:t>
            </a:r>
            <a:r>
              <a:rPr lang="ru-RU" altLang="ru-RU" sz="1400" dirty="0" err="1" smtClean="0">
                <a:latin typeface="Arial" panose="020B0604020202020204" pitchFamily="34" charset="0"/>
              </a:rPr>
              <a:t>инвестициялық</a:t>
            </a:r>
            <a:r>
              <a:rPr lang="ru-RU" altLang="ru-RU" sz="1400" dirty="0" smtClean="0">
                <a:latin typeface="Arial" panose="020B0604020202020204" pitchFamily="34" charset="0"/>
              </a:rPr>
              <a:t> </a:t>
            </a:r>
            <a:r>
              <a:rPr lang="ru-RU" altLang="ru-RU" sz="1400" dirty="0" err="1" smtClean="0">
                <a:latin typeface="Arial" panose="020B0604020202020204" pitchFamily="34" charset="0"/>
              </a:rPr>
              <a:t>жобасына</a:t>
            </a:r>
            <a:r>
              <a:rPr lang="ru-RU" altLang="ru-RU" sz="1400" dirty="0" smtClean="0">
                <a:latin typeface="Arial" panose="020B0604020202020204" pitchFamily="34" charset="0"/>
              </a:rPr>
              <a:t> енгізілген 2 инвестициялық </a:t>
            </a:r>
            <a:r>
              <a:rPr lang="ru-RU" altLang="ru-RU" sz="1400" dirty="0" err="1" smtClean="0">
                <a:latin typeface="Arial" panose="020B0604020202020204" pitchFamily="34" charset="0"/>
              </a:rPr>
              <a:t>жоба</a:t>
            </a:r>
            <a:endParaRPr lang="ru-RU" altLang="ru-RU" sz="1400" dirty="0">
              <a:latin typeface="Arial" panose="020B0604020202020204" pitchFamily="34" charset="0"/>
            </a:endParaRPr>
          </a:p>
        </p:txBody>
      </p:sp>
      <p:cxnSp>
        <p:nvCxnSpPr>
          <p:cNvPr id="103" name="Прямая соединительная линия 102"/>
          <p:cNvCxnSpPr/>
          <p:nvPr/>
        </p:nvCxnSpPr>
        <p:spPr>
          <a:xfrm>
            <a:off x="7301222" y="741433"/>
            <a:ext cx="0" cy="58575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FF6FDDE7-9ACA-AB45-BBAA-D2D26201FD35}"/>
              </a:ext>
            </a:extLst>
          </p:cNvPr>
          <p:cNvSpPr txBox="1"/>
          <p:nvPr/>
        </p:nvSpPr>
        <p:spPr>
          <a:xfrm>
            <a:off x="2057732" y="5970237"/>
            <a:ext cx="2101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75737">
              <a:defRPr/>
            </a:pPr>
            <a:r>
              <a:rPr lang="ru-RU" sz="1200" b="1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жылына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74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мың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тонна балық</a:t>
            </a:r>
            <a:endParaRPr lang="ru-RU" sz="1200" b="1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FF6FDDE7-9ACA-AB45-BBAA-D2D26201FD35}"/>
              </a:ext>
            </a:extLst>
          </p:cNvPr>
          <p:cNvSpPr txBox="1"/>
          <p:nvPr/>
        </p:nvSpPr>
        <p:spPr>
          <a:xfrm>
            <a:off x="4663180" y="5966576"/>
            <a:ext cx="22263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75737">
              <a:defRPr/>
            </a:pPr>
            <a:r>
              <a:rPr lang="ru-RU" sz="12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жылына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125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мың</a:t>
            </a:r>
            <a:endParaRPr lang="ru-RU" sz="1200" b="1" dirty="0" smtClea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defTabSz="575737">
              <a:defRPr/>
            </a:pPr>
            <a:r>
              <a:rPr lang="ru-RU" sz="1200" b="1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тонна балық жемі</a:t>
            </a:r>
            <a:endParaRPr lang="ru-RU" sz="1200" b="1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-54317" y="-55003"/>
            <a:ext cx="12192000" cy="634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05">
              <a:defRPr/>
            </a:pPr>
            <a:r>
              <a:rPr lang="ru-RU" altLang="ru-RU" sz="2000" b="1" kern="0" cap="small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2022-2026 </a:t>
            </a:r>
            <a:r>
              <a:rPr lang="ru-RU" altLang="ru-RU" sz="2000" b="1" kern="0" cap="small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ЖЫЛДАРҒА АРНАЛҒАН БАЛЫҚ ШАРУАШЫЛЫҒЫ САЛАСЫНДАҒЫ ЖОБАЛАР</a:t>
            </a:r>
            <a:endParaRPr lang="ru-RU" altLang="ru-RU" sz="2000" b="1" kern="0" cap="small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41678" y="0"/>
            <a:ext cx="12192000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АКВАӨСІРУДІ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ДАМЫТУДЫҢ НЕГІЗГІ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МӘСЕЛЕЛЕРІ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92532" y="651944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835261"/>
              </p:ext>
            </p:extLst>
          </p:nvPr>
        </p:nvGraphicFramePr>
        <p:xfrm>
          <a:off x="1303182" y="818990"/>
          <a:ext cx="10744440" cy="58310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444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15128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 пайдалану лимиттерін бөлу кезінде балық шаруашылығының </a:t>
                      </a:r>
                      <a:r>
                        <a:rPr lang="ru-RU" sz="2400" b="1" kern="1200" spc="6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басым болмауы </a:t>
                      </a: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және </a:t>
                      </a:r>
                      <a:r>
                        <a:rPr lang="ru-RU" sz="2400" b="0" kern="1200" spc="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жер</a:t>
                      </a: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spc="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асты</a:t>
                      </a: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spc="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суларынан</a:t>
                      </a: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spc="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арнайы</a:t>
                      </a: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су пайдалану кезінде акваөсіру </a:t>
                      </a:r>
                      <a:r>
                        <a:rPr lang="ru-RU" sz="2400" b="0" kern="1200" spc="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мұқтаждары</a:t>
                      </a: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үшін </a:t>
                      </a:r>
                      <a:r>
                        <a:rPr lang="ru-RU" sz="2400" b="0" kern="1200" spc="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рұқсат</a:t>
                      </a: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spc="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алудың</a:t>
                      </a: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spc="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күрделі</a:t>
                      </a: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spc="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тәртібі</a:t>
                      </a:r>
                      <a:endParaRPr lang="ru-RU" sz="2400" b="0" kern="1200" spc="6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4271" marR="104271" marT="41476" marB="41476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696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spc="6" noProof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Әлсіз</a:t>
                      </a: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spc="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ветеринарлық</a:t>
                      </a: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spc="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қауіпсіздік</a:t>
                      </a:r>
                      <a:endParaRPr lang="ru-RU" sz="2400" b="0" kern="1200" spc="6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4271" marR="104271" marT="41476" marB="41476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7334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spc="6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Балық </a:t>
                      </a:r>
                      <a:r>
                        <a:rPr lang="ru-RU" sz="2400" b="1" kern="1200" spc="6" noProof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азығы</a:t>
                      </a:r>
                      <a:r>
                        <a:rPr lang="ru-RU" sz="2400" b="1" kern="1200" spc="6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және балық </a:t>
                      </a:r>
                      <a:r>
                        <a:rPr lang="ru-RU" sz="2400" b="0" kern="1200" spc="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отырғызу</a:t>
                      </a: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материалы </a:t>
                      </a:r>
                      <a:r>
                        <a:rPr lang="ru-RU" sz="2400" b="0" kern="1200" spc="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2400" b="0" kern="1200" spc="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kern="1200" spc="6" noProof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импортқа</a:t>
                      </a:r>
                      <a:r>
                        <a:rPr lang="ru-RU" sz="2400" b="1" kern="1200" spc="6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kern="1200" spc="6" noProof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тәуелділік</a:t>
                      </a:r>
                      <a:endParaRPr lang="ru-RU" sz="2400" b="0" kern="1200" spc="6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4271" marR="104271" marT="41476" marB="41476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8018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spc="-6" noProof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Әлсіз</a:t>
                      </a:r>
                      <a:r>
                        <a:rPr lang="ru-RU" sz="2400" b="1" kern="1200" spc="-6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kern="1200" spc="-6" noProof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ғылыми</a:t>
                      </a:r>
                      <a:r>
                        <a:rPr lang="ru-RU" sz="2400" b="1" kern="1200" spc="-6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spc="-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сүйемелдеу</a:t>
                      </a:r>
                      <a:r>
                        <a:rPr lang="ru-RU" sz="2400" b="0" spc="-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және </a:t>
                      </a:r>
                      <a:r>
                        <a:rPr lang="ru-RU" sz="2400" b="0" spc="-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білікті</a:t>
                      </a:r>
                      <a:r>
                        <a:rPr lang="ru-RU" sz="2400" b="0" spc="-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spc="-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кадрлардың</a:t>
                      </a:r>
                      <a:r>
                        <a:rPr lang="ru-RU" sz="2400" b="0" spc="-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spc="-6" noProof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жетіспеушілігі</a:t>
                      </a:r>
                      <a:endParaRPr lang="ru-RU" sz="24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271" marR="104271" marT="41476" marB="41476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449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spc="-6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Балық және балық өнімдерін </a:t>
                      </a:r>
                      <a:r>
                        <a:rPr lang="ru-RU" sz="2400" b="1" kern="1200" spc="-6" noProof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өткізудің</a:t>
                      </a:r>
                      <a:r>
                        <a:rPr lang="ru-RU" sz="2400" b="1" kern="1200" spc="-6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2400" b="1" kern="1200" spc="-6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қиындығы</a:t>
                      </a:r>
                      <a:endParaRPr lang="ru-RU" sz="2400" b="0" kern="1200" spc="-6" noProof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4271" marR="104271" marT="41476" marB="41476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7583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spc="-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Акваөсіру</a:t>
                      </a:r>
                      <a:r>
                        <a:rPr lang="ru-RU" sz="2400" b="1" spc="-6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spc="-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саласындағы </a:t>
                      </a:r>
                      <a:r>
                        <a:rPr lang="ru-RU" sz="2400" b="0" kern="1200" spc="-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құқықтық</a:t>
                      </a:r>
                      <a:r>
                        <a:rPr lang="ru-RU" sz="2400" b="0" kern="1200" spc="-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spc="-6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қатынастарды</a:t>
                      </a:r>
                      <a:r>
                        <a:rPr lang="ru-RU" sz="2400" b="0" kern="1200" spc="-6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spc="-6" noProof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жеткіліксіз</a:t>
                      </a:r>
                      <a:r>
                        <a:rPr lang="ru-RU" sz="2400" b="1" spc="-6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spc="-6" noProof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реттеу</a:t>
                      </a:r>
                      <a:endParaRPr lang="ru-RU" sz="2400" b="1" spc="-6" noProof="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271" marR="104271" marT="41476" marB="41476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8" name="Группа 57"/>
          <p:cNvGrpSpPr/>
          <p:nvPr/>
        </p:nvGrpSpPr>
        <p:grpSpPr>
          <a:xfrm>
            <a:off x="348335" y="1052204"/>
            <a:ext cx="760084" cy="788376"/>
            <a:chOff x="275510" y="2487821"/>
            <a:chExt cx="652884" cy="652884"/>
          </a:xfrm>
        </p:grpSpPr>
        <p:grpSp>
          <p:nvGrpSpPr>
            <p:cNvPr id="41" name="Google Shape;963;p46"/>
            <p:cNvGrpSpPr/>
            <p:nvPr/>
          </p:nvGrpSpPr>
          <p:grpSpPr>
            <a:xfrm>
              <a:off x="454033" y="2571750"/>
              <a:ext cx="298405" cy="445762"/>
              <a:chOff x="11033597" y="1011159"/>
              <a:chExt cx="482075" cy="720133"/>
            </a:xfrm>
          </p:grpSpPr>
          <p:sp>
            <p:nvSpPr>
              <p:cNvPr id="42" name="Google Shape;964;p46"/>
              <p:cNvSpPr/>
              <p:nvPr/>
            </p:nvSpPr>
            <p:spPr>
              <a:xfrm>
                <a:off x="11033597" y="1414369"/>
                <a:ext cx="482075" cy="151349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27" extrusionOk="0">
                    <a:moveTo>
                      <a:pt x="0" y="112"/>
                    </a:moveTo>
                    <a:cubicBezTo>
                      <a:pt x="0" y="149"/>
                      <a:pt x="5" y="185"/>
                      <a:pt x="16" y="219"/>
                    </a:cubicBezTo>
                    <a:cubicBezTo>
                      <a:pt x="17" y="224"/>
                      <a:pt x="22" y="227"/>
                      <a:pt x="27" y="227"/>
                    </a:cubicBezTo>
                    <a:cubicBezTo>
                      <a:pt x="697" y="227"/>
                      <a:pt x="697" y="227"/>
                      <a:pt x="697" y="227"/>
                    </a:cubicBezTo>
                    <a:cubicBezTo>
                      <a:pt x="702" y="227"/>
                      <a:pt x="707" y="224"/>
                      <a:pt x="708" y="219"/>
                    </a:cubicBezTo>
                    <a:cubicBezTo>
                      <a:pt x="719" y="185"/>
                      <a:pt x="724" y="149"/>
                      <a:pt x="724" y="112"/>
                    </a:cubicBezTo>
                    <a:cubicBezTo>
                      <a:pt x="724" y="76"/>
                      <a:pt x="719" y="41"/>
                      <a:pt x="709" y="8"/>
                    </a:cubicBezTo>
                    <a:cubicBezTo>
                      <a:pt x="708" y="3"/>
                      <a:pt x="703" y="0"/>
                      <a:pt x="69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1" y="0"/>
                      <a:pt x="16" y="3"/>
                      <a:pt x="15" y="8"/>
                    </a:cubicBezTo>
                    <a:cubicBezTo>
                      <a:pt x="5" y="41"/>
                      <a:pt x="0" y="76"/>
                      <a:pt x="0" y="112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</a:pPr>
                <a:endParaRPr sz="1867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" name="Google Shape;965;p46"/>
              <p:cNvSpPr/>
              <p:nvPr/>
            </p:nvSpPr>
            <p:spPr>
              <a:xfrm>
                <a:off x="11142821" y="1011159"/>
                <a:ext cx="263627" cy="229006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43" extrusionOk="0">
                    <a:moveTo>
                      <a:pt x="357" y="266"/>
                    </a:moveTo>
                    <a:cubicBezTo>
                      <a:pt x="208" y="7"/>
                      <a:pt x="208" y="7"/>
                      <a:pt x="208" y="7"/>
                    </a:cubicBezTo>
                    <a:cubicBezTo>
                      <a:pt x="203" y="0"/>
                      <a:pt x="193" y="0"/>
                      <a:pt x="188" y="7"/>
                    </a:cubicBezTo>
                    <a:cubicBezTo>
                      <a:pt x="39" y="266"/>
                      <a:pt x="39" y="266"/>
                      <a:pt x="39" y="266"/>
                    </a:cubicBezTo>
                    <a:cubicBezTo>
                      <a:pt x="4" y="326"/>
                      <a:pt x="4" y="326"/>
                      <a:pt x="4" y="326"/>
                    </a:cubicBezTo>
                    <a:cubicBezTo>
                      <a:pt x="0" y="334"/>
                      <a:pt x="5" y="343"/>
                      <a:pt x="14" y="343"/>
                    </a:cubicBezTo>
                    <a:cubicBezTo>
                      <a:pt x="382" y="343"/>
                      <a:pt x="382" y="343"/>
                      <a:pt x="382" y="343"/>
                    </a:cubicBezTo>
                    <a:cubicBezTo>
                      <a:pt x="391" y="343"/>
                      <a:pt x="396" y="334"/>
                      <a:pt x="392" y="326"/>
                    </a:cubicBezTo>
                    <a:lnTo>
                      <a:pt x="357" y="266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</a:pPr>
                <a:endParaRPr sz="1867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" name="Google Shape;966;p46"/>
              <p:cNvSpPr/>
              <p:nvPr/>
            </p:nvSpPr>
            <p:spPr>
              <a:xfrm>
                <a:off x="11052228" y="1576445"/>
                <a:ext cx="444813" cy="15484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232" extrusionOk="0">
                    <a:moveTo>
                      <a:pt x="334" y="232"/>
                    </a:moveTo>
                    <a:cubicBezTo>
                      <a:pt x="482" y="232"/>
                      <a:pt x="609" y="143"/>
                      <a:pt x="665" y="17"/>
                    </a:cubicBezTo>
                    <a:cubicBezTo>
                      <a:pt x="668" y="9"/>
                      <a:pt x="663" y="0"/>
                      <a:pt x="65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5" y="0"/>
                      <a:pt x="0" y="9"/>
                      <a:pt x="3" y="17"/>
                    </a:cubicBezTo>
                    <a:cubicBezTo>
                      <a:pt x="59" y="143"/>
                      <a:pt x="186" y="232"/>
                      <a:pt x="334" y="232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</a:pPr>
                <a:endParaRPr sz="1867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5" name="Google Shape;967;p46"/>
              <p:cNvSpPr/>
              <p:nvPr/>
            </p:nvSpPr>
            <p:spPr>
              <a:xfrm>
                <a:off x="11051762" y="1251592"/>
                <a:ext cx="446676" cy="151349"/>
              </a:xfrm>
              <a:custGeom>
                <a:avLst/>
                <a:gdLst/>
                <a:ahLst/>
                <a:cxnLst/>
                <a:rect l="l" t="t" r="r" b="b"/>
                <a:pathLst>
                  <a:path w="671" h="227" extrusionOk="0">
                    <a:moveTo>
                      <a:pt x="654" y="183"/>
                    </a:moveTo>
                    <a:cubicBezTo>
                      <a:pt x="653" y="182"/>
                      <a:pt x="653" y="182"/>
                      <a:pt x="653" y="182"/>
                    </a:cubicBezTo>
                    <a:cubicBezTo>
                      <a:pt x="552" y="5"/>
                      <a:pt x="552" y="5"/>
                      <a:pt x="552" y="5"/>
                    </a:cubicBezTo>
                    <a:cubicBezTo>
                      <a:pt x="550" y="2"/>
                      <a:pt x="546" y="0"/>
                      <a:pt x="542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4" y="0"/>
                      <a:pt x="120" y="2"/>
                      <a:pt x="118" y="5"/>
                    </a:cubicBezTo>
                    <a:cubicBezTo>
                      <a:pt x="17" y="182"/>
                      <a:pt x="17" y="182"/>
                      <a:pt x="17" y="182"/>
                    </a:cubicBezTo>
                    <a:cubicBezTo>
                      <a:pt x="16" y="185"/>
                      <a:pt x="16" y="185"/>
                      <a:pt x="16" y="185"/>
                    </a:cubicBezTo>
                    <a:cubicBezTo>
                      <a:pt x="11" y="194"/>
                      <a:pt x="7" y="202"/>
                      <a:pt x="3" y="211"/>
                    </a:cubicBezTo>
                    <a:cubicBezTo>
                      <a:pt x="0" y="219"/>
                      <a:pt x="5" y="227"/>
                      <a:pt x="13" y="227"/>
                    </a:cubicBezTo>
                    <a:cubicBezTo>
                      <a:pt x="657" y="227"/>
                      <a:pt x="657" y="227"/>
                      <a:pt x="657" y="227"/>
                    </a:cubicBezTo>
                    <a:cubicBezTo>
                      <a:pt x="665" y="227"/>
                      <a:pt x="671" y="219"/>
                      <a:pt x="667" y="211"/>
                    </a:cubicBezTo>
                    <a:cubicBezTo>
                      <a:pt x="663" y="202"/>
                      <a:pt x="659" y="193"/>
                      <a:pt x="654" y="18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</a:pPr>
                <a:endParaRPr sz="1867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48" name="Знак запрета 47"/>
            <p:cNvSpPr/>
            <p:nvPr/>
          </p:nvSpPr>
          <p:spPr>
            <a:xfrm>
              <a:off x="275510" y="2487821"/>
              <a:ext cx="652884" cy="652884"/>
            </a:xfrm>
            <a:prstGeom prst="noSmoking">
              <a:avLst>
                <a:gd name="adj" fmla="val 568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Freeform 204"/>
          <p:cNvSpPr>
            <a:spLocks noEditPoints="1"/>
          </p:cNvSpPr>
          <p:nvPr/>
        </p:nvSpPr>
        <p:spPr bwMode="auto">
          <a:xfrm>
            <a:off x="308107" y="4079945"/>
            <a:ext cx="733249" cy="505681"/>
          </a:xfrm>
          <a:custGeom>
            <a:avLst/>
            <a:gdLst>
              <a:gd name="T0" fmla="*/ 295020 w 87"/>
              <a:gd name="T1" fmla="*/ 51320 h 58"/>
              <a:gd name="T2" fmla="*/ 150940 w 87"/>
              <a:gd name="T3" fmla="*/ 99219 h 58"/>
              <a:gd name="T4" fmla="*/ 147510 w 87"/>
              <a:gd name="T5" fmla="*/ 99219 h 58"/>
              <a:gd name="T6" fmla="*/ 147510 w 87"/>
              <a:gd name="T7" fmla="*/ 99219 h 58"/>
              <a:gd name="T8" fmla="*/ 61748 w 87"/>
              <a:gd name="T9" fmla="*/ 71848 h 58"/>
              <a:gd name="T10" fmla="*/ 48026 w 87"/>
              <a:gd name="T11" fmla="*/ 109483 h 58"/>
              <a:gd name="T12" fmla="*/ 58318 w 87"/>
              <a:gd name="T13" fmla="*/ 123168 h 58"/>
              <a:gd name="T14" fmla="*/ 51457 w 87"/>
              <a:gd name="T15" fmla="*/ 136854 h 58"/>
              <a:gd name="T16" fmla="*/ 58318 w 87"/>
              <a:gd name="T17" fmla="*/ 191595 h 58"/>
              <a:gd name="T18" fmla="*/ 54887 w 87"/>
              <a:gd name="T19" fmla="*/ 195017 h 58"/>
              <a:gd name="T20" fmla="*/ 54887 w 87"/>
              <a:gd name="T21" fmla="*/ 198438 h 58"/>
              <a:gd name="T22" fmla="*/ 27444 w 87"/>
              <a:gd name="T23" fmla="*/ 198438 h 58"/>
              <a:gd name="T24" fmla="*/ 24013 w 87"/>
              <a:gd name="T25" fmla="*/ 195017 h 58"/>
              <a:gd name="T26" fmla="*/ 24013 w 87"/>
              <a:gd name="T27" fmla="*/ 191595 h 58"/>
              <a:gd name="T28" fmla="*/ 30874 w 87"/>
              <a:gd name="T29" fmla="*/ 136854 h 58"/>
              <a:gd name="T30" fmla="*/ 24013 w 87"/>
              <a:gd name="T31" fmla="*/ 123168 h 58"/>
              <a:gd name="T32" fmla="*/ 34305 w 87"/>
              <a:gd name="T33" fmla="*/ 109483 h 58"/>
              <a:gd name="T34" fmla="*/ 44596 w 87"/>
              <a:gd name="T35" fmla="*/ 65006 h 58"/>
              <a:gd name="T36" fmla="*/ 3430 w 87"/>
              <a:gd name="T37" fmla="*/ 51320 h 58"/>
              <a:gd name="T38" fmla="*/ 0 w 87"/>
              <a:gd name="T39" fmla="*/ 47899 h 58"/>
              <a:gd name="T40" fmla="*/ 3430 w 87"/>
              <a:gd name="T41" fmla="*/ 44477 h 58"/>
              <a:gd name="T42" fmla="*/ 147510 w 87"/>
              <a:gd name="T43" fmla="*/ 0 h 58"/>
              <a:gd name="T44" fmla="*/ 147510 w 87"/>
              <a:gd name="T45" fmla="*/ 0 h 58"/>
              <a:gd name="T46" fmla="*/ 150940 w 87"/>
              <a:gd name="T47" fmla="*/ 0 h 58"/>
              <a:gd name="T48" fmla="*/ 295020 w 87"/>
              <a:gd name="T49" fmla="*/ 44477 h 58"/>
              <a:gd name="T50" fmla="*/ 298450 w 87"/>
              <a:gd name="T51" fmla="*/ 47899 h 58"/>
              <a:gd name="T52" fmla="*/ 295020 w 87"/>
              <a:gd name="T53" fmla="*/ 51320 h 58"/>
              <a:gd name="T54" fmla="*/ 233271 w 87"/>
              <a:gd name="T55" fmla="*/ 130011 h 58"/>
              <a:gd name="T56" fmla="*/ 147510 w 87"/>
              <a:gd name="T57" fmla="*/ 164225 h 58"/>
              <a:gd name="T58" fmla="*/ 65179 w 87"/>
              <a:gd name="T59" fmla="*/ 130011 h 58"/>
              <a:gd name="T60" fmla="*/ 68609 w 87"/>
              <a:gd name="T61" fmla="*/ 88955 h 58"/>
              <a:gd name="T62" fmla="*/ 144079 w 87"/>
              <a:gd name="T63" fmla="*/ 112904 h 58"/>
              <a:gd name="T64" fmla="*/ 147510 w 87"/>
              <a:gd name="T65" fmla="*/ 116326 h 58"/>
              <a:gd name="T66" fmla="*/ 154371 w 87"/>
              <a:gd name="T67" fmla="*/ 112904 h 58"/>
              <a:gd name="T68" fmla="*/ 229841 w 87"/>
              <a:gd name="T69" fmla="*/ 88955 h 58"/>
              <a:gd name="T70" fmla="*/ 233271 w 87"/>
              <a:gd name="T71" fmla="*/ 130011 h 5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7" h="58">
                <a:moveTo>
                  <a:pt x="86" y="15"/>
                </a:move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3"/>
                  <a:pt x="15" y="27"/>
                  <a:pt x="14" y="32"/>
                </a:cubicBezTo>
                <a:cubicBezTo>
                  <a:pt x="16" y="33"/>
                  <a:pt x="17" y="34"/>
                  <a:pt x="17" y="36"/>
                </a:cubicBezTo>
                <a:cubicBezTo>
                  <a:pt x="17" y="38"/>
                  <a:pt x="16" y="39"/>
                  <a:pt x="15" y="40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7"/>
                  <a:pt x="17" y="57"/>
                  <a:pt x="16" y="57"/>
                </a:cubicBezTo>
                <a:cubicBezTo>
                  <a:pt x="16" y="58"/>
                  <a:pt x="16" y="58"/>
                  <a:pt x="16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7" y="57"/>
                </a:cubicBezTo>
                <a:cubicBezTo>
                  <a:pt x="7" y="57"/>
                  <a:pt x="7" y="57"/>
                  <a:pt x="7" y="56"/>
                </a:cubicBezTo>
                <a:cubicBezTo>
                  <a:pt x="9" y="40"/>
                  <a:pt x="9" y="40"/>
                  <a:pt x="9" y="40"/>
                </a:cubicBezTo>
                <a:cubicBezTo>
                  <a:pt x="8" y="39"/>
                  <a:pt x="7" y="38"/>
                  <a:pt x="7" y="36"/>
                </a:cubicBezTo>
                <a:cubicBezTo>
                  <a:pt x="7" y="34"/>
                  <a:pt x="8" y="33"/>
                  <a:pt x="10" y="32"/>
                </a:cubicBezTo>
                <a:cubicBezTo>
                  <a:pt x="10" y="27"/>
                  <a:pt x="11" y="23"/>
                  <a:pt x="13" y="19"/>
                </a:cubicBezTo>
                <a:cubicBezTo>
                  <a:pt x="1" y="15"/>
                  <a:pt x="1" y="15"/>
                  <a:pt x="1" y="15"/>
                </a:cubicBezTo>
                <a:cubicBezTo>
                  <a:pt x="0" y="15"/>
                  <a:pt x="0" y="15"/>
                  <a:pt x="0" y="14"/>
                </a:cubicBezTo>
                <a:cubicBezTo>
                  <a:pt x="0" y="14"/>
                  <a:pt x="0" y="13"/>
                  <a:pt x="1" y="13"/>
                </a:cubicBezTo>
                <a:cubicBezTo>
                  <a:pt x="43" y="0"/>
                  <a:pt x="43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86" y="13"/>
                  <a:pt x="86" y="13"/>
                  <a:pt x="86" y="13"/>
                </a:cubicBezTo>
                <a:cubicBezTo>
                  <a:pt x="87" y="13"/>
                  <a:pt x="87" y="14"/>
                  <a:pt x="87" y="14"/>
                </a:cubicBezTo>
                <a:cubicBezTo>
                  <a:pt x="87" y="15"/>
                  <a:pt x="87" y="15"/>
                  <a:pt x="86" y="15"/>
                </a:cubicBezTo>
                <a:close/>
                <a:moveTo>
                  <a:pt x="68" y="38"/>
                </a:moveTo>
                <a:cubicBezTo>
                  <a:pt x="68" y="44"/>
                  <a:pt x="57" y="48"/>
                  <a:pt x="43" y="48"/>
                </a:cubicBezTo>
                <a:cubicBezTo>
                  <a:pt x="30" y="48"/>
                  <a:pt x="19" y="44"/>
                  <a:pt x="19" y="38"/>
                </a:cubicBezTo>
                <a:cubicBezTo>
                  <a:pt x="20" y="26"/>
                  <a:pt x="20" y="26"/>
                  <a:pt x="20" y="26"/>
                </a:cubicBezTo>
                <a:cubicBezTo>
                  <a:pt x="42" y="33"/>
                  <a:pt x="42" y="33"/>
                  <a:pt x="42" y="33"/>
                </a:cubicBezTo>
                <a:cubicBezTo>
                  <a:pt x="42" y="33"/>
                  <a:pt x="43" y="34"/>
                  <a:pt x="43" y="34"/>
                </a:cubicBezTo>
                <a:cubicBezTo>
                  <a:pt x="44" y="34"/>
                  <a:pt x="45" y="33"/>
                  <a:pt x="45" y="33"/>
                </a:cubicBezTo>
                <a:cubicBezTo>
                  <a:pt x="67" y="26"/>
                  <a:pt x="67" y="26"/>
                  <a:pt x="67" y="26"/>
                </a:cubicBezTo>
                <a:lnTo>
                  <a:pt x="68" y="3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/>
          <a:lstStyle/>
          <a:p>
            <a:endParaRPr lang="en-US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oogle Shape;446;p45"/>
          <p:cNvGrpSpPr/>
          <p:nvPr/>
        </p:nvGrpSpPr>
        <p:grpSpPr>
          <a:xfrm>
            <a:off x="358650" y="5953598"/>
            <a:ext cx="622423" cy="552785"/>
            <a:chOff x="1934025" y="1001650"/>
            <a:chExt cx="415300" cy="355600"/>
          </a:xfrm>
        </p:grpSpPr>
        <p:sp>
          <p:nvSpPr>
            <p:cNvPr id="27" name="Google Shape;447;p4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448;p4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449;p45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450;p4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2" name="Прямая соединительная линия 31"/>
          <p:cNvCxnSpPr/>
          <p:nvPr/>
        </p:nvCxnSpPr>
        <p:spPr>
          <a:xfrm>
            <a:off x="0" y="634314"/>
            <a:ext cx="12192000" cy="10377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</a:ln>
          <a:effectLst/>
        </p:spPr>
      </p:cxnSp>
      <p:grpSp>
        <p:nvGrpSpPr>
          <p:cNvPr id="33" name="Группа 32"/>
          <p:cNvGrpSpPr/>
          <p:nvPr/>
        </p:nvGrpSpPr>
        <p:grpSpPr>
          <a:xfrm>
            <a:off x="348335" y="3170847"/>
            <a:ext cx="693021" cy="574873"/>
            <a:chOff x="304312" y="1663627"/>
            <a:chExt cx="595280" cy="476075"/>
          </a:xfrm>
        </p:grpSpPr>
        <p:grpSp>
          <p:nvGrpSpPr>
            <p:cNvPr id="34" name="Google Shape;608;p45"/>
            <p:cNvGrpSpPr/>
            <p:nvPr/>
          </p:nvGrpSpPr>
          <p:grpSpPr>
            <a:xfrm>
              <a:off x="304312" y="1707654"/>
              <a:ext cx="595280" cy="432048"/>
              <a:chOff x="4604550" y="3714775"/>
              <a:chExt cx="439625" cy="319075"/>
            </a:xfrm>
          </p:grpSpPr>
          <p:sp>
            <p:nvSpPr>
              <p:cNvPr id="50" name="Google Shape;609;p45"/>
              <p:cNvSpPr/>
              <p:nvPr/>
            </p:nvSpPr>
            <p:spPr>
              <a:xfrm>
                <a:off x="4604550" y="3714775"/>
                <a:ext cx="439625" cy="319075"/>
              </a:xfrm>
              <a:custGeom>
                <a:avLst/>
                <a:gdLst/>
                <a:ahLst/>
                <a:cxnLst/>
                <a:rect l="l" t="t" r="r" b="b"/>
                <a:pathLst>
                  <a:path w="17585" h="12763" fill="none" extrusionOk="0">
                    <a:moveTo>
                      <a:pt x="1" y="1"/>
                    </a:moveTo>
                    <a:lnTo>
                      <a:pt x="1" y="12276"/>
                    </a:lnTo>
                    <a:lnTo>
                      <a:pt x="1" y="12276"/>
                    </a:lnTo>
                    <a:lnTo>
                      <a:pt x="1" y="12373"/>
                    </a:lnTo>
                    <a:lnTo>
                      <a:pt x="25" y="12471"/>
                    </a:lnTo>
                    <a:lnTo>
                      <a:pt x="74" y="12544"/>
                    </a:lnTo>
                    <a:lnTo>
                      <a:pt x="122" y="12617"/>
                    </a:lnTo>
                    <a:lnTo>
                      <a:pt x="196" y="12690"/>
                    </a:lnTo>
                    <a:lnTo>
                      <a:pt x="293" y="12714"/>
                    </a:lnTo>
                    <a:lnTo>
                      <a:pt x="366" y="12763"/>
                    </a:lnTo>
                    <a:lnTo>
                      <a:pt x="488" y="12763"/>
                    </a:lnTo>
                    <a:lnTo>
                      <a:pt x="17585" y="12763"/>
                    </a:lnTo>
                  </a:path>
                </a:pathLst>
              </a:custGeom>
              <a:noFill/>
              <a:ln w="12175" cap="rnd" cmpd="sng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610;p45"/>
              <p:cNvSpPr/>
              <p:nvPr/>
            </p:nvSpPr>
            <p:spPr>
              <a:xfrm flipV="1">
                <a:off x="4647175" y="3761676"/>
                <a:ext cx="354400" cy="213725"/>
              </a:xfrm>
              <a:custGeom>
                <a:avLst/>
                <a:gdLst/>
                <a:ahLst/>
                <a:cxnLst/>
                <a:rect l="l" t="t" r="r" b="b"/>
                <a:pathLst>
                  <a:path w="14176" h="8549" fill="none" extrusionOk="0">
                    <a:moveTo>
                      <a:pt x="1" y="8549"/>
                    </a:moveTo>
                    <a:lnTo>
                      <a:pt x="3654" y="4408"/>
                    </a:lnTo>
                    <a:lnTo>
                      <a:pt x="5821" y="5699"/>
                    </a:lnTo>
                    <a:lnTo>
                      <a:pt x="9085" y="1924"/>
                    </a:lnTo>
                    <a:lnTo>
                      <a:pt x="9085" y="1924"/>
                    </a:lnTo>
                    <a:lnTo>
                      <a:pt x="9085" y="1924"/>
                    </a:lnTo>
                    <a:lnTo>
                      <a:pt x="9085" y="1924"/>
                    </a:lnTo>
                    <a:lnTo>
                      <a:pt x="9061" y="1924"/>
                    </a:lnTo>
                    <a:lnTo>
                      <a:pt x="9085" y="1924"/>
                    </a:lnTo>
                    <a:lnTo>
                      <a:pt x="9085" y="1924"/>
                    </a:lnTo>
                    <a:lnTo>
                      <a:pt x="9085" y="1924"/>
                    </a:lnTo>
                    <a:lnTo>
                      <a:pt x="9085" y="1924"/>
                    </a:lnTo>
                    <a:lnTo>
                      <a:pt x="9061" y="1924"/>
                    </a:lnTo>
                    <a:lnTo>
                      <a:pt x="9085" y="1924"/>
                    </a:lnTo>
                    <a:lnTo>
                      <a:pt x="10571" y="3337"/>
                    </a:lnTo>
                    <a:lnTo>
                      <a:pt x="14175" y="0"/>
                    </a:lnTo>
                  </a:path>
                </a:pathLst>
              </a:custGeom>
              <a:noFill/>
              <a:ln w="12175" cap="rnd" cmpd="sng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oogle Shape;1111;p46"/>
            <p:cNvGrpSpPr/>
            <p:nvPr/>
          </p:nvGrpSpPr>
          <p:grpSpPr>
            <a:xfrm rot="21391748">
              <a:off x="684307" y="1663627"/>
              <a:ext cx="161396" cy="236928"/>
              <a:chOff x="655600" y="3183978"/>
              <a:chExt cx="490627" cy="720234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36" name="Google Shape;1112;p46"/>
              <p:cNvSpPr/>
              <p:nvPr/>
            </p:nvSpPr>
            <p:spPr>
              <a:xfrm>
                <a:off x="781315" y="3461564"/>
                <a:ext cx="274086" cy="162243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02" extrusionOk="0">
                    <a:moveTo>
                      <a:pt x="447" y="170"/>
                    </a:moveTo>
                    <a:cubicBezTo>
                      <a:pt x="454" y="167"/>
                      <a:pt x="462" y="168"/>
                      <a:pt x="468" y="172"/>
                    </a:cubicBezTo>
                    <a:cubicBezTo>
                      <a:pt x="474" y="175"/>
                      <a:pt x="478" y="182"/>
                      <a:pt x="479" y="189"/>
                    </a:cubicBezTo>
                    <a:cubicBezTo>
                      <a:pt x="511" y="137"/>
                      <a:pt x="511" y="137"/>
                      <a:pt x="511" y="137"/>
                    </a:cubicBezTo>
                    <a:cubicBezTo>
                      <a:pt x="513" y="133"/>
                      <a:pt x="511" y="127"/>
                      <a:pt x="507" y="125"/>
                    </a:cubicBezTo>
                    <a:cubicBezTo>
                      <a:pt x="466" y="104"/>
                      <a:pt x="418" y="87"/>
                      <a:pt x="363" y="73"/>
                    </a:cubicBezTo>
                    <a:cubicBezTo>
                      <a:pt x="339" y="68"/>
                      <a:pt x="220" y="38"/>
                      <a:pt x="197" y="31"/>
                    </a:cubicBezTo>
                    <a:cubicBezTo>
                      <a:pt x="153" y="20"/>
                      <a:pt x="118" y="10"/>
                      <a:pt x="89" y="1"/>
                    </a:cubicBezTo>
                    <a:cubicBezTo>
                      <a:pt x="85" y="0"/>
                      <a:pt x="80" y="2"/>
                      <a:pt x="78" y="6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4" y="76"/>
                      <a:pt x="51" y="78"/>
                      <a:pt x="49" y="77"/>
                    </a:cubicBezTo>
                    <a:cubicBezTo>
                      <a:pt x="45" y="76"/>
                      <a:pt x="41" y="74"/>
                      <a:pt x="39" y="69"/>
                    </a:cubicBezTo>
                    <a:cubicBezTo>
                      <a:pt x="38" y="67"/>
                      <a:pt x="38" y="64"/>
                      <a:pt x="37" y="61"/>
                    </a:cubicBezTo>
                    <a:cubicBezTo>
                      <a:pt x="35" y="52"/>
                      <a:pt x="27" y="48"/>
                      <a:pt x="19" y="53"/>
                    </a:cubicBezTo>
                    <a:cubicBezTo>
                      <a:pt x="12" y="58"/>
                      <a:pt x="7" y="66"/>
                      <a:pt x="4" y="74"/>
                    </a:cubicBezTo>
                    <a:cubicBezTo>
                      <a:pt x="1" y="83"/>
                      <a:pt x="0" y="93"/>
                      <a:pt x="3" y="101"/>
                    </a:cubicBezTo>
                    <a:cubicBezTo>
                      <a:pt x="6" y="109"/>
                      <a:pt x="15" y="111"/>
                      <a:pt x="22" y="106"/>
                    </a:cubicBezTo>
                    <a:cubicBezTo>
                      <a:pt x="24" y="104"/>
                      <a:pt x="26" y="102"/>
                      <a:pt x="29" y="100"/>
                    </a:cubicBezTo>
                    <a:cubicBezTo>
                      <a:pt x="33" y="97"/>
                      <a:pt x="37" y="98"/>
                      <a:pt x="41" y="100"/>
                    </a:cubicBezTo>
                    <a:cubicBezTo>
                      <a:pt x="44" y="101"/>
                      <a:pt x="44" y="103"/>
                      <a:pt x="45" y="106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18" y="183"/>
                      <a:pt x="21" y="188"/>
                      <a:pt x="25" y="189"/>
                    </a:cubicBezTo>
                    <a:cubicBezTo>
                      <a:pt x="53" y="198"/>
                      <a:pt x="81" y="206"/>
                      <a:pt x="111" y="214"/>
                    </a:cubicBezTo>
                    <a:cubicBezTo>
                      <a:pt x="135" y="220"/>
                      <a:pt x="278" y="256"/>
                      <a:pt x="301" y="261"/>
                    </a:cubicBezTo>
                    <a:cubicBezTo>
                      <a:pt x="346" y="272"/>
                      <a:pt x="380" y="285"/>
                      <a:pt x="404" y="299"/>
                    </a:cubicBezTo>
                    <a:cubicBezTo>
                      <a:pt x="408" y="302"/>
                      <a:pt x="414" y="300"/>
                      <a:pt x="416" y="296"/>
                    </a:cubicBezTo>
                    <a:cubicBezTo>
                      <a:pt x="446" y="245"/>
                      <a:pt x="446" y="245"/>
                      <a:pt x="446" y="245"/>
                    </a:cubicBezTo>
                    <a:cubicBezTo>
                      <a:pt x="439" y="248"/>
                      <a:pt x="432" y="247"/>
                      <a:pt x="425" y="243"/>
                    </a:cubicBezTo>
                    <a:cubicBezTo>
                      <a:pt x="419" y="240"/>
                      <a:pt x="415" y="234"/>
                      <a:pt x="414" y="226"/>
                    </a:cubicBezTo>
                    <a:cubicBezTo>
                      <a:pt x="412" y="216"/>
                      <a:pt x="415" y="204"/>
                      <a:pt x="422" y="193"/>
                    </a:cubicBezTo>
                    <a:cubicBezTo>
                      <a:pt x="428" y="182"/>
                      <a:pt x="437" y="173"/>
                      <a:pt x="447" y="1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</a:pPr>
                <a:endParaRPr sz="1867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" name="Google Shape;1113;p46"/>
              <p:cNvSpPr/>
              <p:nvPr/>
            </p:nvSpPr>
            <p:spPr>
              <a:xfrm>
                <a:off x="850087" y="3183978"/>
                <a:ext cx="259850" cy="2447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56" extrusionOk="0">
                    <a:moveTo>
                      <a:pt x="0" y="212"/>
                    </a:moveTo>
                    <a:cubicBezTo>
                      <a:pt x="4" y="206"/>
                      <a:pt x="11" y="203"/>
                      <a:pt x="18" y="203"/>
                    </a:cubicBezTo>
                    <a:cubicBezTo>
                      <a:pt x="26" y="203"/>
                      <a:pt x="32" y="206"/>
                      <a:pt x="37" y="212"/>
                    </a:cubicBezTo>
                    <a:cubicBezTo>
                      <a:pt x="44" y="220"/>
                      <a:pt x="48" y="232"/>
                      <a:pt x="47" y="245"/>
                    </a:cubicBezTo>
                    <a:cubicBezTo>
                      <a:pt x="48" y="258"/>
                      <a:pt x="44" y="269"/>
                      <a:pt x="37" y="277"/>
                    </a:cubicBezTo>
                    <a:cubicBezTo>
                      <a:pt x="32" y="283"/>
                      <a:pt x="26" y="286"/>
                      <a:pt x="18" y="286"/>
                    </a:cubicBezTo>
                    <a:cubicBezTo>
                      <a:pt x="11" y="286"/>
                      <a:pt x="4" y="283"/>
                      <a:pt x="0" y="277"/>
                    </a:cubicBezTo>
                    <a:cubicBezTo>
                      <a:pt x="0" y="331"/>
                      <a:pt x="0" y="331"/>
                      <a:pt x="0" y="331"/>
                    </a:cubicBezTo>
                    <a:cubicBezTo>
                      <a:pt x="0" y="336"/>
                      <a:pt x="4" y="340"/>
                      <a:pt x="9" y="340"/>
                    </a:cubicBezTo>
                    <a:cubicBezTo>
                      <a:pt x="31" y="337"/>
                      <a:pt x="55" y="336"/>
                      <a:pt x="83" y="336"/>
                    </a:cubicBezTo>
                    <a:cubicBezTo>
                      <a:pt x="202" y="336"/>
                      <a:pt x="321" y="425"/>
                      <a:pt x="321" y="425"/>
                    </a:cubicBezTo>
                    <a:cubicBezTo>
                      <a:pt x="368" y="456"/>
                      <a:pt x="397" y="454"/>
                      <a:pt x="436" y="417"/>
                    </a:cubicBezTo>
                    <a:cubicBezTo>
                      <a:pt x="436" y="417"/>
                      <a:pt x="486" y="374"/>
                      <a:pt x="486" y="334"/>
                    </a:cubicBezTo>
                    <a:cubicBezTo>
                      <a:pt x="486" y="273"/>
                      <a:pt x="343" y="186"/>
                      <a:pt x="190" y="155"/>
                    </a:cubicBezTo>
                    <a:cubicBezTo>
                      <a:pt x="190" y="49"/>
                      <a:pt x="190" y="49"/>
                      <a:pt x="190" y="49"/>
                    </a:cubicBezTo>
                    <a:cubicBezTo>
                      <a:pt x="190" y="22"/>
                      <a:pt x="163" y="0"/>
                      <a:pt x="13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27" y="0"/>
                      <a:pt x="0" y="22"/>
                      <a:pt x="0" y="49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148"/>
                      <a:pt x="0" y="148"/>
                      <a:pt x="0" y="148"/>
                    </a:cubicBezTo>
                    <a:lnTo>
                      <a:pt x="0" y="2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</a:pPr>
                <a:endParaRPr sz="1867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6" name="Google Shape;1114;p46"/>
              <p:cNvSpPr/>
              <p:nvPr/>
            </p:nvSpPr>
            <p:spPr>
              <a:xfrm>
                <a:off x="655600" y="3264496"/>
                <a:ext cx="213333" cy="29429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548" extrusionOk="0">
                    <a:moveTo>
                      <a:pt x="242" y="541"/>
                    </a:moveTo>
                    <a:cubicBezTo>
                      <a:pt x="262" y="483"/>
                      <a:pt x="262" y="483"/>
                      <a:pt x="262" y="483"/>
                    </a:cubicBezTo>
                    <a:cubicBezTo>
                      <a:pt x="255" y="488"/>
                      <a:pt x="248" y="489"/>
                      <a:pt x="241" y="486"/>
                    </a:cubicBezTo>
                    <a:cubicBezTo>
                      <a:pt x="234" y="484"/>
                      <a:pt x="229" y="479"/>
                      <a:pt x="226" y="472"/>
                    </a:cubicBezTo>
                    <a:cubicBezTo>
                      <a:pt x="222" y="462"/>
                      <a:pt x="223" y="450"/>
                      <a:pt x="227" y="437"/>
                    </a:cubicBezTo>
                    <a:cubicBezTo>
                      <a:pt x="231" y="425"/>
                      <a:pt x="238" y="415"/>
                      <a:pt x="247" y="410"/>
                    </a:cubicBezTo>
                    <a:cubicBezTo>
                      <a:pt x="254" y="406"/>
                      <a:pt x="261" y="405"/>
                      <a:pt x="268" y="407"/>
                    </a:cubicBezTo>
                    <a:cubicBezTo>
                      <a:pt x="275" y="409"/>
                      <a:pt x="280" y="415"/>
                      <a:pt x="283" y="422"/>
                    </a:cubicBezTo>
                    <a:cubicBezTo>
                      <a:pt x="301" y="369"/>
                      <a:pt x="301" y="369"/>
                      <a:pt x="301" y="369"/>
                    </a:cubicBezTo>
                    <a:cubicBezTo>
                      <a:pt x="302" y="364"/>
                      <a:pt x="300" y="359"/>
                      <a:pt x="296" y="358"/>
                    </a:cubicBezTo>
                    <a:cubicBezTo>
                      <a:pt x="238" y="335"/>
                      <a:pt x="219" y="315"/>
                      <a:pt x="219" y="287"/>
                    </a:cubicBezTo>
                    <a:cubicBezTo>
                      <a:pt x="219" y="250"/>
                      <a:pt x="254" y="211"/>
                      <a:pt x="343" y="194"/>
                    </a:cubicBezTo>
                    <a:cubicBezTo>
                      <a:pt x="347" y="193"/>
                      <a:pt x="350" y="190"/>
                      <a:pt x="350" y="186"/>
                    </a:cubicBezTo>
                    <a:cubicBezTo>
                      <a:pt x="350" y="111"/>
                      <a:pt x="350" y="111"/>
                      <a:pt x="350" y="111"/>
                    </a:cubicBezTo>
                    <a:cubicBezTo>
                      <a:pt x="351" y="109"/>
                      <a:pt x="353" y="107"/>
                      <a:pt x="355" y="107"/>
                    </a:cubicBezTo>
                    <a:cubicBezTo>
                      <a:pt x="360" y="106"/>
                      <a:pt x="364" y="107"/>
                      <a:pt x="367" y="111"/>
                    </a:cubicBezTo>
                    <a:cubicBezTo>
                      <a:pt x="369" y="113"/>
                      <a:pt x="370" y="116"/>
                      <a:pt x="371" y="118"/>
                    </a:cubicBezTo>
                    <a:cubicBezTo>
                      <a:pt x="376" y="126"/>
                      <a:pt x="385" y="127"/>
                      <a:pt x="391" y="120"/>
                    </a:cubicBezTo>
                    <a:cubicBezTo>
                      <a:pt x="397" y="113"/>
                      <a:pt x="399" y="104"/>
                      <a:pt x="399" y="95"/>
                    </a:cubicBezTo>
                    <a:cubicBezTo>
                      <a:pt x="399" y="86"/>
                      <a:pt x="397" y="76"/>
                      <a:pt x="391" y="69"/>
                    </a:cubicBezTo>
                    <a:cubicBezTo>
                      <a:pt x="385" y="63"/>
                      <a:pt x="376" y="63"/>
                      <a:pt x="371" y="71"/>
                    </a:cubicBezTo>
                    <a:cubicBezTo>
                      <a:pt x="370" y="73"/>
                      <a:pt x="369" y="76"/>
                      <a:pt x="367" y="78"/>
                    </a:cubicBezTo>
                    <a:cubicBezTo>
                      <a:pt x="364" y="83"/>
                      <a:pt x="360" y="83"/>
                      <a:pt x="355" y="83"/>
                    </a:cubicBezTo>
                    <a:cubicBezTo>
                      <a:pt x="353" y="82"/>
                      <a:pt x="351" y="80"/>
                      <a:pt x="350" y="78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4"/>
                      <a:pt x="346" y="0"/>
                      <a:pt x="341" y="1"/>
                    </a:cubicBezTo>
                    <a:cubicBezTo>
                      <a:pt x="117" y="30"/>
                      <a:pt x="0" y="150"/>
                      <a:pt x="0" y="292"/>
                    </a:cubicBezTo>
                    <a:cubicBezTo>
                      <a:pt x="0" y="428"/>
                      <a:pt x="100" y="499"/>
                      <a:pt x="231" y="546"/>
                    </a:cubicBezTo>
                    <a:cubicBezTo>
                      <a:pt x="236" y="548"/>
                      <a:pt x="240" y="546"/>
                      <a:pt x="242" y="5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</a:pPr>
                <a:endParaRPr sz="1867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7" name="Google Shape;1115;p46"/>
              <p:cNvSpPr/>
              <p:nvPr/>
            </p:nvSpPr>
            <p:spPr>
              <a:xfrm>
                <a:off x="673846" y="3654405"/>
                <a:ext cx="303960" cy="24980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65" extrusionOk="0">
                    <a:moveTo>
                      <a:pt x="520" y="368"/>
                    </a:moveTo>
                    <a:cubicBezTo>
                      <a:pt x="520" y="233"/>
                      <a:pt x="520" y="233"/>
                      <a:pt x="520" y="233"/>
                    </a:cubicBezTo>
                    <a:cubicBezTo>
                      <a:pt x="521" y="231"/>
                      <a:pt x="523" y="229"/>
                      <a:pt x="525" y="229"/>
                    </a:cubicBezTo>
                    <a:cubicBezTo>
                      <a:pt x="530" y="229"/>
                      <a:pt x="534" y="229"/>
                      <a:pt x="537" y="233"/>
                    </a:cubicBezTo>
                    <a:cubicBezTo>
                      <a:pt x="539" y="236"/>
                      <a:pt x="540" y="238"/>
                      <a:pt x="542" y="241"/>
                    </a:cubicBezTo>
                    <a:cubicBezTo>
                      <a:pt x="546" y="248"/>
                      <a:pt x="556" y="249"/>
                      <a:pt x="561" y="242"/>
                    </a:cubicBezTo>
                    <a:cubicBezTo>
                      <a:pt x="567" y="236"/>
                      <a:pt x="569" y="226"/>
                      <a:pt x="569" y="217"/>
                    </a:cubicBezTo>
                    <a:cubicBezTo>
                      <a:pt x="569" y="208"/>
                      <a:pt x="567" y="199"/>
                      <a:pt x="561" y="192"/>
                    </a:cubicBezTo>
                    <a:cubicBezTo>
                      <a:pt x="556" y="185"/>
                      <a:pt x="546" y="186"/>
                      <a:pt x="542" y="194"/>
                    </a:cubicBezTo>
                    <a:cubicBezTo>
                      <a:pt x="540" y="196"/>
                      <a:pt x="539" y="199"/>
                      <a:pt x="537" y="201"/>
                    </a:cubicBezTo>
                    <a:cubicBezTo>
                      <a:pt x="534" y="205"/>
                      <a:pt x="530" y="205"/>
                      <a:pt x="525" y="205"/>
                    </a:cubicBezTo>
                    <a:cubicBezTo>
                      <a:pt x="523" y="205"/>
                      <a:pt x="521" y="203"/>
                      <a:pt x="520" y="201"/>
                    </a:cubicBezTo>
                    <a:cubicBezTo>
                      <a:pt x="520" y="133"/>
                      <a:pt x="520" y="133"/>
                      <a:pt x="520" y="133"/>
                    </a:cubicBezTo>
                    <a:cubicBezTo>
                      <a:pt x="520" y="128"/>
                      <a:pt x="516" y="124"/>
                      <a:pt x="511" y="124"/>
                    </a:cubicBezTo>
                    <a:cubicBezTo>
                      <a:pt x="489" y="127"/>
                      <a:pt x="464" y="129"/>
                      <a:pt x="436" y="129"/>
                    </a:cubicBezTo>
                    <a:cubicBezTo>
                      <a:pt x="317" y="129"/>
                      <a:pt x="154" y="29"/>
                      <a:pt x="154" y="29"/>
                    </a:cubicBezTo>
                    <a:cubicBezTo>
                      <a:pt x="110" y="0"/>
                      <a:pt x="67" y="8"/>
                      <a:pt x="30" y="51"/>
                    </a:cubicBezTo>
                    <a:cubicBezTo>
                      <a:pt x="30" y="51"/>
                      <a:pt x="0" y="88"/>
                      <a:pt x="0" y="130"/>
                    </a:cubicBezTo>
                    <a:cubicBezTo>
                      <a:pt x="0" y="194"/>
                      <a:pt x="169" y="278"/>
                      <a:pt x="330" y="309"/>
                    </a:cubicBezTo>
                    <a:cubicBezTo>
                      <a:pt x="330" y="416"/>
                      <a:pt x="330" y="416"/>
                      <a:pt x="330" y="416"/>
                    </a:cubicBezTo>
                    <a:cubicBezTo>
                      <a:pt x="330" y="443"/>
                      <a:pt x="357" y="465"/>
                      <a:pt x="390" y="465"/>
                    </a:cubicBezTo>
                    <a:cubicBezTo>
                      <a:pt x="460" y="465"/>
                      <a:pt x="460" y="465"/>
                      <a:pt x="460" y="465"/>
                    </a:cubicBezTo>
                    <a:cubicBezTo>
                      <a:pt x="493" y="465"/>
                      <a:pt x="520" y="443"/>
                      <a:pt x="520" y="416"/>
                    </a:cubicBezTo>
                    <a:cubicBezTo>
                      <a:pt x="520" y="368"/>
                      <a:pt x="520" y="368"/>
                      <a:pt x="520" y="3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</a:pPr>
                <a:endParaRPr sz="1867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9" name="Google Shape;1116;p46"/>
              <p:cNvSpPr/>
              <p:nvPr/>
            </p:nvSpPr>
            <p:spPr>
              <a:xfrm>
                <a:off x="959159" y="3535238"/>
                <a:ext cx="187068" cy="287248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5" extrusionOk="0">
                    <a:moveTo>
                      <a:pt x="201" y="3"/>
                    </a:moveTo>
                    <a:cubicBezTo>
                      <a:pt x="197" y="0"/>
                      <a:pt x="192" y="2"/>
                      <a:pt x="190" y="6"/>
                    </a:cubicBezTo>
                    <a:cubicBezTo>
                      <a:pt x="150" y="73"/>
                      <a:pt x="150" y="73"/>
                      <a:pt x="150" y="73"/>
                    </a:cubicBezTo>
                    <a:cubicBezTo>
                      <a:pt x="148" y="74"/>
                      <a:pt x="146" y="75"/>
                      <a:pt x="143" y="74"/>
                    </a:cubicBezTo>
                    <a:cubicBezTo>
                      <a:pt x="139" y="72"/>
                      <a:pt x="135" y="70"/>
                      <a:pt x="135" y="64"/>
                    </a:cubicBezTo>
                    <a:cubicBezTo>
                      <a:pt x="135" y="62"/>
                      <a:pt x="135" y="59"/>
                      <a:pt x="135" y="56"/>
                    </a:cubicBezTo>
                    <a:cubicBezTo>
                      <a:pt x="135" y="47"/>
                      <a:pt x="127" y="41"/>
                      <a:pt x="119" y="44"/>
                    </a:cubicBezTo>
                    <a:cubicBezTo>
                      <a:pt x="111" y="47"/>
                      <a:pt x="104" y="55"/>
                      <a:pt x="100" y="62"/>
                    </a:cubicBezTo>
                    <a:cubicBezTo>
                      <a:pt x="95" y="70"/>
                      <a:pt x="92" y="79"/>
                      <a:pt x="93" y="88"/>
                    </a:cubicBezTo>
                    <a:cubicBezTo>
                      <a:pt x="95" y="96"/>
                      <a:pt x="103" y="101"/>
                      <a:pt x="111" y="97"/>
                    </a:cubicBezTo>
                    <a:cubicBezTo>
                      <a:pt x="114" y="95"/>
                      <a:pt x="116" y="94"/>
                      <a:pt x="119" y="92"/>
                    </a:cubicBezTo>
                    <a:cubicBezTo>
                      <a:pt x="123" y="90"/>
                      <a:pt x="127" y="92"/>
                      <a:pt x="131" y="95"/>
                    </a:cubicBezTo>
                    <a:cubicBezTo>
                      <a:pt x="133" y="96"/>
                      <a:pt x="133" y="99"/>
                      <a:pt x="133" y="101"/>
                    </a:cubicBezTo>
                    <a:cubicBezTo>
                      <a:pt x="94" y="168"/>
                      <a:pt x="94" y="168"/>
                      <a:pt x="94" y="168"/>
                    </a:cubicBezTo>
                    <a:cubicBezTo>
                      <a:pt x="91" y="171"/>
                      <a:pt x="92" y="176"/>
                      <a:pt x="96" y="179"/>
                    </a:cubicBezTo>
                    <a:cubicBezTo>
                      <a:pt x="123" y="201"/>
                      <a:pt x="131" y="223"/>
                      <a:pt x="131" y="240"/>
                    </a:cubicBezTo>
                    <a:cubicBezTo>
                      <a:pt x="131" y="283"/>
                      <a:pt x="96" y="324"/>
                      <a:pt x="7" y="342"/>
                    </a:cubicBezTo>
                    <a:cubicBezTo>
                      <a:pt x="3" y="342"/>
                      <a:pt x="0" y="346"/>
                      <a:pt x="0" y="350"/>
                    </a:cubicBezTo>
                    <a:cubicBezTo>
                      <a:pt x="0" y="407"/>
                      <a:pt x="0" y="407"/>
                      <a:pt x="0" y="407"/>
                    </a:cubicBezTo>
                    <a:cubicBezTo>
                      <a:pt x="4" y="401"/>
                      <a:pt x="11" y="397"/>
                      <a:pt x="19" y="397"/>
                    </a:cubicBezTo>
                    <a:cubicBezTo>
                      <a:pt x="26" y="397"/>
                      <a:pt x="33" y="401"/>
                      <a:pt x="37" y="406"/>
                    </a:cubicBezTo>
                    <a:cubicBezTo>
                      <a:pt x="44" y="415"/>
                      <a:pt x="48" y="426"/>
                      <a:pt x="48" y="439"/>
                    </a:cubicBezTo>
                    <a:cubicBezTo>
                      <a:pt x="48" y="452"/>
                      <a:pt x="44" y="464"/>
                      <a:pt x="37" y="472"/>
                    </a:cubicBezTo>
                    <a:cubicBezTo>
                      <a:pt x="33" y="478"/>
                      <a:pt x="26" y="481"/>
                      <a:pt x="19" y="481"/>
                    </a:cubicBezTo>
                    <a:cubicBezTo>
                      <a:pt x="11" y="481"/>
                      <a:pt x="4" y="478"/>
                      <a:pt x="0" y="472"/>
                    </a:cubicBezTo>
                    <a:cubicBezTo>
                      <a:pt x="0" y="526"/>
                      <a:pt x="0" y="526"/>
                      <a:pt x="0" y="526"/>
                    </a:cubicBezTo>
                    <a:cubicBezTo>
                      <a:pt x="0" y="531"/>
                      <a:pt x="4" y="535"/>
                      <a:pt x="9" y="535"/>
                    </a:cubicBezTo>
                    <a:cubicBezTo>
                      <a:pt x="245" y="503"/>
                      <a:pt x="350" y="374"/>
                      <a:pt x="350" y="237"/>
                    </a:cubicBezTo>
                    <a:cubicBezTo>
                      <a:pt x="350" y="143"/>
                      <a:pt x="301" y="62"/>
                      <a:pt x="20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prstClr val="black"/>
                  </a:buClr>
                  <a:buSzPts val="1400"/>
                </a:pPr>
                <a:endParaRPr sz="1867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03" y="2131378"/>
            <a:ext cx="748265" cy="746346"/>
          </a:xfrm>
          <a:prstGeom prst="rect">
            <a:avLst/>
          </a:prstGeom>
        </p:spPr>
      </p:pic>
      <p:pic>
        <p:nvPicPr>
          <p:cNvPr id="31" name="Picture 13" descr="Сазан, рыбалка, ловля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FFE"/>
              </a:clrFrom>
              <a:clrTo>
                <a:srgbClr val="FBFFFE">
                  <a:alpha val="0"/>
                </a:srgbClr>
              </a:clrTo>
            </a:clrChange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3" y="5115200"/>
            <a:ext cx="910801" cy="41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36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12192000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АКВАӨСІРУДІ ДАМЫТУ МӘСЕЛЕЛЕРІН ЕҢСЕРУ ЖӨНІНДЕГІ ШАРАЛАР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8858" y="654049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800" y="651291"/>
            <a:ext cx="11852968" cy="369332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b="1" spc="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 РЕСУРСТАРЫНЫҢ </a:t>
            </a:r>
            <a:r>
              <a:rPr lang="ru-RU" b="1" spc="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ТАПШЫЛЫҒЫ</a:t>
            </a:r>
            <a:endParaRPr lang="ru-RU" b="1" spc="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800" y="3141063"/>
            <a:ext cx="11800613" cy="369332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b="1" spc="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ӘЛСІЗ ВЕТЕРИНАРЛЫҚ ҚАУІПСІЗДІК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719402" y="1127213"/>
            <a:ext cx="11184011" cy="1938992"/>
            <a:chOff x="539552" y="798625"/>
            <a:chExt cx="8388008" cy="2422692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987912" y="798625"/>
              <a:ext cx="7920408" cy="2422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0990" indent="-380990" algn="just" defTabSz="1219170">
                <a:spcBef>
                  <a:spcPts val="600"/>
                </a:spcBef>
                <a:buClr>
                  <a:srgbClr val="0070C0"/>
                </a:buClr>
                <a:buFont typeface="Wingdings" panose="05000000000000000000" pitchFamily="2" charset="2"/>
                <a:buChar char="q"/>
                <a:defRPr/>
              </a:pP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Әзірленіп жатқан </a:t>
              </a:r>
              <a:r>
                <a:rPr lang="ru-RU" sz="1600" b="1" spc="8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жаңа 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 </a:t>
              </a:r>
              <a:r>
                <a:rPr lang="ru-RU" sz="1600" b="1" spc="8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кодексінің 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шеңберінде тиісті нормаларды көздеу </a:t>
              </a:r>
              <a:r>
                <a:rPr lang="ru-RU" sz="1400" i="1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(Парламент Мәжілісіне енгізу мерзімі-2023 жылғы 1-жартыжылдық)</a:t>
              </a:r>
            </a:p>
            <a:p>
              <a:pPr marL="380990" indent="-380990" algn="just" defTabSz="1219170">
                <a:spcBef>
                  <a:spcPts val="600"/>
                </a:spcBef>
                <a:buClr>
                  <a:srgbClr val="0070C0"/>
                </a:buClr>
                <a:buFont typeface="Wingdings" panose="05000000000000000000" pitchFamily="2" charset="2"/>
                <a:buChar char="q"/>
                <a:defRPr/>
              </a:pP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Жергілікті атқарушы органдарға ерекше жағдайларда табиғи су айдындарын пайдалану кезінде </a:t>
              </a:r>
              <a:r>
                <a:rPr lang="ru-RU" sz="1600" spc="8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акваөсіру субъектілерінің мүддесі үшін 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басқа су пайдаланушылардың құқықтарына шектеулер белгілеу 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құқығын беру</a:t>
              </a:r>
            </a:p>
            <a:p>
              <a:pPr marL="380990" indent="-380990" algn="just" defTabSz="1219170">
                <a:spcBef>
                  <a:spcPts val="600"/>
                </a:spcBef>
                <a:buClr>
                  <a:srgbClr val="0070C0"/>
                </a:buClr>
                <a:buFont typeface="Wingdings" panose="05000000000000000000" pitchFamily="2" charset="2"/>
                <a:buChar char="q"/>
                <a:defRPr/>
              </a:pPr>
              <a:r>
                <a:rPr lang="ru-RU" sz="1600" spc="8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Акваөсіру 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субъектілерін тұйық сумен жабдықтау қондырғыларын пайдалануға және 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 үнемдеу технологияларын енгізуге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ынталандыру</a:t>
              </a:r>
              <a:endParaRPr lang="ru-RU" sz="16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539552" y="1540118"/>
              <a:ext cx="8388008" cy="4743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0990" indent="-380990" algn="just" defTabSz="1219170">
                <a:spcAft>
                  <a:spcPts val="800"/>
                </a:spcAft>
                <a:buFont typeface="Wingdings" pitchFamily="2" charset="2"/>
                <a:buChar char="§"/>
                <a:defRPr/>
              </a:pPr>
              <a:endParaRPr lang="ru-RU" sz="1867" b="1" spc="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1342869" y="3610997"/>
            <a:ext cx="105710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just" defTabSz="121917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kk-KZ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Халықаралық </a:t>
            </a:r>
            <a:r>
              <a:rPr lang="kk-KZ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эпизоотиялық </a:t>
            </a:r>
            <a:r>
              <a:rPr lang="kk-KZ" sz="1400" b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бюроның </a:t>
            </a:r>
            <a:r>
              <a:rPr lang="kk-KZ" sz="140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сарапшыларынан ветеринарлық қауіпсіздік бойынша ұсынымдарды алу</a:t>
            </a:r>
            <a:endParaRPr lang="kk-KZ" sz="1400" b="1" dirty="0" smtClean="0">
              <a:solidFill>
                <a:srgbClr val="00206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380990" indent="-380990" algn="just" defTabSz="121917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Арнайы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материалдық-техникалық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жабдықтар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сатып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алу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бейінді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маман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b="1" spc="8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ихтипатологтарды</a:t>
            </a:r>
            <a:r>
              <a:rPr lang="ru-RU" sz="1400" spc="8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тарту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арқылы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жұмыс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істеп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тұрған</a:t>
            </a:r>
            <a:r>
              <a:rPr lang="ru-RU" sz="1400" b="1" spc="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ветеринариялық</a:t>
            </a:r>
            <a:r>
              <a:rPr lang="ru-RU" sz="1400" b="1" spc="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қызметтер</a:t>
            </a:r>
            <a:r>
              <a:rPr lang="ru-RU" sz="1400" b="1" spc="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sz="1400" b="1" spc="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институттарды</a:t>
            </a:r>
            <a:r>
              <a:rPr lang="ru-RU" sz="1400" b="1" spc="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күшейту</a:t>
            </a:r>
            <a:endParaRPr lang="ru-RU" sz="1400" spc="8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algn="just" defTabSz="121917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 өсіру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шаруашылықтарында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анықталатын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балық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ауруларын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жедел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зерттеу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балық шаруашылығының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ғылыми-өндірістік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орталығы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жанынан</a:t>
            </a:r>
            <a:r>
              <a: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мамандандырылған</a:t>
            </a:r>
            <a:r>
              <a:rPr lang="ru-RU" sz="1400" b="1" spc="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зертхана</a:t>
            </a:r>
            <a:r>
              <a:rPr lang="ru-RU" sz="1400" b="1" spc="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құру</a:t>
            </a:r>
            <a:endParaRPr lang="ru-RU" sz="1400" spc="8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54868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ject 30"/>
          <p:cNvPicPr/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8724" y="1238492"/>
            <a:ext cx="768000" cy="672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7210" y="2158062"/>
            <a:ext cx="593012" cy="51890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3" t="36811" r="65337" b="36247"/>
          <a:stretch/>
        </p:blipFill>
        <p:spPr>
          <a:xfrm>
            <a:off x="412942" y="3553239"/>
            <a:ext cx="703782" cy="66261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4" y="4419937"/>
            <a:ext cx="463358" cy="46217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02800" y="5182048"/>
            <a:ext cx="11774960" cy="1520507"/>
            <a:chOff x="107504" y="496547"/>
            <a:chExt cx="8831220" cy="114038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07504" y="496547"/>
              <a:ext cx="8831220" cy="253916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  <a:defRPr/>
              </a:pPr>
              <a:r>
                <a:rPr lang="ru-RU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БАЛЫҚ АЗЫҒЫ ЖӘНЕ БАЛЫҚ ОТЫРҒЫЗУ МАТЕРИАЛЫ БОЙЫНША ИМПОРТҚА </a:t>
              </a:r>
              <a:r>
                <a:rPr lang="ru-RU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ТӘУЕЛДІЛІК</a:t>
              </a:r>
              <a:endPara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037556" y="798236"/>
              <a:ext cx="7740203" cy="838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0990" indent="-380990" algn="just" defTabSz="1219170">
                <a:spcAft>
                  <a:spcPts val="800"/>
                </a:spcAft>
                <a:buClr>
                  <a:srgbClr val="0070C0"/>
                </a:buClr>
                <a:buFont typeface="Wingdings" panose="05000000000000000000" pitchFamily="2" charset="2"/>
                <a:buChar char="q"/>
                <a:defRPr/>
              </a:pP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Қазақстанда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балықтарға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арналған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жоғары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сапалы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жем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өндіретін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кәсіпорындар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салу үшін</a:t>
              </a:r>
              <a:r>
                <a:rPr lang="ru-RU" sz="14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инвесторларды</a:t>
              </a:r>
              <a:r>
                <a:rPr lang="ru-RU" sz="14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8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тарту</a:t>
              </a:r>
              <a:endParaRPr lang="ru-RU" sz="1400" spc="8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80990" indent="-380990" algn="just" defTabSz="1219170">
                <a:spcAft>
                  <a:spcPts val="800"/>
                </a:spcAft>
                <a:buClr>
                  <a:srgbClr val="0070C0"/>
                </a:buClr>
                <a:buFont typeface="Wingdings" panose="05000000000000000000" pitchFamily="2" charset="2"/>
                <a:buChar char="q"/>
                <a:defRPr/>
              </a:pP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Мемлекеттік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балық өсіру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кәсіпорындарының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қуатын</a:t>
              </a:r>
              <a:r>
                <a:rPr lang="ru-RU" sz="14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реконструкциялау</a:t>
              </a:r>
              <a:r>
                <a:rPr lang="ru-RU" sz="14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және ұлғайту </a:t>
              </a:r>
              <a:r>
                <a:rPr lang="ru-RU" sz="14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арқылы</a:t>
              </a:r>
              <a:r>
                <a:rPr lang="ru-RU" sz="14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бизнесті</a:t>
              </a:r>
              <a:r>
                <a:rPr lang="ru-RU" sz="14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сапалы</a:t>
              </a:r>
              <a:r>
                <a:rPr lang="ru-RU" sz="14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балық </a:t>
              </a:r>
              <a:r>
                <a:rPr lang="ru-RU" sz="14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отырғызу</a:t>
              </a:r>
              <a:r>
                <a:rPr lang="ru-RU" sz="14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материалымен</a:t>
              </a:r>
              <a:r>
                <a:rPr lang="ru-RU" sz="14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қамтамасыз</a:t>
              </a:r>
              <a:r>
                <a:rPr lang="ru-RU" sz="14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8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ету</a:t>
              </a:r>
              <a:endParaRPr lang="ru-RU" sz="14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24" y="5734068"/>
            <a:ext cx="869950" cy="8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8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12192000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АКВАӨСІРУДІ ДАМЫТУДЫҢ НЕГІЗГІ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МӘСЕЛЕЛЕРІ 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(ЖАЛҒАСЫ)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0629" y="652970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0" y="548680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251628" y="853079"/>
            <a:ext cx="11947734" cy="5480275"/>
            <a:chOff x="122133" y="708769"/>
            <a:chExt cx="11947734" cy="5480275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22133" y="708769"/>
              <a:ext cx="11947734" cy="1116918"/>
              <a:chOff x="51849" y="3144217"/>
              <a:chExt cx="8960801" cy="85002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51849" y="3144217"/>
                <a:ext cx="8857972" cy="281079"/>
              </a:xfrm>
              <a:prstGeom prst="rect">
                <a:avLst/>
              </a:prstGeom>
              <a:pattFill prst="ltUpDiag">
                <a:fgClr>
                  <a:schemeClr val="accent5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  <a:defRPr/>
                </a:pPr>
                <a:r>
                  <a:rPr lang="ru-RU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ӘЛСІЗ ҒЫЛЫМИ СҮЙЕМЕЛДЕУ ЖӘНЕ БІЛІКТІ КАДРЛАРДЫҢ </a:t>
                </a:r>
                <a:r>
                  <a:rPr lang="ru-RU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ЖЕТІСПЕУШІЛІГІ</a:t>
                </a:r>
                <a:endParaRPr lang="ru-RU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1176765" y="3721022"/>
                <a:ext cx="7835885" cy="273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80990" indent="-380990" algn="just" defTabSz="1219170">
                  <a:spcBef>
                    <a:spcPts val="800"/>
                  </a:spcBef>
                  <a:buClr>
                    <a:srgbClr val="0070C0"/>
                  </a:buClr>
                  <a:buFont typeface="Wingdings" pitchFamily="2" charset="2"/>
                  <a:buChar char="§"/>
                  <a:defRPr/>
                </a:pPr>
                <a:endParaRPr lang="ru-RU" sz="1733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Freeform 72"/>
            <p:cNvSpPr>
              <a:spLocks noEditPoints="1"/>
            </p:cNvSpPr>
            <p:nvPr/>
          </p:nvSpPr>
          <p:spPr bwMode="auto">
            <a:xfrm>
              <a:off x="370747" y="1786418"/>
              <a:ext cx="829017" cy="708355"/>
            </a:xfrm>
            <a:custGeom>
              <a:avLst/>
              <a:gdLst>
                <a:gd name="T0" fmla="*/ 249238 w 73"/>
                <a:gd name="T1" fmla="*/ 48045 h 68"/>
                <a:gd name="T2" fmla="*/ 249238 w 73"/>
                <a:gd name="T3" fmla="*/ 65204 h 68"/>
                <a:gd name="T4" fmla="*/ 232167 w 73"/>
                <a:gd name="T5" fmla="*/ 65204 h 68"/>
                <a:gd name="T6" fmla="*/ 221924 w 73"/>
                <a:gd name="T7" fmla="*/ 75500 h 68"/>
                <a:gd name="T8" fmla="*/ 23900 w 73"/>
                <a:gd name="T9" fmla="*/ 75500 h 68"/>
                <a:gd name="T10" fmla="*/ 17071 w 73"/>
                <a:gd name="T11" fmla="*/ 65204 h 68"/>
                <a:gd name="T12" fmla="*/ 0 w 73"/>
                <a:gd name="T13" fmla="*/ 65204 h 68"/>
                <a:gd name="T14" fmla="*/ 0 w 73"/>
                <a:gd name="T15" fmla="*/ 48045 h 68"/>
                <a:gd name="T16" fmla="*/ 122912 w 73"/>
                <a:gd name="T17" fmla="*/ 0 h 68"/>
                <a:gd name="T18" fmla="*/ 249238 w 73"/>
                <a:gd name="T19" fmla="*/ 48045 h 68"/>
                <a:gd name="T20" fmla="*/ 249238 w 73"/>
                <a:gd name="T21" fmla="*/ 216204 h 68"/>
                <a:gd name="T22" fmla="*/ 249238 w 73"/>
                <a:gd name="T23" fmla="*/ 233363 h 68"/>
                <a:gd name="T24" fmla="*/ 0 w 73"/>
                <a:gd name="T25" fmla="*/ 233363 h 68"/>
                <a:gd name="T26" fmla="*/ 0 w 73"/>
                <a:gd name="T27" fmla="*/ 216204 h 68"/>
                <a:gd name="T28" fmla="*/ 6828 w 73"/>
                <a:gd name="T29" fmla="*/ 205909 h 68"/>
                <a:gd name="T30" fmla="*/ 238995 w 73"/>
                <a:gd name="T31" fmla="*/ 205909 h 68"/>
                <a:gd name="T32" fmla="*/ 249238 w 73"/>
                <a:gd name="T33" fmla="*/ 216204 h 68"/>
                <a:gd name="T34" fmla="*/ 64870 w 73"/>
                <a:gd name="T35" fmla="*/ 82363 h 68"/>
                <a:gd name="T36" fmla="*/ 64870 w 73"/>
                <a:gd name="T37" fmla="*/ 181886 h 68"/>
                <a:gd name="T38" fmla="*/ 81941 w 73"/>
                <a:gd name="T39" fmla="*/ 181886 h 68"/>
                <a:gd name="T40" fmla="*/ 81941 w 73"/>
                <a:gd name="T41" fmla="*/ 82363 h 68"/>
                <a:gd name="T42" fmla="*/ 116083 w 73"/>
                <a:gd name="T43" fmla="*/ 82363 h 68"/>
                <a:gd name="T44" fmla="*/ 116083 w 73"/>
                <a:gd name="T45" fmla="*/ 181886 h 68"/>
                <a:gd name="T46" fmla="*/ 133155 w 73"/>
                <a:gd name="T47" fmla="*/ 181886 h 68"/>
                <a:gd name="T48" fmla="*/ 133155 w 73"/>
                <a:gd name="T49" fmla="*/ 82363 h 68"/>
                <a:gd name="T50" fmla="*/ 163883 w 73"/>
                <a:gd name="T51" fmla="*/ 82363 h 68"/>
                <a:gd name="T52" fmla="*/ 163883 w 73"/>
                <a:gd name="T53" fmla="*/ 181886 h 68"/>
                <a:gd name="T54" fmla="*/ 180954 w 73"/>
                <a:gd name="T55" fmla="*/ 181886 h 68"/>
                <a:gd name="T56" fmla="*/ 180954 w 73"/>
                <a:gd name="T57" fmla="*/ 82363 h 68"/>
                <a:gd name="T58" fmla="*/ 215096 w 73"/>
                <a:gd name="T59" fmla="*/ 82363 h 68"/>
                <a:gd name="T60" fmla="*/ 215096 w 73"/>
                <a:gd name="T61" fmla="*/ 181886 h 68"/>
                <a:gd name="T62" fmla="*/ 221924 w 73"/>
                <a:gd name="T63" fmla="*/ 181886 h 68"/>
                <a:gd name="T64" fmla="*/ 232167 w 73"/>
                <a:gd name="T65" fmla="*/ 192181 h 68"/>
                <a:gd name="T66" fmla="*/ 232167 w 73"/>
                <a:gd name="T67" fmla="*/ 199045 h 68"/>
                <a:gd name="T68" fmla="*/ 17071 w 73"/>
                <a:gd name="T69" fmla="*/ 199045 h 68"/>
                <a:gd name="T70" fmla="*/ 17071 w 73"/>
                <a:gd name="T71" fmla="*/ 192181 h 68"/>
                <a:gd name="T72" fmla="*/ 23900 w 73"/>
                <a:gd name="T73" fmla="*/ 181886 h 68"/>
                <a:gd name="T74" fmla="*/ 30728 w 73"/>
                <a:gd name="T75" fmla="*/ 181886 h 68"/>
                <a:gd name="T76" fmla="*/ 30728 w 73"/>
                <a:gd name="T77" fmla="*/ 82363 h 68"/>
                <a:gd name="T78" fmla="*/ 64870 w 73"/>
                <a:gd name="T79" fmla="*/ 82363 h 6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3" h="68">
                  <a:moveTo>
                    <a:pt x="73" y="14"/>
                  </a:moveTo>
                  <a:cubicBezTo>
                    <a:pt x="73" y="19"/>
                    <a:pt x="73" y="19"/>
                    <a:pt x="73" y="19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20"/>
                    <a:pt x="67" y="22"/>
                    <a:pt x="65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5" y="20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6" y="0"/>
                    <a:pt x="36" y="0"/>
                    <a:pt x="36" y="0"/>
                  </a:cubicBezTo>
                  <a:lnTo>
                    <a:pt x="73" y="14"/>
                  </a:lnTo>
                  <a:close/>
                  <a:moveTo>
                    <a:pt x="73" y="63"/>
                  </a:moveTo>
                  <a:cubicBezTo>
                    <a:pt x="73" y="68"/>
                    <a:pt x="73" y="68"/>
                    <a:pt x="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2"/>
                    <a:pt x="1" y="60"/>
                    <a:pt x="2" y="60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1" y="60"/>
                    <a:pt x="73" y="62"/>
                    <a:pt x="73" y="63"/>
                  </a:cubicBezTo>
                  <a:close/>
                  <a:moveTo>
                    <a:pt x="19" y="24"/>
                  </a:moveTo>
                  <a:cubicBezTo>
                    <a:pt x="19" y="53"/>
                    <a:pt x="19" y="53"/>
                    <a:pt x="19" y="53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5" y="53"/>
                    <a:pt x="65" y="53"/>
                    <a:pt x="65" y="53"/>
                  </a:cubicBezTo>
                  <a:cubicBezTo>
                    <a:pt x="67" y="53"/>
                    <a:pt x="68" y="54"/>
                    <a:pt x="68" y="56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4"/>
                    <a:pt x="6" y="53"/>
                    <a:pt x="7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24"/>
                    <a:pt x="9" y="24"/>
                    <a:pt x="9" y="24"/>
                  </a:cubicBezTo>
                  <a:lnTo>
                    <a:pt x="19" y="24"/>
                  </a:lnTo>
                  <a:close/>
                </a:path>
              </a:pathLst>
            </a:custGeom>
            <a:ln/>
            <a:extLst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603318" y="1298338"/>
              <a:ext cx="9958638" cy="2082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0990" indent="-380990" algn="just" defTabSz="1219170">
                <a:spcBef>
                  <a:spcPts val="1200"/>
                </a:spcBef>
                <a:spcAft>
                  <a:spcPts val="800"/>
                </a:spcAft>
                <a:buClr>
                  <a:srgbClr val="0070C0"/>
                </a:buClr>
                <a:buFont typeface="Wingdings" panose="05000000000000000000" pitchFamily="2" charset="2"/>
                <a:buChar char="q"/>
                <a:defRPr/>
              </a:pPr>
              <a:r>
                <a:rPr lang="ru-RU" sz="1600" spc="8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1600" spc="8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Білім</a:t>
              </a:r>
              <a:r>
                <a:rPr lang="ru-RU" sz="1600" spc="8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туралы</a:t>
              </a:r>
              <a:r>
                <a:rPr lang="ru-RU" sz="1600" spc="8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заңда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мемлекеттік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білім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беру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тапсырысы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негізінде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балық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шаруашылығы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мамандығы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бойынша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оқыған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азаматтардың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осы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салада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кемінде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үш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жыл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жұмыс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істеу</a:t>
              </a:r>
              <a:r>
                <a:rPr lang="ru-RU" sz="1600" b="1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және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әлеуметтік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қолдау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шараларын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ұсыну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міндетін</a:t>
              </a:r>
              <a:r>
                <a:rPr lang="ru-RU" sz="1600" b="1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көздеу</a:t>
              </a:r>
              <a:endParaRPr lang="ru-RU" sz="1600" spc="8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80990" indent="-380990" algn="just" defTabSz="1219170">
                <a:spcBef>
                  <a:spcPts val="1200"/>
                </a:spcBef>
                <a:spcAft>
                  <a:spcPts val="800"/>
                </a:spcAft>
                <a:buClr>
                  <a:srgbClr val="0070C0"/>
                </a:buClr>
                <a:buFont typeface="Wingdings" panose="05000000000000000000" pitchFamily="2" charset="2"/>
                <a:buChar char="q"/>
                <a:defRPr/>
              </a:pPr>
              <a:r>
                <a:rPr lang="ru-RU" sz="1600" b="1" spc="8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Балық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шаруашылығының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ғылыми-өндірістік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орталығының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әлеуетін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арттыру</a:t>
              </a:r>
              <a:endParaRPr lang="ru-RU" sz="1600" b="1" spc="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80990" indent="-380990" algn="just" defTabSz="1219170">
                <a:spcBef>
                  <a:spcPts val="1200"/>
                </a:spcBef>
                <a:spcAft>
                  <a:spcPts val="800"/>
                </a:spcAft>
                <a:buClr>
                  <a:srgbClr val="0070C0"/>
                </a:buClr>
                <a:buFont typeface="Wingdings" panose="05000000000000000000" pitchFamily="2" charset="2"/>
                <a:buChar char="q"/>
                <a:defRPr/>
              </a:pP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Жас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мамандарды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тарту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үшін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өз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қызметкерлерінің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жалақысын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арттыру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жөніндегі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міндет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түрінде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бизнес субъектілеріне,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бюджеттік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субсидиялар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алушыларға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қарсы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міндеттемелерді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белгілеу</a:t>
              </a:r>
              <a:endParaRPr lang="ru-RU" sz="1600" b="1" spc="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91816" y="3601196"/>
              <a:ext cx="11731774" cy="369332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  <a:defRPr/>
              </a:pPr>
              <a:r>
                <a:rPr lang="ru-RU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БАЛЫҚ ЖӘНЕ БАЛЫҚ ӨНІМДЕРІН ӨТКІЗУДІҢ КҮРДЕЛІЛІГІ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91815" y="5235274"/>
              <a:ext cx="11774960" cy="338554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  <a:defRPr/>
              </a:pPr>
              <a:r>
                <a:rPr lang="ru-RU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АКВАӨСІРУ </a:t>
              </a:r>
              <a:r>
                <a:rPr lang="ru-RU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САЛАСЫНДАҒЫ ҚҰҚЫҚТЫҚ ҚАТЫНАСТАРДЫҢ ЖЕТКІЛІКСІЗ </a:t>
              </a:r>
              <a:r>
                <a:rPr lang="ru-RU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РЕТТЕЛУІ</a:t>
              </a:r>
              <a:endPara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630597" y="5850490"/>
              <a:ext cx="1032027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0990" indent="-380990" algn="just" defTabSz="1219170">
                <a:spcAft>
                  <a:spcPts val="800"/>
                </a:spcAft>
                <a:buClr>
                  <a:srgbClr val="0070C0"/>
                </a:buClr>
                <a:buFont typeface="Wingdings" panose="05000000000000000000" pitchFamily="2" charset="2"/>
                <a:buChar char="q"/>
                <a:defRPr/>
              </a:pP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1600" b="1" spc="8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Акваөсіру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туралы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Заң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жобасын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әзірлеу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i="1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(Парламент Мәжілісіне енгізу мерзімі-2023 жылғы </a:t>
              </a:r>
              <a:r>
                <a:rPr lang="ru-RU" sz="1400" i="1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қараша</a:t>
              </a:r>
              <a:r>
                <a:rPr lang="ru-RU" sz="1400" i="1" spc="8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ru-RU" sz="1400" i="1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650453" y="4127615"/>
              <a:ext cx="991150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 defTabSz="1219170">
                <a:spcAft>
                  <a:spcPts val="800"/>
                </a:spcAft>
                <a:buClr>
                  <a:srgbClr val="0070C0"/>
                </a:buClr>
                <a:buFont typeface="Wingdings" panose="05000000000000000000" pitchFamily="2" charset="2"/>
                <a:buChar char="q"/>
                <a:defRPr/>
              </a:pP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Заңнамалық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деңгейде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мемлекеттік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ұйымдарды</a:t>
              </a:r>
              <a:r>
                <a:rPr lang="ru-RU" sz="1600" b="1" spc="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отандық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өндірушілерден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балықтың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кепілдендірілген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көлемін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басым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тәртіппен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сатып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алуға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сондай-ақ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олардың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рационына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балық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өнімдерін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енгізуге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8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міндеттеу</a:t>
              </a:r>
              <a:r>
                <a:rPr lang="ru-RU" sz="1600" spc="8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spc="8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ұсынылады</a:t>
              </a:r>
              <a:endParaRPr lang="ru-RU" sz="16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oogle Shape;446;p45"/>
          <p:cNvGrpSpPr/>
          <p:nvPr/>
        </p:nvGrpSpPr>
        <p:grpSpPr>
          <a:xfrm>
            <a:off x="632277" y="5908334"/>
            <a:ext cx="622423" cy="552785"/>
            <a:chOff x="1934025" y="1001650"/>
            <a:chExt cx="415300" cy="355600"/>
          </a:xfrm>
        </p:grpSpPr>
        <p:sp>
          <p:nvSpPr>
            <p:cNvPr id="25" name="Google Shape;447;p4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448;p4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449;p45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450;p4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13" descr="Сазан, рыбалка, ловля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FFE"/>
              </a:clrFrom>
              <a:clrTo>
                <a:srgbClr val="FBFFFE">
                  <a:alpha val="0"/>
                </a:srgbClr>
              </a:clrTo>
            </a:clrChange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5" y="4459246"/>
            <a:ext cx="1057443" cy="48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81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>
            <a:off x="343785" y="599163"/>
            <a:ext cx="1150442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848213" y="6447367"/>
            <a:ext cx="343787" cy="486833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266049917"/>
              </p:ext>
            </p:extLst>
          </p:nvPr>
        </p:nvGraphicFramePr>
        <p:xfrm>
          <a:off x="343785" y="1075999"/>
          <a:ext cx="10515999" cy="5317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322110" y="91443"/>
            <a:ext cx="9932365" cy="377024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ctr" defTabSz="914353">
              <a:buClr>
                <a:srgbClr val="31859B"/>
              </a:buClr>
              <a:buSzPts val="2000"/>
            </a:pPr>
            <a:r>
              <a:rPr lang="kk-KZ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 БАСЫНА ШАҚҚАНДАҒЫ БАЛЫҚТЫ ТҰТЫНУ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61549" y="1135699"/>
            <a:ext cx="1715973" cy="516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Норвегия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Жапония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Қытай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Ресей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АҚШ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Бразилия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Өзбекстан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Үндістан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Қазақстан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Әзірбайжан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Қырғызстан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4445252" y="1100738"/>
            <a:ext cx="18107" cy="5153857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735382" y="765619"/>
            <a:ext cx="2519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кг жылына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98372" y="6366747"/>
            <a:ext cx="3948613" cy="379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867" b="1"/>
            </a:lvl1pPr>
          </a:lstStyle>
          <a:p>
            <a:pPr lvl="0"/>
            <a:r>
              <a:rPr lang="kk-KZ" sz="18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ДДСҰ ұсынымы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жылына 16 кг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686461" y="3995685"/>
            <a:ext cx="6578425" cy="1359722"/>
            <a:chOff x="6827040" y="3298568"/>
            <a:chExt cx="6108478" cy="135972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4867C29-C99D-4513-A12D-970D029951C9}"/>
                </a:ext>
              </a:extLst>
            </p:cNvPr>
            <p:cNvSpPr txBox="1"/>
            <p:nvPr/>
          </p:nvSpPr>
          <p:spPr>
            <a:xfrm>
              <a:off x="6827040" y="3298568"/>
              <a:ext cx="3664539" cy="6669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867" b="1"/>
              </a:lvl1pPr>
            </a:lstStyle>
            <a:p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ШЕКАРАЛАС АЙМАҚТАРДАҒЫ </a:t>
              </a:r>
            </a:p>
            <a:p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ӘЛЕУЕТТІ НИШАЛАР: 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6978443" y="4073514"/>
              <a:ext cx="5957075" cy="584776"/>
              <a:chOff x="6790768" y="3403558"/>
              <a:chExt cx="5957075" cy="58477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C38C2BB5-86E9-472C-9660-64727EEBD1CC}"/>
                  </a:ext>
                </a:extLst>
              </p:cNvPr>
              <p:cNvSpPr txBox="1"/>
              <p:nvPr/>
            </p:nvSpPr>
            <p:spPr>
              <a:xfrm>
                <a:off x="7185837" y="3403559"/>
                <a:ext cx="249264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РЕСЕЙ </a:t>
                </a:r>
                <a:endParaRPr lang="ru-RU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150</a:t>
                </a:r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мың тонна</a:t>
                </a:r>
                <a:r>
                  <a:rPr lang="ru-RU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ru-RU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жылына</a:t>
                </a:r>
                <a:r>
                  <a:rPr lang="ru-RU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0B2AABCA-7E73-4928-A68C-4614065F6729}"/>
                  </a:ext>
                </a:extLst>
              </p:cNvPr>
              <p:cNvSpPr txBox="1"/>
              <p:nvPr/>
            </p:nvSpPr>
            <p:spPr>
              <a:xfrm>
                <a:off x="10303904" y="3403558"/>
                <a:ext cx="244393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kk-KZ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ҚЫТАЙ</a:t>
                </a:r>
                <a:endParaRPr lang="kk-KZ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2,6 </a:t>
                </a:r>
                <a:r>
                  <a:rPr lang="ru-RU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млн</a:t>
                </a:r>
                <a:r>
                  <a:rPr lang="ru-RU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ru-RU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тонна/</a:t>
                </a:r>
                <a:r>
                  <a:rPr lang="ru-RU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жылына</a:t>
                </a:r>
                <a:endParaRPr lang="ru-RU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xmlns="" id="{1E397F5D-2DB9-4E9F-8062-86857879C4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01" t="4907" r="35931" b="3793"/>
              <a:stretch/>
            </p:blipFill>
            <p:spPr>
              <a:xfrm rot="10800000" flipH="1" flipV="1">
                <a:off x="9800196" y="3519610"/>
                <a:ext cx="370780" cy="370780"/>
              </a:xfrm>
              <a:prstGeom prst="ellipse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xmlns="" id="{A3610335-D63D-4CA7-B863-7CF4D5DCA9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6667" r="16667"/>
              <a:stretch/>
            </p:blipFill>
            <p:spPr>
              <a:xfrm flipH="1">
                <a:off x="6790768" y="3519610"/>
                <a:ext cx="352672" cy="352672"/>
              </a:xfrm>
              <a:prstGeom prst="ellipse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63707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5413" y="2353889"/>
            <a:ext cx="10657184" cy="104643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Балық аулау</a:t>
            </a:r>
            <a:endParaRPr lang="ru-RU" sz="6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gray">
          <a:xfrm flipH="1" flipV="1">
            <a:off x="3213100" y="2132856"/>
            <a:ext cx="5760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121917" tIns="60958" rIns="121917" bIns="60958"/>
          <a:lstStyle/>
          <a:p>
            <a:pPr>
              <a:defRPr/>
            </a:pPr>
            <a:endParaRPr lang="ru-RU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gray">
          <a:xfrm flipH="1" flipV="1">
            <a:off x="3264005" y="3813043"/>
            <a:ext cx="5760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121917" tIns="60958" rIns="121917" bIns="60958"/>
          <a:lstStyle/>
          <a:p>
            <a:pPr>
              <a:defRPr/>
            </a:pPr>
            <a:endParaRPr lang="ru-RU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3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="" xmlns:a16="http://schemas.microsoft.com/office/drawing/2014/main" id="{965B8F52-804C-4624-A8BE-3847965E456B}"/>
              </a:ext>
            </a:extLst>
          </p:cNvPr>
          <p:cNvGrpSpPr/>
          <p:nvPr/>
        </p:nvGrpSpPr>
        <p:grpSpPr>
          <a:xfrm>
            <a:off x="1332676" y="966888"/>
            <a:ext cx="10640489" cy="5472608"/>
            <a:chOff x="768977" y="698907"/>
            <a:chExt cx="6663386" cy="2806154"/>
          </a:xfrm>
          <a:solidFill>
            <a:schemeClr val="accent6">
              <a:lumMod val="40000"/>
              <a:lumOff val="60000"/>
            </a:schemeClr>
          </a:solidFill>
        </p:grpSpPr>
        <p:grpSp>
          <p:nvGrpSpPr>
            <p:cNvPr id="14" name="Group 36">
              <a:extLst>
                <a:ext uri="{FF2B5EF4-FFF2-40B4-BE49-F238E27FC236}">
                  <a16:creationId xmlns="" xmlns:a16="http://schemas.microsoft.com/office/drawing/2014/main" id="{A2BF55DD-B63D-4D0D-B08B-971B06EA8E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593" y="698907"/>
              <a:ext cx="6532770" cy="2806154"/>
              <a:chOff x="57280" y="1779880"/>
              <a:chExt cx="6063097" cy="3666675"/>
            </a:xfrm>
            <a:grpFill/>
            <a:effectLst/>
          </p:grpSpPr>
          <p:sp>
            <p:nvSpPr>
              <p:cNvPr id="28" name="Freeform 11">
                <a:extLst>
                  <a:ext uri="{FF2B5EF4-FFF2-40B4-BE49-F238E27FC236}">
                    <a16:creationId xmlns="" xmlns:a16="http://schemas.microsoft.com/office/drawing/2014/main" id="{28CAEE44-D416-42C3-BEC4-237415CCA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860" y="3653644"/>
                <a:ext cx="1483074" cy="1339653"/>
              </a:xfrm>
              <a:custGeom>
                <a:avLst/>
                <a:gdLst/>
                <a:ahLst/>
                <a:cxnLst>
                  <a:cxn ang="0">
                    <a:pos x="107" y="35"/>
                  </a:cxn>
                  <a:cxn ang="0">
                    <a:pos x="125" y="42"/>
                  </a:cxn>
                  <a:cxn ang="0">
                    <a:pos x="152" y="58"/>
                  </a:cxn>
                  <a:cxn ang="0">
                    <a:pos x="180" y="59"/>
                  </a:cxn>
                  <a:cxn ang="0">
                    <a:pos x="185" y="69"/>
                  </a:cxn>
                  <a:cxn ang="0">
                    <a:pos x="183" y="80"/>
                  </a:cxn>
                  <a:cxn ang="0">
                    <a:pos x="189" y="87"/>
                  </a:cxn>
                  <a:cxn ang="0">
                    <a:pos x="190" y="110"/>
                  </a:cxn>
                  <a:cxn ang="0">
                    <a:pos x="198" y="117"/>
                  </a:cxn>
                  <a:cxn ang="0">
                    <a:pos x="197" y="131"/>
                  </a:cxn>
                  <a:cxn ang="0">
                    <a:pos x="193" y="139"/>
                  </a:cxn>
                  <a:cxn ang="0">
                    <a:pos x="195" y="145"/>
                  </a:cxn>
                  <a:cxn ang="0">
                    <a:pos x="165" y="163"/>
                  </a:cxn>
                  <a:cxn ang="0">
                    <a:pos x="160" y="156"/>
                  </a:cxn>
                  <a:cxn ang="0">
                    <a:pos x="161" y="151"/>
                  </a:cxn>
                  <a:cxn ang="0">
                    <a:pos x="159" y="149"/>
                  </a:cxn>
                  <a:cxn ang="0">
                    <a:pos x="157" y="150"/>
                  </a:cxn>
                  <a:cxn ang="0">
                    <a:pos x="151" y="151"/>
                  </a:cxn>
                  <a:cxn ang="0">
                    <a:pos x="151" y="147"/>
                  </a:cxn>
                  <a:cxn ang="0">
                    <a:pos x="147" y="140"/>
                  </a:cxn>
                  <a:cxn ang="0">
                    <a:pos x="144" y="137"/>
                  </a:cxn>
                  <a:cxn ang="0">
                    <a:pos x="139" y="134"/>
                  </a:cxn>
                  <a:cxn ang="0">
                    <a:pos x="135" y="129"/>
                  </a:cxn>
                  <a:cxn ang="0">
                    <a:pos x="132" y="125"/>
                  </a:cxn>
                  <a:cxn ang="0">
                    <a:pos x="129" y="127"/>
                  </a:cxn>
                  <a:cxn ang="0">
                    <a:pos x="125" y="129"/>
                  </a:cxn>
                  <a:cxn ang="0">
                    <a:pos x="118" y="132"/>
                  </a:cxn>
                  <a:cxn ang="0">
                    <a:pos x="113" y="130"/>
                  </a:cxn>
                  <a:cxn ang="0">
                    <a:pos x="99" y="128"/>
                  </a:cxn>
                  <a:cxn ang="0">
                    <a:pos x="93" y="127"/>
                  </a:cxn>
                  <a:cxn ang="0">
                    <a:pos x="88" y="128"/>
                  </a:cxn>
                  <a:cxn ang="0">
                    <a:pos x="78" y="129"/>
                  </a:cxn>
                  <a:cxn ang="0">
                    <a:pos x="65" y="128"/>
                  </a:cxn>
                  <a:cxn ang="0">
                    <a:pos x="61" y="124"/>
                  </a:cxn>
                  <a:cxn ang="0">
                    <a:pos x="59" y="121"/>
                  </a:cxn>
                  <a:cxn ang="0">
                    <a:pos x="56" y="116"/>
                  </a:cxn>
                  <a:cxn ang="0">
                    <a:pos x="51" y="110"/>
                  </a:cxn>
                  <a:cxn ang="0">
                    <a:pos x="50" y="102"/>
                  </a:cxn>
                  <a:cxn ang="0">
                    <a:pos x="46" y="99"/>
                  </a:cxn>
                  <a:cxn ang="0">
                    <a:pos x="42" y="97"/>
                  </a:cxn>
                  <a:cxn ang="0">
                    <a:pos x="38" y="92"/>
                  </a:cxn>
                  <a:cxn ang="0">
                    <a:pos x="35" y="90"/>
                  </a:cxn>
                  <a:cxn ang="0">
                    <a:pos x="28" y="84"/>
                  </a:cxn>
                  <a:cxn ang="0">
                    <a:pos x="24" y="82"/>
                  </a:cxn>
                  <a:cxn ang="0">
                    <a:pos x="20" y="77"/>
                  </a:cxn>
                  <a:cxn ang="0">
                    <a:pos x="17" y="75"/>
                  </a:cxn>
                  <a:cxn ang="0">
                    <a:pos x="10" y="69"/>
                  </a:cxn>
                  <a:cxn ang="0">
                    <a:pos x="7" y="67"/>
                  </a:cxn>
                  <a:cxn ang="0">
                    <a:pos x="2" y="63"/>
                  </a:cxn>
                  <a:cxn ang="0">
                    <a:pos x="0" y="59"/>
                  </a:cxn>
                  <a:cxn ang="0">
                    <a:pos x="8" y="49"/>
                  </a:cxn>
                  <a:cxn ang="0">
                    <a:pos x="18" y="41"/>
                  </a:cxn>
                  <a:cxn ang="0">
                    <a:pos x="35" y="26"/>
                  </a:cxn>
                  <a:cxn ang="0">
                    <a:pos x="44" y="18"/>
                  </a:cxn>
                  <a:cxn ang="0">
                    <a:pos x="51" y="20"/>
                  </a:cxn>
                  <a:cxn ang="0">
                    <a:pos x="59" y="5"/>
                  </a:cxn>
                  <a:cxn ang="0">
                    <a:pos x="70" y="1"/>
                  </a:cxn>
                  <a:cxn ang="0">
                    <a:pos x="81" y="11"/>
                  </a:cxn>
                  <a:cxn ang="0">
                    <a:pos x="92" y="24"/>
                  </a:cxn>
                </a:cxnLst>
                <a:rect l="0" t="0" r="r" b="b"/>
                <a:pathLst>
                  <a:path w="198" h="167">
                    <a:moveTo>
                      <a:pt x="98" y="25"/>
                    </a:moveTo>
                    <a:lnTo>
                      <a:pt x="99" y="27"/>
                    </a:lnTo>
                    <a:lnTo>
                      <a:pt x="99" y="28"/>
                    </a:lnTo>
                    <a:lnTo>
                      <a:pt x="100" y="30"/>
                    </a:lnTo>
                    <a:lnTo>
                      <a:pt x="101" y="31"/>
                    </a:lnTo>
                    <a:lnTo>
                      <a:pt x="102" y="32"/>
                    </a:lnTo>
                    <a:lnTo>
                      <a:pt x="103" y="33"/>
                    </a:lnTo>
                    <a:lnTo>
                      <a:pt x="104" y="34"/>
                    </a:lnTo>
                    <a:lnTo>
                      <a:pt x="106" y="35"/>
                    </a:lnTo>
                    <a:lnTo>
                      <a:pt x="107" y="35"/>
                    </a:lnTo>
                    <a:lnTo>
                      <a:pt x="109" y="36"/>
                    </a:lnTo>
                    <a:lnTo>
                      <a:pt x="110" y="37"/>
                    </a:lnTo>
                    <a:lnTo>
                      <a:pt x="112" y="37"/>
                    </a:lnTo>
                    <a:lnTo>
                      <a:pt x="114" y="38"/>
                    </a:lnTo>
                    <a:lnTo>
                      <a:pt x="116" y="38"/>
                    </a:lnTo>
                    <a:lnTo>
                      <a:pt x="118" y="38"/>
                    </a:lnTo>
                    <a:lnTo>
                      <a:pt x="120" y="39"/>
                    </a:lnTo>
                    <a:lnTo>
                      <a:pt x="121" y="40"/>
                    </a:lnTo>
                    <a:lnTo>
                      <a:pt x="123" y="41"/>
                    </a:lnTo>
                    <a:lnTo>
                      <a:pt x="125" y="42"/>
                    </a:lnTo>
                    <a:lnTo>
                      <a:pt x="127" y="44"/>
                    </a:lnTo>
                    <a:lnTo>
                      <a:pt x="131" y="46"/>
                    </a:lnTo>
                    <a:lnTo>
                      <a:pt x="134" y="48"/>
                    </a:lnTo>
                    <a:lnTo>
                      <a:pt x="138" y="51"/>
                    </a:lnTo>
                    <a:lnTo>
                      <a:pt x="142" y="53"/>
                    </a:lnTo>
                    <a:lnTo>
                      <a:pt x="144" y="54"/>
                    </a:lnTo>
                    <a:lnTo>
                      <a:pt x="146" y="56"/>
                    </a:lnTo>
                    <a:lnTo>
                      <a:pt x="148" y="57"/>
                    </a:lnTo>
                    <a:lnTo>
                      <a:pt x="149" y="58"/>
                    </a:lnTo>
                    <a:lnTo>
                      <a:pt x="152" y="58"/>
                    </a:lnTo>
                    <a:lnTo>
                      <a:pt x="154" y="58"/>
                    </a:lnTo>
                    <a:lnTo>
                      <a:pt x="157" y="58"/>
                    </a:lnTo>
                    <a:lnTo>
                      <a:pt x="159" y="58"/>
                    </a:lnTo>
                    <a:lnTo>
                      <a:pt x="164" y="58"/>
                    </a:lnTo>
                    <a:lnTo>
                      <a:pt x="169" y="58"/>
                    </a:lnTo>
                    <a:lnTo>
                      <a:pt x="171" y="58"/>
                    </a:lnTo>
                    <a:lnTo>
                      <a:pt x="174" y="58"/>
                    </a:lnTo>
                    <a:lnTo>
                      <a:pt x="176" y="58"/>
                    </a:lnTo>
                    <a:lnTo>
                      <a:pt x="178" y="58"/>
                    </a:lnTo>
                    <a:lnTo>
                      <a:pt x="180" y="59"/>
                    </a:lnTo>
                    <a:lnTo>
                      <a:pt x="182" y="59"/>
                    </a:lnTo>
                    <a:lnTo>
                      <a:pt x="184" y="59"/>
                    </a:lnTo>
                    <a:lnTo>
                      <a:pt x="186" y="60"/>
                    </a:lnTo>
                    <a:lnTo>
                      <a:pt x="186" y="61"/>
                    </a:lnTo>
                    <a:lnTo>
                      <a:pt x="186" y="63"/>
                    </a:lnTo>
                    <a:lnTo>
                      <a:pt x="186" y="64"/>
                    </a:lnTo>
                    <a:lnTo>
                      <a:pt x="186" y="65"/>
                    </a:lnTo>
                    <a:lnTo>
                      <a:pt x="186" y="66"/>
                    </a:lnTo>
                    <a:lnTo>
                      <a:pt x="186" y="67"/>
                    </a:lnTo>
                    <a:lnTo>
                      <a:pt x="185" y="69"/>
                    </a:lnTo>
                    <a:lnTo>
                      <a:pt x="184" y="71"/>
                    </a:lnTo>
                    <a:lnTo>
                      <a:pt x="184" y="73"/>
                    </a:lnTo>
                    <a:lnTo>
                      <a:pt x="183" y="75"/>
                    </a:lnTo>
                    <a:lnTo>
                      <a:pt x="183" y="76"/>
                    </a:lnTo>
                    <a:lnTo>
                      <a:pt x="183" y="77"/>
                    </a:lnTo>
                    <a:lnTo>
                      <a:pt x="183" y="77"/>
                    </a:lnTo>
                    <a:lnTo>
                      <a:pt x="183" y="78"/>
                    </a:lnTo>
                    <a:lnTo>
                      <a:pt x="183" y="79"/>
                    </a:lnTo>
                    <a:lnTo>
                      <a:pt x="183" y="79"/>
                    </a:lnTo>
                    <a:lnTo>
                      <a:pt x="183" y="80"/>
                    </a:lnTo>
                    <a:lnTo>
                      <a:pt x="183" y="81"/>
                    </a:lnTo>
                    <a:lnTo>
                      <a:pt x="184" y="82"/>
                    </a:lnTo>
                    <a:lnTo>
                      <a:pt x="184" y="82"/>
                    </a:lnTo>
                    <a:lnTo>
                      <a:pt x="185" y="83"/>
                    </a:lnTo>
                    <a:lnTo>
                      <a:pt x="185" y="84"/>
                    </a:lnTo>
                    <a:lnTo>
                      <a:pt x="187" y="85"/>
                    </a:lnTo>
                    <a:lnTo>
                      <a:pt x="187" y="85"/>
                    </a:lnTo>
                    <a:lnTo>
                      <a:pt x="188" y="86"/>
                    </a:lnTo>
                    <a:lnTo>
                      <a:pt x="188" y="86"/>
                    </a:lnTo>
                    <a:lnTo>
                      <a:pt x="189" y="87"/>
                    </a:lnTo>
                    <a:lnTo>
                      <a:pt x="189" y="88"/>
                    </a:lnTo>
                    <a:lnTo>
                      <a:pt x="189" y="88"/>
                    </a:lnTo>
                    <a:lnTo>
                      <a:pt x="189" y="93"/>
                    </a:lnTo>
                    <a:lnTo>
                      <a:pt x="189" y="98"/>
                    </a:lnTo>
                    <a:lnTo>
                      <a:pt x="189" y="102"/>
                    </a:lnTo>
                    <a:lnTo>
                      <a:pt x="189" y="107"/>
                    </a:lnTo>
                    <a:lnTo>
                      <a:pt x="190" y="108"/>
                    </a:lnTo>
                    <a:lnTo>
                      <a:pt x="190" y="109"/>
                    </a:lnTo>
                    <a:lnTo>
                      <a:pt x="190" y="110"/>
                    </a:lnTo>
                    <a:lnTo>
                      <a:pt x="190" y="110"/>
                    </a:lnTo>
                    <a:lnTo>
                      <a:pt x="191" y="111"/>
                    </a:lnTo>
                    <a:lnTo>
                      <a:pt x="191" y="112"/>
                    </a:lnTo>
                    <a:lnTo>
                      <a:pt x="192" y="112"/>
                    </a:lnTo>
                    <a:lnTo>
                      <a:pt x="193" y="113"/>
                    </a:lnTo>
                    <a:lnTo>
                      <a:pt x="194" y="113"/>
                    </a:lnTo>
                    <a:lnTo>
                      <a:pt x="195" y="114"/>
                    </a:lnTo>
                    <a:lnTo>
                      <a:pt x="196" y="115"/>
                    </a:lnTo>
                    <a:lnTo>
                      <a:pt x="197" y="115"/>
                    </a:lnTo>
                    <a:lnTo>
                      <a:pt x="197" y="116"/>
                    </a:lnTo>
                    <a:lnTo>
                      <a:pt x="198" y="117"/>
                    </a:lnTo>
                    <a:lnTo>
                      <a:pt x="198" y="118"/>
                    </a:lnTo>
                    <a:lnTo>
                      <a:pt x="198" y="120"/>
                    </a:lnTo>
                    <a:lnTo>
                      <a:pt x="198" y="122"/>
                    </a:lnTo>
                    <a:lnTo>
                      <a:pt x="198" y="123"/>
                    </a:lnTo>
                    <a:lnTo>
                      <a:pt x="198" y="125"/>
                    </a:lnTo>
                    <a:lnTo>
                      <a:pt x="198" y="126"/>
                    </a:lnTo>
                    <a:lnTo>
                      <a:pt x="198" y="127"/>
                    </a:lnTo>
                    <a:lnTo>
                      <a:pt x="198" y="129"/>
                    </a:lnTo>
                    <a:lnTo>
                      <a:pt x="197" y="130"/>
                    </a:lnTo>
                    <a:lnTo>
                      <a:pt x="197" y="131"/>
                    </a:lnTo>
                    <a:lnTo>
                      <a:pt x="196" y="132"/>
                    </a:lnTo>
                    <a:lnTo>
                      <a:pt x="196" y="133"/>
                    </a:lnTo>
                    <a:lnTo>
                      <a:pt x="195" y="134"/>
                    </a:lnTo>
                    <a:lnTo>
                      <a:pt x="195" y="135"/>
                    </a:lnTo>
                    <a:lnTo>
                      <a:pt x="194" y="136"/>
                    </a:lnTo>
                    <a:lnTo>
                      <a:pt x="193" y="137"/>
                    </a:lnTo>
                    <a:lnTo>
                      <a:pt x="193" y="137"/>
                    </a:lnTo>
                    <a:lnTo>
                      <a:pt x="192" y="138"/>
                    </a:lnTo>
                    <a:lnTo>
                      <a:pt x="192" y="139"/>
                    </a:lnTo>
                    <a:lnTo>
                      <a:pt x="193" y="139"/>
                    </a:lnTo>
                    <a:lnTo>
                      <a:pt x="193" y="140"/>
                    </a:lnTo>
                    <a:lnTo>
                      <a:pt x="193" y="140"/>
                    </a:lnTo>
                    <a:lnTo>
                      <a:pt x="193" y="141"/>
                    </a:lnTo>
                    <a:lnTo>
                      <a:pt x="194" y="142"/>
                    </a:lnTo>
                    <a:lnTo>
                      <a:pt x="194" y="142"/>
                    </a:lnTo>
                    <a:lnTo>
                      <a:pt x="194" y="143"/>
                    </a:lnTo>
                    <a:lnTo>
                      <a:pt x="195" y="143"/>
                    </a:lnTo>
                    <a:lnTo>
                      <a:pt x="195" y="144"/>
                    </a:lnTo>
                    <a:lnTo>
                      <a:pt x="195" y="144"/>
                    </a:lnTo>
                    <a:lnTo>
                      <a:pt x="195" y="145"/>
                    </a:lnTo>
                    <a:lnTo>
                      <a:pt x="192" y="146"/>
                    </a:lnTo>
                    <a:lnTo>
                      <a:pt x="190" y="148"/>
                    </a:lnTo>
                    <a:lnTo>
                      <a:pt x="188" y="149"/>
                    </a:lnTo>
                    <a:lnTo>
                      <a:pt x="186" y="150"/>
                    </a:lnTo>
                    <a:lnTo>
                      <a:pt x="182" y="153"/>
                    </a:lnTo>
                    <a:lnTo>
                      <a:pt x="178" y="156"/>
                    </a:lnTo>
                    <a:lnTo>
                      <a:pt x="173" y="158"/>
                    </a:lnTo>
                    <a:lnTo>
                      <a:pt x="169" y="161"/>
                    </a:lnTo>
                    <a:lnTo>
                      <a:pt x="167" y="162"/>
                    </a:lnTo>
                    <a:lnTo>
                      <a:pt x="165" y="163"/>
                    </a:lnTo>
                    <a:lnTo>
                      <a:pt x="163" y="165"/>
                    </a:lnTo>
                    <a:lnTo>
                      <a:pt x="161" y="167"/>
                    </a:lnTo>
                    <a:lnTo>
                      <a:pt x="161" y="167"/>
                    </a:lnTo>
                    <a:lnTo>
                      <a:pt x="160" y="167"/>
                    </a:lnTo>
                    <a:lnTo>
                      <a:pt x="160" y="167"/>
                    </a:lnTo>
                    <a:lnTo>
                      <a:pt x="159" y="167"/>
                    </a:lnTo>
                    <a:lnTo>
                      <a:pt x="159" y="157"/>
                    </a:lnTo>
                    <a:lnTo>
                      <a:pt x="160" y="157"/>
                    </a:lnTo>
                    <a:lnTo>
                      <a:pt x="160" y="156"/>
                    </a:lnTo>
                    <a:lnTo>
                      <a:pt x="160" y="156"/>
                    </a:lnTo>
                    <a:lnTo>
                      <a:pt x="160" y="156"/>
                    </a:lnTo>
                    <a:lnTo>
                      <a:pt x="161" y="156"/>
                    </a:lnTo>
                    <a:lnTo>
                      <a:pt x="161" y="155"/>
                    </a:lnTo>
                    <a:lnTo>
                      <a:pt x="161" y="155"/>
                    </a:lnTo>
                    <a:lnTo>
                      <a:pt x="161" y="154"/>
                    </a:lnTo>
                    <a:lnTo>
                      <a:pt x="161" y="153"/>
                    </a:lnTo>
                    <a:lnTo>
                      <a:pt x="161" y="152"/>
                    </a:lnTo>
                    <a:lnTo>
                      <a:pt x="161" y="152"/>
                    </a:lnTo>
                    <a:lnTo>
                      <a:pt x="161" y="151"/>
                    </a:lnTo>
                    <a:lnTo>
                      <a:pt x="161" y="151"/>
                    </a:lnTo>
                    <a:lnTo>
                      <a:pt x="161" y="150"/>
                    </a:lnTo>
                    <a:lnTo>
                      <a:pt x="161" y="150"/>
                    </a:lnTo>
                    <a:lnTo>
                      <a:pt x="160" y="150"/>
                    </a:lnTo>
                    <a:lnTo>
                      <a:pt x="160" y="150"/>
                    </a:lnTo>
                    <a:lnTo>
                      <a:pt x="160" y="150"/>
                    </a:lnTo>
                    <a:lnTo>
                      <a:pt x="159" y="150"/>
                    </a:lnTo>
                    <a:lnTo>
                      <a:pt x="159" y="150"/>
                    </a:lnTo>
                    <a:lnTo>
                      <a:pt x="159" y="149"/>
                    </a:lnTo>
                    <a:lnTo>
                      <a:pt x="159" y="149"/>
                    </a:lnTo>
                    <a:lnTo>
                      <a:pt x="159" y="149"/>
                    </a:lnTo>
                    <a:lnTo>
                      <a:pt x="159" y="149"/>
                    </a:lnTo>
                    <a:lnTo>
                      <a:pt x="159" y="149"/>
                    </a:lnTo>
                    <a:lnTo>
                      <a:pt x="159" y="149"/>
                    </a:lnTo>
                    <a:lnTo>
                      <a:pt x="158" y="149"/>
                    </a:lnTo>
                    <a:lnTo>
                      <a:pt x="158" y="149"/>
                    </a:lnTo>
                    <a:lnTo>
                      <a:pt x="158" y="149"/>
                    </a:lnTo>
                    <a:lnTo>
                      <a:pt x="158" y="150"/>
                    </a:lnTo>
                    <a:lnTo>
                      <a:pt x="158" y="150"/>
                    </a:lnTo>
                    <a:lnTo>
                      <a:pt x="158" y="150"/>
                    </a:lnTo>
                    <a:lnTo>
                      <a:pt x="157" y="150"/>
                    </a:lnTo>
                    <a:lnTo>
                      <a:pt x="157" y="151"/>
                    </a:lnTo>
                    <a:lnTo>
                      <a:pt x="156" y="151"/>
                    </a:lnTo>
                    <a:lnTo>
                      <a:pt x="155" y="151"/>
                    </a:lnTo>
                    <a:lnTo>
                      <a:pt x="155" y="151"/>
                    </a:lnTo>
                    <a:lnTo>
                      <a:pt x="154" y="152"/>
                    </a:lnTo>
                    <a:lnTo>
                      <a:pt x="153" y="152"/>
                    </a:lnTo>
                    <a:lnTo>
                      <a:pt x="153" y="152"/>
                    </a:lnTo>
                    <a:lnTo>
                      <a:pt x="152" y="152"/>
                    </a:lnTo>
                    <a:lnTo>
                      <a:pt x="152" y="151"/>
                    </a:lnTo>
                    <a:lnTo>
                      <a:pt x="151" y="151"/>
                    </a:lnTo>
                    <a:lnTo>
                      <a:pt x="151" y="151"/>
                    </a:lnTo>
                    <a:lnTo>
                      <a:pt x="151" y="150"/>
                    </a:lnTo>
                    <a:lnTo>
                      <a:pt x="151" y="150"/>
                    </a:lnTo>
                    <a:lnTo>
                      <a:pt x="151" y="150"/>
                    </a:lnTo>
                    <a:lnTo>
                      <a:pt x="151" y="149"/>
                    </a:lnTo>
                    <a:lnTo>
                      <a:pt x="151" y="149"/>
                    </a:lnTo>
                    <a:lnTo>
                      <a:pt x="151" y="148"/>
                    </a:lnTo>
                    <a:lnTo>
                      <a:pt x="151" y="148"/>
                    </a:lnTo>
                    <a:lnTo>
                      <a:pt x="151" y="147"/>
                    </a:lnTo>
                    <a:lnTo>
                      <a:pt x="151" y="147"/>
                    </a:lnTo>
                    <a:lnTo>
                      <a:pt x="151" y="147"/>
                    </a:lnTo>
                    <a:lnTo>
                      <a:pt x="151" y="147"/>
                    </a:lnTo>
                    <a:lnTo>
                      <a:pt x="150" y="147"/>
                    </a:lnTo>
                    <a:lnTo>
                      <a:pt x="149" y="147"/>
                    </a:lnTo>
                    <a:lnTo>
                      <a:pt x="149" y="145"/>
                    </a:lnTo>
                    <a:lnTo>
                      <a:pt x="149" y="144"/>
                    </a:lnTo>
                    <a:lnTo>
                      <a:pt x="149" y="143"/>
                    </a:lnTo>
                    <a:lnTo>
                      <a:pt x="148" y="141"/>
                    </a:lnTo>
                    <a:lnTo>
                      <a:pt x="147" y="140"/>
                    </a:lnTo>
                    <a:lnTo>
                      <a:pt x="147" y="140"/>
                    </a:lnTo>
                    <a:lnTo>
                      <a:pt x="146" y="139"/>
                    </a:lnTo>
                    <a:lnTo>
                      <a:pt x="146" y="139"/>
                    </a:lnTo>
                    <a:lnTo>
                      <a:pt x="145" y="138"/>
                    </a:lnTo>
                    <a:lnTo>
                      <a:pt x="145" y="138"/>
                    </a:lnTo>
                    <a:lnTo>
                      <a:pt x="145" y="138"/>
                    </a:lnTo>
                    <a:lnTo>
                      <a:pt x="145" y="137"/>
                    </a:lnTo>
                    <a:lnTo>
                      <a:pt x="144" y="137"/>
                    </a:lnTo>
                    <a:lnTo>
                      <a:pt x="144" y="137"/>
                    </a:lnTo>
                    <a:lnTo>
                      <a:pt x="144" y="137"/>
                    </a:lnTo>
                    <a:lnTo>
                      <a:pt x="144" y="137"/>
                    </a:lnTo>
                    <a:lnTo>
                      <a:pt x="143" y="137"/>
                    </a:lnTo>
                    <a:lnTo>
                      <a:pt x="142" y="137"/>
                    </a:lnTo>
                    <a:lnTo>
                      <a:pt x="142" y="137"/>
                    </a:lnTo>
                    <a:lnTo>
                      <a:pt x="142" y="137"/>
                    </a:lnTo>
                    <a:lnTo>
                      <a:pt x="141" y="137"/>
                    </a:lnTo>
                    <a:lnTo>
                      <a:pt x="141" y="136"/>
                    </a:lnTo>
                    <a:lnTo>
                      <a:pt x="141" y="135"/>
                    </a:lnTo>
                    <a:lnTo>
                      <a:pt x="140" y="135"/>
                    </a:lnTo>
                    <a:lnTo>
                      <a:pt x="140" y="135"/>
                    </a:lnTo>
                    <a:lnTo>
                      <a:pt x="139" y="134"/>
                    </a:lnTo>
                    <a:lnTo>
                      <a:pt x="139" y="134"/>
                    </a:lnTo>
                    <a:lnTo>
                      <a:pt x="138" y="133"/>
                    </a:lnTo>
                    <a:lnTo>
                      <a:pt x="138" y="133"/>
                    </a:lnTo>
                    <a:lnTo>
                      <a:pt x="138" y="132"/>
                    </a:lnTo>
                    <a:lnTo>
                      <a:pt x="137" y="132"/>
                    </a:lnTo>
                    <a:lnTo>
                      <a:pt x="137" y="131"/>
                    </a:lnTo>
                    <a:lnTo>
                      <a:pt x="136" y="131"/>
                    </a:lnTo>
                    <a:lnTo>
                      <a:pt x="136" y="130"/>
                    </a:lnTo>
                    <a:lnTo>
                      <a:pt x="135" y="130"/>
                    </a:lnTo>
                    <a:lnTo>
                      <a:pt x="135" y="129"/>
                    </a:lnTo>
                    <a:lnTo>
                      <a:pt x="135" y="129"/>
                    </a:lnTo>
                    <a:lnTo>
                      <a:pt x="134" y="128"/>
                    </a:lnTo>
                    <a:lnTo>
                      <a:pt x="134" y="128"/>
                    </a:lnTo>
                    <a:lnTo>
                      <a:pt x="134" y="127"/>
                    </a:lnTo>
                    <a:lnTo>
                      <a:pt x="134" y="127"/>
                    </a:lnTo>
                    <a:lnTo>
                      <a:pt x="134" y="126"/>
                    </a:lnTo>
                    <a:lnTo>
                      <a:pt x="133" y="126"/>
                    </a:lnTo>
                    <a:lnTo>
                      <a:pt x="133" y="125"/>
                    </a:lnTo>
                    <a:lnTo>
                      <a:pt x="133" y="125"/>
                    </a:lnTo>
                    <a:lnTo>
                      <a:pt x="132" y="125"/>
                    </a:lnTo>
                    <a:lnTo>
                      <a:pt x="132" y="125"/>
                    </a:lnTo>
                    <a:lnTo>
                      <a:pt x="131" y="125"/>
                    </a:lnTo>
                    <a:lnTo>
                      <a:pt x="131" y="125"/>
                    </a:lnTo>
                    <a:lnTo>
                      <a:pt x="130" y="125"/>
                    </a:lnTo>
                    <a:lnTo>
                      <a:pt x="130" y="126"/>
                    </a:lnTo>
                    <a:lnTo>
                      <a:pt x="130" y="126"/>
                    </a:lnTo>
                    <a:lnTo>
                      <a:pt x="130" y="126"/>
                    </a:lnTo>
                    <a:lnTo>
                      <a:pt x="130" y="127"/>
                    </a:lnTo>
                    <a:lnTo>
                      <a:pt x="129" y="127"/>
                    </a:lnTo>
                    <a:lnTo>
                      <a:pt x="129" y="127"/>
                    </a:lnTo>
                    <a:lnTo>
                      <a:pt x="128" y="127"/>
                    </a:lnTo>
                    <a:lnTo>
                      <a:pt x="128" y="127"/>
                    </a:lnTo>
                    <a:lnTo>
                      <a:pt x="127" y="128"/>
                    </a:lnTo>
                    <a:lnTo>
                      <a:pt x="127" y="128"/>
                    </a:lnTo>
                    <a:lnTo>
                      <a:pt x="126" y="128"/>
                    </a:lnTo>
                    <a:lnTo>
                      <a:pt x="126" y="128"/>
                    </a:lnTo>
                    <a:lnTo>
                      <a:pt x="125" y="128"/>
                    </a:lnTo>
                    <a:lnTo>
                      <a:pt x="125" y="128"/>
                    </a:lnTo>
                    <a:lnTo>
                      <a:pt x="125" y="128"/>
                    </a:lnTo>
                    <a:lnTo>
                      <a:pt x="125" y="129"/>
                    </a:lnTo>
                    <a:lnTo>
                      <a:pt x="125" y="129"/>
                    </a:lnTo>
                    <a:lnTo>
                      <a:pt x="124" y="129"/>
                    </a:lnTo>
                    <a:lnTo>
                      <a:pt x="124" y="130"/>
                    </a:lnTo>
                    <a:lnTo>
                      <a:pt x="124" y="130"/>
                    </a:lnTo>
                    <a:lnTo>
                      <a:pt x="123" y="131"/>
                    </a:lnTo>
                    <a:lnTo>
                      <a:pt x="122" y="131"/>
                    </a:lnTo>
                    <a:lnTo>
                      <a:pt x="121" y="131"/>
                    </a:lnTo>
                    <a:lnTo>
                      <a:pt x="120" y="132"/>
                    </a:lnTo>
                    <a:lnTo>
                      <a:pt x="119" y="132"/>
                    </a:lnTo>
                    <a:lnTo>
                      <a:pt x="118" y="132"/>
                    </a:lnTo>
                    <a:lnTo>
                      <a:pt x="116" y="132"/>
                    </a:lnTo>
                    <a:lnTo>
                      <a:pt x="116" y="131"/>
                    </a:lnTo>
                    <a:lnTo>
                      <a:pt x="116" y="131"/>
                    </a:lnTo>
                    <a:lnTo>
                      <a:pt x="116" y="131"/>
                    </a:lnTo>
                    <a:lnTo>
                      <a:pt x="115" y="131"/>
                    </a:lnTo>
                    <a:lnTo>
                      <a:pt x="115" y="130"/>
                    </a:lnTo>
                    <a:lnTo>
                      <a:pt x="114" y="130"/>
                    </a:lnTo>
                    <a:lnTo>
                      <a:pt x="114" y="130"/>
                    </a:lnTo>
                    <a:lnTo>
                      <a:pt x="113" y="130"/>
                    </a:lnTo>
                    <a:lnTo>
                      <a:pt x="113" y="130"/>
                    </a:lnTo>
                    <a:lnTo>
                      <a:pt x="110" y="130"/>
                    </a:lnTo>
                    <a:lnTo>
                      <a:pt x="106" y="130"/>
                    </a:lnTo>
                    <a:lnTo>
                      <a:pt x="103" y="130"/>
                    </a:lnTo>
                    <a:lnTo>
                      <a:pt x="100" y="130"/>
                    </a:lnTo>
                    <a:lnTo>
                      <a:pt x="100" y="129"/>
                    </a:lnTo>
                    <a:lnTo>
                      <a:pt x="100" y="129"/>
                    </a:lnTo>
                    <a:lnTo>
                      <a:pt x="99" y="129"/>
                    </a:lnTo>
                    <a:lnTo>
                      <a:pt x="99" y="128"/>
                    </a:lnTo>
                    <a:lnTo>
                      <a:pt x="99" y="128"/>
                    </a:lnTo>
                    <a:lnTo>
                      <a:pt x="99" y="128"/>
                    </a:lnTo>
                    <a:lnTo>
                      <a:pt x="98" y="128"/>
                    </a:lnTo>
                    <a:lnTo>
                      <a:pt x="97" y="128"/>
                    </a:lnTo>
                    <a:lnTo>
                      <a:pt x="97" y="128"/>
                    </a:lnTo>
                    <a:lnTo>
                      <a:pt x="96" y="128"/>
                    </a:lnTo>
                    <a:lnTo>
                      <a:pt x="96" y="128"/>
                    </a:lnTo>
                    <a:lnTo>
                      <a:pt x="95" y="128"/>
                    </a:lnTo>
                    <a:lnTo>
                      <a:pt x="94" y="127"/>
                    </a:lnTo>
                    <a:lnTo>
                      <a:pt x="94" y="127"/>
                    </a:lnTo>
                    <a:lnTo>
                      <a:pt x="93" y="127"/>
                    </a:lnTo>
                    <a:lnTo>
                      <a:pt x="93" y="127"/>
                    </a:lnTo>
                    <a:lnTo>
                      <a:pt x="92" y="127"/>
                    </a:lnTo>
                    <a:lnTo>
                      <a:pt x="92" y="127"/>
                    </a:lnTo>
                    <a:lnTo>
                      <a:pt x="91" y="127"/>
                    </a:lnTo>
                    <a:lnTo>
                      <a:pt x="90" y="127"/>
                    </a:lnTo>
                    <a:lnTo>
                      <a:pt x="90" y="127"/>
                    </a:lnTo>
                    <a:lnTo>
                      <a:pt x="89" y="127"/>
                    </a:lnTo>
                    <a:lnTo>
                      <a:pt x="89" y="127"/>
                    </a:lnTo>
                    <a:lnTo>
                      <a:pt x="89" y="127"/>
                    </a:lnTo>
                    <a:lnTo>
                      <a:pt x="88" y="127"/>
                    </a:lnTo>
                    <a:lnTo>
                      <a:pt x="88" y="128"/>
                    </a:lnTo>
                    <a:lnTo>
                      <a:pt x="88" y="128"/>
                    </a:lnTo>
                    <a:lnTo>
                      <a:pt x="86" y="128"/>
                    </a:lnTo>
                    <a:lnTo>
                      <a:pt x="84" y="128"/>
                    </a:lnTo>
                    <a:lnTo>
                      <a:pt x="82" y="128"/>
                    </a:lnTo>
                    <a:lnTo>
                      <a:pt x="80" y="128"/>
                    </a:lnTo>
                    <a:lnTo>
                      <a:pt x="79" y="128"/>
                    </a:lnTo>
                    <a:lnTo>
                      <a:pt x="79" y="128"/>
                    </a:lnTo>
                    <a:lnTo>
                      <a:pt x="78" y="128"/>
                    </a:lnTo>
                    <a:lnTo>
                      <a:pt x="78" y="128"/>
                    </a:lnTo>
                    <a:lnTo>
                      <a:pt x="78" y="129"/>
                    </a:lnTo>
                    <a:lnTo>
                      <a:pt x="78" y="129"/>
                    </a:lnTo>
                    <a:lnTo>
                      <a:pt x="78" y="129"/>
                    </a:lnTo>
                    <a:lnTo>
                      <a:pt x="78" y="130"/>
                    </a:lnTo>
                    <a:lnTo>
                      <a:pt x="68" y="130"/>
                    </a:lnTo>
                    <a:lnTo>
                      <a:pt x="67" y="130"/>
                    </a:lnTo>
                    <a:lnTo>
                      <a:pt x="67" y="130"/>
                    </a:lnTo>
                    <a:lnTo>
                      <a:pt x="66" y="129"/>
                    </a:lnTo>
                    <a:lnTo>
                      <a:pt x="66" y="129"/>
                    </a:lnTo>
                    <a:lnTo>
                      <a:pt x="65" y="129"/>
                    </a:lnTo>
                    <a:lnTo>
                      <a:pt x="65" y="128"/>
                    </a:lnTo>
                    <a:lnTo>
                      <a:pt x="65" y="128"/>
                    </a:lnTo>
                    <a:lnTo>
                      <a:pt x="65" y="128"/>
                    </a:lnTo>
                    <a:lnTo>
                      <a:pt x="64" y="127"/>
                    </a:lnTo>
                    <a:lnTo>
                      <a:pt x="64" y="127"/>
                    </a:lnTo>
                    <a:lnTo>
                      <a:pt x="63" y="126"/>
                    </a:lnTo>
                    <a:lnTo>
                      <a:pt x="63" y="126"/>
                    </a:lnTo>
                    <a:lnTo>
                      <a:pt x="62" y="125"/>
                    </a:lnTo>
                    <a:lnTo>
                      <a:pt x="62" y="125"/>
                    </a:lnTo>
                    <a:lnTo>
                      <a:pt x="62" y="124"/>
                    </a:lnTo>
                    <a:lnTo>
                      <a:pt x="61" y="124"/>
                    </a:lnTo>
                    <a:lnTo>
                      <a:pt x="61" y="123"/>
                    </a:lnTo>
                    <a:lnTo>
                      <a:pt x="61" y="123"/>
                    </a:lnTo>
                    <a:lnTo>
                      <a:pt x="61" y="122"/>
                    </a:lnTo>
                    <a:lnTo>
                      <a:pt x="61" y="122"/>
                    </a:lnTo>
                    <a:lnTo>
                      <a:pt x="61" y="122"/>
                    </a:lnTo>
                    <a:lnTo>
                      <a:pt x="61" y="122"/>
                    </a:lnTo>
                    <a:lnTo>
                      <a:pt x="60" y="122"/>
                    </a:lnTo>
                    <a:lnTo>
                      <a:pt x="60" y="122"/>
                    </a:lnTo>
                    <a:lnTo>
                      <a:pt x="59" y="121"/>
                    </a:lnTo>
                    <a:lnTo>
                      <a:pt x="59" y="121"/>
                    </a:lnTo>
                    <a:lnTo>
                      <a:pt x="59" y="120"/>
                    </a:lnTo>
                    <a:lnTo>
                      <a:pt x="58" y="120"/>
                    </a:lnTo>
                    <a:lnTo>
                      <a:pt x="58" y="119"/>
                    </a:lnTo>
                    <a:lnTo>
                      <a:pt x="57" y="118"/>
                    </a:lnTo>
                    <a:lnTo>
                      <a:pt x="57" y="118"/>
                    </a:lnTo>
                    <a:lnTo>
                      <a:pt x="56" y="117"/>
                    </a:lnTo>
                    <a:lnTo>
                      <a:pt x="56" y="117"/>
                    </a:lnTo>
                    <a:lnTo>
                      <a:pt x="56" y="117"/>
                    </a:lnTo>
                    <a:lnTo>
                      <a:pt x="56" y="116"/>
                    </a:lnTo>
                    <a:lnTo>
                      <a:pt x="56" y="116"/>
                    </a:lnTo>
                    <a:lnTo>
                      <a:pt x="56" y="115"/>
                    </a:lnTo>
                    <a:lnTo>
                      <a:pt x="56" y="115"/>
                    </a:lnTo>
                    <a:lnTo>
                      <a:pt x="56" y="115"/>
                    </a:lnTo>
                    <a:lnTo>
                      <a:pt x="55" y="115"/>
                    </a:lnTo>
                    <a:lnTo>
                      <a:pt x="55" y="115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53" y="112"/>
                    </a:lnTo>
                    <a:lnTo>
                      <a:pt x="52" y="111"/>
                    </a:lnTo>
                    <a:lnTo>
                      <a:pt x="51" y="110"/>
                    </a:lnTo>
                    <a:lnTo>
                      <a:pt x="51" y="110"/>
                    </a:lnTo>
                    <a:lnTo>
                      <a:pt x="50" y="109"/>
                    </a:lnTo>
                    <a:lnTo>
                      <a:pt x="50" y="108"/>
                    </a:lnTo>
                    <a:lnTo>
                      <a:pt x="50" y="107"/>
                    </a:lnTo>
                    <a:lnTo>
                      <a:pt x="50" y="106"/>
                    </a:lnTo>
                    <a:lnTo>
                      <a:pt x="50" y="105"/>
                    </a:lnTo>
                    <a:lnTo>
                      <a:pt x="50" y="104"/>
                    </a:lnTo>
                    <a:lnTo>
                      <a:pt x="50" y="103"/>
                    </a:lnTo>
                    <a:lnTo>
                      <a:pt x="50" y="103"/>
                    </a:lnTo>
                    <a:lnTo>
                      <a:pt x="50" y="102"/>
                    </a:lnTo>
                    <a:lnTo>
                      <a:pt x="50" y="102"/>
                    </a:lnTo>
                    <a:lnTo>
                      <a:pt x="49" y="102"/>
                    </a:lnTo>
                    <a:lnTo>
                      <a:pt x="49" y="102"/>
                    </a:lnTo>
                    <a:lnTo>
                      <a:pt x="49" y="102"/>
                    </a:lnTo>
                    <a:lnTo>
                      <a:pt x="48" y="102"/>
                    </a:lnTo>
                    <a:lnTo>
                      <a:pt x="48" y="101"/>
                    </a:lnTo>
                    <a:lnTo>
                      <a:pt x="47" y="100"/>
                    </a:lnTo>
                    <a:lnTo>
                      <a:pt x="47" y="100"/>
                    </a:lnTo>
                    <a:lnTo>
                      <a:pt x="47" y="100"/>
                    </a:lnTo>
                    <a:lnTo>
                      <a:pt x="46" y="99"/>
                    </a:lnTo>
                    <a:lnTo>
                      <a:pt x="46" y="99"/>
                    </a:lnTo>
                    <a:lnTo>
                      <a:pt x="45" y="98"/>
                    </a:lnTo>
                    <a:lnTo>
                      <a:pt x="45" y="98"/>
                    </a:lnTo>
                    <a:lnTo>
                      <a:pt x="45" y="97"/>
                    </a:lnTo>
                    <a:lnTo>
                      <a:pt x="44" y="97"/>
                    </a:lnTo>
                    <a:lnTo>
                      <a:pt x="44" y="97"/>
                    </a:lnTo>
                    <a:lnTo>
                      <a:pt x="44" y="97"/>
                    </a:lnTo>
                    <a:lnTo>
                      <a:pt x="44" y="97"/>
                    </a:lnTo>
                    <a:lnTo>
                      <a:pt x="43" y="97"/>
                    </a:lnTo>
                    <a:lnTo>
                      <a:pt x="42" y="97"/>
                    </a:lnTo>
                    <a:lnTo>
                      <a:pt x="42" y="96"/>
                    </a:lnTo>
                    <a:lnTo>
                      <a:pt x="41" y="96"/>
                    </a:lnTo>
                    <a:lnTo>
                      <a:pt x="41" y="96"/>
                    </a:lnTo>
                    <a:lnTo>
                      <a:pt x="41" y="96"/>
                    </a:lnTo>
                    <a:lnTo>
                      <a:pt x="40" y="95"/>
                    </a:lnTo>
                    <a:lnTo>
                      <a:pt x="40" y="94"/>
                    </a:lnTo>
                    <a:lnTo>
                      <a:pt x="39" y="93"/>
                    </a:lnTo>
                    <a:lnTo>
                      <a:pt x="39" y="93"/>
                    </a:lnTo>
                    <a:lnTo>
                      <a:pt x="38" y="93"/>
                    </a:lnTo>
                    <a:lnTo>
                      <a:pt x="38" y="92"/>
                    </a:lnTo>
                    <a:lnTo>
                      <a:pt x="37" y="92"/>
                    </a:lnTo>
                    <a:lnTo>
                      <a:pt x="37" y="92"/>
                    </a:lnTo>
                    <a:lnTo>
                      <a:pt x="36" y="92"/>
                    </a:lnTo>
                    <a:lnTo>
                      <a:pt x="36" y="91"/>
                    </a:lnTo>
                    <a:lnTo>
                      <a:pt x="36" y="91"/>
                    </a:lnTo>
                    <a:lnTo>
                      <a:pt x="36" y="90"/>
                    </a:lnTo>
                    <a:lnTo>
                      <a:pt x="36" y="90"/>
                    </a:lnTo>
                    <a:lnTo>
                      <a:pt x="36" y="90"/>
                    </a:lnTo>
                    <a:lnTo>
                      <a:pt x="35" y="90"/>
                    </a:lnTo>
                    <a:lnTo>
                      <a:pt x="35" y="90"/>
                    </a:lnTo>
                    <a:lnTo>
                      <a:pt x="34" y="90"/>
                    </a:lnTo>
                    <a:lnTo>
                      <a:pt x="33" y="89"/>
                    </a:lnTo>
                    <a:lnTo>
                      <a:pt x="33" y="89"/>
                    </a:lnTo>
                    <a:lnTo>
                      <a:pt x="32" y="89"/>
                    </a:lnTo>
                    <a:lnTo>
                      <a:pt x="31" y="88"/>
                    </a:lnTo>
                    <a:lnTo>
                      <a:pt x="30" y="87"/>
                    </a:lnTo>
                    <a:lnTo>
                      <a:pt x="30" y="86"/>
                    </a:lnTo>
                    <a:lnTo>
                      <a:pt x="29" y="85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27" y="84"/>
                    </a:lnTo>
                    <a:lnTo>
                      <a:pt x="26" y="83"/>
                    </a:lnTo>
                    <a:lnTo>
                      <a:pt x="26" y="83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25" y="82"/>
                    </a:lnTo>
                    <a:lnTo>
                      <a:pt x="25" y="82"/>
                    </a:lnTo>
                    <a:lnTo>
                      <a:pt x="24" y="82"/>
                    </a:lnTo>
                    <a:lnTo>
                      <a:pt x="23" y="81"/>
                    </a:lnTo>
                    <a:lnTo>
                      <a:pt x="23" y="81"/>
                    </a:lnTo>
                    <a:lnTo>
                      <a:pt x="23" y="81"/>
                    </a:lnTo>
                    <a:lnTo>
                      <a:pt x="22" y="80"/>
                    </a:lnTo>
                    <a:lnTo>
                      <a:pt x="22" y="80"/>
                    </a:lnTo>
                    <a:lnTo>
                      <a:pt x="21" y="79"/>
                    </a:lnTo>
                    <a:lnTo>
                      <a:pt x="21" y="78"/>
                    </a:lnTo>
                    <a:lnTo>
                      <a:pt x="20" y="78"/>
                    </a:lnTo>
                    <a:lnTo>
                      <a:pt x="20" y="78"/>
                    </a:lnTo>
                    <a:lnTo>
                      <a:pt x="20" y="77"/>
                    </a:lnTo>
                    <a:lnTo>
                      <a:pt x="19" y="77"/>
                    </a:lnTo>
                    <a:lnTo>
                      <a:pt x="19" y="77"/>
                    </a:lnTo>
                    <a:lnTo>
                      <a:pt x="18" y="77"/>
                    </a:lnTo>
                    <a:lnTo>
                      <a:pt x="18" y="76"/>
                    </a:lnTo>
                    <a:lnTo>
                      <a:pt x="18" y="76"/>
                    </a:lnTo>
                    <a:lnTo>
                      <a:pt x="18" y="76"/>
                    </a:lnTo>
                    <a:lnTo>
                      <a:pt x="18" y="75"/>
                    </a:lnTo>
                    <a:lnTo>
                      <a:pt x="17" y="75"/>
                    </a:lnTo>
                    <a:lnTo>
                      <a:pt x="17" y="75"/>
                    </a:lnTo>
                    <a:lnTo>
                      <a:pt x="17" y="75"/>
                    </a:lnTo>
                    <a:lnTo>
                      <a:pt x="16" y="75"/>
                    </a:lnTo>
                    <a:lnTo>
                      <a:pt x="16" y="75"/>
                    </a:lnTo>
                    <a:lnTo>
                      <a:pt x="15" y="75"/>
                    </a:lnTo>
                    <a:lnTo>
                      <a:pt x="14" y="74"/>
                    </a:lnTo>
                    <a:lnTo>
                      <a:pt x="14" y="74"/>
                    </a:lnTo>
                    <a:lnTo>
                      <a:pt x="13" y="73"/>
                    </a:lnTo>
                    <a:lnTo>
                      <a:pt x="12" y="72"/>
                    </a:lnTo>
                    <a:lnTo>
                      <a:pt x="11" y="71"/>
                    </a:lnTo>
                    <a:lnTo>
                      <a:pt x="10" y="70"/>
                    </a:lnTo>
                    <a:lnTo>
                      <a:pt x="10" y="69"/>
                    </a:lnTo>
                    <a:lnTo>
                      <a:pt x="9" y="69"/>
                    </a:lnTo>
                    <a:lnTo>
                      <a:pt x="9" y="69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7"/>
                    </a:lnTo>
                    <a:lnTo>
                      <a:pt x="8" y="67"/>
                    </a:lnTo>
                    <a:lnTo>
                      <a:pt x="7" y="67"/>
                    </a:lnTo>
                    <a:lnTo>
                      <a:pt x="7" y="67"/>
                    </a:lnTo>
                    <a:lnTo>
                      <a:pt x="7" y="67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5" y="66"/>
                    </a:lnTo>
                    <a:lnTo>
                      <a:pt x="5" y="66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4" y="65"/>
                    </a:lnTo>
                    <a:lnTo>
                      <a:pt x="3" y="64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1" y="62"/>
                    </a:lnTo>
                    <a:lnTo>
                      <a:pt x="1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59"/>
                    </a:lnTo>
                    <a:lnTo>
                      <a:pt x="1" y="58"/>
                    </a:lnTo>
                    <a:lnTo>
                      <a:pt x="1" y="56"/>
                    </a:lnTo>
                    <a:lnTo>
                      <a:pt x="2" y="55"/>
                    </a:lnTo>
                    <a:lnTo>
                      <a:pt x="2" y="54"/>
                    </a:lnTo>
                    <a:lnTo>
                      <a:pt x="3" y="53"/>
                    </a:lnTo>
                    <a:lnTo>
                      <a:pt x="4" y="52"/>
                    </a:lnTo>
                    <a:lnTo>
                      <a:pt x="5" y="51"/>
                    </a:lnTo>
                    <a:lnTo>
                      <a:pt x="6" y="51"/>
                    </a:lnTo>
                    <a:lnTo>
                      <a:pt x="7" y="50"/>
                    </a:lnTo>
                    <a:lnTo>
                      <a:pt x="8" y="49"/>
                    </a:lnTo>
                    <a:lnTo>
                      <a:pt x="9" y="49"/>
                    </a:lnTo>
                    <a:lnTo>
                      <a:pt x="10" y="48"/>
                    </a:lnTo>
                    <a:lnTo>
                      <a:pt x="12" y="47"/>
                    </a:lnTo>
                    <a:lnTo>
                      <a:pt x="13" y="47"/>
                    </a:lnTo>
                    <a:lnTo>
                      <a:pt x="15" y="47"/>
                    </a:lnTo>
                    <a:lnTo>
                      <a:pt x="15" y="46"/>
                    </a:lnTo>
                    <a:lnTo>
                      <a:pt x="16" y="44"/>
                    </a:lnTo>
                    <a:lnTo>
                      <a:pt x="16" y="43"/>
                    </a:lnTo>
                    <a:lnTo>
                      <a:pt x="17" y="42"/>
                    </a:lnTo>
                    <a:lnTo>
                      <a:pt x="18" y="41"/>
                    </a:lnTo>
                    <a:lnTo>
                      <a:pt x="19" y="41"/>
                    </a:lnTo>
                    <a:lnTo>
                      <a:pt x="20" y="39"/>
                    </a:lnTo>
                    <a:lnTo>
                      <a:pt x="22" y="37"/>
                    </a:lnTo>
                    <a:lnTo>
                      <a:pt x="24" y="35"/>
                    </a:lnTo>
                    <a:lnTo>
                      <a:pt x="26" y="34"/>
                    </a:lnTo>
                    <a:lnTo>
                      <a:pt x="28" y="32"/>
                    </a:lnTo>
                    <a:lnTo>
                      <a:pt x="30" y="31"/>
                    </a:lnTo>
                    <a:lnTo>
                      <a:pt x="32" y="29"/>
                    </a:lnTo>
                    <a:lnTo>
                      <a:pt x="33" y="28"/>
                    </a:lnTo>
                    <a:lnTo>
                      <a:pt x="35" y="26"/>
                    </a:lnTo>
                    <a:lnTo>
                      <a:pt x="37" y="25"/>
                    </a:lnTo>
                    <a:lnTo>
                      <a:pt x="39" y="23"/>
                    </a:lnTo>
                    <a:lnTo>
                      <a:pt x="39" y="22"/>
                    </a:lnTo>
                    <a:lnTo>
                      <a:pt x="40" y="21"/>
                    </a:lnTo>
                    <a:lnTo>
                      <a:pt x="41" y="20"/>
                    </a:lnTo>
                    <a:lnTo>
                      <a:pt x="41" y="19"/>
                    </a:lnTo>
                    <a:lnTo>
                      <a:pt x="42" y="18"/>
                    </a:lnTo>
                    <a:lnTo>
                      <a:pt x="43" y="18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5" y="19"/>
                    </a:lnTo>
                    <a:lnTo>
                      <a:pt x="45" y="19"/>
                    </a:lnTo>
                    <a:lnTo>
                      <a:pt x="46" y="19"/>
                    </a:lnTo>
                    <a:lnTo>
                      <a:pt x="47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9" y="20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51" y="20"/>
                    </a:lnTo>
                    <a:lnTo>
                      <a:pt x="52" y="19"/>
                    </a:lnTo>
                    <a:lnTo>
                      <a:pt x="53" y="18"/>
                    </a:lnTo>
                    <a:lnTo>
                      <a:pt x="54" y="17"/>
                    </a:lnTo>
                    <a:lnTo>
                      <a:pt x="55" y="15"/>
                    </a:lnTo>
                    <a:lnTo>
                      <a:pt x="55" y="14"/>
                    </a:lnTo>
                    <a:lnTo>
                      <a:pt x="56" y="12"/>
                    </a:lnTo>
                    <a:lnTo>
                      <a:pt x="57" y="9"/>
                    </a:lnTo>
                    <a:lnTo>
                      <a:pt x="58" y="8"/>
                    </a:lnTo>
                    <a:lnTo>
                      <a:pt x="58" y="7"/>
                    </a:lnTo>
                    <a:lnTo>
                      <a:pt x="59" y="5"/>
                    </a:lnTo>
                    <a:lnTo>
                      <a:pt x="60" y="4"/>
                    </a:lnTo>
                    <a:lnTo>
                      <a:pt x="61" y="3"/>
                    </a:lnTo>
                    <a:lnTo>
                      <a:pt x="62" y="2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3" y="3"/>
                    </a:lnTo>
                    <a:lnTo>
                      <a:pt x="74" y="3"/>
                    </a:lnTo>
                    <a:lnTo>
                      <a:pt x="75" y="4"/>
                    </a:lnTo>
                    <a:lnTo>
                      <a:pt x="76" y="5"/>
                    </a:lnTo>
                    <a:lnTo>
                      <a:pt x="76" y="5"/>
                    </a:lnTo>
                    <a:lnTo>
                      <a:pt x="77" y="6"/>
                    </a:lnTo>
                    <a:lnTo>
                      <a:pt x="78" y="7"/>
                    </a:lnTo>
                    <a:lnTo>
                      <a:pt x="80" y="9"/>
                    </a:lnTo>
                    <a:lnTo>
                      <a:pt x="81" y="11"/>
                    </a:lnTo>
                    <a:lnTo>
                      <a:pt x="82" y="13"/>
                    </a:lnTo>
                    <a:lnTo>
                      <a:pt x="84" y="15"/>
                    </a:lnTo>
                    <a:lnTo>
                      <a:pt x="85" y="17"/>
                    </a:lnTo>
                    <a:lnTo>
                      <a:pt x="87" y="19"/>
                    </a:lnTo>
                    <a:lnTo>
                      <a:pt x="87" y="20"/>
                    </a:lnTo>
                    <a:lnTo>
                      <a:pt x="88" y="21"/>
                    </a:lnTo>
                    <a:lnTo>
                      <a:pt x="89" y="22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2" y="24"/>
                    </a:lnTo>
                    <a:lnTo>
                      <a:pt x="93" y="25"/>
                    </a:lnTo>
                    <a:lnTo>
                      <a:pt x="95" y="25"/>
                    </a:lnTo>
                    <a:lnTo>
                      <a:pt x="95" y="25"/>
                    </a:lnTo>
                    <a:lnTo>
                      <a:pt x="96" y="25"/>
                    </a:lnTo>
                    <a:lnTo>
                      <a:pt x="97" y="25"/>
                    </a:lnTo>
                    <a:lnTo>
                      <a:pt x="98" y="25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 cap="flat" cmpd="sng">
                <a:solidFill>
                  <a:srgbClr val="E7E6E6">
                    <a:lumMod val="50000"/>
                  </a:srgb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1218356"/>
                <a:endParaRPr lang="en-US" sz="2133" kern="0" dirty="0">
                  <a:ln>
                    <a:solidFill>
                      <a:prstClr val="black"/>
                    </a:solidFill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="" xmlns:a16="http://schemas.microsoft.com/office/drawing/2014/main" id="{2B9F6E68-F577-4460-83C7-DF179A239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29" y="3876163"/>
                <a:ext cx="1068508" cy="1252736"/>
              </a:xfrm>
              <a:custGeom>
                <a:avLst/>
                <a:gdLst/>
                <a:ahLst/>
                <a:cxnLst>
                  <a:cxn ang="0">
                    <a:pos x="141" y="28"/>
                  </a:cxn>
                  <a:cxn ang="0">
                    <a:pos x="142" y="39"/>
                  </a:cxn>
                  <a:cxn ang="0">
                    <a:pos x="134" y="42"/>
                  </a:cxn>
                  <a:cxn ang="0">
                    <a:pos x="125" y="45"/>
                  </a:cxn>
                  <a:cxn ang="0">
                    <a:pos x="112" y="143"/>
                  </a:cxn>
                  <a:cxn ang="0">
                    <a:pos x="96" y="149"/>
                  </a:cxn>
                  <a:cxn ang="0">
                    <a:pos x="92" y="138"/>
                  </a:cxn>
                  <a:cxn ang="0">
                    <a:pos x="87" y="129"/>
                  </a:cxn>
                  <a:cxn ang="0">
                    <a:pos x="75" y="118"/>
                  </a:cxn>
                  <a:cxn ang="0">
                    <a:pos x="47" y="120"/>
                  </a:cxn>
                  <a:cxn ang="0">
                    <a:pos x="38" y="125"/>
                  </a:cxn>
                  <a:cxn ang="0">
                    <a:pos x="34" y="124"/>
                  </a:cxn>
                  <a:cxn ang="0">
                    <a:pos x="35" y="118"/>
                  </a:cxn>
                  <a:cxn ang="0">
                    <a:pos x="41" y="110"/>
                  </a:cxn>
                  <a:cxn ang="0">
                    <a:pos x="43" y="104"/>
                  </a:cxn>
                  <a:cxn ang="0">
                    <a:pos x="42" y="98"/>
                  </a:cxn>
                  <a:cxn ang="0">
                    <a:pos x="34" y="93"/>
                  </a:cxn>
                  <a:cxn ang="0">
                    <a:pos x="25" y="86"/>
                  </a:cxn>
                  <a:cxn ang="0">
                    <a:pos x="21" y="81"/>
                  </a:cxn>
                  <a:cxn ang="0">
                    <a:pos x="16" y="81"/>
                  </a:cxn>
                  <a:cxn ang="0">
                    <a:pos x="16" y="71"/>
                  </a:cxn>
                  <a:cxn ang="0">
                    <a:pos x="12" y="55"/>
                  </a:cxn>
                  <a:cxn ang="0">
                    <a:pos x="11" y="46"/>
                  </a:cxn>
                  <a:cxn ang="0">
                    <a:pos x="6" y="42"/>
                  </a:cxn>
                  <a:cxn ang="0">
                    <a:pos x="0" y="39"/>
                  </a:cxn>
                  <a:cxn ang="0">
                    <a:pos x="0" y="36"/>
                  </a:cxn>
                  <a:cxn ang="0">
                    <a:pos x="3" y="33"/>
                  </a:cxn>
                  <a:cxn ang="0">
                    <a:pos x="12" y="35"/>
                  </a:cxn>
                  <a:cxn ang="0">
                    <a:pos x="14" y="37"/>
                  </a:cxn>
                  <a:cxn ang="0">
                    <a:pos x="16" y="39"/>
                  </a:cxn>
                  <a:cxn ang="0">
                    <a:pos x="24" y="40"/>
                  </a:cxn>
                  <a:cxn ang="0">
                    <a:pos x="29" y="39"/>
                  </a:cxn>
                  <a:cxn ang="0">
                    <a:pos x="22" y="32"/>
                  </a:cxn>
                  <a:cxn ang="0">
                    <a:pos x="20" y="26"/>
                  </a:cxn>
                  <a:cxn ang="0">
                    <a:pos x="23" y="25"/>
                  </a:cxn>
                  <a:cxn ang="0">
                    <a:pos x="28" y="19"/>
                  </a:cxn>
                  <a:cxn ang="0">
                    <a:pos x="33" y="16"/>
                  </a:cxn>
                  <a:cxn ang="0">
                    <a:pos x="39" y="16"/>
                  </a:cxn>
                  <a:cxn ang="0">
                    <a:pos x="50" y="21"/>
                  </a:cxn>
                  <a:cxn ang="0">
                    <a:pos x="59" y="25"/>
                  </a:cxn>
                  <a:cxn ang="0">
                    <a:pos x="78" y="30"/>
                  </a:cxn>
                  <a:cxn ang="0">
                    <a:pos x="85" y="32"/>
                  </a:cxn>
                  <a:cxn ang="0">
                    <a:pos x="80" y="34"/>
                  </a:cxn>
                  <a:cxn ang="0">
                    <a:pos x="80" y="37"/>
                  </a:cxn>
                  <a:cxn ang="0">
                    <a:pos x="86" y="39"/>
                  </a:cxn>
                  <a:cxn ang="0">
                    <a:pos x="93" y="38"/>
                  </a:cxn>
                  <a:cxn ang="0">
                    <a:pos x="92" y="30"/>
                  </a:cxn>
                  <a:cxn ang="0">
                    <a:pos x="91" y="22"/>
                  </a:cxn>
                  <a:cxn ang="0">
                    <a:pos x="88" y="20"/>
                  </a:cxn>
                  <a:cxn ang="0">
                    <a:pos x="84" y="21"/>
                  </a:cxn>
                  <a:cxn ang="0">
                    <a:pos x="80" y="23"/>
                  </a:cxn>
                  <a:cxn ang="0">
                    <a:pos x="75" y="23"/>
                  </a:cxn>
                  <a:cxn ang="0">
                    <a:pos x="70" y="19"/>
                  </a:cxn>
                  <a:cxn ang="0">
                    <a:pos x="68" y="12"/>
                  </a:cxn>
                  <a:cxn ang="0">
                    <a:pos x="72" y="6"/>
                  </a:cxn>
                  <a:cxn ang="0">
                    <a:pos x="83" y="3"/>
                  </a:cxn>
                  <a:cxn ang="0">
                    <a:pos x="94" y="2"/>
                  </a:cxn>
                  <a:cxn ang="0">
                    <a:pos x="106" y="2"/>
                  </a:cxn>
                  <a:cxn ang="0">
                    <a:pos x="116" y="4"/>
                  </a:cxn>
                  <a:cxn ang="0">
                    <a:pos x="118" y="0"/>
                  </a:cxn>
                  <a:cxn ang="0">
                    <a:pos x="125" y="6"/>
                  </a:cxn>
                  <a:cxn ang="0">
                    <a:pos x="134" y="13"/>
                  </a:cxn>
                </a:cxnLst>
                <a:rect l="0" t="0" r="r" b="b"/>
                <a:pathLst>
                  <a:path w="143" h="156">
                    <a:moveTo>
                      <a:pt x="141" y="15"/>
                    </a:moveTo>
                    <a:lnTo>
                      <a:pt x="141" y="16"/>
                    </a:lnTo>
                    <a:lnTo>
                      <a:pt x="141" y="18"/>
                    </a:lnTo>
                    <a:lnTo>
                      <a:pt x="141" y="20"/>
                    </a:lnTo>
                    <a:lnTo>
                      <a:pt x="141" y="21"/>
                    </a:lnTo>
                    <a:lnTo>
                      <a:pt x="141" y="25"/>
                    </a:lnTo>
                    <a:lnTo>
                      <a:pt x="141" y="28"/>
                    </a:lnTo>
                    <a:lnTo>
                      <a:pt x="141" y="30"/>
                    </a:lnTo>
                    <a:lnTo>
                      <a:pt x="141" y="32"/>
                    </a:lnTo>
                    <a:lnTo>
                      <a:pt x="141" y="33"/>
                    </a:lnTo>
                    <a:lnTo>
                      <a:pt x="141" y="35"/>
                    </a:lnTo>
                    <a:lnTo>
                      <a:pt x="142" y="36"/>
                    </a:lnTo>
                    <a:lnTo>
                      <a:pt x="142" y="38"/>
                    </a:lnTo>
                    <a:lnTo>
                      <a:pt x="142" y="39"/>
                    </a:lnTo>
                    <a:lnTo>
                      <a:pt x="143" y="40"/>
                    </a:lnTo>
                    <a:lnTo>
                      <a:pt x="142" y="40"/>
                    </a:lnTo>
                    <a:lnTo>
                      <a:pt x="141" y="41"/>
                    </a:lnTo>
                    <a:lnTo>
                      <a:pt x="140" y="41"/>
                    </a:lnTo>
                    <a:lnTo>
                      <a:pt x="139" y="41"/>
                    </a:lnTo>
                    <a:lnTo>
                      <a:pt x="136" y="42"/>
                    </a:lnTo>
                    <a:lnTo>
                      <a:pt x="134" y="42"/>
                    </a:lnTo>
                    <a:lnTo>
                      <a:pt x="131" y="43"/>
                    </a:lnTo>
                    <a:lnTo>
                      <a:pt x="130" y="43"/>
                    </a:lnTo>
                    <a:lnTo>
                      <a:pt x="129" y="43"/>
                    </a:lnTo>
                    <a:lnTo>
                      <a:pt x="127" y="43"/>
                    </a:lnTo>
                    <a:lnTo>
                      <a:pt x="126" y="44"/>
                    </a:lnTo>
                    <a:lnTo>
                      <a:pt x="125" y="44"/>
                    </a:lnTo>
                    <a:lnTo>
                      <a:pt x="125" y="45"/>
                    </a:lnTo>
                    <a:lnTo>
                      <a:pt x="123" y="59"/>
                    </a:lnTo>
                    <a:lnTo>
                      <a:pt x="121" y="73"/>
                    </a:lnTo>
                    <a:lnTo>
                      <a:pt x="120" y="87"/>
                    </a:lnTo>
                    <a:lnTo>
                      <a:pt x="118" y="101"/>
                    </a:lnTo>
                    <a:lnTo>
                      <a:pt x="116" y="115"/>
                    </a:lnTo>
                    <a:lnTo>
                      <a:pt x="114" y="129"/>
                    </a:lnTo>
                    <a:lnTo>
                      <a:pt x="112" y="143"/>
                    </a:lnTo>
                    <a:lnTo>
                      <a:pt x="110" y="156"/>
                    </a:lnTo>
                    <a:lnTo>
                      <a:pt x="100" y="156"/>
                    </a:lnTo>
                    <a:lnTo>
                      <a:pt x="99" y="155"/>
                    </a:lnTo>
                    <a:lnTo>
                      <a:pt x="99" y="154"/>
                    </a:lnTo>
                    <a:lnTo>
                      <a:pt x="98" y="152"/>
                    </a:lnTo>
                    <a:lnTo>
                      <a:pt x="97" y="151"/>
                    </a:lnTo>
                    <a:lnTo>
                      <a:pt x="96" y="149"/>
                    </a:lnTo>
                    <a:lnTo>
                      <a:pt x="94" y="146"/>
                    </a:lnTo>
                    <a:lnTo>
                      <a:pt x="94" y="145"/>
                    </a:lnTo>
                    <a:lnTo>
                      <a:pt x="93" y="144"/>
                    </a:lnTo>
                    <a:lnTo>
                      <a:pt x="93" y="143"/>
                    </a:lnTo>
                    <a:lnTo>
                      <a:pt x="92" y="141"/>
                    </a:lnTo>
                    <a:lnTo>
                      <a:pt x="92" y="140"/>
                    </a:lnTo>
                    <a:lnTo>
                      <a:pt x="92" y="138"/>
                    </a:lnTo>
                    <a:lnTo>
                      <a:pt x="91" y="136"/>
                    </a:lnTo>
                    <a:lnTo>
                      <a:pt x="91" y="135"/>
                    </a:lnTo>
                    <a:lnTo>
                      <a:pt x="90" y="133"/>
                    </a:lnTo>
                    <a:lnTo>
                      <a:pt x="90" y="132"/>
                    </a:lnTo>
                    <a:lnTo>
                      <a:pt x="89" y="131"/>
                    </a:lnTo>
                    <a:lnTo>
                      <a:pt x="88" y="130"/>
                    </a:lnTo>
                    <a:lnTo>
                      <a:pt x="87" y="129"/>
                    </a:lnTo>
                    <a:lnTo>
                      <a:pt x="86" y="128"/>
                    </a:lnTo>
                    <a:lnTo>
                      <a:pt x="84" y="126"/>
                    </a:lnTo>
                    <a:lnTo>
                      <a:pt x="81" y="124"/>
                    </a:lnTo>
                    <a:lnTo>
                      <a:pt x="79" y="122"/>
                    </a:lnTo>
                    <a:lnTo>
                      <a:pt x="77" y="120"/>
                    </a:lnTo>
                    <a:lnTo>
                      <a:pt x="76" y="119"/>
                    </a:lnTo>
                    <a:lnTo>
                      <a:pt x="75" y="118"/>
                    </a:lnTo>
                    <a:lnTo>
                      <a:pt x="69" y="118"/>
                    </a:lnTo>
                    <a:lnTo>
                      <a:pt x="63" y="118"/>
                    </a:lnTo>
                    <a:lnTo>
                      <a:pt x="57" y="118"/>
                    </a:lnTo>
                    <a:lnTo>
                      <a:pt x="51" y="118"/>
                    </a:lnTo>
                    <a:lnTo>
                      <a:pt x="50" y="119"/>
                    </a:lnTo>
                    <a:lnTo>
                      <a:pt x="49" y="119"/>
                    </a:lnTo>
                    <a:lnTo>
                      <a:pt x="47" y="120"/>
                    </a:lnTo>
                    <a:lnTo>
                      <a:pt x="45" y="121"/>
                    </a:lnTo>
                    <a:lnTo>
                      <a:pt x="43" y="122"/>
                    </a:lnTo>
                    <a:lnTo>
                      <a:pt x="42" y="123"/>
                    </a:lnTo>
                    <a:lnTo>
                      <a:pt x="41" y="123"/>
                    </a:lnTo>
                    <a:lnTo>
                      <a:pt x="40" y="124"/>
                    </a:lnTo>
                    <a:lnTo>
                      <a:pt x="39" y="124"/>
                    </a:lnTo>
                    <a:lnTo>
                      <a:pt x="38" y="125"/>
                    </a:lnTo>
                    <a:lnTo>
                      <a:pt x="37" y="126"/>
                    </a:lnTo>
                    <a:lnTo>
                      <a:pt x="37" y="127"/>
                    </a:lnTo>
                    <a:lnTo>
                      <a:pt x="36" y="128"/>
                    </a:lnTo>
                    <a:lnTo>
                      <a:pt x="36" y="127"/>
                    </a:lnTo>
                    <a:lnTo>
                      <a:pt x="35" y="126"/>
                    </a:lnTo>
                    <a:lnTo>
                      <a:pt x="35" y="125"/>
                    </a:lnTo>
                    <a:lnTo>
                      <a:pt x="34" y="124"/>
                    </a:lnTo>
                    <a:lnTo>
                      <a:pt x="34" y="123"/>
                    </a:lnTo>
                    <a:lnTo>
                      <a:pt x="34" y="122"/>
                    </a:lnTo>
                    <a:lnTo>
                      <a:pt x="34" y="121"/>
                    </a:lnTo>
                    <a:lnTo>
                      <a:pt x="34" y="120"/>
                    </a:lnTo>
                    <a:lnTo>
                      <a:pt x="35" y="120"/>
                    </a:lnTo>
                    <a:lnTo>
                      <a:pt x="35" y="119"/>
                    </a:lnTo>
                    <a:lnTo>
                      <a:pt x="35" y="118"/>
                    </a:lnTo>
                    <a:lnTo>
                      <a:pt x="36" y="117"/>
                    </a:lnTo>
                    <a:lnTo>
                      <a:pt x="36" y="117"/>
                    </a:lnTo>
                    <a:lnTo>
                      <a:pt x="36" y="116"/>
                    </a:lnTo>
                    <a:lnTo>
                      <a:pt x="37" y="114"/>
                    </a:lnTo>
                    <a:lnTo>
                      <a:pt x="38" y="113"/>
                    </a:lnTo>
                    <a:lnTo>
                      <a:pt x="40" y="112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42" y="109"/>
                    </a:lnTo>
                    <a:lnTo>
                      <a:pt x="42" y="108"/>
                    </a:lnTo>
                    <a:lnTo>
                      <a:pt x="42" y="107"/>
                    </a:lnTo>
                    <a:lnTo>
                      <a:pt x="43" y="106"/>
                    </a:lnTo>
                    <a:lnTo>
                      <a:pt x="43" y="105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2"/>
                    </a:lnTo>
                    <a:lnTo>
                      <a:pt x="43" y="101"/>
                    </a:lnTo>
                    <a:lnTo>
                      <a:pt x="43" y="101"/>
                    </a:lnTo>
                    <a:lnTo>
                      <a:pt x="43" y="100"/>
                    </a:lnTo>
                    <a:lnTo>
                      <a:pt x="42" y="99"/>
                    </a:lnTo>
                    <a:lnTo>
                      <a:pt x="42" y="98"/>
                    </a:lnTo>
                    <a:lnTo>
                      <a:pt x="41" y="97"/>
                    </a:lnTo>
                    <a:lnTo>
                      <a:pt x="40" y="96"/>
                    </a:lnTo>
                    <a:lnTo>
                      <a:pt x="39" y="95"/>
                    </a:lnTo>
                    <a:lnTo>
                      <a:pt x="38" y="95"/>
                    </a:lnTo>
                    <a:lnTo>
                      <a:pt x="37" y="94"/>
                    </a:lnTo>
                    <a:lnTo>
                      <a:pt x="36" y="94"/>
                    </a:lnTo>
                    <a:lnTo>
                      <a:pt x="34" y="93"/>
                    </a:lnTo>
                    <a:lnTo>
                      <a:pt x="33" y="93"/>
                    </a:lnTo>
                    <a:lnTo>
                      <a:pt x="32" y="93"/>
                    </a:lnTo>
                    <a:lnTo>
                      <a:pt x="29" y="92"/>
                    </a:lnTo>
                    <a:lnTo>
                      <a:pt x="26" y="91"/>
                    </a:lnTo>
                    <a:lnTo>
                      <a:pt x="26" y="89"/>
                    </a:lnTo>
                    <a:lnTo>
                      <a:pt x="25" y="87"/>
                    </a:lnTo>
                    <a:lnTo>
                      <a:pt x="25" y="86"/>
                    </a:lnTo>
                    <a:lnTo>
                      <a:pt x="25" y="85"/>
                    </a:lnTo>
                    <a:lnTo>
                      <a:pt x="25" y="84"/>
                    </a:lnTo>
                    <a:lnTo>
                      <a:pt x="24" y="84"/>
                    </a:lnTo>
                    <a:lnTo>
                      <a:pt x="24" y="83"/>
                    </a:lnTo>
                    <a:lnTo>
                      <a:pt x="23" y="82"/>
                    </a:lnTo>
                    <a:lnTo>
                      <a:pt x="22" y="82"/>
                    </a:lnTo>
                    <a:lnTo>
                      <a:pt x="21" y="81"/>
                    </a:lnTo>
                    <a:lnTo>
                      <a:pt x="20" y="81"/>
                    </a:lnTo>
                    <a:lnTo>
                      <a:pt x="20" y="81"/>
                    </a:lnTo>
                    <a:lnTo>
                      <a:pt x="19" y="81"/>
                    </a:lnTo>
                    <a:lnTo>
                      <a:pt x="19" y="81"/>
                    </a:lnTo>
                    <a:lnTo>
                      <a:pt x="18" y="81"/>
                    </a:lnTo>
                    <a:lnTo>
                      <a:pt x="17" y="81"/>
                    </a:lnTo>
                    <a:lnTo>
                      <a:pt x="16" y="81"/>
                    </a:lnTo>
                    <a:lnTo>
                      <a:pt x="16" y="80"/>
                    </a:lnTo>
                    <a:lnTo>
                      <a:pt x="17" y="79"/>
                    </a:lnTo>
                    <a:lnTo>
                      <a:pt x="17" y="77"/>
                    </a:lnTo>
                    <a:lnTo>
                      <a:pt x="17" y="76"/>
                    </a:lnTo>
                    <a:lnTo>
                      <a:pt x="17" y="75"/>
                    </a:lnTo>
                    <a:lnTo>
                      <a:pt x="17" y="74"/>
                    </a:lnTo>
                    <a:lnTo>
                      <a:pt x="16" y="71"/>
                    </a:lnTo>
                    <a:lnTo>
                      <a:pt x="16" y="69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4" y="63"/>
                    </a:lnTo>
                    <a:lnTo>
                      <a:pt x="13" y="60"/>
                    </a:lnTo>
                    <a:lnTo>
                      <a:pt x="13" y="58"/>
                    </a:lnTo>
                    <a:lnTo>
                      <a:pt x="12" y="55"/>
                    </a:lnTo>
                    <a:lnTo>
                      <a:pt x="12" y="53"/>
                    </a:lnTo>
                    <a:lnTo>
                      <a:pt x="11" y="51"/>
                    </a:lnTo>
                    <a:lnTo>
                      <a:pt x="11" y="49"/>
                    </a:lnTo>
                    <a:lnTo>
                      <a:pt x="11" y="48"/>
                    </a:lnTo>
                    <a:lnTo>
                      <a:pt x="11" y="47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1" y="45"/>
                    </a:lnTo>
                    <a:lnTo>
                      <a:pt x="10" y="45"/>
                    </a:lnTo>
                    <a:lnTo>
                      <a:pt x="10" y="44"/>
                    </a:lnTo>
                    <a:lnTo>
                      <a:pt x="9" y="43"/>
                    </a:lnTo>
                    <a:lnTo>
                      <a:pt x="8" y="43"/>
                    </a:lnTo>
                    <a:lnTo>
                      <a:pt x="7" y="42"/>
                    </a:lnTo>
                    <a:lnTo>
                      <a:pt x="6" y="42"/>
                    </a:lnTo>
                    <a:lnTo>
                      <a:pt x="5" y="42"/>
                    </a:lnTo>
                    <a:lnTo>
                      <a:pt x="4" y="41"/>
                    </a:lnTo>
                    <a:lnTo>
                      <a:pt x="3" y="41"/>
                    </a:lnTo>
                    <a:lnTo>
                      <a:pt x="2" y="41"/>
                    </a:lnTo>
                    <a:lnTo>
                      <a:pt x="1" y="40"/>
                    </a:lnTo>
                    <a:lnTo>
                      <a:pt x="1" y="39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2" y="34"/>
                    </a:lnTo>
                    <a:lnTo>
                      <a:pt x="3" y="34"/>
                    </a:lnTo>
                    <a:lnTo>
                      <a:pt x="3" y="33"/>
                    </a:lnTo>
                    <a:lnTo>
                      <a:pt x="4" y="33"/>
                    </a:lnTo>
                    <a:lnTo>
                      <a:pt x="5" y="33"/>
                    </a:lnTo>
                    <a:lnTo>
                      <a:pt x="6" y="34"/>
                    </a:lnTo>
                    <a:lnTo>
                      <a:pt x="7" y="34"/>
                    </a:lnTo>
                    <a:lnTo>
                      <a:pt x="9" y="34"/>
                    </a:lnTo>
                    <a:lnTo>
                      <a:pt x="11" y="35"/>
                    </a:lnTo>
                    <a:lnTo>
                      <a:pt x="12" y="35"/>
                    </a:lnTo>
                    <a:lnTo>
                      <a:pt x="13" y="35"/>
                    </a:lnTo>
                    <a:lnTo>
                      <a:pt x="13" y="35"/>
                    </a:lnTo>
                    <a:lnTo>
                      <a:pt x="13" y="36"/>
                    </a:lnTo>
                    <a:lnTo>
                      <a:pt x="13" y="36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4" y="37"/>
                    </a:lnTo>
                    <a:lnTo>
                      <a:pt x="15" y="37"/>
                    </a:lnTo>
                    <a:lnTo>
                      <a:pt x="16" y="37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9"/>
                    </a:lnTo>
                    <a:lnTo>
                      <a:pt x="16" y="39"/>
                    </a:lnTo>
                    <a:lnTo>
                      <a:pt x="16" y="40"/>
                    </a:lnTo>
                    <a:lnTo>
                      <a:pt x="17" y="40"/>
                    </a:lnTo>
                    <a:lnTo>
                      <a:pt x="18" y="40"/>
                    </a:lnTo>
                    <a:lnTo>
                      <a:pt x="19" y="40"/>
                    </a:lnTo>
                    <a:lnTo>
                      <a:pt x="20" y="40"/>
                    </a:lnTo>
                    <a:lnTo>
                      <a:pt x="22" y="40"/>
                    </a:lnTo>
                    <a:lnTo>
                      <a:pt x="24" y="40"/>
                    </a:lnTo>
                    <a:lnTo>
                      <a:pt x="25" y="40"/>
                    </a:lnTo>
                    <a:lnTo>
                      <a:pt x="27" y="41"/>
                    </a:lnTo>
                    <a:lnTo>
                      <a:pt x="28" y="41"/>
                    </a:lnTo>
                    <a:lnTo>
                      <a:pt x="30" y="41"/>
                    </a:lnTo>
                    <a:lnTo>
                      <a:pt x="30" y="41"/>
                    </a:lnTo>
                    <a:lnTo>
                      <a:pt x="29" y="40"/>
                    </a:lnTo>
                    <a:lnTo>
                      <a:pt x="29" y="39"/>
                    </a:lnTo>
                    <a:lnTo>
                      <a:pt x="28" y="38"/>
                    </a:lnTo>
                    <a:lnTo>
                      <a:pt x="27" y="37"/>
                    </a:lnTo>
                    <a:lnTo>
                      <a:pt x="27" y="36"/>
                    </a:lnTo>
                    <a:lnTo>
                      <a:pt x="26" y="35"/>
                    </a:lnTo>
                    <a:lnTo>
                      <a:pt x="24" y="34"/>
                    </a:lnTo>
                    <a:lnTo>
                      <a:pt x="23" y="33"/>
                    </a:lnTo>
                    <a:lnTo>
                      <a:pt x="22" y="32"/>
                    </a:lnTo>
                    <a:lnTo>
                      <a:pt x="22" y="31"/>
                    </a:lnTo>
                    <a:lnTo>
                      <a:pt x="21" y="30"/>
                    </a:lnTo>
                    <a:lnTo>
                      <a:pt x="20" y="29"/>
                    </a:lnTo>
                    <a:lnTo>
                      <a:pt x="20" y="28"/>
                    </a:lnTo>
                    <a:lnTo>
                      <a:pt x="20" y="27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5"/>
                    </a:lnTo>
                    <a:lnTo>
                      <a:pt x="20" y="25"/>
                    </a:lnTo>
                    <a:lnTo>
                      <a:pt x="21" y="25"/>
                    </a:lnTo>
                    <a:lnTo>
                      <a:pt x="22" y="25"/>
                    </a:lnTo>
                    <a:lnTo>
                      <a:pt x="22" y="25"/>
                    </a:lnTo>
                    <a:lnTo>
                      <a:pt x="23" y="25"/>
                    </a:lnTo>
                    <a:lnTo>
                      <a:pt x="23" y="25"/>
                    </a:lnTo>
                    <a:lnTo>
                      <a:pt x="24" y="25"/>
                    </a:lnTo>
                    <a:lnTo>
                      <a:pt x="25" y="24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7" y="22"/>
                    </a:lnTo>
                    <a:lnTo>
                      <a:pt x="28" y="20"/>
                    </a:lnTo>
                    <a:lnTo>
                      <a:pt x="28" y="19"/>
                    </a:lnTo>
                    <a:lnTo>
                      <a:pt x="29" y="19"/>
                    </a:lnTo>
                    <a:lnTo>
                      <a:pt x="29" y="18"/>
                    </a:lnTo>
                    <a:lnTo>
                      <a:pt x="30" y="17"/>
                    </a:lnTo>
                    <a:lnTo>
                      <a:pt x="30" y="17"/>
                    </a:lnTo>
                    <a:lnTo>
                      <a:pt x="31" y="17"/>
                    </a:lnTo>
                    <a:lnTo>
                      <a:pt x="32" y="16"/>
                    </a:lnTo>
                    <a:lnTo>
                      <a:pt x="33" y="16"/>
                    </a:lnTo>
                    <a:lnTo>
                      <a:pt x="34" y="16"/>
                    </a:lnTo>
                    <a:lnTo>
                      <a:pt x="35" y="16"/>
                    </a:lnTo>
                    <a:lnTo>
                      <a:pt x="35" y="16"/>
                    </a:lnTo>
                    <a:lnTo>
                      <a:pt x="36" y="15"/>
                    </a:lnTo>
                    <a:lnTo>
                      <a:pt x="37" y="15"/>
                    </a:lnTo>
                    <a:lnTo>
                      <a:pt x="38" y="16"/>
                    </a:lnTo>
                    <a:lnTo>
                      <a:pt x="39" y="16"/>
                    </a:lnTo>
                    <a:lnTo>
                      <a:pt x="41" y="16"/>
                    </a:lnTo>
                    <a:lnTo>
                      <a:pt x="42" y="17"/>
                    </a:lnTo>
                    <a:lnTo>
                      <a:pt x="43" y="17"/>
                    </a:lnTo>
                    <a:lnTo>
                      <a:pt x="45" y="18"/>
                    </a:lnTo>
                    <a:lnTo>
                      <a:pt x="46" y="19"/>
                    </a:lnTo>
                    <a:lnTo>
                      <a:pt x="49" y="20"/>
                    </a:lnTo>
                    <a:lnTo>
                      <a:pt x="50" y="21"/>
                    </a:lnTo>
                    <a:lnTo>
                      <a:pt x="52" y="22"/>
                    </a:lnTo>
                    <a:lnTo>
                      <a:pt x="53" y="23"/>
                    </a:lnTo>
                    <a:lnTo>
                      <a:pt x="55" y="23"/>
                    </a:lnTo>
                    <a:lnTo>
                      <a:pt x="56" y="24"/>
                    </a:lnTo>
                    <a:lnTo>
                      <a:pt x="57" y="24"/>
                    </a:lnTo>
                    <a:lnTo>
                      <a:pt x="58" y="24"/>
                    </a:lnTo>
                    <a:lnTo>
                      <a:pt x="59" y="25"/>
                    </a:lnTo>
                    <a:lnTo>
                      <a:pt x="62" y="26"/>
                    </a:lnTo>
                    <a:lnTo>
                      <a:pt x="65" y="27"/>
                    </a:lnTo>
                    <a:lnTo>
                      <a:pt x="67" y="27"/>
                    </a:lnTo>
                    <a:lnTo>
                      <a:pt x="70" y="28"/>
                    </a:lnTo>
                    <a:lnTo>
                      <a:pt x="73" y="29"/>
                    </a:lnTo>
                    <a:lnTo>
                      <a:pt x="75" y="29"/>
                    </a:lnTo>
                    <a:lnTo>
                      <a:pt x="78" y="30"/>
                    </a:lnTo>
                    <a:lnTo>
                      <a:pt x="81" y="30"/>
                    </a:lnTo>
                    <a:lnTo>
                      <a:pt x="83" y="30"/>
                    </a:lnTo>
                    <a:lnTo>
                      <a:pt x="86" y="30"/>
                    </a:lnTo>
                    <a:lnTo>
                      <a:pt x="86" y="30"/>
                    </a:lnTo>
                    <a:lnTo>
                      <a:pt x="86" y="31"/>
                    </a:lnTo>
                    <a:lnTo>
                      <a:pt x="85" y="31"/>
                    </a:lnTo>
                    <a:lnTo>
                      <a:pt x="85" y="32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2" y="32"/>
                    </a:lnTo>
                    <a:lnTo>
                      <a:pt x="82" y="32"/>
                    </a:lnTo>
                    <a:lnTo>
                      <a:pt x="81" y="33"/>
                    </a:lnTo>
                    <a:lnTo>
                      <a:pt x="80" y="33"/>
                    </a:lnTo>
                    <a:lnTo>
                      <a:pt x="80" y="34"/>
                    </a:lnTo>
                    <a:lnTo>
                      <a:pt x="80" y="34"/>
                    </a:lnTo>
                    <a:lnTo>
                      <a:pt x="79" y="35"/>
                    </a:lnTo>
                    <a:lnTo>
                      <a:pt x="79" y="35"/>
                    </a:lnTo>
                    <a:lnTo>
                      <a:pt x="79" y="36"/>
                    </a:lnTo>
                    <a:lnTo>
                      <a:pt x="79" y="36"/>
                    </a:lnTo>
                    <a:lnTo>
                      <a:pt x="80" y="37"/>
                    </a:lnTo>
                    <a:lnTo>
                      <a:pt x="80" y="37"/>
                    </a:lnTo>
                    <a:lnTo>
                      <a:pt x="81" y="38"/>
                    </a:lnTo>
                    <a:lnTo>
                      <a:pt x="82" y="38"/>
                    </a:lnTo>
                    <a:lnTo>
                      <a:pt x="82" y="39"/>
                    </a:lnTo>
                    <a:lnTo>
                      <a:pt x="83" y="39"/>
                    </a:lnTo>
                    <a:lnTo>
                      <a:pt x="84" y="39"/>
                    </a:lnTo>
                    <a:lnTo>
                      <a:pt x="85" y="39"/>
                    </a:lnTo>
                    <a:lnTo>
                      <a:pt x="86" y="39"/>
                    </a:lnTo>
                    <a:lnTo>
                      <a:pt x="87" y="39"/>
                    </a:lnTo>
                    <a:lnTo>
                      <a:pt x="88" y="39"/>
                    </a:lnTo>
                    <a:lnTo>
                      <a:pt x="90" y="39"/>
                    </a:lnTo>
                    <a:lnTo>
                      <a:pt x="91" y="39"/>
                    </a:lnTo>
                    <a:lnTo>
                      <a:pt x="91" y="38"/>
                    </a:lnTo>
                    <a:lnTo>
                      <a:pt x="92" y="38"/>
                    </a:lnTo>
                    <a:lnTo>
                      <a:pt x="93" y="38"/>
                    </a:lnTo>
                    <a:lnTo>
                      <a:pt x="93" y="37"/>
                    </a:lnTo>
                    <a:lnTo>
                      <a:pt x="92" y="37"/>
                    </a:lnTo>
                    <a:lnTo>
                      <a:pt x="92" y="35"/>
                    </a:lnTo>
                    <a:lnTo>
                      <a:pt x="92" y="34"/>
                    </a:lnTo>
                    <a:lnTo>
                      <a:pt x="92" y="33"/>
                    </a:lnTo>
                    <a:lnTo>
                      <a:pt x="92" y="31"/>
                    </a:lnTo>
                    <a:lnTo>
                      <a:pt x="92" y="30"/>
                    </a:lnTo>
                    <a:lnTo>
                      <a:pt x="92" y="29"/>
                    </a:lnTo>
                    <a:lnTo>
                      <a:pt x="92" y="28"/>
                    </a:lnTo>
                    <a:lnTo>
                      <a:pt x="92" y="26"/>
                    </a:lnTo>
                    <a:lnTo>
                      <a:pt x="92" y="25"/>
                    </a:lnTo>
                    <a:lnTo>
                      <a:pt x="92" y="24"/>
                    </a:lnTo>
                    <a:lnTo>
                      <a:pt x="92" y="23"/>
                    </a:lnTo>
                    <a:lnTo>
                      <a:pt x="91" y="22"/>
                    </a:lnTo>
                    <a:lnTo>
                      <a:pt x="91" y="21"/>
                    </a:lnTo>
                    <a:lnTo>
                      <a:pt x="91" y="21"/>
                    </a:lnTo>
                    <a:lnTo>
                      <a:pt x="90" y="21"/>
                    </a:lnTo>
                    <a:lnTo>
                      <a:pt x="90" y="20"/>
                    </a:lnTo>
                    <a:lnTo>
                      <a:pt x="90" y="20"/>
                    </a:lnTo>
                    <a:lnTo>
                      <a:pt x="89" y="20"/>
                    </a:lnTo>
                    <a:lnTo>
                      <a:pt x="88" y="20"/>
                    </a:lnTo>
                    <a:lnTo>
                      <a:pt x="88" y="20"/>
                    </a:lnTo>
                    <a:lnTo>
                      <a:pt x="87" y="20"/>
                    </a:lnTo>
                    <a:lnTo>
                      <a:pt x="87" y="20"/>
                    </a:lnTo>
                    <a:lnTo>
                      <a:pt x="86" y="20"/>
                    </a:lnTo>
                    <a:lnTo>
                      <a:pt x="85" y="20"/>
                    </a:lnTo>
                    <a:lnTo>
                      <a:pt x="85" y="21"/>
                    </a:lnTo>
                    <a:lnTo>
                      <a:pt x="84" y="21"/>
                    </a:lnTo>
                    <a:lnTo>
                      <a:pt x="84" y="22"/>
                    </a:lnTo>
                    <a:lnTo>
                      <a:pt x="83" y="22"/>
                    </a:lnTo>
                    <a:lnTo>
                      <a:pt x="83" y="22"/>
                    </a:lnTo>
                    <a:lnTo>
                      <a:pt x="82" y="23"/>
                    </a:lnTo>
                    <a:lnTo>
                      <a:pt x="82" y="23"/>
                    </a:lnTo>
                    <a:lnTo>
                      <a:pt x="81" y="23"/>
                    </a:lnTo>
                    <a:lnTo>
                      <a:pt x="80" y="23"/>
                    </a:lnTo>
                    <a:lnTo>
                      <a:pt x="80" y="23"/>
                    </a:lnTo>
                    <a:lnTo>
                      <a:pt x="79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7" y="23"/>
                    </a:lnTo>
                    <a:lnTo>
                      <a:pt x="76" y="23"/>
                    </a:lnTo>
                    <a:lnTo>
                      <a:pt x="75" y="23"/>
                    </a:lnTo>
                    <a:lnTo>
                      <a:pt x="75" y="22"/>
                    </a:lnTo>
                    <a:lnTo>
                      <a:pt x="74" y="22"/>
                    </a:lnTo>
                    <a:lnTo>
                      <a:pt x="73" y="22"/>
                    </a:lnTo>
                    <a:lnTo>
                      <a:pt x="73" y="21"/>
                    </a:lnTo>
                    <a:lnTo>
                      <a:pt x="72" y="21"/>
                    </a:lnTo>
                    <a:lnTo>
                      <a:pt x="71" y="20"/>
                    </a:lnTo>
                    <a:lnTo>
                      <a:pt x="70" y="19"/>
                    </a:lnTo>
                    <a:lnTo>
                      <a:pt x="69" y="17"/>
                    </a:lnTo>
                    <a:lnTo>
                      <a:pt x="69" y="17"/>
                    </a:lnTo>
                    <a:lnTo>
                      <a:pt x="68" y="17"/>
                    </a:lnTo>
                    <a:lnTo>
                      <a:pt x="68" y="15"/>
                    </a:lnTo>
                    <a:lnTo>
                      <a:pt x="68" y="14"/>
                    </a:lnTo>
                    <a:lnTo>
                      <a:pt x="68" y="13"/>
                    </a:lnTo>
                    <a:lnTo>
                      <a:pt x="68" y="12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69" y="10"/>
                    </a:lnTo>
                    <a:lnTo>
                      <a:pt x="70" y="9"/>
                    </a:lnTo>
                    <a:lnTo>
                      <a:pt x="71" y="8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5"/>
                    </a:lnTo>
                    <a:lnTo>
                      <a:pt x="73" y="4"/>
                    </a:lnTo>
                    <a:lnTo>
                      <a:pt x="73" y="3"/>
                    </a:lnTo>
                    <a:lnTo>
                      <a:pt x="78" y="3"/>
                    </a:lnTo>
                    <a:lnTo>
                      <a:pt x="80" y="3"/>
                    </a:lnTo>
                    <a:lnTo>
                      <a:pt x="81" y="3"/>
                    </a:lnTo>
                    <a:lnTo>
                      <a:pt x="83" y="3"/>
                    </a:lnTo>
                    <a:lnTo>
                      <a:pt x="85" y="3"/>
                    </a:lnTo>
                    <a:lnTo>
                      <a:pt x="86" y="3"/>
                    </a:lnTo>
                    <a:lnTo>
                      <a:pt x="88" y="3"/>
                    </a:lnTo>
                    <a:lnTo>
                      <a:pt x="89" y="3"/>
                    </a:lnTo>
                    <a:lnTo>
                      <a:pt x="91" y="3"/>
                    </a:lnTo>
                    <a:lnTo>
                      <a:pt x="92" y="3"/>
                    </a:lnTo>
                    <a:lnTo>
                      <a:pt x="94" y="2"/>
                    </a:lnTo>
                    <a:lnTo>
                      <a:pt x="95" y="2"/>
                    </a:lnTo>
                    <a:lnTo>
                      <a:pt x="96" y="2"/>
                    </a:lnTo>
                    <a:lnTo>
                      <a:pt x="99" y="1"/>
                    </a:lnTo>
                    <a:lnTo>
                      <a:pt x="101" y="0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6" y="2"/>
                    </a:lnTo>
                    <a:lnTo>
                      <a:pt x="108" y="3"/>
                    </a:lnTo>
                    <a:lnTo>
                      <a:pt x="111" y="4"/>
                    </a:lnTo>
                    <a:lnTo>
                      <a:pt x="115" y="5"/>
                    </a:lnTo>
                    <a:lnTo>
                      <a:pt x="115" y="5"/>
                    </a:lnTo>
                    <a:lnTo>
                      <a:pt x="116" y="5"/>
                    </a:lnTo>
                    <a:lnTo>
                      <a:pt x="116" y="5"/>
                    </a:lnTo>
                    <a:lnTo>
                      <a:pt x="116" y="4"/>
                    </a:lnTo>
                    <a:lnTo>
                      <a:pt x="117" y="4"/>
                    </a:lnTo>
                    <a:lnTo>
                      <a:pt x="117" y="3"/>
                    </a:lnTo>
                    <a:lnTo>
                      <a:pt x="117" y="3"/>
                    </a:lnTo>
                    <a:lnTo>
                      <a:pt x="118" y="2"/>
                    </a:lnTo>
                    <a:lnTo>
                      <a:pt x="118" y="1"/>
                    </a:lnTo>
                    <a:lnTo>
                      <a:pt x="118" y="1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1" y="1"/>
                    </a:lnTo>
                    <a:lnTo>
                      <a:pt x="122" y="2"/>
                    </a:lnTo>
                    <a:lnTo>
                      <a:pt x="124" y="5"/>
                    </a:lnTo>
                    <a:lnTo>
                      <a:pt x="125" y="6"/>
                    </a:lnTo>
                    <a:lnTo>
                      <a:pt x="126" y="7"/>
                    </a:lnTo>
                    <a:lnTo>
                      <a:pt x="127" y="8"/>
                    </a:lnTo>
                    <a:lnTo>
                      <a:pt x="128" y="10"/>
                    </a:lnTo>
                    <a:lnTo>
                      <a:pt x="129" y="11"/>
                    </a:lnTo>
                    <a:lnTo>
                      <a:pt x="131" y="12"/>
                    </a:lnTo>
                    <a:lnTo>
                      <a:pt x="132" y="12"/>
                    </a:lnTo>
                    <a:lnTo>
                      <a:pt x="134" y="13"/>
                    </a:lnTo>
                    <a:lnTo>
                      <a:pt x="135" y="14"/>
                    </a:lnTo>
                    <a:lnTo>
                      <a:pt x="137" y="14"/>
                    </a:lnTo>
                    <a:lnTo>
                      <a:pt x="138" y="15"/>
                    </a:lnTo>
                    <a:lnTo>
                      <a:pt x="139" y="15"/>
                    </a:lnTo>
                    <a:lnTo>
                      <a:pt x="140" y="15"/>
                    </a:lnTo>
                    <a:lnTo>
                      <a:pt x="141" y="15"/>
                    </a:ln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175" cap="flat" cmpd="sng">
                <a:solidFill>
                  <a:srgbClr val="E7E6E6">
                    <a:lumMod val="50000"/>
                  </a:srgb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1218356"/>
                <a:endParaRPr lang="en-US" sz="2133" kern="0" dirty="0">
                  <a:ln>
                    <a:solidFill>
                      <a:prstClr val="black"/>
                    </a:solidFill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17" name="Freeform 3">
                <a:extLst>
                  <a:ext uri="{FF2B5EF4-FFF2-40B4-BE49-F238E27FC236}">
                    <a16:creationId xmlns="" xmlns:a16="http://schemas.microsoft.com/office/drawing/2014/main" id="{4E82A909-525A-4BBE-8406-3BEA455953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50930" y="1963992"/>
                <a:ext cx="1129218" cy="1602294"/>
              </a:xfrm>
              <a:custGeom>
                <a:avLst/>
                <a:gdLst/>
                <a:ahLst/>
                <a:cxnLst>
                  <a:cxn ang="0">
                    <a:pos x="119" y="6"/>
                  </a:cxn>
                  <a:cxn ang="0">
                    <a:pos x="121" y="17"/>
                  </a:cxn>
                  <a:cxn ang="0">
                    <a:pos x="118" y="22"/>
                  </a:cxn>
                  <a:cxn ang="0">
                    <a:pos x="121" y="29"/>
                  </a:cxn>
                  <a:cxn ang="0">
                    <a:pos x="118" y="33"/>
                  </a:cxn>
                  <a:cxn ang="0">
                    <a:pos x="123" y="38"/>
                  </a:cxn>
                  <a:cxn ang="0">
                    <a:pos x="117" y="48"/>
                  </a:cxn>
                  <a:cxn ang="0">
                    <a:pos x="114" y="62"/>
                  </a:cxn>
                  <a:cxn ang="0">
                    <a:pos x="110" y="79"/>
                  </a:cxn>
                  <a:cxn ang="0">
                    <a:pos x="103" y="96"/>
                  </a:cxn>
                  <a:cxn ang="0">
                    <a:pos x="109" y="107"/>
                  </a:cxn>
                  <a:cxn ang="0">
                    <a:pos x="119" y="113"/>
                  </a:cxn>
                  <a:cxn ang="0">
                    <a:pos x="134" y="121"/>
                  </a:cxn>
                  <a:cxn ang="0">
                    <a:pos x="150" y="126"/>
                  </a:cxn>
                  <a:cxn ang="0">
                    <a:pos x="149" y="135"/>
                  </a:cxn>
                  <a:cxn ang="0">
                    <a:pos x="129" y="157"/>
                  </a:cxn>
                  <a:cxn ang="0">
                    <a:pos x="120" y="169"/>
                  </a:cxn>
                  <a:cxn ang="0">
                    <a:pos x="108" y="180"/>
                  </a:cxn>
                  <a:cxn ang="0">
                    <a:pos x="90" y="182"/>
                  </a:cxn>
                  <a:cxn ang="0">
                    <a:pos x="75" y="197"/>
                  </a:cxn>
                  <a:cxn ang="0">
                    <a:pos x="68" y="194"/>
                  </a:cxn>
                  <a:cxn ang="0">
                    <a:pos x="52" y="180"/>
                  </a:cxn>
                  <a:cxn ang="0">
                    <a:pos x="46" y="173"/>
                  </a:cxn>
                  <a:cxn ang="0">
                    <a:pos x="39" y="170"/>
                  </a:cxn>
                  <a:cxn ang="0">
                    <a:pos x="42" y="158"/>
                  </a:cxn>
                  <a:cxn ang="0">
                    <a:pos x="50" y="148"/>
                  </a:cxn>
                  <a:cxn ang="0">
                    <a:pos x="46" y="122"/>
                  </a:cxn>
                  <a:cxn ang="0">
                    <a:pos x="28" y="98"/>
                  </a:cxn>
                  <a:cxn ang="0">
                    <a:pos x="14" y="90"/>
                  </a:cxn>
                  <a:cxn ang="0">
                    <a:pos x="4" y="82"/>
                  </a:cxn>
                  <a:cxn ang="0">
                    <a:pos x="0" y="78"/>
                  </a:cxn>
                  <a:cxn ang="0">
                    <a:pos x="5" y="75"/>
                  </a:cxn>
                  <a:cxn ang="0">
                    <a:pos x="9" y="73"/>
                  </a:cxn>
                  <a:cxn ang="0">
                    <a:pos x="15" y="69"/>
                  </a:cxn>
                  <a:cxn ang="0">
                    <a:pos x="17" y="63"/>
                  </a:cxn>
                  <a:cxn ang="0">
                    <a:pos x="14" y="57"/>
                  </a:cxn>
                  <a:cxn ang="0">
                    <a:pos x="18" y="50"/>
                  </a:cxn>
                  <a:cxn ang="0">
                    <a:pos x="36" y="50"/>
                  </a:cxn>
                  <a:cxn ang="0">
                    <a:pos x="39" y="47"/>
                  </a:cxn>
                  <a:cxn ang="0">
                    <a:pos x="38" y="42"/>
                  </a:cxn>
                  <a:cxn ang="0">
                    <a:pos x="34" y="40"/>
                  </a:cxn>
                  <a:cxn ang="0">
                    <a:pos x="28" y="37"/>
                  </a:cxn>
                  <a:cxn ang="0">
                    <a:pos x="23" y="35"/>
                  </a:cxn>
                  <a:cxn ang="0">
                    <a:pos x="31" y="29"/>
                  </a:cxn>
                  <a:cxn ang="0">
                    <a:pos x="28" y="28"/>
                  </a:cxn>
                  <a:cxn ang="0">
                    <a:pos x="21" y="26"/>
                  </a:cxn>
                  <a:cxn ang="0">
                    <a:pos x="23" y="23"/>
                  </a:cxn>
                  <a:cxn ang="0">
                    <a:pos x="23" y="20"/>
                  </a:cxn>
                  <a:cxn ang="0">
                    <a:pos x="22" y="17"/>
                  </a:cxn>
                  <a:cxn ang="0">
                    <a:pos x="31" y="18"/>
                  </a:cxn>
                  <a:cxn ang="0">
                    <a:pos x="54" y="18"/>
                  </a:cxn>
                  <a:cxn ang="0">
                    <a:pos x="63" y="15"/>
                  </a:cxn>
                  <a:cxn ang="0">
                    <a:pos x="69" y="13"/>
                  </a:cxn>
                  <a:cxn ang="0">
                    <a:pos x="80" y="10"/>
                  </a:cxn>
                  <a:cxn ang="0">
                    <a:pos x="88" y="12"/>
                  </a:cxn>
                  <a:cxn ang="0">
                    <a:pos x="98" y="10"/>
                  </a:cxn>
                  <a:cxn ang="0">
                    <a:pos x="100" y="5"/>
                  </a:cxn>
                  <a:cxn ang="0">
                    <a:pos x="104" y="3"/>
                  </a:cxn>
                  <a:cxn ang="0">
                    <a:pos x="109" y="1"/>
                  </a:cxn>
                  <a:cxn ang="0">
                    <a:pos x="9" y="86"/>
                  </a:cxn>
                  <a:cxn ang="0">
                    <a:pos x="11" y="85"/>
                  </a:cxn>
                </a:cxnLst>
                <a:rect l="0" t="0" r="r" b="b"/>
                <a:pathLst>
                  <a:path w="151" h="199">
                    <a:moveTo>
                      <a:pt x="109" y="0"/>
                    </a:moveTo>
                    <a:lnTo>
                      <a:pt x="112" y="0"/>
                    </a:lnTo>
                    <a:lnTo>
                      <a:pt x="114" y="0"/>
                    </a:lnTo>
                    <a:lnTo>
                      <a:pt x="116" y="0"/>
                    </a:lnTo>
                    <a:lnTo>
                      <a:pt x="118" y="0"/>
                    </a:lnTo>
                    <a:lnTo>
                      <a:pt x="118" y="1"/>
                    </a:lnTo>
                    <a:lnTo>
                      <a:pt x="118" y="1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9" y="3"/>
                    </a:lnTo>
                    <a:lnTo>
                      <a:pt x="119" y="4"/>
                    </a:lnTo>
                    <a:lnTo>
                      <a:pt x="119" y="5"/>
                    </a:lnTo>
                    <a:lnTo>
                      <a:pt x="119" y="6"/>
                    </a:lnTo>
                    <a:lnTo>
                      <a:pt x="119" y="7"/>
                    </a:lnTo>
                    <a:lnTo>
                      <a:pt x="119" y="8"/>
                    </a:lnTo>
                    <a:lnTo>
                      <a:pt x="119" y="9"/>
                    </a:lnTo>
                    <a:lnTo>
                      <a:pt x="119" y="11"/>
                    </a:lnTo>
                    <a:lnTo>
                      <a:pt x="119" y="12"/>
                    </a:lnTo>
                    <a:lnTo>
                      <a:pt x="119" y="12"/>
                    </a:lnTo>
                    <a:lnTo>
                      <a:pt x="119" y="13"/>
                    </a:lnTo>
                    <a:lnTo>
                      <a:pt x="120" y="14"/>
                    </a:lnTo>
                    <a:lnTo>
                      <a:pt x="120" y="15"/>
                    </a:lnTo>
                    <a:lnTo>
                      <a:pt x="120" y="15"/>
                    </a:lnTo>
                    <a:lnTo>
                      <a:pt x="120" y="16"/>
                    </a:lnTo>
                    <a:lnTo>
                      <a:pt x="121" y="16"/>
                    </a:lnTo>
                    <a:lnTo>
                      <a:pt x="121" y="17"/>
                    </a:lnTo>
                    <a:lnTo>
                      <a:pt x="121" y="17"/>
                    </a:lnTo>
                    <a:lnTo>
                      <a:pt x="121" y="18"/>
                    </a:lnTo>
                    <a:lnTo>
                      <a:pt x="121" y="18"/>
                    </a:lnTo>
                    <a:lnTo>
                      <a:pt x="121" y="19"/>
                    </a:lnTo>
                    <a:lnTo>
                      <a:pt x="121" y="19"/>
                    </a:lnTo>
                    <a:lnTo>
                      <a:pt x="121" y="20"/>
                    </a:lnTo>
                    <a:lnTo>
                      <a:pt x="120" y="20"/>
                    </a:lnTo>
                    <a:lnTo>
                      <a:pt x="120" y="21"/>
                    </a:lnTo>
                    <a:lnTo>
                      <a:pt x="120" y="21"/>
                    </a:lnTo>
                    <a:lnTo>
                      <a:pt x="119" y="21"/>
                    </a:lnTo>
                    <a:lnTo>
                      <a:pt x="119" y="21"/>
                    </a:lnTo>
                    <a:lnTo>
                      <a:pt x="118" y="21"/>
                    </a:lnTo>
                    <a:lnTo>
                      <a:pt x="118" y="22"/>
                    </a:lnTo>
                    <a:lnTo>
                      <a:pt x="117" y="22"/>
                    </a:lnTo>
                    <a:lnTo>
                      <a:pt x="117" y="22"/>
                    </a:lnTo>
                    <a:lnTo>
                      <a:pt x="116" y="22"/>
                    </a:lnTo>
                    <a:lnTo>
                      <a:pt x="117" y="22"/>
                    </a:lnTo>
                    <a:lnTo>
                      <a:pt x="117" y="23"/>
                    </a:lnTo>
                    <a:lnTo>
                      <a:pt x="118" y="24"/>
                    </a:lnTo>
                    <a:lnTo>
                      <a:pt x="118" y="24"/>
                    </a:lnTo>
                    <a:lnTo>
                      <a:pt x="119" y="25"/>
                    </a:lnTo>
                    <a:lnTo>
                      <a:pt x="119" y="26"/>
                    </a:lnTo>
                    <a:lnTo>
                      <a:pt x="120" y="27"/>
                    </a:lnTo>
                    <a:lnTo>
                      <a:pt x="120" y="28"/>
                    </a:lnTo>
                    <a:lnTo>
                      <a:pt x="121" y="28"/>
                    </a:lnTo>
                    <a:lnTo>
                      <a:pt x="121" y="29"/>
                    </a:lnTo>
                    <a:lnTo>
                      <a:pt x="121" y="29"/>
                    </a:lnTo>
                    <a:lnTo>
                      <a:pt x="121" y="30"/>
                    </a:lnTo>
                    <a:lnTo>
                      <a:pt x="121" y="30"/>
                    </a:lnTo>
                    <a:lnTo>
                      <a:pt x="121" y="30"/>
                    </a:lnTo>
                    <a:lnTo>
                      <a:pt x="121" y="31"/>
                    </a:lnTo>
                    <a:lnTo>
                      <a:pt x="121" y="31"/>
                    </a:lnTo>
                    <a:lnTo>
                      <a:pt x="121" y="31"/>
                    </a:lnTo>
                    <a:lnTo>
                      <a:pt x="120" y="32"/>
                    </a:lnTo>
                    <a:lnTo>
                      <a:pt x="120" y="32"/>
                    </a:lnTo>
                    <a:lnTo>
                      <a:pt x="119" y="32"/>
                    </a:lnTo>
                    <a:lnTo>
                      <a:pt x="119" y="33"/>
                    </a:lnTo>
                    <a:lnTo>
                      <a:pt x="118" y="33"/>
                    </a:lnTo>
                    <a:lnTo>
                      <a:pt x="118" y="33"/>
                    </a:lnTo>
                    <a:lnTo>
                      <a:pt x="118" y="34"/>
                    </a:lnTo>
                    <a:lnTo>
                      <a:pt x="118" y="34"/>
                    </a:lnTo>
                    <a:lnTo>
                      <a:pt x="118" y="35"/>
                    </a:lnTo>
                    <a:lnTo>
                      <a:pt x="119" y="35"/>
                    </a:lnTo>
                    <a:lnTo>
                      <a:pt x="119" y="35"/>
                    </a:lnTo>
                    <a:lnTo>
                      <a:pt x="119" y="35"/>
                    </a:lnTo>
                    <a:lnTo>
                      <a:pt x="120" y="36"/>
                    </a:lnTo>
                    <a:lnTo>
                      <a:pt x="121" y="36"/>
                    </a:lnTo>
                    <a:lnTo>
                      <a:pt x="122" y="36"/>
                    </a:lnTo>
                    <a:lnTo>
                      <a:pt x="122" y="36"/>
                    </a:lnTo>
                    <a:lnTo>
                      <a:pt x="123" y="37"/>
                    </a:lnTo>
                    <a:lnTo>
                      <a:pt x="123" y="37"/>
                    </a:lnTo>
                    <a:lnTo>
                      <a:pt x="123" y="38"/>
                    </a:lnTo>
                    <a:lnTo>
                      <a:pt x="123" y="38"/>
                    </a:lnTo>
                    <a:lnTo>
                      <a:pt x="123" y="39"/>
                    </a:lnTo>
                    <a:lnTo>
                      <a:pt x="122" y="40"/>
                    </a:lnTo>
                    <a:lnTo>
                      <a:pt x="122" y="42"/>
                    </a:lnTo>
                    <a:lnTo>
                      <a:pt x="121" y="44"/>
                    </a:lnTo>
                    <a:lnTo>
                      <a:pt x="121" y="45"/>
                    </a:lnTo>
                    <a:lnTo>
                      <a:pt x="121" y="45"/>
                    </a:lnTo>
                    <a:lnTo>
                      <a:pt x="120" y="46"/>
                    </a:lnTo>
                    <a:lnTo>
                      <a:pt x="120" y="47"/>
                    </a:lnTo>
                    <a:lnTo>
                      <a:pt x="119" y="48"/>
                    </a:lnTo>
                    <a:lnTo>
                      <a:pt x="119" y="48"/>
                    </a:lnTo>
                    <a:lnTo>
                      <a:pt x="118" y="48"/>
                    </a:lnTo>
                    <a:lnTo>
                      <a:pt x="117" y="48"/>
                    </a:lnTo>
                    <a:lnTo>
                      <a:pt x="117" y="48"/>
                    </a:lnTo>
                    <a:lnTo>
                      <a:pt x="116" y="48"/>
                    </a:lnTo>
                    <a:lnTo>
                      <a:pt x="116" y="48"/>
                    </a:lnTo>
                    <a:lnTo>
                      <a:pt x="115" y="48"/>
                    </a:lnTo>
                    <a:lnTo>
                      <a:pt x="114" y="48"/>
                    </a:lnTo>
                    <a:lnTo>
                      <a:pt x="115" y="49"/>
                    </a:lnTo>
                    <a:lnTo>
                      <a:pt x="115" y="51"/>
                    </a:lnTo>
                    <a:lnTo>
                      <a:pt x="114" y="53"/>
                    </a:lnTo>
                    <a:lnTo>
                      <a:pt x="114" y="56"/>
                    </a:lnTo>
                    <a:lnTo>
                      <a:pt x="114" y="58"/>
                    </a:lnTo>
                    <a:lnTo>
                      <a:pt x="114" y="60"/>
                    </a:lnTo>
                    <a:lnTo>
                      <a:pt x="114" y="61"/>
                    </a:lnTo>
                    <a:lnTo>
                      <a:pt x="114" y="62"/>
                    </a:lnTo>
                    <a:lnTo>
                      <a:pt x="115" y="63"/>
                    </a:lnTo>
                    <a:lnTo>
                      <a:pt x="115" y="64"/>
                    </a:lnTo>
                    <a:lnTo>
                      <a:pt x="115" y="65"/>
                    </a:lnTo>
                    <a:lnTo>
                      <a:pt x="116" y="66"/>
                    </a:lnTo>
                    <a:lnTo>
                      <a:pt x="116" y="66"/>
                    </a:lnTo>
                    <a:lnTo>
                      <a:pt x="116" y="68"/>
                    </a:lnTo>
                    <a:lnTo>
                      <a:pt x="115" y="70"/>
                    </a:lnTo>
                    <a:lnTo>
                      <a:pt x="115" y="72"/>
                    </a:lnTo>
                    <a:lnTo>
                      <a:pt x="114" y="74"/>
                    </a:lnTo>
                    <a:lnTo>
                      <a:pt x="113" y="75"/>
                    </a:lnTo>
                    <a:lnTo>
                      <a:pt x="112" y="77"/>
                    </a:lnTo>
                    <a:lnTo>
                      <a:pt x="111" y="78"/>
                    </a:lnTo>
                    <a:lnTo>
                      <a:pt x="110" y="79"/>
                    </a:lnTo>
                    <a:lnTo>
                      <a:pt x="109" y="81"/>
                    </a:lnTo>
                    <a:lnTo>
                      <a:pt x="108" y="82"/>
                    </a:lnTo>
                    <a:lnTo>
                      <a:pt x="107" y="83"/>
                    </a:lnTo>
                    <a:lnTo>
                      <a:pt x="106" y="84"/>
                    </a:lnTo>
                    <a:lnTo>
                      <a:pt x="105" y="85"/>
                    </a:lnTo>
                    <a:lnTo>
                      <a:pt x="104" y="86"/>
                    </a:lnTo>
                    <a:lnTo>
                      <a:pt x="101" y="88"/>
                    </a:lnTo>
                    <a:lnTo>
                      <a:pt x="101" y="89"/>
                    </a:lnTo>
                    <a:lnTo>
                      <a:pt x="102" y="90"/>
                    </a:lnTo>
                    <a:lnTo>
                      <a:pt x="102" y="91"/>
                    </a:lnTo>
                    <a:lnTo>
                      <a:pt x="102" y="92"/>
                    </a:lnTo>
                    <a:lnTo>
                      <a:pt x="103" y="94"/>
                    </a:lnTo>
                    <a:lnTo>
                      <a:pt x="103" y="96"/>
                    </a:lnTo>
                    <a:lnTo>
                      <a:pt x="103" y="98"/>
                    </a:lnTo>
                    <a:lnTo>
                      <a:pt x="103" y="100"/>
                    </a:lnTo>
                    <a:lnTo>
                      <a:pt x="103" y="102"/>
                    </a:lnTo>
                    <a:lnTo>
                      <a:pt x="103" y="105"/>
                    </a:lnTo>
                    <a:lnTo>
                      <a:pt x="103" y="105"/>
                    </a:lnTo>
                    <a:lnTo>
                      <a:pt x="103" y="106"/>
                    </a:lnTo>
                    <a:lnTo>
                      <a:pt x="104" y="106"/>
                    </a:lnTo>
                    <a:lnTo>
                      <a:pt x="104" y="107"/>
                    </a:lnTo>
                    <a:lnTo>
                      <a:pt x="105" y="107"/>
                    </a:lnTo>
                    <a:lnTo>
                      <a:pt x="106" y="107"/>
                    </a:lnTo>
                    <a:lnTo>
                      <a:pt x="107" y="107"/>
                    </a:lnTo>
                    <a:lnTo>
                      <a:pt x="108" y="107"/>
                    </a:lnTo>
                    <a:lnTo>
                      <a:pt x="109" y="107"/>
                    </a:lnTo>
                    <a:lnTo>
                      <a:pt x="111" y="106"/>
                    </a:lnTo>
                    <a:lnTo>
                      <a:pt x="112" y="106"/>
                    </a:lnTo>
                    <a:lnTo>
                      <a:pt x="113" y="106"/>
                    </a:lnTo>
                    <a:lnTo>
                      <a:pt x="114" y="106"/>
                    </a:lnTo>
                    <a:lnTo>
                      <a:pt x="114" y="106"/>
                    </a:lnTo>
                    <a:lnTo>
                      <a:pt x="115" y="108"/>
                    </a:lnTo>
                    <a:lnTo>
                      <a:pt x="115" y="109"/>
                    </a:lnTo>
                    <a:lnTo>
                      <a:pt x="116" y="109"/>
                    </a:lnTo>
                    <a:lnTo>
                      <a:pt x="116" y="110"/>
                    </a:lnTo>
                    <a:lnTo>
                      <a:pt x="117" y="111"/>
                    </a:lnTo>
                    <a:lnTo>
                      <a:pt x="117" y="112"/>
                    </a:lnTo>
                    <a:lnTo>
                      <a:pt x="118" y="113"/>
                    </a:lnTo>
                    <a:lnTo>
                      <a:pt x="119" y="113"/>
                    </a:lnTo>
                    <a:lnTo>
                      <a:pt x="120" y="114"/>
                    </a:lnTo>
                    <a:lnTo>
                      <a:pt x="121" y="114"/>
                    </a:lnTo>
                    <a:lnTo>
                      <a:pt x="122" y="115"/>
                    </a:lnTo>
                    <a:lnTo>
                      <a:pt x="123" y="115"/>
                    </a:lnTo>
                    <a:lnTo>
                      <a:pt x="125" y="115"/>
                    </a:lnTo>
                    <a:lnTo>
                      <a:pt x="126" y="115"/>
                    </a:lnTo>
                    <a:lnTo>
                      <a:pt x="128" y="115"/>
                    </a:lnTo>
                    <a:lnTo>
                      <a:pt x="129" y="115"/>
                    </a:lnTo>
                    <a:lnTo>
                      <a:pt x="130" y="116"/>
                    </a:lnTo>
                    <a:lnTo>
                      <a:pt x="131" y="117"/>
                    </a:lnTo>
                    <a:lnTo>
                      <a:pt x="132" y="118"/>
                    </a:lnTo>
                    <a:lnTo>
                      <a:pt x="132" y="119"/>
                    </a:lnTo>
                    <a:lnTo>
                      <a:pt x="134" y="121"/>
                    </a:lnTo>
                    <a:lnTo>
                      <a:pt x="136" y="123"/>
                    </a:lnTo>
                    <a:lnTo>
                      <a:pt x="139" y="123"/>
                    </a:lnTo>
                    <a:lnTo>
                      <a:pt x="141" y="123"/>
                    </a:lnTo>
                    <a:lnTo>
                      <a:pt x="143" y="123"/>
                    </a:lnTo>
                    <a:lnTo>
                      <a:pt x="144" y="123"/>
                    </a:lnTo>
                    <a:lnTo>
                      <a:pt x="145" y="123"/>
                    </a:lnTo>
                    <a:lnTo>
                      <a:pt x="146" y="123"/>
                    </a:lnTo>
                    <a:lnTo>
                      <a:pt x="147" y="124"/>
                    </a:lnTo>
                    <a:lnTo>
                      <a:pt x="148" y="124"/>
                    </a:lnTo>
                    <a:lnTo>
                      <a:pt x="148" y="124"/>
                    </a:lnTo>
                    <a:lnTo>
                      <a:pt x="149" y="125"/>
                    </a:lnTo>
                    <a:lnTo>
                      <a:pt x="150" y="125"/>
                    </a:lnTo>
                    <a:lnTo>
                      <a:pt x="150" y="126"/>
                    </a:lnTo>
                    <a:lnTo>
                      <a:pt x="151" y="126"/>
                    </a:lnTo>
                    <a:lnTo>
                      <a:pt x="151" y="127"/>
                    </a:lnTo>
                    <a:lnTo>
                      <a:pt x="151" y="128"/>
                    </a:lnTo>
                    <a:lnTo>
                      <a:pt x="151" y="129"/>
                    </a:lnTo>
                    <a:lnTo>
                      <a:pt x="151" y="129"/>
                    </a:lnTo>
                    <a:lnTo>
                      <a:pt x="151" y="130"/>
                    </a:lnTo>
                    <a:lnTo>
                      <a:pt x="151" y="130"/>
                    </a:lnTo>
                    <a:lnTo>
                      <a:pt x="150" y="131"/>
                    </a:lnTo>
                    <a:lnTo>
                      <a:pt x="150" y="132"/>
                    </a:lnTo>
                    <a:lnTo>
                      <a:pt x="149" y="133"/>
                    </a:lnTo>
                    <a:lnTo>
                      <a:pt x="149" y="133"/>
                    </a:lnTo>
                    <a:lnTo>
                      <a:pt x="149" y="134"/>
                    </a:lnTo>
                    <a:lnTo>
                      <a:pt x="149" y="135"/>
                    </a:lnTo>
                    <a:lnTo>
                      <a:pt x="149" y="135"/>
                    </a:lnTo>
                    <a:lnTo>
                      <a:pt x="149" y="136"/>
                    </a:lnTo>
                    <a:lnTo>
                      <a:pt x="147" y="138"/>
                    </a:lnTo>
                    <a:lnTo>
                      <a:pt x="146" y="139"/>
                    </a:lnTo>
                    <a:lnTo>
                      <a:pt x="144" y="141"/>
                    </a:lnTo>
                    <a:lnTo>
                      <a:pt x="142" y="143"/>
                    </a:lnTo>
                    <a:lnTo>
                      <a:pt x="141" y="144"/>
                    </a:lnTo>
                    <a:lnTo>
                      <a:pt x="139" y="146"/>
                    </a:lnTo>
                    <a:lnTo>
                      <a:pt x="136" y="150"/>
                    </a:lnTo>
                    <a:lnTo>
                      <a:pt x="134" y="152"/>
                    </a:lnTo>
                    <a:lnTo>
                      <a:pt x="133" y="154"/>
                    </a:lnTo>
                    <a:lnTo>
                      <a:pt x="131" y="155"/>
                    </a:lnTo>
                    <a:lnTo>
                      <a:pt x="129" y="157"/>
                    </a:lnTo>
                    <a:lnTo>
                      <a:pt x="127" y="159"/>
                    </a:lnTo>
                    <a:lnTo>
                      <a:pt x="125" y="160"/>
                    </a:lnTo>
                    <a:lnTo>
                      <a:pt x="123" y="162"/>
                    </a:lnTo>
                    <a:lnTo>
                      <a:pt x="122" y="162"/>
                    </a:lnTo>
                    <a:lnTo>
                      <a:pt x="121" y="163"/>
                    </a:lnTo>
                    <a:lnTo>
                      <a:pt x="121" y="164"/>
                    </a:lnTo>
                    <a:lnTo>
                      <a:pt x="121" y="165"/>
                    </a:lnTo>
                    <a:lnTo>
                      <a:pt x="121" y="165"/>
                    </a:lnTo>
                    <a:lnTo>
                      <a:pt x="121" y="166"/>
                    </a:lnTo>
                    <a:lnTo>
                      <a:pt x="121" y="166"/>
                    </a:lnTo>
                    <a:lnTo>
                      <a:pt x="121" y="167"/>
                    </a:lnTo>
                    <a:lnTo>
                      <a:pt x="120" y="168"/>
                    </a:lnTo>
                    <a:lnTo>
                      <a:pt x="120" y="169"/>
                    </a:lnTo>
                    <a:lnTo>
                      <a:pt x="119" y="169"/>
                    </a:lnTo>
                    <a:lnTo>
                      <a:pt x="119" y="170"/>
                    </a:lnTo>
                    <a:lnTo>
                      <a:pt x="119" y="171"/>
                    </a:lnTo>
                    <a:lnTo>
                      <a:pt x="119" y="171"/>
                    </a:lnTo>
                    <a:lnTo>
                      <a:pt x="119" y="172"/>
                    </a:lnTo>
                    <a:lnTo>
                      <a:pt x="119" y="173"/>
                    </a:lnTo>
                    <a:lnTo>
                      <a:pt x="118" y="173"/>
                    </a:lnTo>
                    <a:lnTo>
                      <a:pt x="117" y="174"/>
                    </a:lnTo>
                    <a:lnTo>
                      <a:pt x="115" y="175"/>
                    </a:lnTo>
                    <a:lnTo>
                      <a:pt x="114" y="176"/>
                    </a:lnTo>
                    <a:lnTo>
                      <a:pt x="112" y="178"/>
                    </a:lnTo>
                    <a:lnTo>
                      <a:pt x="110" y="179"/>
                    </a:lnTo>
                    <a:lnTo>
                      <a:pt x="108" y="180"/>
                    </a:lnTo>
                    <a:lnTo>
                      <a:pt x="106" y="182"/>
                    </a:lnTo>
                    <a:lnTo>
                      <a:pt x="104" y="183"/>
                    </a:lnTo>
                    <a:lnTo>
                      <a:pt x="103" y="183"/>
                    </a:lnTo>
                    <a:lnTo>
                      <a:pt x="102" y="183"/>
                    </a:lnTo>
                    <a:lnTo>
                      <a:pt x="100" y="183"/>
                    </a:lnTo>
                    <a:lnTo>
                      <a:pt x="99" y="183"/>
                    </a:lnTo>
                    <a:lnTo>
                      <a:pt x="97" y="183"/>
                    </a:lnTo>
                    <a:lnTo>
                      <a:pt x="96" y="183"/>
                    </a:lnTo>
                    <a:lnTo>
                      <a:pt x="95" y="183"/>
                    </a:lnTo>
                    <a:lnTo>
                      <a:pt x="94" y="183"/>
                    </a:lnTo>
                    <a:lnTo>
                      <a:pt x="92" y="182"/>
                    </a:lnTo>
                    <a:lnTo>
                      <a:pt x="91" y="182"/>
                    </a:lnTo>
                    <a:lnTo>
                      <a:pt x="90" y="182"/>
                    </a:lnTo>
                    <a:lnTo>
                      <a:pt x="89" y="182"/>
                    </a:lnTo>
                    <a:lnTo>
                      <a:pt x="88" y="182"/>
                    </a:lnTo>
                    <a:lnTo>
                      <a:pt x="87" y="183"/>
                    </a:lnTo>
                    <a:lnTo>
                      <a:pt x="86" y="183"/>
                    </a:lnTo>
                    <a:lnTo>
                      <a:pt x="84" y="185"/>
                    </a:lnTo>
                    <a:lnTo>
                      <a:pt x="83" y="188"/>
                    </a:lnTo>
                    <a:lnTo>
                      <a:pt x="81" y="190"/>
                    </a:lnTo>
                    <a:lnTo>
                      <a:pt x="80" y="192"/>
                    </a:lnTo>
                    <a:lnTo>
                      <a:pt x="79" y="193"/>
                    </a:lnTo>
                    <a:lnTo>
                      <a:pt x="78" y="194"/>
                    </a:lnTo>
                    <a:lnTo>
                      <a:pt x="77" y="195"/>
                    </a:lnTo>
                    <a:lnTo>
                      <a:pt x="76" y="196"/>
                    </a:lnTo>
                    <a:lnTo>
                      <a:pt x="75" y="197"/>
                    </a:lnTo>
                    <a:lnTo>
                      <a:pt x="74" y="198"/>
                    </a:lnTo>
                    <a:lnTo>
                      <a:pt x="72" y="199"/>
                    </a:lnTo>
                    <a:lnTo>
                      <a:pt x="71" y="199"/>
                    </a:lnTo>
                    <a:lnTo>
                      <a:pt x="71" y="199"/>
                    </a:lnTo>
                    <a:lnTo>
                      <a:pt x="70" y="199"/>
                    </a:lnTo>
                    <a:lnTo>
                      <a:pt x="70" y="199"/>
                    </a:lnTo>
                    <a:lnTo>
                      <a:pt x="70" y="199"/>
                    </a:lnTo>
                    <a:lnTo>
                      <a:pt x="69" y="199"/>
                    </a:lnTo>
                    <a:lnTo>
                      <a:pt x="69" y="198"/>
                    </a:lnTo>
                    <a:lnTo>
                      <a:pt x="68" y="197"/>
                    </a:lnTo>
                    <a:lnTo>
                      <a:pt x="68" y="196"/>
                    </a:lnTo>
                    <a:lnTo>
                      <a:pt x="68" y="195"/>
                    </a:lnTo>
                    <a:lnTo>
                      <a:pt x="68" y="194"/>
                    </a:lnTo>
                    <a:lnTo>
                      <a:pt x="68" y="193"/>
                    </a:lnTo>
                    <a:lnTo>
                      <a:pt x="68" y="191"/>
                    </a:lnTo>
                    <a:lnTo>
                      <a:pt x="67" y="190"/>
                    </a:lnTo>
                    <a:lnTo>
                      <a:pt x="65" y="189"/>
                    </a:lnTo>
                    <a:lnTo>
                      <a:pt x="64" y="188"/>
                    </a:lnTo>
                    <a:lnTo>
                      <a:pt x="62" y="187"/>
                    </a:lnTo>
                    <a:lnTo>
                      <a:pt x="59" y="186"/>
                    </a:lnTo>
                    <a:lnTo>
                      <a:pt x="58" y="185"/>
                    </a:lnTo>
                    <a:lnTo>
                      <a:pt x="57" y="184"/>
                    </a:lnTo>
                    <a:lnTo>
                      <a:pt x="55" y="183"/>
                    </a:lnTo>
                    <a:lnTo>
                      <a:pt x="54" y="182"/>
                    </a:lnTo>
                    <a:lnTo>
                      <a:pt x="53" y="181"/>
                    </a:lnTo>
                    <a:lnTo>
                      <a:pt x="52" y="180"/>
                    </a:lnTo>
                    <a:lnTo>
                      <a:pt x="51" y="179"/>
                    </a:lnTo>
                    <a:lnTo>
                      <a:pt x="51" y="178"/>
                    </a:lnTo>
                    <a:lnTo>
                      <a:pt x="50" y="178"/>
                    </a:lnTo>
                    <a:lnTo>
                      <a:pt x="50" y="177"/>
                    </a:lnTo>
                    <a:lnTo>
                      <a:pt x="50" y="176"/>
                    </a:lnTo>
                    <a:lnTo>
                      <a:pt x="50" y="175"/>
                    </a:lnTo>
                    <a:lnTo>
                      <a:pt x="50" y="174"/>
                    </a:lnTo>
                    <a:lnTo>
                      <a:pt x="49" y="173"/>
                    </a:lnTo>
                    <a:lnTo>
                      <a:pt x="49" y="173"/>
                    </a:lnTo>
                    <a:lnTo>
                      <a:pt x="48" y="173"/>
                    </a:lnTo>
                    <a:lnTo>
                      <a:pt x="47" y="173"/>
                    </a:lnTo>
                    <a:lnTo>
                      <a:pt x="46" y="173"/>
                    </a:lnTo>
                    <a:lnTo>
                      <a:pt x="46" y="173"/>
                    </a:lnTo>
                    <a:lnTo>
                      <a:pt x="45" y="173"/>
                    </a:lnTo>
                    <a:lnTo>
                      <a:pt x="45" y="174"/>
                    </a:lnTo>
                    <a:lnTo>
                      <a:pt x="44" y="174"/>
                    </a:lnTo>
                    <a:lnTo>
                      <a:pt x="43" y="174"/>
                    </a:lnTo>
                    <a:lnTo>
                      <a:pt x="43" y="174"/>
                    </a:lnTo>
                    <a:lnTo>
                      <a:pt x="43" y="173"/>
                    </a:lnTo>
                    <a:lnTo>
                      <a:pt x="42" y="173"/>
                    </a:lnTo>
                    <a:lnTo>
                      <a:pt x="42" y="173"/>
                    </a:lnTo>
                    <a:lnTo>
                      <a:pt x="41" y="173"/>
                    </a:lnTo>
                    <a:lnTo>
                      <a:pt x="41" y="172"/>
                    </a:lnTo>
                    <a:lnTo>
                      <a:pt x="40" y="172"/>
                    </a:lnTo>
                    <a:lnTo>
                      <a:pt x="39" y="171"/>
                    </a:lnTo>
                    <a:lnTo>
                      <a:pt x="39" y="170"/>
                    </a:lnTo>
                    <a:lnTo>
                      <a:pt x="39" y="169"/>
                    </a:lnTo>
                    <a:lnTo>
                      <a:pt x="39" y="168"/>
                    </a:lnTo>
                    <a:lnTo>
                      <a:pt x="39" y="167"/>
                    </a:lnTo>
                    <a:lnTo>
                      <a:pt x="39" y="167"/>
                    </a:lnTo>
                    <a:lnTo>
                      <a:pt x="40" y="166"/>
                    </a:lnTo>
                    <a:lnTo>
                      <a:pt x="40" y="164"/>
                    </a:lnTo>
                    <a:lnTo>
                      <a:pt x="40" y="163"/>
                    </a:lnTo>
                    <a:lnTo>
                      <a:pt x="41" y="161"/>
                    </a:lnTo>
                    <a:lnTo>
                      <a:pt x="41" y="161"/>
                    </a:lnTo>
                    <a:lnTo>
                      <a:pt x="41" y="160"/>
                    </a:lnTo>
                    <a:lnTo>
                      <a:pt x="41" y="159"/>
                    </a:lnTo>
                    <a:lnTo>
                      <a:pt x="41" y="158"/>
                    </a:lnTo>
                    <a:lnTo>
                      <a:pt x="42" y="158"/>
                    </a:lnTo>
                    <a:lnTo>
                      <a:pt x="42" y="158"/>
                    </a:lnTo>
                    <a:lnTo>
                      <a:pt x="43" y="158"/>
                    </a:lnTo>
                    <a:lnTo>
                      <a:pt x="43" y="157"/>
                    </a:lnTo>
                    <a:lnTo>
                      <a:pt x="45" y="157"/>
                    </a:lnTo>
                    <a:lnTo>
                      <a:pt x="45" y="156"/>
                    </a:lnTo>
                    <a:lnTo>
                      <a:pt x="46" y="156"/>
                    </a:lnTo>
                    <a:lnTo>
                      <a:pt x="47" y="155"/>
                    </a:lnTo>
                    <a:lnTo>
                      <a:pt x="47" y="154"/>
                    </a:lnTo>
                    <a:lnTo>
                      <a:pt x="48" y="153"/>
                    </a:lnTo>
                    <a:lnTo>
                      <a:pt x="49" y="151"/>
                    </a:lnTo>
                    <a:lnTo>
                      <a:pt x="49" y="150"/>
                    </a:lnTo>
                    <a:lnTo>
                      <a:pt x="50" y="149"/>
                    </a:lnTo>
                    <a:lnTo>
                      <a:pt x="50" y="148"/>
                    </a:lnTo>
                    <a:lnTo>
                      <a:pt x="51" y="147"/>
                    </a:lnTo>
                    <a:lnTo>
                      <a:pt x="52" y="147"/>
                    </a:lnTo>
                    <a:lnTo>
                      <a:pt x="53" y="146"/>
                    </a:lnTo>
                    <a:lnTo>
                      <a:pt x="52" y="144"/>
                    </a:lnTo>
                    <a:lnTo>
                      <a:pt x="52" y="142"/>
                    </a:lnTo>
                    <a:lnTo>
                      <a:pt x="51" y="140"/>
                    </a:lnTo>
                    <a:lnTo>
                      <a:pt x="51" y="138"/>
                    </a:lnTo>
                    <a:lnTo>
                      <a:pt x="50" y="136"/>
                    </a:lnTo>
                    <a:lnTo>
                      <a:pt x="50" y="134"/>
                    </a:lnTo>
                    <a:lnTo>
                      <a:pt x="48" y="130"/>
                    </a:lnTo>
                    <a:lnTo>
                      <a:pt x="47" y="126"/>
                    </a:lnTo>
                    <a:lnTo>
                      <a:pt x="46" y="124"/>
                    </a:lnTo>
                    <a:lnTo>
                      <a:pt x="46" y="122"/>
                    </a:lnTo>
                    <a:lnTo>
                      <a:pt x="45" y="120"/>
                    </a:lnTo>
                    <a:lnTo>
                      <a:pt x="45" y="118"/>
                    </a:lnTo>
                    <a:lnTo>
                      <a:pt x="45" y="115"/>
                    </a:lnTo>
                    <a:lnTo>
                      <a:pt x="45" y="113"/>
                    </a:lnTo>
                    <a:lnTo>
                      <a:pt x="43" y="111"/>
                    </a:lnTo>
                    <a:lnTo>
                      <a:pt x="42" y="109"/>
                    </a:lnTo>
                    <a:lnTo>
                      <a:pt x="40" y="107"/>
                    </a:lnTo>
                    <a:lnTo>
                      <a:pt x="39" y="105"/>
                    </a:lnTo>
                    <a:lnTo>
                      <a:pt x="36" y="102"/>
                    </a:lnTo>
                    <a:lnTo>
                      <a:pt x="33" y="98"/>
                    </a:lnTo>
                    <a:lnTo>
                      <a:pt x="31" y="98"/>
                    </a:lnTo>
                    <a:lnTo>
                      <a:pt x="29" y="98"/>
                    </a:lnTo>
                    <a:lnTo>
                      <a:pt x="28" y="98"/>
                    </a:lnTo>
                    <a:lnTo>
                      <a:pt x="26" y="98"/>
                    </a:lnTo>
                    <a:lnTo>
                      <a:pt x="26" y="97"/>
                    </a:lnTo>
                    <a:lnTo>
                      <a:pt x="25" y="97"/>
                    </a:lnTo>
                    <a:lnTo>
                      <a:pt x="24" y="96"/>
                    </a:lnTo>
                    <a:lnTo>
                      <a:pt x="22" y="95"/>
                    </a:lnTo>
                    <a:lnTo>
                      <a:pt x="21" y="94"/>
                    </a:lnTo>
                    <a:lnTo>
                      <a:pt x="19" y="94"/>
                    </a:lnTo>
                    <a:lnTo>
                      <a:pt x="18" y="93"/>
                    </a:lnTo>
                    <a:lnTo>
                      <a:pt x="16" y="92"/>
                    </a:lnTo>
                    <a:lnTo>
                      <a:pt x="15" y="91"/>
                    </a:lnTo>
                    <a:lnTo>
                      <a:pt x="14" y="91"/>
                    </a:lnTo>
                    <a:lnTo>
                      <a:pt x="14" y="90"/>
                    </a:lnTo>
                    <a:lnTo>
                      <a:pt x="14" y="90"/>
                    </a:lnTo>
                    <a:lnTo>
                      <a:pt x="13" y="89"/>
                    </a:lnTo>
                    <a:lnTo>
                      <a:pt x="13" y="89"/>
                    </a:lnTo>
                    <a:lnTo>
                      <a:pt x="12" y="89"/>
                    </a:lnTo>
                    <a:lnTo>
                      <a:pt x="11" y="88"/>
                    </a:lnTo>
                    <a:lnTo>
                      <a:pt x="9" y="88"/>
                    </a:lnTo>
                    <a:lnTo>
                      <a:pt x="8" y="88"/>
                    </a:lnTo>
                    <a:lnTo>
                      <a:pt x="6" y="88"/>
                    </a:lnTo>
                    <a:lnTo>
                      <a:pt x="5" y="88"/>
                    </a:lnTo>
                    <a:lnTo>
                      <a:pt x="5" y="83"/>
                    </a:lnTo>
                    <a:lnTo>
                      <a:pt x="5" y="83"/>
                    </a:lnTo>
                    <a:lnTo>
                      <a:pt x="5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3" y="82"/>
                    </a:lnTo>
                    <a:lnTo>
                      <a:pt x="3" y="82"/>
                    </a:lnTo>
                    <a:lnTo>
                      <a:pt x="2" y="81"/>
                    </a:lnTo>
                    <a:lnTo>
                      <a:pt x="2" y="81"/>
                    </a:lnTo>
                    <a:lnTo>
                      <a:pt x="1" y="81"/>
                    </a:lnTo>
                    <a:lnTo>
                      <a:pt x="1" y="81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79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1" y="78"/>
                    </a:lnTo>
                    <a:lnTo>
                      <a:pt x="1" y="77"/>
                    </a:lnTo>
                    <a:lnTo>
                      <a:pt x="2" y="77"/>
                    </a:lnTo>
                    <a:lnTo>
                      <a:pt x="2" y="77"/>
                    </a:lnTo>
                    <a:lnTo>
                      <a:pt x="3" y="76"/>
                    </a:lnTo>
                    <a:lnTo>
                      <a:pt x="3" y="77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5"/>
                    </a:lnTo>
                    <a:lnTo>
                      <a:pt x="5" y="75"/>
                    </a:lnTo>
                    <a:lnTo>
                      <a:pt x="5" y="75"/>
                    </a:lnTo>
                    <a:lnTo>
                      <a:pt x="5" y="75"/>
                    </a:lnTo>
                    <a:lnTo>
                      <a:pt x="6" y="75"/>
                    </a:lnTo>
                    <a:lnTo>
                      <a:pt x="7" y="75"/>
                    </a:lnTo>
                    <a:lnTo>
                      <a:pt x="8" y="75"/>
                    </a:lnTo>
                    <a:lnTo>
                      <a:pt x="8" y="75"/>
                    </a:lnTo>
                    <a:lnTo>
                      <a:pt x="9" y="75"/>
                    </a:lnTo>
                    <a:lnTo>
                      <a:pt x="9" y="75"/>
                    </a:lnTo>
                    <a:lnTo>
                      <a:pt x="9" y="74"/>
                    </a:lnTo>
                    <a:lnTo>
                      <a:pt x="9" y="74"/>
                    </a:lnTo>
                    <a:lnTo>
                      <a:pt x="9" y="74"/>
                    </a:lnTo>
                    <a:lnTo>
                      <a:pt x="9" y="73"/>
                    </a:lnTo>
                    <a:lnTo>
                      <a:pt x="9" y="73"/>
                    </a:lnTo>
                    <a:lnTo>
                      <a:pt x="10" y="73"/>
                    </a:lnTo>
                    <a:lnTo>
                      <a:pt x="10" y="73"/>
                    </a:lnTo>
                    <a:lnTo>
                      <a:pt x="11" y="73"/>
                    </a:lnTo>
                    <a:lnTo>
                      <a:pt x="11" y="73"/>
                    </a:lnTo>
                    <a:lnTo>
                      <a:pt x="12" y="73"/>
                    </a:lnTo>
                    <a:lnTo>
                      <a:pt x="12" y="73"/>
                    </a:lnTo>
                    <a:lnTo>
                      <a:pt x="13" y="72"/>
                    </a:lnTo>
                    <a:lnTo>
                      <a:pt x="13" y="72"/>
                    </a:lnTo>
                    <a:lnTo>
                      <a:pt x="14" y="72"/>
                    </a:lnTo>
                    <a:lnTo>
                      <a:pt x="14" y="71"/>
                    </a:lnTo>
                    <a:lnTo>
                      <a:pt x="14" y="70"/>
                    </a:lnTo>
                    <a:lnTo>
                      <a:pt x="15" y="70"/>
                    </a:lnTo>
                    <a:lnTo>
                      <a:pt x="15" y="69"/>
                    </a:lnTo>
                    <a:lnTo>
                      <a:pt x="16" y="69"/>
                    </a:lnTo>
                    <a:lnTo>
                      <a:pt x="16" y="69"/>
                    </a:lnTo>
                    <a:lnTo>
                      <a:pt x="17" y="68"/>
                    </a:lnTo>
                    <a:lnTo>
                      <a:pt x="17" y="67"/>
                    </a:lnTo>
                    <a:lnTo>
                      <a:pt x="18" y="67"/>
                    </a:lnTo>
                    <a:lnTo>
                      <a:pt x="18" y="66"/>
                    </a:lnTo>
                    <a:lnTo>
                      <a:pt x="18" y="65"/>
                    </a:lnTo>
                    <a:lnTo>
                      <a:pt x="18" y="64"/>
                    </a:lnTo>
                    <a:lnTo>
                      <a:pt x="18" y="64"/>
                    </a:lnTo>
                    <a:lnTo>
                      <a:pt x="18" y="64"/>
                    </a:lnTo>
                    <a:lnTo>
                      <a:pt x="17" y="64"/>
                    </a:lnTo>
                    <a:lnTo>
                      <a:pt x="17" y="63"/>
                    </a:lnTo>
                    <a:lnTo>
                      <a:pt x="17" y="63"/>
                    </a:lnTo>
                    <a:lnTo>
                      <a:pt x="16" y="63"/>
                    </a:lnTo>
                    <a:lnTo>
                      <a:pt x="16" y="63"/>
                    </a:lnTo>
                    <a:lnTo>
                      <a:pt x="16" y="62"/>
                    </a:lnTo>
                    <a:lnTo>
                      <a:pt x="16" y="62"/>
                    </a:lnTo>
                    <a:lnTo>
                      <a:pt x="16" y="61"/>
                    </a:lnTo>
                    <a:lnTo>
                      <a:pt x="16" y="60"/>
                    </a:lnTo>
                    <a:lnTo>
                      <a:pt x="15" y="60"/>
                    </a:lnTo>
                    <a:lnTo>
                      <a:pt x="15" y="59"/>
                    </a:lnTo>
                    <a:lnTo>
                      <a:pt x="15" y="58"/>
                    </a:lnTo>
                    <a:lnTo>
                      <a:pt x="15" y="58"/>
                    </a:lnTo>
                    <a:lnTo>
                      <a:pt x="15" y="57"/>
                    </a:lnTo>
                    <a:lnTo>
                      <a:pt x="14" y="57"/>
                    </a:lnTo>
                    <a:lnTo>
                      <a:pt x="14" y="57"/>
                    </a:lnTo>
                    <a:lnTo>
                      <a:pt x="14" y="57"/>
                    </a:lnTo>
                    <a:lnTo>
                      <a:pt x="14" y="57"/>
                    </a:lnTo>
                    <a:lnTo>
                      <a:pt x="13" y="56"/>
                    </a:lnTo>
                    <a:lnTo>
                      <a:pt x="13" y="56"/>
                    </a:lnTo>
                    <a:lnTo>
                      <a:pt x="13" y="56"/>
                    </a:lnTo>
                    <a:lnTo>
                      <a:pt x="13" y="55"/>
                    </a:lnTo>
                    <a:lnTo>
                      <a:pt x="14" y="55"/>
                    </a:lnTo>
                    <a:lnTo>
                      <a:pt x="14" y="54"/>
                    </a:lnTo>
                    <a:lnTo>
                      <a:pt x="15" y="53"/>
                    </a:lnTo>
                    <a:lnTo>
                      <a:pt x="16" y="52"/>
                    </a:lnTo>
                    <a:lnTo>
                      <a:pt x="17" y="51"/>
                    </a:lnTo>
                    <a:lnTo>
                      <a:pt x="18" y="51"/>
                    </a:lnTo>
                    <a:lnTo>
                      <a:pt x="18" y="50"/>
                    </a:lnTo>
                    <a:lnTo>
                      <a:pt x="19" y="50"/>
                    </a:lnTo>
                    <a:lnTo>
                      <a:pt x="19" y="49"/>
                    </a:lnTo>
                    <a:lnTo>
                      <a:pt x="19" y="48"/>
                    </a:lnTo>
                    <a:lnTo>
                      <a:pt x="25" y="48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25" y="49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36" y="50"/>
                    </a:lnTo>
                    <a:lnTo>
                      <a:pt x="37" y="50"/>
                    </a:lnTo>
                    <a:lnTo>
                      <a:pt x="37" y="50"/>
                    </a:lnTo>
                    <a:lnTo>
                      <a:pt x="37" y="50"/>
                    </a:lnTo>
                    <a:lnTo>
                      <a:pt x="37" y="50"/>
                    </a:lnTo>
                    <a:lnTo>
                      <a:pt x="38" y="49"/>
                    </a:lnTo>
                    <a:lnTo>
                      <a:pt x="38" y="49"/>
                    </a:lnTo>
                    <a:lnTo>
                      <a:pt x="38" y="49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39" y="48"/>
                    </a:lnTo>
                    <a:lnTo>
                      <a:pt x="39" y="48"/>
                    </a:lnTo>
                    <a:lnTo>
                      <a:pt x="39" y="47"/>
                    </a:lnTo>
                    <a:lnTo>
                      <a:pt x="39" y="47"/>
                    </a:lnTo>
                    <a:lnTo>
                      <a:pt x="39" y="46"/>
                    </a:lnTo>
                    <a:lnTo>
                      <a:pt x="39" y="45"/>
                    </a:lnTo>
                    <a:lnTo>
                      <a:pt x="39" y="44"/>
                    </a:lnTo>
                    <a:lnTo>
                      <a:pt x="39" y="43"/>
                    </a:lnTo>
                    <a:lnTo>
                      <a:pt x="40" y="43"/>
                    </a:lnTo>
                    <a:lnTo>
                      <a:pt x="39" y="42"/>
                    </a:lnTo>
                    <a:lnTo>
                      <a:pt x="39" y="42"/>
                    </a:lnTo>
                    <a:lnTo>
                      <a:pt x="39" y="42"/>
                    </a:lnTo>
                    <a:lnTo>
                      <a:pt x="39" y="42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6" y="42"/>
                    </a:lnTo>
                    <a:lnTo>
                      <a:pt x="36" y="41"/>
                    </a:lnTo>
                    <a:lnTo>
                      <a:pt x="36" y="41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4" y="40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2" y="40"/>
                    </a:lnTo>
                    <a:lnTo>
                      <a:pt x="32" y="39"/>
                    </a:lnTo>
                    <a:lnTo>
                      <a:pt x="31" y="39"/>
                    </a:lnTo>
                    <a:lnTo>
                      <a:pt x="30" y="39"/>
                    </a:lnTo>
                    <a:lnTo>
                      <a:pt x="30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6" y="37"/>
                    </a:lnTo>
                    <a:lnTo>
                      <a:pt x="26" y="37"/>
                    </a:lnTo>
                    <a:lnTo>
                      <a:pt x="26" y="36"/>
                    </a:lnTo>
                    <a:lnTo>
                      <a:pt x="25" y="36"/>
                    </a:lnTo>
                    <a:lnTo>
                      <a:pt x="25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3" y="36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4" y="35"/>
                    </a:lnTo>
                    <a:lnTo>
                      <a:pt x="26" y="34"/>
                    </a:lnTo>
                    <a:lnTo>
                      <a:pt x="27" y="34"/>
                    </a:lnTo>
                    <a:lnTo>
                      <a:pt x="28" y="33"/>
                    </a:lnTo>
                    <a:lnTo>
                      <a:pt x="29" y="33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31" y="31"/>
                    </a:lnTo>
                    <a:lnTo>
                      <a:pt x="31" y="30"/>
                    </a:lnTo>
                    <a:lnTo>
                      <a:pt x="31" y="30"/>
                    </a:lnTo>
                    <a:lnTo>
                      <a:pt x="31" y="29"/>
                    </a:lnTo>
                    <a:lnTo>
                      <a:pt x="31" y="29"/>
                    </a:lnTo>
                    <a:lnTo>
                      <a:pt x="31" y="29"/>
                    </a:lnTo>
                    <a:lnTo>
                      <a:pt x="31" y="29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29" y="28"/>
                    </a:lnTo>
                    <a:lnTo>
                      <a:pt x="29" y="28"/>
                    </a:lnTo>
                    <a:lnTo>
                      <a:pt x="29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6" y="27"/>
                    </a:lnTo>
                    <a:lnTo>
                      <a:pt x="25" y="27"/>
                    </a:lnTo>
                    <a:lnTo>
                      <a:pt x="24" y="27"/>
                    </a:lnTo>
                    <a:lnTo>
                      <a:pt x="24" y="27"/>
                    </a:lnTo>
                    <a:lnTo>
                      <a:pt x="23" y="27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22" y="26"/>
                    </a:lnTo>
                    <a:lnTo>
                      <a:pt x="21" y="26"/>
                    </a:lnTo>
                    <a:lnTo>
                      <a:pt x="21" y="26"/>
                    </a:lnTo>
                    <a:lnTo>
                      <a:pt x="21" y="26"/>
                    </a:lnTo>
                    <a:lnTo>
                      <a:pt x="21" y="25"/>
                    </a:lnTo>
                    <a:lnTo>
                      <a:pt x="21" y="25"/>
                    </a:lnTo>
                    <a:lnTo>
                      <a:pt x="22" y="25"/>
                    </a:lnTo>
                    <a:lnTo>
                      <a:pt x="22" y="25"/>
                    </a:lnTo>
                    <a:lnTo>
                      <a:pt x="22" y="25"/>
                    </a:lnTo>
                    <a:lnTo>
                      <a:pt x="23" y="25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3" y="22"/>
                    </a:lnTo>
                    <a:lnTo>
                      <a:pt x="23" y="22"/>
                    </a:lnTo>
                    <a:lnTo>
                      <a:pt x="23" y="21"/>
                    </a:lnTo>
                    <a:lnTo>
                      <a:pt x="23" y="21"/>
                    </a:lnTo>
                    <a:lnTo>
                      <a:pt x="24" y="21"/>
                    </a:lnTo>
                    <a:lnTo>
                      <a:pt x="24" y="21"/>
                    </a:lnTo>
                    <a:lnTo>
                      <a:pt x="24" y="21"/>
                    </a:lnTo>
                    <a:lnTo>
                      <a:pt x="24" y="21"/>
                    </a:lnTo>
                    <a:lnTo>
                      <a:pt x="24" y="21"/>
                    </a:lnTo>
                    <a:lnTo>
                      <a:pt x="24" y="20"/>
                    </a:lnTo>
                    <a:lnTo>
                      <a:pt x="23" y="20"/>
                    </a:lnTo>
                    <a:lnTo>
                      <a:pt x="23" y="20"/>
                    </a:lnTo>
                    <a:lnTo>
                      <a:pt x="23" y="20"/>
                    </a:lnTo>
                    <a:lnTo>
                      <a:pt x="23" y="20"/>
                    </a:lnTo>
                    <a:lnTo>
                      <a:pt x="23" y="19"/>
                    </a:lnTo>
                    <a:lnTo>
                      <a:pt x="23" y="19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7"/>
                    </a:lnTo>
                    <a:lnTo>
                      <a:pt x="22" y="17"/>
                    </a:lnTo>
                    <a:lnTo>
                      <a:pt x="22" y="17"/>
                    </a:lnTo>
                    <a:lnTo>
                      <a:pt x="22" y="17"/>
                    </a:lnTo>
                    <a:lnTo>
                      <a:pt x="22" y="17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9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5" y="18"/>
                    </a:lnTo>
                    <a:lnTo>
                      <a:pt x="39" y="18"/>
                    </a:lnTo>
                    <a:lnTo>
                      <a:pt x="44" y="18"/>
                    </a:lnTo>
                    <a:lnTo>
                      <a:pt x="48" y="18"/>
                    </a:lnTo>
                    <a:lnTo>
                      <a:pt x="49" y="18"/>
                    </a:lnTo>
                    <a:lnTo>
                      <a:pt x="50" y="18"/>
                    </a:lnTo>
                    <a:lnTo>
                      <a:pt x="51" y="18"/>
                    </a:lnTo>
                    <a:lnTo>
                      <a:pt x="52" y="18"/>
                    </a:lnTo>
                    <a:lnTo>
                      <a:pt x="53" y="18"/>
                    </a:lnTo>
                    <a:lnTo>
                      <a:pt x="53" y="18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54" y="17"/>
                    </a:lnTo>
                    <a:lnTo>
                      <a:pt x="54" y="17"/>
                    </a:lnTo>
                    <a:lnTo>
                      <a:pt x="54" y="17"/>
                    </a:lnTo>
                    <a:lnTo>
                      <a:pt x="56" y="17"/>
                    </a:lnTo>
                    <a:lnTo>
                      <a:pt x="56" y="17"/>
                    </a:lnTo>
                    <a:lnTo>
                      <a:pt x="57" y="17"/>
                    </a:lnTo>
                    <a:lnTo>
                      <a:pt x="58" y="17"/>
                    </a:lnTo>
                    <a:lnTo>
                      <a:pt x="59" y="17"/>
                    </a:lnTo>
                    <a:lnTo>
                      <a:pt x="59" y="16"/>
                    </a:lnTo>
                    <a:lnTo>
                      <a:pt x="60" y="16"/>
                    </a:lnTo>
                    <a:lnTo>
                      <a:pt x="62" y="15"/>
                    </a:lnTo>
                    <a:lnTo>
                      <a:pt x="62" y="15"/>
                    </a:lnTo>
                    <a:lnTo>
                      <a:pt x="63" y="15"/>
                    </a:lnTo>
                    <a:lnTo>
                      <a:pt x="63" y="15"/>
                    </a:lnTo>
                    <a:lnTo>
                      <a:pt x="64" y="15"/>
                    </a:lnTo>
                    <a:lnTo>
                      <a:pt x="65" y="15"/>
                    </a:lnTo>
                    <a:lnTo>
                      <a:pt x="66" y="15"/>
                    </a:lnTo>
                    <a:lnTo>
                      <a:pt x="67" y="15"/>
                    </a:lnTo>
                    <a:lnTo>
                      <a:pt x="67" y="15"/>
                    </a:lnTo>
                    <a:lnTo>
                      <a:pt x="67" y="15"/>
                    </a:lnTo>
                    <a:lnTo>
                      <a:pt x="67" y="15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9" y="14"/>
                    </a:lnTo>
                    <a:lnTo>
                      <a:pt x="70" y="14"/>
                    </a:lnTo>
                    <a:lnTo>
                      <a:pt x="71" y="14"/>
                    </a:lnTo>
                    <a:lnTo>
                      <a:pt x="72" y="13"/>
                    </a:lnTo>
                    <a:lnTo>
                      <a:pt x="73" y="13"/>
                    </a:lnTo>
                    <a:lnTo>
                      <a:pt x="74" y="13"/>
                    </a:lnTo>
                    <a:lnTo>
                      <a:pt x="75" y="12"/>
                    </a:lnTo>
                    <a:lnTo>
                      <a:pt x="75" y="12"/>
                    </a:lnTo>
                    <a:lnTo>
                      <a:pt x="77" y="11"/>
                    </a:lnTo>
                    <a:lnTo>
                      <a:pt x="78" y="11"/>
                    </a:lnTo>
                    <a:lnTo>
                      <a:pt x="79" y="10"/>
                    </a:lnTo>
                    <a:lnTo>
                      <a:pt x="79" y="10"/>
                    </a:lnTo>
                    <a:lnTo>
                      <a:pt x="80" y="10"/>
                    </a:lnTo>
                    <a:lnTo>
                      <a:pt x="82" y="10"/>
                    </a:lnTo>
                    <a:lnTo>
                      <a:pt x="83" y="10"/>
                    </a:lnTo>
                    <a:lnTo>
                      <a:pt x="83" y="10"/>
                    </a:lnTo>
                    <a:lnTo>
                      <a:pt x="83" y="11"/>
                    </a:lnTo>
                    <a:lnTo>
                      <a:pt x="83" y="11"/>
                    </a:lnTo>
                    <a:lnTo>
                      <a:pt x="83" y="11"/>
                    </a:lnTo>
                    <a:lnTo>
                      <a:pt x="84" y="11"/>
                    </a:lnTo>
                    <a:lnTo>
                      <a:pt x="84" y="11"/>
                    </a:lnTo>
                    <a:lnTo>
                      <a:pt x="85" y="11"/>
                    </a:lnTo>
                    <a:lnTo>
                      <a:pt x="85" y="12"/>
                    </a:lnTo>
                    <a:lnTo>
                      <a:pt x="86" y="12"/>
                    </a:lnTo>
                    <a:lnTo>
                      <a:pt x="87" y="12"/>
                    </a:lnTo>
                    <a:lnTo>
                      <a:pt x="88" y="12"/>
                    </a:lnTo>
                    <a:lnTo>
                      <a:pt x="90" y="12"/>
                    </a:lnTo>
                    <a:lnTo>
                      <a:pt x="92" y="12"/>
                    </a:lnTo>
                    <a:lnTo>
                      <a:pt x="94" y="12"/>
                    </a:lnTo>
                    <a:lnTo>
                      <a:pt x="96" y="12"/>
                    </a:lnTo>
                    <a:lnTo>
                      <a:pt x="97" y="12"/>
                    </a:lnTo>
                    <a:lnTo>
                      <a:pt x="97" y="12"/>
                    </a:lnTo>
                    <a:lnTo>
                      <a:pt x="97" y="12"/>
                    </a:lnTo>
                    <a:lnTo>
                      <a:pt x="97" y="11"/>
                    </a:lnTo>
                    <a:lnTo>
                      <a:pt x="98" y="11"/>
                    </a:lnTo>
                    <a:lnTo>
                      <a:pt x="98" y="11"/>
                    </a:lnTo>
                    <a:lnTo>
                      <a:pt x="98" y="10"/>
                    </a:lnTo>
                    <a:lnTo>
                      <a:pt x="98" y="10"/>
                    </a:lnTo>
                    <a:lnTo>
                      <a:pt x="98" y="10"/>
                    </a:lnTo>
                    <a:lnTo>
                      <a:pt x="99" y="10"/>
                    </a:lnTo>
                    <a:lnTo>
                      <a:pt x="99" y="10"/>
                    </a:lnTo>
                    <a:lnTo>
                      <a:pt x="99" y="10"/>
                    </a:lnTo>
                    <a:lnTo>
                      <a:pt x="99" y="9"/>
                    </a:lnTo>
                    <a:lnTo>
                      <a:pt x="99" y="9"/>
                    </a:lnTo>
                    <a:lnTo>
                      <a:pt x="99" y="9"/>
                    </a:lnTo>
                    <a:lnTo>
                      <a:pt x="99" y="8"/>
                    </a:lnTo>
                    <a:lnTo>
                      <a:pt x="99" y="7"/>
                    </a:lnTo>
                    <a:lnTo>
                      <a:pt x="99" y="7"/>
                    </a:lnTo>
                    <a:lnTo>
                      <a:pt x="99" y="6"/>
                    </a:lnTo>
                    <a:lnTo>
                      <a:pt x="99" y="5"/>
                    </a:lnTo>
                    <a:lnTo>
                      <a:pt x="100" y="5"/>
                    </a:lnTo>
                    <a:lnTo>
                      <a:pt x="100" y="5"/>
                    </a:lnTo>
                    <a:lnTo>
                      <a:pt x="101" y="5"/>
                    </a:lnTo>
                    <a:lnTo>
                      <a:pt x="101" y="5"/>
                    </a:lnTo>
                    <a:lnTo>
                      <a:pt x="101" y="4"/>
                    </a:lnTo>
                    <a:lnTo>
                      <a:pt x="101" y="4"/>
                    </a:lnTo>
                    <a:lnTo>
                      <a:pt x="101" y="4"/>
                    </a:lnTo>
                    <a:lnTo>
                      <a:pt x="101" y="3"/>
                    </a:lnTo>
                    <a:lnTo>
                      <a:pt x="102" y="3"/>
                    </a:lnTo>
                    <a:lnTo>
                      <a:pt x="102" y="3"/>
                    </a:lnTo>
                    <a:lnTo>
                      <a:pt x="102" y="3"/>
                    </a:lnTo>
                    <a:lnTo>
                      <a:pt x="103" y="3"/>
                    </a:lnTo>
                    <a:lnTo>
                      <a:pt x="103" y="3"/>
                    </a:lnTo>
                    <a:lnTo>
                      <a:pt x="104" y="3"/>
                    </a:lnTo>
                    <a:lnTo>
                      <a:pt x="104" y="3"/>
                    </a:lnTo>
                    <a:lnTo>
                      <a:pt x="104" y="3"/>
                    </a:lnTo>
                    <a:lnTo>
                      <a:pt x="104" y="3"/>
                    </a:lnTo>
                    <a:lnTo>
                      <a:pt x="104" y="2"/>
                    </a:lnTo>
                    <a:lnTo>
                      <a:pt x="104" y="2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6" y="2"/>
                    </a:lnTo>
                    <a:lnTo>
                      <a:pt x="107" y="2"/>
                    </a:lnTo>
                    <a:lnTo>
                      <a:pt x="108" y="2"/>
                    </a:lnTo>
                    <a:lnTo>
                      <a:pt x="108" y="2"/>
                    </a:lnTo>
                    <a:lnTo>
                      <a:pt x="108" y="2"/>
                    </a:lnTo>
                    <a:lnTo>
                      <a:pt x="109" y="1"/>
                    </a:lnTo>
                    <a:lnTo>
                      <a:pt x="109" y="1"/>
                    </a:lnTo>
                    <a:lnTo>
                      <a:pt x="109" y="1"/>
                    </a:lnTo>
                    <a:lnTo>
                      <a:pt x="109" y="1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0"/>
                    </a:lnTo>
                    <a:moveTo>
                      <a:pt x="11" y="85"/>
                    </a:moveTo>
                    <a:lnTo>
                      <a:pt x="11" y="85"/>
                    </a:lnTo>
                    <a:lnTo>
                      <a:pt x="11" y="85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9" y="85"/>
                    </a:lnTo>
                    <a:lnTo>
                      <a:pt x="9" y="86"/>
                    </a:lnTo>
                    <a:lnTo>
                      <a:pt x="9" y="86"/>
                    </a:lnTo>
                    <a:lnTo>
                      <a:pt x="9" y="86"/>
                    </a:lnTo>
                    <a:lnTo>
                      <a:pt x="9" y="86"/>
                    </a:lnTo>
                    <a:lnTo>
                      <a:pt x="9" y="86"/>
                    </a:lnTo>
                    <a:lnTo>
                      <a:pt x="10" y="87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1" y="86"/>
                    </a:lnTo>
                    <a:lnTo>
                      <a:pt x="11" y="86"/>
                    </a:lnTo>
                    <a:lnTo>
                      <a:pt x="11" y="85"/>
                    </a:lnTo>
                    <a:lnTo>
                      <a:pt x="11" y="85"/>
                    </a:lnTo>
                    <a:lnTo>
                      <a:pt x="11" y="85"/>
                    </a:lnTo>
                    <a:lnTo>
                      <a:pt x="11" y="85"/>
                    </a:lnTo>
                    <a:lnTo>
                      <a:pt x="11" y="85"/>
                    </a:lnTo>
                    <a:lnTo>
                      <a:pt x="11" y="85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 cap="flat" cmpd="sng">
                <a:solidFill>
                  <a:srgbClr val="E7E6E6">
                    <a:lumMod val="50000"/>
                  </a:srgb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1218356"/>
                <a:endParaRPr lang="en-US" sz="2133" kern="0" dirty="0">
                  <a:ln>
                    <a:solidFill>
                      <a:prstClr val="black"/>
                    </a:solidFill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18" name="Freeform 4">
                <a:extLst>
                  <a:ext uri="{FF2B5EF4-FFF2-40B4-BE49-F238E27FC236}">
                    <a16:creationId xmlns="" xmlns:a16="http://schemas.microsoft.com/office/drawing/2014/main" id="{A818CFEA-BD14-45E7-BC67-8701A055D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5476" y="2165846"/>
                <a:ext cx="1241967" cy="905070"/>
              </a:xfrm>
              <a:custGeom>
                <a:avLst/>
                <a:gdLst/>
                <a:ahLst/>
                <a:cxnLst>
                  <a:cxn ang="0">
                    <a:pos x="81" y="1"/>
                  </a:cxn>
                  <a:cxn ang="0">
                    <a:pos x="88" y="6"/>
                  </a:cxn>
                  <a:cxn ang="0">
                    <a:pos x="92" y="10"/>
                  </a:cxn>
                  <a:cxn ang="0">
                    <a:pos x="93" y="9"/>
                  </a:cxn>
                  <a:cxn ang="0">
                    <a:pos x="113" y="11"/>
                  </a:cxn>
                  <a:cxn ang="0">
                    <a:pos x="118" y="15"/>
                  </a:cxn>
                  <a:cxn ang="0">
                    <a:pos x="123" y="21"/>
                  </a:cxn>
                  <a:cxn ang="0">
                    <a:pos x="128" y="19"/>
                  </a:cxn>
                  <a:cxn ang="0">
                    <a:pos x="136" y="19"/>
                  </a:cxn>
                  <a:cxn ang="0">
                    <a:pos x="143" y="24"/>
                  </a:cxn>
                  <a:cxn ang="0">
                    <a:pos x="152" y="25"/>
                  </a:cxn>
                  <a:cxn ang="0">
                    <a:pos x="157" y="27"/>
                  </a:cxn>
                  <a:cxn ang="0">
                    <a:pos x="163" y="33"/>
                  </a:cxn>
                  <a:cxn ang="0">
                    <a:pos x="165" y="42"/>
                  </a:cxn>
                  <a:cxn ang="0">
                    <a:pos x="163" y="52"/>
                  </a:cxn>
                  <a:cxn ang="0">
                    <a:pos x="162" y="61"/>
                  </a:cxn>
                  <a:cxn ang="0">
                    <a:pos x="160" y="66"/>
                  </a:cxn>
                  <a:cxn ang="0">
                    <a:pos x="159" y="69"/>
                  </a:cxn>
                  <a:cxn ang="0">
                    <a:pos x="162" y="74"/>
                  </a:cxn>
                  <a:cxn ang="0">
                    <a:pos x="153" y="80"/>
                  </a:cxn>
                  <a:cxn ang="0">
                    <a:pos x="142" y="89"/>
                  </a:cxn>
                  <a:cxn ang="0">
                    <a:pos x="137" y="93"/>
                  </a:cxn>
                  <a:cxn ang="0">
                    <a:pos x="132" y="96"/>
                  </a:cxn>
                  <a:cxn ang="0">
                    <a:pos x="129" y="101"/>
                  </a:cxn>
                  <a:cxn ang="0">
                    <a:pos x="122" y="102"/>
                  </a:cxn>
                  <a:cxn ang="0">
                    <a:pos x="118" y="99"/>
                  </a:cxn>
                  <a:cxn ang="0">
                    <a:pos x="116" y="95"/>
                  </a:cxn>
                  <a:cxn ang="0">
                    <a:pos x="109" y="97"/>
                  </a:cxn>
                  <a:cxn ang="0">
                    <a:pos x="104" y="103"/>
                  </a:cxn>
                  <a:cxn ang="0">
                    <a:pos x="100" y="112"/>
                  </a:cxn>
                  <a:cxn ang="0">
                    <a:pos x="87" y="111"/>
                  </a:cxn>
                  <a:cxn ang="0">
                    <a:pos x="78" y="109"/>
                  </a:cxn>
                  <a:cxn ang="0">
                    <a:pos x="75" y="104"/>
                  </a:cxn>
                  <a:cxn ang="0">
                    <a:pos x="71" y="102"/>
                  </a:cxn>
                  <a:cxn ang="0">
                    <a:pos x="64" y="98"/>
                  </a:cxn>
                  <a:cxn ang="0">
                    <a:pos x="58" y="96"/>
                  </a:cxn>
                  <a:cxn ang="0">
                    <a:pos x="52" y="100"/>
                  </a:cxn>
                  <a:cxn ang="0">
                    <a:pos x="46" y="98"/>
                  </a:cxn>
                  <a:cxn ang="0">
                    <a:pos x="33" y="95"/>
                  </a:cxn>
                  <a:cxn ang="0">
                    <a:pos x="24" y="89"/>
                  </a:cxn>
                  <a:cxn ang="0">
                    <a:pos x="16" y="85"/>
                  </a:cxn>
                  <a:cxn ang="0">
                    <a:pos x="11" y="80"/>
                  </a:cxn>
                  <a:cxn ang="0">
                    <a:pos x="3" y="80"/>
                  </a:cxn>
                  <a:cxn ang="0">
                    <a:pos x="1" y="68"/>
                  </a:cxn>
                  <a:cxn ang="0">
                    <a:pos x="5" y="58"/>
                  </a:cxn>
                  <a:cxn ang="0">
                    <a:pos x="13" y="48"/>
                  </a:cxn>
                  <a:cxn ang="0">
                    <a:pos x="19" y="41"/>
                  </a:cxn>
                  <a:cxn ang="0">
                    <a:pos x="27" y="40"/>
                  </a:cxn>
                  <a:cxn ang="0">
                    <a:pos x="35" y="37"/>
                  </a:cxn>
                  <a:cxn ang="0">
                    <a:pos x="44" y="36"/>
                  </a:cxn>
                  <a:cxn ang="0">
                    <a:pos x="56" y="27"/>
                  </a:cxn>
                  <a:cxn ang="0">
                    <a:pos x="59" y="24"/>
                  </a:cxn>
                  <a:cxn ang="0">
                    <a:pos x="58" y="21"/>
                  </a:cxn>
                  <a:cxn ang="0">
                    <a:pos x="55" y="15"/>
                  </a:cxn>
                  <a:cxn ang="0">
                    <a:pos x="55" y="11"/>
                  </a:cxn>
                  <a:cxn ang="0">
                    <a:pos x="58" y="4"/>
                  </a:cxn>
                  <a:cxn ang="0">
                    <a:pos x="67" y="2"/>
                  </a:cxn>
                  <a:cxn ang="0">
                    <a:pos x="75" y="2"/>
                  </a:cxn>
                </a:cxnLst>
                <a:rect l="0" t="0" r="r" b="b"/>
                <a:pathLst>
                  <a:path w="166" h="112">
                    <a:moveTo>
                      <a:pt x="75" y="1"/>
                    </a:moveTo>
                    <a:lnTo>
                      <a:pt x="76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3" y="2"/>
                    </a:lnTo>
                    <a:lnTo>
                      <a:pt x="84" y="2"/>
                    </a:lnTo>
                    <a:lnTo>
                      <a:pt x="85" y="3"/>
                    </a:lnTo>
                    <a:lnTo>
                      <a:pt x="85" y="4"/>
                    </a:lnTo>
                    <a:lnTo>
                      <a:pt x="86" y="5"/>
                    </a:lnTo>
                    <a:lnTo>
                      <a:pt x="87" y="6"/>
                    </a:lnTo>
                    <a:lnTo>
                      <a:pt x="88" y="6"/>
                    </a:lnTo>
                    <a:lnTo>
                      <a:pt x="89" y="7"/>
                    </a:lnTo>
                    <a:lnTo>
                      <a:pt x="90" y="8"/>
                    </a:lnTo>
                    <a:lnTo>
                      <a:pt x="91" y="8"/>
                    </a:lnTo>
                    <a:lnTo>
                      <a:pt x="92" y="9"/>
                    </a:lnTo>
                    <a:lnTo>
                      <a:pt x="92" y="9"/>
                    </a:lnTo>
                    <a:lnTo>
                      <a:pt x="92" y="9"/>
                    </a:lnTo>
                    <a:lnTo>
                      <a:pt x="92" y="10"/>
                    </a:lnTo>
                    <a:lnTo>
                      <a:pt x="92" y="10"/>
                    </a:lnTo>
                    <a:lnTo>
                      <a:pt x="92" y="10"/>
                    </a:lnTo>
                    <a:lnTo>
                      <a:pt x="92" y="10"/>
                    </a:lnTo>
                    <a:lnTo>
                      <a:pt x="93" y="10"/>
                    </a:lnTo>
                    <a:lnTo>
                      <a:pt x="93" y="10"/>
                    </a:lnTo>
                    <a:lnTo>
                      <a:pt x="93" y="10"/>
                    </a:lnTo>
                    <a:lnTo>
                      <a:pt x="93" y="10"/>
                    </a:lnTo>
                    <a:lnTo>
                      <a:pt x="93" y="9"/>
                    </a:lnTo>
                    <a:lnTo>
                      <a:pt x="93" y="9"/>
                    </a:lnTo>
                    <a:lnTo>
                      <a:pt x="95" y="9"/>
                    </a:lnTo>
                    <a:lnTo>
                      <a:pt x="98" y="9"/>
                    </a:lnTo>
                    <a:lnTo>
                      <a:pt x="102" y="10"/>
                    </a:lnTo>
                    <a:lnTo>
                      <a:pt x="104" y="10"/>
                    </a:lnTo>
                    <a:lnTo>
                      <a:pt x="107" y="10"/>
                    </a:lnTo>
                    <a:lnTo>
                      <a:pt x="109" y="10"/>
                    </a:lnTo>
                    <a:lnTo>
                      <a:pt x="111" y="11"/>
                    </a:lnTo>
                    <a:lnTo>
                      <a:pt x="113" y="11"/>
                    </a:lnTo>
                    <a:lnTo>
                      <a:pt x="114" y="11"/>
                    </a:lnTo>
                    <a:lnTo>
                      <a:pt x="114" y="12"/>
                    </a:lnTo>
                    <a:lnTo>
                      <a:pt x="115" y="12"/>
                    </a:lnTo>
                    <a:lnTo>
                      <a:pt x="116" y="13"/>
                    </a:lnTo>
                    <a:lnTo>
                      <a:pt x="117" y="13"/>
                    </a:lnTo>
                    <a:lnTo>
                      <a:pt x="117" y="14"/>
                    </a:lnTo>
                    <a:lnTo>
                      <a:pt x="118" y="14"/>
                    </a:lnTo>
                    <a:lnTo>
                      <a:pt x="118" y="15"/>
                    </a:lnTo>
                    <a:lnTo>
                      <a:pt x="119" y="16"/>
                    </a:lnTo>
                    <a:lnTo>
                      <a:pt x="119" y="16"/>
                    </a:lnTo>
                    <a:lnTo>
                      <a:pt x="119" y="17"/>
                    </a:lnTo>
                    <a:lnTo>
                      <a:pt x="120" y="18"/>
                    </a:lnTo>
                    <a:lnTo>
                      <a:pt x="120" y="19"/>
                    </a:lnTo>
                    <a:lnTo>
                      <a:pt x="120" y="21"/>
                    </a:lnTo>
                    <a:lnTo>
                      <a:pt x="122" y="21"/>
                    </a:lnTo>
                    <a:lnTo>
                      <a:pt x="123" y="21"/>
                    </a:lnTo>
                    <a:lnTo>
                      <a:pt x="125" y="21"/>
                    </a:lnTo>
                    <a:lnTo>
                      <a:pt x="127" y="21"/>
                    </a:lnTo>
                    <a:lnTo>
                      <a:pt x="127" y="21"/>
                    </a:lnTo>
                    <a:lnTo>
                      <a:pt x="127" y="21"/>
                    </a:lnTo>
                    <a:lnTo>
                      <a:pt x="128" y="20"/>
                    </a:lnTo>
                    <a:lnTo>
                      <a:pt x="128" y="20"/>
                    </a:lnTo>
                    <a:lnTo>
                      <a:pt x="128" y="20"/>
                    </a:lnTo>
                    <a:lnTo>
                      <a:pt x="128" y="19"/>
                    </a:lnTo>
                    <a:lnTo>
                      <a:pt x="128" y="19"/>
                    </a:lnTo>
                    <a:lnTo>
                      <a:pt x="128" y="19"/>
                    </a:lnTo>
                    <a:lnTo>
                      <a:pt x="130" y="19"/>
                    </a:lnTo>
                    <a:lnTo>
                      <a:pt x="132" y="19"/>
                    </a:lnTo>
                    <a:lnTo>
                      <a:pt x="133" y="19"/>
                    </a:lnTo>
                    <a:lnTo>
                      <a:pt x="135" y="19"/>
                    </a:lnTo>
                    <a:lnTo>
                      <a:pt x="135" y="19"/>
                    </a:lnTo>
                    <a:lnTo>
                      <a:pt x="136" y="19"/>
                    </a:lnTo>
                    <a:lnTo>
                      <a:pt x="136" y="19"/>
                    </a:lnTo>
                    <a:lnTo>
                      <a:pt x="137" y="19"/>
                    </a:lnTo>
                    <a:lnTo>
                      <a:pt x="138" y="19"/>
                    </a:lnTo>
                    <a:lnTo>
                      <a:pt x="138" y="20"/>
                    </a:lnTo>
                    <a:lnTo>
                      <a:pt x="140" y="21"/>
                    </a:lnTo>
                    <a:lnTo>
                      <a:pt x="141" y="22"/>
                    </a:lnTo>
                    <a:lnTo>
                      <a:pt x="142" y="23"/>
                    </a:lnTo>
                    <a:lnTo>
                      <a:pt x="143" y="24"/>
                    </a:lnTo>
                    <a:lnTo>
                      <a:pt x="144" y="24"/>
                    </a:lnTo>
                    <a:lnTo>
                      <a:pt x="145" y="25"/>
                    </a:lnTo>
                    <a:lnTo>
                      <a:pt x="146" y="25"/>
                    </a:lnTo>
                    <a:lnTo>
                      <a:pt x="147" y="25"/>
                    </a:lnTo>
                    <a:lnTo>
                      <a:pt x="148" y="26"/>
                    </a:lnTo>
                    <a:lnTo>
                      <a:pt x="149" y="26"/>
                    </a:lnTo>
                    <a:lnTo>
                      <a:pt x="150" y="26"/>
                    </a:lnTo>
                    <a:lnTo>
                      <a:pt x="152" y="25"/>
                    </a:lnTo>
                    <a:lnTo>
                      <a:pt x="152" y="25"/>
                    </a:lnTo>
                    <a:lnTo>
                      <a:pt x="152" y="25"/>
                    </a:lnTo>
                    <a:lnTo>
                      <a:pt x="153" y="25"/>
                    </a:lnTo>
                    <a:lnTo>
                      <a:pt x="153" y="25"/>
                    </a:lnTo>
                    <a:lnTo>
                      <a:pt x="154" y="26"/>
                    </a:lnTo>
                    <a:lnTo>
                      <a:pt x="156" y="26"/>
                    </a:lnTo>
                    <a:lnTo>
                      <a:pt x="156" y="26"/>
                    </a:lnTo>
                    <a:lnTo>
                      <a:pt x="157" y="27"/>
                    </a:lnTo>
                    <a:lnTo>
                      <a:pt x="158" y="27"/>
                    </a:lnTo>
                    <a:lnTo>
                      <a:pt x="159" y="28"/>
                    </a:lnTo>
                    <a:lnTo>
                      <a:pt x="159" y="28"/>
                    </a:lnTo>
                    <a:lnTo>
                      <a:pt x="160" y="29"/>
                    </a:lnTo>
                    <a:lnTo>
                      <a:pt x="161" y="30"/>
                    </a:lnTo>
                    <a:lnTo>
                      <a:pt x="161" y="31"/>
                    </a:lnTo>
                    <a:lnTo>
                      <a:pt x="162" y="32"/>
                    </a:lnTo>
                    <a:lnTo>
                      <a:pt x="163" y="33"/>
                    </a:lnTo>
                    <a:lnTo>
                      <a:pt x="163" y="33"/>
                    </a:lnTo>
                    <a:lnTo>
                      <a:pt x="164" y="33"/>
                    </a:lnTo>
                    <a:lnTo>
                      <a:pt x="165" y="34"/>
                    </a:lnTo>
                    <a:lnTo>
                      <a:pt x="165" y="36"/>
                    </a:lnTo>
                    <a:lnTo>
                      <a:pt x="165" y="37"/>
                    </a:lnTo>
                    <a:lnTo>
                      <a:pt x="166" y="39"/>
                    </a:lnTo>
                    <a:lnTo>
                      <a:pt x="165" y="41"/>
                    </a:lnTo>
                    <a:lnTo>
                      <a:pt x="165" y="42"/>
                    </a:lnTo>
                    <a:lnTo>
                      <a:pt x="165" y="44"/>
                    </a:lnTo>
                    <a:lnTo>
                      <a:pt x="165" y="45"/>
                    </a:lnTo>
                    <a:lnTo>
                      <a:pt x="165" y="47"/>
                    </a:lnTo>
                    <a:lnTo>
                      <a:pt x="164" y="48"/>
                    </a:lnTo>
                    <a:lnTo>
                      <a:pt x="164" y="49"/>
                    </a:lnTo>
                    <a:lnTo>
                      <a:pt x="163" y="50"/>
                    </a:lnTo>
                    <a:lnTo>
                      <a:pt x="163" y="51"/>
                    </a:lnTo>
                    <a:lnTo>
                      <a:pt x="163" y="52"/>
                    </a:lnTo>
                    <a:lnTo>
                      <a:pt x="162" y="53"/>
                    </a:lnTo>
                    <a:lnTo>
                      <a:pt x="162" y="54"/>
                    </a:lnTo>
                    <a:lnTo>
                      <a:pt x="162" y="56"/>
                    </a:lnTo>
                    <a:lnTo>
                      <a:pt x="161" y="56"/>
                    </a:lnTo>
                    <a:lnTo>
                      <a:pt x="161" y="57"/>
                    </a:lnTo>
                    <a:lnTo>
                      <a:pt x="161" y="58"/>
                    </a:lnTo>
                    <a:lnTo>
                      <a:pt x="161" y="59"/>
                    </a:lnTo>
                    <a:lnTo>
                      <a:pt x="162" y="61"/>
                    </a:lnTo>
                    <a:lnTo>
                      <a:pt x="162" y="62"/>
                    </a:lnTo>
                    <a:lnTo>
                      <a:pt x="162" y="63"/>
                    </a:lnTo>
                    <a:lnTo>
                      <a:pt x="162" y="63"/>
                    </a:lnTo>
                    <a:lnTo>
                      <a:pt x="161" y="64"/>
                    </a:lnTo>
                    <a:lnTo>
                      <a:pt x="161" y="65"/>
                    </a:lnTo>
                    <a:lnTo>
                      <a:pt x="161" y="65"/>
                    </a:lnTo>
                    <a:lnTo>
                      <a:pt x="161" y="66"/>
                    </a:lnTo>
                    <a:lnTo>
                      <a:pt x="160" y="66"/>
                    </a:lnTo>
                    <a:lnTo>
                      <a:pt x="160" y="67"/>
                    </a:lnTo>
                    <a:lnTo>
                      <a:pt x="159" y="67"/>
                    </a:lnTo>
                    <a:lnTo>
                      <a:pt x="159" y="67"/>
                    </a:lnTo>
                    <a:lnTo>
                      <a:pt x="158" y="67"/>
                    </a:lnTo>
                    <a:lnTo>
                      <a:pt x="159" y="68"/>
                    </a:lnTo>
                    <a:lnTo>
                      <a:pt x="159" y="68"/>
                    </a:lnTo>
                    <a:lnTo>
                      <a:pt x="159" y="69"/>
                    </a:lnTo>
                    <a:lnTo>
                      <a:pt x="159" y="69"/>
                    </a:lnTo>
                    <a:lnTo>
                      <a:pt x="160" y="70"/>
                    </a:lnTo>
                    <a:lnTo>
                      <a:pt x="161" y="70"/>
                    </a:lnTo>
                    <a:lnTo>
                      <a:pt x="161" y="71"/>
                    </a:lnTo>
                    <a:lnTo>
                      <a:pt x="161" y="71"/>
                    </a:lnTo>
                    <a:lnTo>
                      <a:pt x="162" y="72"/>
                    </a:lnTo>
                    <a:lnTo>
                      <a:pt x="162" y="72"/>
                    </a:lnTo>
                    <a:lnTo>
                      <a:pt x="162" y="73"/>
                    </a:lnTo>
                    <a:lnTo>
                      <a:pt x="162" y="74"/>
                    </a:lnTo>
                    <a:lnTo>
                      <a:pt x="162" y="74"/>
                    </a:lnTo>
                    <a:lnTo>
                      <a:pt x="162" y="75"/>
                    </a:lnTo>
                    <a:lnTo>
                      <a:pt x="160" y="76"/>
                    </a:lnTo>
                    <a:lnTo>
                      <a:pt x="159" y="76"/>
                    </a:lnTo>
                    <a:lnTo>
                      <a:pt x="157" y="77"/>
                    </a:lnTo>
                    <a:lnTo>
                      <a:pt x="156" y="78"/>
                    </a:lnTo>
                    <a:lnTo>
                      <a:pt x="154" y="78"/>
                    </a:lnTo>
                    <a:lnTo>
                      <a:pt x="153" y="80"/>
                    </a:lnTo>
                    <a:lnTo>
                      <a:pt x="152" y="80"/>
                    </a:lnTo>
                    <a:lnTo>
                      <a:pt x="151" y="81"/>
                    </a:lnTo>
                    <a:lnTo>
                      <a:pt x="149" y="83"/>
                    </a:lnTo>
                    <a:lnTo>
                      <a:pt x="146" y="85"/>
                    </a:lnTo>
                    <a:lnTo>
                      <a:pt x="145" y="86"/>
                    </a:lnTo>
                    <a:lnTo>
                      <a:pt x="144" y="87"/>
                    </a:lnTo>
                    <a:lnTo>
                      <a:pt x="143" y="88"/>
                    </a:lnTo>
                    <a:lnTo>
                      <a:pt x="142" y="89"/>
                    </a:lnTo>
                    <a:lnTo>
                      <a:pt x="141" y="89"/>
                    </a:lnTo>
                    <a:lnTo>
                      <a:pt x="140" y="89"/>
                    </a:lnTo>
                    <a:lnTo>
                      <a:pt x="140" y="90"/>
                    </a:lnTo>
                    <a:lnTo>
                      <a:pt x="139" y="90"/>
                    </a:lnTo>
                    <a:lnTo>
                      <a:pt x="139" y="91"/>
                    </a:lnTo>
                    <a:lnTo>
                      <a:pt x="138" y="91"/>
                    </a:lnTo>
                    <a:lnTo>
                      <a:pt x="137" y="93"/>
                    </a:lnTo>
                    <a:lnTo>
                      <a:pt x="137" y="93"/>
                    </a:lnTo>
                    <a:lnTo>
                      <a:pt x="136" y="94"/>
                    </a:lnTo>
                    <a:lnTo>
                      <a:pt x="136" y="94"/>
                    </a:lnTo>
                    <a:lnTo>
                      <a:pt x="135" y="95"/>
                    </a:lnTo>
                    <a:lnTo>
                      <a:pt x="134" y="95"/>
                    </a:lnTo>
                    <a:lnTo>
                      <a:pt x="134" y="95"/>
                    </a:lnTo>
                    <a:lnTo>
                      <a:pt x="133" y="95"/>
                    </a:lnTo>
                    <a:lnTo>
                      <a:pt x="132" y="95"/>
                    </a:lnTo>
                    <a:lnTo>
                      <a:pt x="132" y="96"/>
                    </a:lnTo>
                    <a:lnTo>
                      <a:pt x="131" y="97"/>
                    </a:lnTo>
                    <a:lnTo>
                      <a:pt x="131" y="98"/>
                    </a:lnTo>
                    <a:lnTo>
                      <a:pt x="131" y="98"/>
                    </a:lnTo>
                    <a:lnTo>
                      <a:pt x="131" y="99"/>
                    </a:lnTo>
                    <a:lnTo>
                      <a:pt x="130" y="100"/>
                    </a:lnTo>
                    <a:lnTo>
                      <a:pt x="130" y="100"/>
                    </a:lnTo>
                    <a:lnTo>
                      <a:pt x="129" y="101"/>
                    </a:lnTo>
                    <a:lnTo>
                      <a:pt x="129" y="101"/>
                    </a:lnTo>
                    <a:lnTo>
                      <a:pt x="128" y="101"/>
                    </a:lnTo>
                    <a:lnTo>
                      <a:pt x="128" y="102"/>
                    </a:lnTo>
                    <a:lnTo>
                      <a:pt x="127" y="102"/>
                    </a:lnTo>
                    <a:lnTo>
                      <a:pt x="126" y="102"/>
                    </a:lnTo>
                    <a:lnTo>
                      <a:pt x="125" y="102"/>
                    </a:lnTo>
                    <a:lnTo>
                      <a:pt x="124" y="102"/>
                    </a:lnTo>
                    <a:lnTo>
                      <a:pt x="123" y="102"/>
                    </a:lnTo>
                    <a:lnTo>
                      <a:pt x="122" y="102"/>
                    </a:lnTo>
                    <a:lnTo>
                      <a:pt x="122" y="102"/>
                    </a:lnTo>
                    <a:lnTo>
                      <a:pt x="121" y="102"/>
                    </a:lnTo>
                    <a:lnTo>
                      <a:pt x="120" y="102"/>
                    </a:lnTo>
                    <a:lnTo>
                      <a:pt x="120" y="101"/>
                    </a:lnTo>
                    <a:lnTo>
                      <a:pt x="119" y="101"/>
                    </a:lnTo>
                    <a:lnTo>
                      <a:pt x="119" y="100"/>
                    </a:lnTo>
                    <a:lnTo>
                      <a:pt x="119" y="100"/>
                    </a:lnTo>
                    <a:lnTo>
                      <a:pt x="118" y="99"/>
                    </a:lnTo>
                    <a:lnTo>
                      <a:pt x="118" y="99"/>
                    </a:lnTo>
                    <a:lnTo>
                      <a:pt x="118" y="98"/>
                    </a:lnTo>
                    <a:lnTo>
                      <a:pt x="118" y="97"/>
                    </a:lnTo>
                    <a:lnTo>
                      <a:pt x="118" y="95"/>
                    </a:lnTo>
                    <a:lnTo>
                      <a:pt x="118" y="94"/>
                    </a:lnTo>
                    <a:lnTo>
                      <a:pt x="118" y="94"/>
                    </a:lnTo>
                    <a:lnTo>
                      <a:pt x="117" y="94"/>
                    </a:lnTo>
                    <a:lnTo>
                      <a:pt x="116" y="95"/>
                    </a:lnTo>
                    <a:lnTo>
                      <a:pt x="115" y="95"/>
                    </a:lnTo>
                    <a:lnTo>
                      <a:pt x="114" y="96"/>
                    </a:lnTo>
                    <a:lnTo>
                      <a:pt x="113" y="97"/>
                    </a:lnTo>
                    <a:lnTo>
                      <a:pt x="112" y="97"/>
                    </a:lnTo>
                    <a:lnTo>
                      <a:pt x="112" y="97"/>
                    </a:lnTo>
                    <a:lnTo>
                      <a:pt x="111" y="97"/>
                    </a:lnTo>
                    <a:lnTo>
                      <a:pt x="110" y="97"/>
                    </a:lnTo>
                    <a:lnTo>
                      <a:pt x="109" y="97"/>
                    </a:lnTo>
                    <a:lnTo>
                      <a:pt x="108" y="97"/>
                    </a:lnTo>
                    <a:lnTo>
                      <a:pt x="107" y="98"/>
                    </a:lnTo>
                    <a:lnTo>
                      <a:pt x="107" y="98"/>
                    </a:lnTo>
                    <a:lnTo>
                      <a:pt x="106" y="99"/>
                    </a:lnTo>
                    <a:lnTo>
                      <a:pt x="105" y="100"/>
                    </a:lnTo>
                    <a:lnTo>
                      <a:pt x="105" y="101"/>
                    </a:lnTo>
                    <a:lnTo>
                      <a:pt x="105" y="102"/>
                    </a:lnTo>
                    <a:lnTo>
                      <a:pt x="104" y="103"/>
                    </a:lnTo>
                    <a:lnTo>
                      <a:pt x="104" y="104"/>
                    </a:lnTo>
                    <a:lnTo>
                      <a:pt x="103" y="106"/>
                    </a:lnTo>
                    <a:lnTo>
                      <a:pt x="103" y="107"/>
                    </a:lnTo>
                    <a:lnTo>
                      <a:pt x="102" y="109"/>
                    </a:lnTo>
                    <a:lnTo>
                      <a:pt x="102" y="109"/>
                    </a:lnTo>
                    <a:lnTo>
                      <a:pt x="101" y="110"/>
                    </a:lnTo>
                    <a:lnTo>
                      <a:pt x="101" y="111"/>
                    </a:lnTo>
                    <a:lnTo>
                      <a:pt x="100" y="112"/>
                    </a:lnTo>
                    <a:lnTo>
                      <a:pt x="98" y="112"/>
                    </a:lnTo>
                    <a:lnTo>
                      <a:pt x="97" y="112"/>
                    </a:lnTo>
                    <a:lnTo>
                      <a:pt x="95" y="112"/>
                    </a:lnTo>
                    <a:lnTo>
                      <a:pt x="94" y="112"/>
                    </a:lnTo>
                    <a:lnTo>
                      <a:pt x="93" y="112"/>
                    </a:lnTo>
                    <a:lnTo>
                      <a:pt x="91" y="112"/>
                    </a:lnTo>
                    <a:lnTo>
                      <a:pt x="89" y="111"/>
                    </a:lnTo>
                    <a:lnTo>
                      <a:pt x="87" y="111"/>
                    </a:lnTo>
                    <a:lnTo>
                      <a:pt x="85" y="111"/>
                    </a:lnTo>
                    <a:lnTo>
                      <a:pt x="84" y="110"/>
                    </a:lnTo>
                    <a:lnTo>
                      <a:pt x="83" y="110"/>
                    </a:lnTo>
                    <a:lnTo>
                      <a:pt x="81" y="110"/>
                    </a:lnTo>
                    <a:lnTo>
                      <a:pt x="80" y="110"/>
                    </a:lnTo>
                    <a:lnTo>
                      <a:pt x="78" y="110"/>
                    </a:lnTo>
                    <a:lnTo>
                      <a:pt x="78" y="110"/>
                    </a:lnTo>
                    <a:lnTo>
                      <a:pt x="78" y="109"/>
                    </a:lnTo>
                    <a:lnTo>
                      <a:pt x="78" y="108"/>
                    </a:lnTo>
                    <a:lnTo>
                      <a:pt x="77" y="107"/>
                    </a:lnTo>
                    <a:lnTo>
                      <a:pt x="76" y="107"/>
                    </a:lnTo>
                    <a:lnTo>
                      <a:pt x="76" y="106"/>
                    </a:lnTo>
                    <a:lnTo>
                      <a:pt x="75" y="105"/>
                    </a:lnTo>
                    <a:lnTo>
                      <a:pt x="75" y="105"/>
                    </a:lnTo>
                    <a:lnTo>
                      <a:pt x="75" y="104"/>
                    </a:lnTo>
                    <a:lnTo>
                      <a:pt x="75" y="104"/>
                    </a:lnTo>
                    <a:lnTo>
                      <a:pt x="75" y="103"/>
                    </a:lnTo>
                    <a:lnTo>
                      <a:pt x="75" y="102"/>
                    </a:lnTo>
                    <a:lnTo>
                      <a:pt x="74" y="102"/>
                    </a:lnTo>
                    <a:lnTo>
                      <a:pt x="73" y="102"/>
                    </a:lnTo>
                    <a:lnTo>
                      <a:pt x="73" y="102"/>
                    </a:lnTo>
                    <a:lnTo>
                      <a:pt x="72" y="102"/>
                    </a:lnTo>
                    <a:lnTo>
                      <a:pt x="71" y="103"/>
                    </a:lnTo>
                    <a:lnTo>
                      <a:pt x="71" y="102"/>
                    </a:lnTo>
                    <a:lnTo>
                      <a:pt x="70" y="102"/>
                    </a:lnTo>
                    <a:lnTo>
                      <a:pt x="69" y="102"/>
                    </a:lnTo>
                    <a:lnTo>
                      <a:pt x="68" y="102"/>
                    </a:lnTo>
                    <a:lnTo>
                      <a:pt x="67" y="101"/>
                    </a:lnTo>
                    <a:lnTo>
                      <a:pt x="67" y="101"/>
                    </a:lnTo>
                    <a:lnTo>
                      <a:pt x="66" y="100"/>
                    </a:lnTo>
                    <a:lnTo>
                      <a:pt x="65" y="99"/>
                    </a:lnTo>
                    <a:lnTo>
                      <a:pt x="64" y="98"/>
                    </a:lnTo>
                    <a:lnTo>
                      <a:pt x="64" y="97"/>
                    </a:lnTo>
                    <a:lnTo>
                      <a:pt x="63" y="96"/>
                    </a:lnTo>
                    <a:lnTo>
                      <a:pt x="62" y="96"/>
                    </a:lnTo>
                    <a:lnTo>
                      <a:pt x="62" y="95"/>
                    </a:lnTo>
                    <a:lnTo>
                      <a:pt x="61" y="95"/>
                    </a:lnTo>
                    <a:lnTo>
                      <a:pt x="60" y="96"/>
                    </a:lnTo>
                    <a:lnTo>
                      <a:pt x="59" y="96"/>
                    </a:lnTo>
                    <a:lnTo>
                      <a:pt x="58" y="96"/>
                    </a:lnTo>
                    <a:lnTo>
                      <a:pt x="58" y="97"/>
                    </a:lnTo>
                    <a:lnTo>
                      <a:pt x="57" y="97"/>
                    </a:lnTo>
                    <a:lnTo>
                      <a:pt x="56" y="98"/>
                    </a:lnTo>
                    <a:lnTo>
                      <a:pt x="55" y="99"/>
                    </a:lnTo>
                    <a:lnTo>
                      <a:pt x="54" y="99"/>
                    </a:lnTo>
                    <a:lnTo>
                      <a:pt x="53" y="100"/>
                    </a:lnTo>
                    <a:lnTo>
                      <a:pt x="53" y="100"/>
                    </a:lnTo>
                    <a:lnTo>
                      <a:pt x="52" y="100"/>
                    </a:lnTo>
                    <a:lnTo>
                      <a:pt x="51" y="100"/>
                    </a:lnTo>
                    <a:lnTo>
                      <a:pt x="50" y="100"/>
                    </a:lnTo>
                    <a:lnTo>
                      <a:pt x="49" y="100"/>
                    </a:lnTo>
                    <a:lnTo>
                      <a:pt x="49" y="99"/>
                    </a:lnTo>
                    <a:lnTo>
                      <a:pt x="48" y="99"/>
                    </a:lnTo>
                    <a:lnTo>
                      <a:pt x="47" y="98"/>
                    </a:lnTo>
                    <a:lnTo>
                      <a:pt x="47" y="98"/>
                    </a:lnTo>
                    <a:lnTo>
                      <a:pt x="46" y="98"/>
                    </a:lnTo>
                    <a:lnTo>
                      <a:pt x="45" y="97"/>
                    </a:lnTo>
                    <a:lnTo>
                      <a:pt x="44" y="97"/>
                    </a:lnTo>
                    <a:lnTo>
                      <a:pt x="43" y="97"/>
                    </a:lnTo>
                    <a:lnTo>
                      <a:pt x="42" y="97"/>
                    </a:lnTo>
                    <a:lnTo>
                      <a:pt x="40" y="97"/>
                    </a:lnTo>
                    <a:lnTo>
                      <a:pt x="37" y="97"/>
                    </a:lnTo>
                    <a:lnTo>
                      <a:pt x="35" y="97"/>
                    </a:lnTo>
                    <a:lnTo>
                      <a:pt x="33" y="95"/>
                    </a:lnTo>
                    <a:lnTo>
                      <a:pt x="31" y="93"/>
                    </a:lnTo>
                    <a:lnTo>
                      <a:pt x="30" y="92"/>
                    </a:lnTo>
                    <a:lnTo>
                      <a:pt x="30" y="91"/>
                    </a:lnTo>
                    <a:lnTo>
                      <a:pt x="29" y="90"/>
                    </a:lnTo>
                    <a:lnTo>
                      <a:pt x="28" y="89"/>
                    </a:lnTo>
                    <a:lnTo>
                      <a:pt x="27" y="89"/>
                    </a:lnTo>
                    <a:lnTo>
                      <a:pt x="25" y="89"/>
                    </a:lnTo>
                    <a:lnTo>
                      <a:pt x="24" y="89"/>
                    </a:lnTo>
                    <a:lnTo>
                      <a:pt x="22" y="89"/>
                    </a:lnTo>
                    <a:lnTo>
                      <a:pt x="21" y="89"/>
                    </a:lnTo>
                    <a:lnTo>
                      <a:pt x="20" y="88"/>
                    </a:lnTo>
                    <a:lnTo>
                      <a:pt x="19" y="88"/>
                    </a:lnTo>
                    <a:lnTo>
                      <a:pt x="18" y="87"/>
                    </a:lnTo>
                    <a:lnTo>
                      <a:pt x="17" y="87"/>
                    </a:lnTo>
                    <a:lnTo>
                      <a:pt x="16" y="86"/>
                    </a:lnTo>
                    <a:lnTo>
                      <a:pt x="16" y="85"/>
                    </a:lnTo>
                    <a:lnTo>
                      <a:pt x="15" y="84"/>
                    </a:lnTo>
                    <a:lnTo>
                      <a:pt x="15" y="83"/>
                    </a:lnTo>
                    <a:lnTo>
                      <a:pt x="14" y="83"/>
                    </a:lnTo>
                    <a:lnTo>
                      <a:pt x="14" y="82"/>
                    </a:lnTo>
                    <a:lnTo>
                      <a:pt x="13" y="80"/>
                    </a:lnTo>
                    <a:lnTo>
                      <a:pt x="13" y="80"/>
                    </a:lnTo>
                    <a:lnTo>
                      <a:pt x="12" y="80"/>
                    </a:lnTo>
                    <a:lnTo>
                      <a:pt x="11" y="80"/>
                    </a:lnTo>
                    <a:lnTo>
                      <a:pt x="10" y="80"/>
                    </a:lnTo>
                    <a:lnTo>
                      <a:pt x="8" y="81"/>
                    </a:lnTo>
                    <a:lnTo>
                      <a:pt x="7" y="81"/>
                    </a:lnTo>
                    <a:lnTo>
                      <a:pt x="6" y="81"/>
                    </a:lnTo>
                    <a:lnTo>
                      <a:pt x="5" y="81"/>
                    </a:lnTo>
                    <a:lnTo>
                      <a:pt x="4" y="81"/>
                    </a:lnTo>
                    <a:lnTo>
                      <a:pt x="3" y="81"/>
                    </a:lnTo>
                    <a:lnTo>
                      <a:pt x="3" y="80"/>
                    </a:lnTo>
                    <a:lnTo>
                      <a:pt x="2" y="80"/>
                    </a:lnTo>
                    <a:lnTo>
                      <a:pt x="2" y="79"/>
                    </a:lnTo>
                    <a:lnTo>
                      <a:pt x="2" y="79"/>
                    </a:lnTo>
                    <a:lnTo>
                      <a:pt x="2" y="76"/>
                    </a:lnTo>
                    <a:lnTo>
                      <a:pt x="2" y="74"/>
                    </a:lnTo>
                    <a:lnTo>
                      <a:pt x="2" y="72"/>
                    </a:lnTo>
                    <a:lnTo>
                      <a:pt x="2" y="70"/>
                    </a:lnTo>
                    <a:lnTo>
                      <a:pt x="1" y="68"/>
                    </a:lnTo>
                    <a:lnTo>
                      <a:pt x="1" y="65"/>
                    </a:lnTo>
                    <a:lnTo>
                      <a:pt x="1" y="65"/>
                    </a:lnTo>
                    <a:lnTo>
                      <a:pt x="1" y="64"/>
                    </a:lnTo>
                    <a:lnTo>
                      <a:pt x="0" y="63"/>
                    </a:lnTo>
                    <a:lnTo>
                      <a:pt x="0" y="62"/>
                    </a:lnTo>
                    <a:lnTo>
                      <a:pt x="3" y="60"/>
                    </a:lnTo>
                    <a:lnTo>
                      <a:pt x="4" y="59"/>
                    </a:lnTo>
                    <a:lnTo>
                      <a:pt x="5" y="58"/>
                    </a:lnTo>
                    <a:lnTo>
                      <a:pt x="6" y="57"/>
                    </a:lnTo>
                    <a:lnTo>
                      <a:pt x="7" y="56"/>
                    </a:lnTo>
                    <a:lnTo>
                      <a:pt x="8" y="54"/>
                    </a:lnTo>
                    <a:lnTo>
                      <a:pt x="9" y="53"/>
                    </a:lnTo>
                    <a:lnTo>
                      <a:pt x="10" y="52"/>
                    </a:lnTo>
                    <a:lnTo>
                      <a:pt x="11" y="51"/>
                    </a:lnTo>
                    <a:lnTo>
                      <a:pt x="12" y="49"/>
                    </a:lnTo>
                    <a:lnTo>
                      <a:pt x="13" y="48"/>
                    </a:lnTo>
                    <a:lnTo>
                      <a:pt x="14" y="46"/>
                    </a:lnTo>
                    <a:lnTo>
                      <a:pt x="14" y="44"/>
                    </a:lnTo>
                    <a:lnTo>
                      <a:pt x="15" y="42"/>
                    </a:lnTo>
                    <a:lnTo>
                      <a:pt x="15" y="40"/>
                    </a:lnTo>
                    <a:lnTo>
                      <a:pt x="16" y="41"/>
                    </a:lnTo>
                    <a:lnTo>
                      <a:pt x="17" y="41"/>
                    </a:lnTo>
                    <a:lnTo>
                      <a:pt x="18" y="41"/>
                    </a:lnTo>
                    <a:lnTo>
                      <a:pt x="19" y="41"/>
                    </a:lnTo>
                    <a:lnTo>
                      <a:pt x="19" y="41"/>
                    </a:lnTo>
                    <a:lnTo>
                      <a:pt x="20" y="41"/>
                    </a:lnTo>
                    <a:lnTo>
                      <a:pt x="22" y="41"/>
                    </a:lnTo>
                    <a:lnTo>
                      <a:pt x="23" y="41"/>
                    </a:lnTo>
                    <a:lnTo>
                      <a:pt x="24" y="41"/>
                    </a:lnTo>
                    <a:lnTo>
                      <a:pt x="25" y="41"/>
                    </a:lnTo>
                    <a:lnTo>
                      <a:pt x="26" y="41"/>
                    </a:lnTo>
                    <a:lnTo>
                      <a:pt x="27" y="40"/>
                    </a:lnTo>
                    <a:lnTo>
                      <a:pt x="28" y="40"/>
                    </a:lnTo>
                    <a:lnTo>
                      <a:pt x="29" y="40"/>
                    </a:lnTo>
                    <a:lnTo>
                      <a:pt x="30" y="39"/>
                    </a:lnTo>
                    <a:lnTo>
                      <a:pt x="31" y="39"/>
                    </a:lnTo>
                    <a:lnTo>
                      <a:pt x="32" y="38"/>
                    </a:lnTo>
                    <a:lnTo>
                      <a:pt x="34" y="38"/>
                    </a:lnTo>
                    <a:lnTo>
                      <a:pt x="34" y="37"/>
                    </a:lnTo>
                    <a:lnTo>
                      <a:pt x="35" y="37"/>
                    </a:lnTo>
                    <a:lnTo>
                      <a:pt x="35" y="37"/>
                    </a:lnTo>
                    <a:lnTo>
                      <a:pt x="36" y="37"/>
                    </a:lnTo>
                    <a:lnTo>
                      <a:pt x="36" y="37"/>
                    </a:lnTo>
                    <a:lnTo>
                      <a:pt x="37" y="37"/>
                    </a:lnTo>
                    <a:lnTo>
                      <a:pt x="39" y="37"/>
                    </a:lnTo>
                    <a:lnTo>
                      <a:pt x="40" y="36"/>
                    </a:lnTo>
                    <a:lnTo>
                      <a:pt x="42" y="36"/>
                    </a:lnTo>
                    <a:lnTo>
                      <a:pt x="44" y="36"/>
                    </a:lnTo>
                    <a:lnTo>
                      <a:pt x="45" y="35"/>
                    </a:lnTo>
                    <a:lnTo>
                      <a:pt x="46" y="34"/>
                    </a:lnTo>
                    <a:lnTo>
                      <a:pt x="48" y="34"/>
                    </a:lnTo>
                    <a:lnTo>
                      <a:pt x="49" y="33"/>
                    </a:lnTo>
                    <a:lnTo>
                      <a:pt x="50" y="32"/>
                    </a:lnTo>
                    <a:lnTo>
                      <a:pt x="52" y="31"/>
                    </a:lnTo>
                    <a:lnTo>
                      <a:pt x="54" y="29"/>
                    </a:lnTo>
                    <a:lnTo>
                      <a:pt x="56" y="27"/>
                    </a:lnTo>
                    <a:lnTo>
                      <a:pt x="58" y="25"/>
                    </a:lnTo>
                    <a:lnTo>
                      <a:pt x="59" y="25"/>
                    </a:lnTo>
                    <a:lnTo>
                      <a:pt x="59" y="25"/>
                    </a:lnTo>
                    <a:lnTo>
                      <a:pt x="59" y="25"/>
                    </a:lnTo>
                    <a:lnTo>
                      <a:pt x="59" y="25"/>
                    </a:lnTo>
                    <a:lnTo>
                      <a:pt x="59" y="25"/>
                    </a:lnTo>
                    <a:lnTo>
                      <a:pt x="59" y="25"/>
                    </a:lnTo>
                    <a:lnTo>
                      <a:pt x="59" y="24"/>
                    </a:lnTo>
                    <a:lnTo>
                      <a:pt x="59" y="24"/>
                    </a:lnTo>
                    <a:lnTo>
                      <a:pt x="59" y="24"/>
                    </a:lnTo>
                    <a:lnTo>
                      <a:pt x="59" y="24"/>
                    </a:lnTo>
                    <a:lnTo>
                      <a:pt x="58" y="24"/>
                    </a:lnTo>
                    <a:lnTo>
                      <a:pt x="58" y="23"/>
                    </a:lnTo>
                    <a:lnTo>
                      <a:pt x="58" y="22"/>
                    </a:lnTo>
                    <a:lnTo>
                      <a:pt x="58" y="22"/>
                    </a:lnTo>
                    <a:lnTo>
                      <a:pt x="58" y="21"/>
                    </a:lnTo>
                    <a:lnTo>
                      <a:pt x="57" y="20"/>
                    </a:lnTo>
                    <a:lnTo>
                      <a:pt x="57" y="20"/>
                    </a:lnTo>
                    <a:lnTo>
                      <a:pt x="56" y="19"/>
                    </a:lnTo>
                    <a:lnTo>
                      <a:pt x="56" y="18"/>
                    </a:lnTo>
                    <a:lnTo>
                      <a:pt x="55" y="18"/>
                    </a:lnTo>
                    <a:lnTo>
                      <a:pt x="55" y="17"/>
                    </a:lnTo>
                    <a:lnTo>
                      <a:pt x="55" y="16"/>
                    </a:lnTo>
                    <a:lnTo>
                      <a:pt x="55" y="15"/>
                    </a:lnTo>
                    <a:lnTo>
                      <a:pt x="55" y="14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1"/>
                    </a:lnTo>
                    <a:lnTo>
                      <a:pt x="55" y="11"/>
                    </a:lnTo>
                    <a:lnTo>
                      <a:pt x="55" y="11"/>
                    </a:lnTo>
                    <a:lnTo>
                      <a:pt x="55" y="10"/>
                    </a:lnTo>
                    <a:lnTo>
                      <a:pt x="55" y="9"/>
                    </a:lnTo>
                    <a:lnTo>
                      <a:pt x="55" y="8"/>
                    </a:lnTo>
                    <a:lnTo>
                      <a:pt x="55" y="7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7" y="5"/>
                    </a:lnTo>
                    <a:lnTo>
                      <a:pt x="58" y="4"/>
                    </a:lnTo>
                    <a:lnTo>
                      <a:pt x="59" y="4"/>
                    </a:lnTo>
                    <a:lnTo>
                      <a:pt x="60" y="3"/>
                    </a:lnTo>
                    <a:lnTo>
                      <a:pt x="61" y="3"/>
                    </a:lnTo>
                    <a:lnTo>
                      <a:pt x="62" y="3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6" y="2"/>
                    </a:lnTo>
                    <a:lnTo>
                      <a:pt x="67" y="2"/>
                    </a:lnTo>
                    <a:lnTo>
                      <a:pt x="69" y="2"/>
                    </a:lnTo>
                    <a:lnTo>
                      <a:pt x="70" y="2"/>
                    </a:lnTo>
                    <a:lnTo>
                      <a:pt x="72" y="2"/>
                    </a:lnTo>
                    <a:lnTo>
                      <a:pt x="73" y="2"/>
                    </a:lnTo>
                    <a:lnTo>
                      <a:pt x="74" y="2"/>
                    </a:lnTo>
                    <a:lnTo>
                      <a:pt x="74" y="2"/>
                    </a:lnTo>
                    <a:lnTo>
                      <a:pt x="74" y="2"/>
                    </a:lnTo>
                    <a:lnTo>
                      <a:pt x="75" y="2"/>
                    </a:lnTo>
                    <a:lnTo>
                      <a:pt x="75" y="2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5" y="1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 cap="flat" cmpd="sng">
                <a:solidFill>
                  <a:srgbClr val="E7E6E6">
                    <a:lumMod val="50000"/>
                  </a:srgb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1218356"/>
                <a:endParaRPr lang="en-US" sz="2133" kern="0" dirty="0">
                  <a:ln>
                    <a:solidFill>
                      <a:prstClr val="black"/>
                    </a:solidFill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130DBFA2-B8DE-4AE0-B3F9-01DB83852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425" y="2534620"/>
                <a:ext cx="1496952" cy="1381222"/>
              </a:xfrm>
              <a:custGeom>
                <a:avLst/>
                <a:gdLst/>
                <a:ahLst/>
                <a:cxnLst>
                  <a:cxn ang="0">
                    <a:pos x="25" y="46"/>
                  </a:cxn>
                  <a:cxn ang="0">
                    <a:pos x="15" y="28"/>
                  </a:cxn>
                  <a:cxn ang="0">
                    <a:pos x="19" y="11"/>
                  </a:cxn>
                  <a:cxn ang="0">
                    <a:pos x="33" y="2"/>
                  </a:cxn>
                  <a:cxn ang="0">
                    <a:pos x="37" y="9"/>
                  </a:cxn>
                  <a:cxn ang="0">
                    <a:pos x="42" y="15"/>
                  </a:cxn>
                  <a:cxn ang="0">
                    <a:pos x="46" y="22"/>
                  </a:cxn>
                  <a:cxn ang="0">
                    <a:pos x="51" y="28"/>
                  </a:cxn>
                  <a:cxn ang="0">
                    <a:pos x="61" y="20"/>
                  </a:cxn>
                  <a:cxn ang="0">
                    <a:pos x="61" y="13"/>
                  </a:cxn>
                  <a:cxn ang="0">
                    <a:pos x="65" y="11"/>
                  </a:cxn>
                  <a:cxn ang="0">
                    <a:pos x="70" y="13"/>
                  </a:cxn>
                  <a:cxn ang="0">
                    <a:pos x="72" y="18"/>
                  </a:cxn>
                  <a:cxn ang="0">
                    <a:pos x="77" y="21"/>
                  </a:cxn>
                  <a:cxn ang="0">
                    <a:pos x="83" y="24"/>
                  </a:cxn>
                  <a:cxn ang="0">
                    <a:pos x="92" y="21"/>
                  </a:cxn>
                  <a:cxn ang="0">
                    <a:pos x="104" y="16"/>
                  </a:cxn>
                  <a:cxn ang="0">
                    <a:pos x="111" y="14"/>
                  </a:cxn>
                  <a:cxn ang="0">
                    <a:pos x="114" y="11"/>
                  </a:cxn>
                  <a:cxn ang="0">
                    <a:pos x="124" y="12"/>
                  </a:cxn>
                  <a:cxn ang="0">
                    <a:pos x="131" y="18"/>
                  </a:cxn>
                  <a:cxn ang="0">
                    <a:pos x="134" y="23"/>
                  </a:cxn>
                  <a:cxn ang="0">
                    <a:pos x="137" y="28"/>
                  </a:cxn>
                  <a:cxn ang="0">
                    <a:pos x="146" y="30"/>
                  </a:cxn>
                  <a:cxn ang="0">
                    <a:pos x="152" y="33"/>
                  </a:cxn>
                  <a:cxn ang="0">
                    <a:pos x="155" y="38"/>
                  </a:cxn>
                  <a:cxn ang="0">
                    <a:pos x="160" y="41"/>
                  </a:cxn>
                  <a:cxn ang="0">
                    <a:pos x="176" y="43"/>
                  </a:cxn>
                  <a:cxn ang="0">
                    <a:pos x="183" y="41"/>
                  </a:cxn>
                  <a:cxn ang="0">
                    <a:pos x="189" y="34"/>
                  </a:cxn>
                  <a:cxn ang="0">
                    <a:pos x="192" y="39"/>
                  </a:cxn>
                  <a:cxn ang="0">
                    <a:pos x="200" y="46"/>
                  </a:cxn>
                  <a:cxn ang="0">
                    <a:pos x="194" y="53"/>
                  </a:cxn>
                  <a:cxn ang="0">
                    <a:pos x="193" y="68"/>
                  </a:cxn>
                  <a:cxn ang="0">
                    <a:pos x="180" y="99"/>
                  </a:cxn>
                  <a:cxn ang="0">
                    <a:pos x="183" y="103"/>
                  </a:cxn>
                  <a:cxn ang="0">
                    <a:pos x="186" y="107"/>
                  </a:cxn>
                  <a:cxn ang="0">
                    <a:pos x="179" y="119"/>
                  </a:cxn>
                  <a:cxn ang="0">
                    <a:pos x="175" y="123"/>
                  </a:cxn>
                  <a:cxn ang="0">
                    <a:pos x="169" y="124"/>
                  </a:cxn>
                  <a:cxn ang="0">
                    <a:pos x="162" y="122"/>
                  </a:cxn>
                  <a:cxn ang="0">
                    <a:pos x="157" y="125"/>
                  </a:cxn>
                  <a:cxn ang="0">
                    <a:pos x="144" y="125"/>
                  </a:cxn>
                  <a:cxn ang="0">
                    <a:pos x="132" y="124"/>
                  </a:cxn>
                  <a:cxn ang="0">
                    <a:pos x="131" y="138"/>
                  </a:cxn>
                  <a:cxn ang="0">
                    <a:pos x="129" y="159"/>
                  </a:cxn>
                  <a:cxn ang="0">
                    <a:pos x="124" y="169"/>
                  </a:cxn>
                  <a:cxn ang="0">
                    <a:pos x="110" y="150"/>
                  </a:cxn>
                  <a:cxn ang="0">
                    <a:pos x="93" y="146"/>
                  </a:cxn>
                  <a:cxn ang="0">
                    <a:pos x="70" y="140"/>
                  </a:cxn>
                  <a:cxn ang="0">
                    <a:pos x="64" y="143"/>
                  </a:cxn>
                  <a:cxn ang="0">
                    <a:pos x="39" y="138"/>
                  </a:cxn>
                  <a:cxn ang="0">
                    <a:pos x="20" y="143"/>
                  </a:cxn>
                  <a:cxn ang="0">
                    <a:pos x="9" y="147"/>
                  </a:cxn>
                  <a:cxn ang="0">
                    <a:pos x="12" y="125"/>
                  </a:cxn>
                  <a:cxn ang="0">
                    <a:pos x="8" y="114"/>
                  </a:cxn>
                  <a:cxn ang="0">
                    <a:pos x="9" y="103"/>
                  </a:cxn>
                  <a:cxn ang="0">
                    <a:pos x="9" y="97"/>
                  </a:cxn>
                  <a:cxn ang="0">
                    <a:pos x="6" y="80"/>
                  </a:cxn>
                  <a:cxn ang="0">
                    <a:pos x="0" y="67"/>
                  </a:cxn>
                  <a:cxn ang="0">
                    <a:pos x="5" y="59"/>
                  </a:cxn>
                </a:cxnLst>
                <a:rect l="0" t="0" r="r" b="b"/>
                <a:pathLst>
                  <a:path w="200" h="172">
                    <a:moveTo>
                      <a:pt x="11" y="52"/>
                    </a:moveTo>
                    <a:lnTo>
                      <a:pt x="12" y="52"/>
                    </a:lnTo>
                    <a:lnTo>
                      <a:pt x="14" y="52"/>
                    </a:lnTo>
                    <a:lnTo>
                      <a:pt x="15" y="52"/>
                    </a:lnTo>
                    <a:lnTo>
                      <a:pt x="16" y="52"/>
                    </a:lnTo>
                    <a:lnTo>
                      <a:pt x="18" y="52"/>
                    </a:lnTo>
                    <a:lnTo>
                      <a:pt x="19" y="51"/>
                    </a:lnTo>
                    <a:lnTo>
                      <a:pt x="20" y="51"/>
                    </a:lnTo>
                    <a:lnTo>
                      <a:pt x="21" y="50"/>
                    </a:lnTo>
                    <a:lnTo>
                      <a:pt x="21" y="50"/>
                    </a:lnTo>
                    <a:lnTo>
                      <a:pt x="22" y="49"/>
                    </a:lnTo>
                    <a:lnTo>
                      <a:pt x="23" y="48"/>
                    </a:lnTo>
                    <a:lnTo>
                      <a:pt x="24" y="48"/>
                    </a:lnTo>
                    <a:lnTo>
                      <a:pt x="24" y="47"/>
                    </a:lnTo>
                    <a:lnTo>
                      <a:pt x="25" y="46"/>
                    </a:lnTo>
                    <a:lnTo>
                      <a:pt x="25" y="45"/>
                    </a:lnTo>
                    <a:lnTo>
                      <a:pt x="26" y="44"/>
                    </a:lnTo>
                    <a:lnTo>
                      <a:pt x="26" y="43"/>
                    </a:lnTo>
                    <a:lnTo>
                      <a:pt x="25" y="42"/>
                    </a:lnTo>
                    <a:lnTo>
                      <a:pt x="25" y="40"/>
                    </a:lnTo>
                    <a:lnTo>
                      <a:pt x="25" y="39"/>
                    </a:lnTo>
                    <a:lnTo>
                      <a:pt x="24" y="38"/>
                    </a:lnTo>
                    <a:lnTo>
                      <a:pt x="23" y="37"/>
                    </a:lnTo>
                    <a:lnTo>
                      <a:pt x="23" y="35"/>
                    </a:lnTo>
                    <a:lnTo>
                      <a:pt x="22" y="34"/>
                    </a:lnTo>
                    <a:lnTo>
                      <a:pt x="21" y="33"/>
                    </a:lnTo>
                    <a:lnTo>
                      <a:pt x="19" y="31"/>
                    </a:lnTo>
                    <a:lnTo>
                      <a:pt x="17" y="30"/>
                    </a:lnTo>
                    <a:lnTo>
                      <a:pt x="16" y="29"/>
                    </a:lnTo>
                    <a:lnTo>
                      <a:pt x="15" y="28"/>
                    </a:lnTo>
                    <a:lnTo>
                      <a:pt x="15" y="27"/>
                    </a:lnTo>
                    <a:lnTo>
                      <a:pt x="14" y="25"/>
                    </a:lnTo>
                    <a:lnTo>
                      <a:pt x="14" y="24"/>
                    </a:lnTo>
                    <a:lnTo>
                      <a:pt x="14" y="23"/>
                    </a:lnTo>
                    <a:lnTo>
                      <a:pt x="14" y="22"/>
                    </a:lnTo>
                    <a:lnTo>
                      <a:pt x="14" y="21"/>
                    </a:lnTo>
                    <a:lnTo>
                      <a:pt x="14" y="19"/>
                    </a:lnTo>
                    <a:lnTo>
                      <a:pt x="14" y="18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5" y="16"/>
                    </a:lnTo>
                    <a:lnTo>
                      <a:pt x="16" y="15"/>
                    </a:lnTo>
                    <a:lnTo>
                      <a:pt x="17" y="13"/>
                    </a:lnTo>
                    <a:lnTo>
                      <a:pt x="18" y="12"/>
                    </a:lnTo>
                    <a:lnTo>
                      <a:pt x="19" y="11"/>
                    </a:lnTo>
                    <a:lnTo>
                      <a:pt x="20" y="9"/>
                    </a:lnTo>
                    <a:lnTo>
                      <a:pt x="21" y="8"/>
                    </a:lnTo>
                    <a:lnTo>
                      <a:pt x="22" y="7"/>
                    </a:lnTo>
                    <a:lnTo>
                      <a:pt x="24" y="5"/>
                    </a:lnTo>
                    <a:lnTo>
                      <a:pt x="25" y="4"/>
                    </a:lnTo>
                    <a:lnTo>
                      <a:pt x="26" y="3"/>
                    </a:lnTo>
                    <a:lnTo>
                      <a:pt x="28" y="2"/>
                    </a:lnTo>
                    <a:lnTo>
                      <a:pt x="29" y="1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3" y="3"/>
                    </a:lnTo>
                    <a:lnTo>
                      <a:pt x="34" y="4"/>
                    </a:lnTo>
                    <a:lnTo>
                      <a:pt x="34" y="5"/>
                    </a:lnTo>
                    <a:lnTo>
                      <a:pt x="35" y="6"/>
                    </a:lnTo>
                    <a:lnTo>
                      <a:pt x="35" y="7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1"/>
                    </a:lnTo>
                    <a:lnTo>
                      <a:pt x="39" y="11"/>
                    </a:lnTo>
                    <a:lnTo>
                      <a:pt x="39" y="12"/>
                    </a:lnTo>
                    <a:lnTo>
                      <a:pt x="40" y="13"/>
                    </a:lnTo>
                    <a:lnTo>
                      <a:pt x="40" y="13"/>
                    </a:lnTo>
                    <a:lnTo>
                      <a:pt x="41" y="14"/>
                    </a:lnTo>
                    <a:lnTo>
                      <a:pt x="40" y="14"/>
                    </a:lnTo>
                    <a:lnTo>
                      <a:pt x="40" y="15"/>
                    </a:lnTo>
                    <a:lnTo>
                      <a:pt x="41" y="15"/>
                    </a:lnTo>
                    <a:lnTo>
                      <a:pt x="41" y="15"/>
                    </a:lnTo>
                    <a:lnTo>
                      <a:pt x="41" y="15"/>
                    </a:lnTo>
                    <a:lnTo>
                      <a:pt x="41" y="15"/>
                    </a:lnTo>
                    <a:lnTo>
                      <a:pt x="42" y="15"/>
                    </a:lnTo>
                    <a:lnTo>
                      <a:pt x="42" y="15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3" y="17"/>
                    </a:lnTo>
                    <a:lnTo>
                      <a:pt x="43" y="18"/>
                    </a:lnTo>
                    <a:lnTo>
                      <a:pt x="44" y="18"/>
                    </a:lnTo>
                    <a:lnTo>
                      <a:pt x="44" y="19"/>
                    </a:lnTo>
                    <a:lnTo>
                      <a:pt x="45" y="19"/>
                    </a:lnTo>
                    <a:lnTo>
                      <a:pt x="45" y="20"/>
                    </a:lnTo>
                    <a:lnTo>
                      <a:pt x="46" y="20"/>
                    </a:lnTo>
                    <a:lnTo>
                      <a:pt x="45" y="21"/>
                    </a:lnTo>
                    <a:lnTo>
                      <a:pt x="45" y="21"/>
                    </a:lnTo>
                    <a:lnTo>
                      <a:pt x="46" y="21"/>
                    </a:lnTo>
                    <a:lnTo>
                      <a:pt x="46" y="22"/>
                    </a:lnTo>
                    <a:lnTo>
                      <a:pt x="46" y="22"/>
                    </a:lnTo>
                    <a:lnTo>
                      <a:pt x="46" y="22"/>
                    </a:lnTo>
                    <a:lnTo>
                      <a:pt x="47" y="22"/>
                    </a:lnTo>
                    <a:lnTo>
                      <a:pt x="47" y="22"/>
                    </a:lnTo>
                    <a:lnTo>
                      <a:pt x="47" y="23"/>
                    </a:lnTo>
                    <a:lnTo>
                      <a:pt x="48" y="23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9" y="25"/>
                    </a:lnTo>
                    <a:lnTo>
                      <a:pt x="49" y="25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1" y="27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51" y="28"/>
                    </a:lnTo>
                    <a:lnTo>
                      <a:pt x="51" y="28"/>
                    </a:lnTo>
                    <a:lnTo>
                      <a:pt x="51" y="29"/>
                    </a:lnTo>
                    <a:lnTo>
                      <a:pt x="51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3" y="28"/>
                    </a:lnTo>
                    <a:lnTo>
                      <a:pt x="55" y="27"/>
                    </a:lnTo>
                    <a:lnTo>
                      <a:pt x="56" y="26"/>
                    </a:lnTo>
                    <a:lnTo>
                      <a:pt x="57" y="25"/>
                    </a:lnTo>
                    <a:lnTo>
                      <a:pt x="58" y="24"/>
                    </a:lnTo>
                    <a:lnTo>
                      <a:pt x="59" y="23"/>
                    </a:lnTo>
                    <a:lnTo>
                      <a:pt x="60" y="22"/>
                    </a:lnTo>
                    <a:lnTo>
                      <a:pt x="61" y="20"/>
                    </a:lnTo>
                    <a:lnTo>
                      <a:pt x="61" y="20"/>
                    </a:lnTo>
                    <a:lnTo>
                      <a:pt x="61" y="20"/>
                    </a:lnTo>
                    <a:lnTo>
                      <a:pt x="61" y="20"/>
                    </a:lnTo>
                    <a:lnTo>
                      <a:pt x="61" y="20"/>
                    </a:lnTo>
                    <a:lnTo>
                      <a:pt x="61" y="20"/>
                    </a:lnTo>
                    <a:lnTo>
                      <a:pt x="62" y="20"/>
                    </a:lnTo>
                    <a:lnTo>
                      <a:pt x="62" y="19"/>
                    </a:lnTo>
                    <a:lnTo>
                      <a:pt x="61" y="19"/>
                    </a:lnTo>
                    <a:lnTo>
                      <a:pt x="61" y="19"/>
                    </a:lnTo>
                    <a:lnTo>
                      <a:pt x="61" y="19"/>
                    </a:lnTo>
                    <a:lnTo>
                      <a:pt x="61" y="19"/>
                    </a:lnTo>
                    <a:lnTo>
                      <a:pt x="61" y="18"/>
                    </a:lnTo>
                    <a:lnTo>
                      <a:pt x="61" y="17"/>
                    </a:lnTo>
                    <a:lnTo>
                      <a:pt x="60" y="16"/>
                    </a:lnTo>
                    <a:lnTo>
                      <a:pt x="60" y="15"/>
                    </a:lnTo>
                    <a:lnTo>
                      <a:pt x="61" y="14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2" y="12"/>
                    </a:lnTo>
                    <a:lnTo>
                      <a:pt x="62" y="12"/>
                    </a:lnTo>
                    <a:lnTo>
                      <a:pt x="63" y="12"/>
                    </a:lnTo>
                    <a:lnTo>
                      <a:pt x="63" y="12"/>
                    </a:lnTo>
                    <a:lnTo>
                      <a:pt x="63" y="12"/>
                    </a:lnTo>
                    <a:lnTo>
                      <a:pt x="64" y="12"/>
                    </a:lnTo>
                    <a:lnTo>
                      <a:pt x="64" y="11"/>
                    </a:lnTo>
                    <a:lnTo>
                      <a:pt x="64" y="11"/>
                    </a:lnTo>
                    <a:lnTo>
                      <a:pt x="64" y="11"/>
                    </a:lnTo>
                    <a:lnTo>
                      <a:pt x="64" y="11"/>
                    </a:lnTo>
                    <a:lnTo>
                      <a:pt x="64" y="11"/>
                    </a:lnTo>
                    <a:lnTo>
                      <a:pt x="65" y="11"/>
                    </a:lnTo>
                    <a:lnTo>
                      <a:pt x="65" y="11"/>
                    </a:lnTo>
                    <a:lnTo>
                      <a:pt x="66" y="11"/>
                    </a:lnTo>
                    <a:lnTo>
                      <a:pt x="65" y="11"/>
                    </a:lnTo>
                    <a:lnTo>
                      <a:pt x="65" y="11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8" y="12"/>
                    </a:lnTo>
                    <a:lnTo>
                      <a:pt x="69" y="12"/>
                    </a:lnTo>
                    <a:lnTo>
                      <a:pt x="69" y="12"/>
                    </a:lnTo>
                    <a:lnTo>
                      <a:pt x="70" y="13"/>
                    </a:lnTo>
                    <a:lnTo>
                      <a:pt x="70" y="13"/>
                    </a:lnTo>
                    <a:lnTo>
                      <a:pt x="70" y="13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71" y="15"/>
                    </a:lnTo>
                    <a:lnTo>
                      <a:pt x="71" y="15"/>
                    </a:lnTo>
                    <a:lnTo>
                      <a:pt x="71" y="16"/>
                    </a:lnTo>
                    <a:lnTo>
                      <a:pt x="71" y="16"/>
                    </a:lnTo>
                    <a:lnTo>
                      <a:pt x="71" y="16"/>
                    </a:lnTo>
                    <a:lnTo>
                      <a:pt x="71" y="17"/>
                    </a:lnTo>
                    <a:lnTo>
                      <a:pt x="71" y="17"/>
                    </a:lnTo>
                    <a:lnTo>
                      <a:pt x="71" y="17"/>
                    </a:lnTo>
                    <a:lnTo>
                      <a:pt x="72" y="17"/>
                    </a:lnTo>
                    <a:lnTo>
                      <a:pt x="72" y="17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3" y="18"/>
                    </a:lnTo>
                    <a:lnTo>
                      <a:pt x="73" y="18"/>
                    </a:lnTo>
                    <a:lnTo>
                      <a:pt x="73" y="19"/>
                    </a:lnTo>
                    <a:lnTo>
                      <a:pt x="74" y="19"/>
                    </a:lnTo>
                    <a:lnTo>
                      <a:pt x="75" y="19"/>
                    </a:lnTo>
                    <a:lnTo>
                      <a:pt x="75" y="19"/>
                    </a:lnTo>
                    <a:lnTo>
                      <a:pt x="76" y="19"/>
                    </a:lnTo>
                    <a:lnTo>
                      <a:pt x="76" y="19"/>
                    </a:lnTo>
                    <a:lnTo>
                      <a:pt x="77" y="19"/>
                    </a:lnTo>
                    <a:lnTo>
                      <a:pt x="77" y="20"/>
                    </a:lnTo>
                    <a:lnTo>
                      <a:pt x="77" y="20"/>
                    </a:lnTo>
                    <a:lnTo>
                      <a:pt x="77" y="20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7" y="22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9" y="22"/>
                    </a:lnTo>
                    <a:lnTo>
                      <a:pt x="79" y="22"/>
                    </a:lnTo>
                    <a:lnTo>
                      <a:pt x="79" y="23"/>
                    </a:lnTo>
                    <a:lnTo>
                      <a:pt x="79" y="23"/>
                    </a:lnTo>
                    <a:lnTo>
                      <a:pt x="79" y="23"/>
                    </a:lnTo>
                    <a:lnTo>
                      <a:pt x="80" y="24"/>
                    </a:lnTo>
                    <a:lnTo>
                      <a:pt x="81" y="24"/>
                    </a:lnTo>
                    <a:lnTo>
                      <a:pt x="82" y="24"/>
                    </a:lnTo>
                    <a:lnTo>
                      <a:pt x="83" y="24"/>
                    </a:lnTo>
                    <a:lnTo>
                      <a:pt x="83" y="24"/>
                    </a:lnTo>
                    <a:lnTo>
                      <a:pt x="84" y="24"/>
                    </a:lnTo>
                    <a:lnTo>
                      <a:pt x="85" y="24"/>
                    </a:lnTo>
                    <a:lnTo>
                      <a:pt x="86" y="24"/>
                    </a:lnTo>
                    <a:lnTo>
                      <a:pt x="87" y="24"/>
                    </a:lnTo>
                    <a:lnTo>
                      <a:pt x="88" y="23"/>
                    </a:lnTo>
                    <a:lnTo>
                      <a:pt x="89" y="23"/>
                    </a:lnTo>
                    <a:lnTo>
                      <a:pt x="90" y="23"/>
                    </a:lnTo>
                    <a:lnTo>
                      <a:pt x="90" y="22"/>
                    </a:lnTo>
                    <a:lnTo>
                      <a:pt x="90" y="22"/>
                    </a:lnTo>
                    <a:lnTo>
                      <a:pt x="90" y="22"/>
                    </a:lnTo>
                    <a:lnTo>
                      <a:pt x="91" y="22"/>
                    </a:lnTo>
                    <a:lnTo>
                      <a:pt x="91" y="22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2" y="21"/>
                    </a:lnTo>
                    <a:lnTo>
                      <a:pt x="92" y="21"/>
                    </a:lnTo>
                    <a:lnTo>
                      <a:pt x="92" y="21"/>
                    </a:lnTo>
                    <a:lnTo>
                      <a:pt x="92" y="20"/>
                    </a:lnTo>
                    <a:lnTo>
                      <a:pt x="94" y="21"/>
                    </a:lnTo>
                    <a:lnTo>
                      <a:pt x="95" y="21"/>
                    </a:lnTo>
                    <a:lnTo>
                      <a:pt x="96" y="21"/>
                    </a:lnTo>
                    <a:lnTo>
                      <a:pt x="97" y="21"/>
                    </a:lnTo>
                    <a:lnTo>
                      <a:pt x="98" y="20"/>
                    </a:lnTo>
                    <a:lnTo>
                      <a:pt x="99" y="20"/>
                    </a:lnTo>
                    <a:lnTo>
                      <a:pt x="100" y="20"/>
                    </a:lnTo>
                    <a:lnTo>
                      <a:pt x="100" y="19"/>
                    </a:lnTo>
                    <a:lnTo>
                      <a:pt x="101" y="19"/>
                    </a:lnTo>
                    <a:lnTo>
                      <a:pt x="102" y="18"/>
                    </a:lnTo>
                    <a:lnTo>
                      <a:pt x="103" y="17"/>
                    </a:lnTo>
                    <a:lnTo>
                      <a:pt x="104" y="16"/>
                    </a:lnTo>
                    <a:lnTo>
                      <a:pt x="105" y="16"/>
                    </a:lnTo>
                    <a:lnTo>
                      <a:pt x="106" y="15"/>
                    </a:lnTo>
                    <a:lnTo>
                      <a:pt x="106" y="16"/>
                    </a:lnTo>
                    <a:lnTo>
                      <a:pt x="107" y="16"/>
                    </a:lnTo>
                    <a:lnTo>
                      <a:pt x="107" y="15"/>
                    </a:lnTo>
                    <a:lnTo>
                      <a:pt x="108" y="15"/>
                    </a:lnTo>
                    <a:lnTo>
                      <a:pt x="108" y="15"/>
                    </a:lnTo>
                    <a:lnTo>
                      <a:pt x="108" y="15"/>
                    </a:lnTo>
                    <a:lnTo>
                      <a:pt x="109" y="14"/>
                    </a:lnTo>
                    <a:lnTo>
                      <a:pt x="109" y="14"/>
                    </a:lnTo>
                    <a:lnTo>
                      <a:pt x="109" y="14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2" y="14"/>
                    </a:lnTo>
                    <a:lnTo>
                      <a:pt x="112" y="13"/>
                    </a:lnTo>
                    <a:lnTo>
                      <a:pt x="112" y="13"/>
                    </a:lnTo>
                    <a:lnTo>
                      <a:pt x="112" y="13"/>
                    </a:lnTo>
                    <a:lnTo>
                      <a:pt x="112" y="12"/>
                    </a:lnTo>
                    <a:lnTo>
                      <a:pt x="112" y="12"/>
                    </a:lnTo>
                    <a:lnTo>
                      <a:pt x="112" y="12"/>
                    </a:lnTo>
                    <a:lnTo>
                      <a:pt x="112" y="11"/>
                    </a:lnTo>
                    <a:lnTo>
                      <a:pt x="112" y="11"/>
                    </a:lnTo>
                    <a:lnTo>
                      <a:pt x="112" y="11"/>
                    </a:lnTo>
                    <a:lnTo>
                      <a:pt x="113" y="11"/>
                    </a:lnTo>
                    <a:lnTo>
                      <a:pt x="113" y="10"/>
                    </a:lnTo>
                    <a:lnTo>
                      <a:pt x="113" y="10"/>
                    </a:lnTo>
                    <a:lnTo>
                      <a:pt x="114" y="11"/>
                    </a:lnTo>
                    <a:lnTo>
                      <a:pt x="116" y="11"/>
                    </a:lnTo>
                    <a:lnTo>
                      <a:pt x="119" y="11"/>
                    </a:lnTo>
                    <a:lnTo>
                      <a:pt x="119" y="11"/>
                    </a:lnTo>
                    <a:lnTo>
                      <a:pt x="120" y="11"/>
                    </a:lnTo>
                    <a:lnTo>
                      <a:pt x="120" y="11"/>
                    </a:lnTo>
                    <a:lnTo>
                      <a:pt x="121" y="11"/>
                    </a:lnTo>
                    <a:lnTo>
                      <a:pt x="122" y="11"/>
                    </a:lnTo>
                    <a:lnTo>
                      <a:pt x="122" y="11"/>
                    </a:lnTo>
                    <a:lnTo>
                      <a:pt x="122" y="11"/>
                    </a:lnTo>
                    <a:lnTo>
                      <a:pt x="122" y="12"/>
                    </a:lnTo>
                    <a:lnTo>
                      <a:pt x="122" y="12"/>
                    </a:lnTo>
                    <a:lnTo>
                      <a:pt x="123" y="12"/>
                    </a:lnTo>
                    <a:lnTo>
                      <a:pt x="123" y="12"/>
                    </a:lnTo>
                    <a:lnTo>
                      <a:pt x="123" y="12"/>
                    </a:lnTo>
                    <a:lnTo>
                      <a:pt x="124" y="12"/>
                    </a:lnTo>
                    <a:lnTo>
                      <a:pt x="125" y="12"/>
                    </a:lnTo>
                    <a:lnTo>
                      <a:pt x="125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7" y="13"/>
                    </a:lnTo>
                    <a:lnTo>
                      <a:pt x="127" y="13"/>
                    </a:lnTo>
                    <a:lnTo>
                      <a:pt x="128" y="13"/>
                    </a:lnTo>
                    <a:lnTo>
                      <a:pt x="128" y="14"/>
                    </a:lnTo>
                    <a:lnTo>
                      <a:pt x="129" y="14"/>
                    </a:lnTo>
                    <a:lnTo>
                      <a:pt x="129" y="15"/>
                    </a:lnTo>
                    <a:lnTo>
                      <a:pt x="130" y="16"/>
                    </a:lnTo>
                    <a:lnTo>
                      <a:pt x="131" y="17"/>
                    </a:lnTo>
                    <a:lnTo>
                      <a:pt x="130" y="18"/>
                    </a:lnTo>
                    <a:lnTo>
                      <a:pt x="130" y="18"/>
                    </a:lnTo>
                    <a:lnTo>
                      <a:pt x="131" y="18"/>
                    </a:lnTo>
                    <a:lnTo>
                      <a:pt x="131" y="18"/>
                    </a:lnTo>
                    <a:lnTo>
                      <a:pt x="131" y="19"/>
                    </a:lnTo>
                    <a:lnTo>
                      <a:pt x="131" y="19"/>
                    </a:lnTo>
                    <a:lnTo>
                      <a:pt x="132" y="19"/>
                    </a:lnTo>
                    <a:lnTo>
                      <a:pt x="132" y="19"/>
                    </a:lnTo>
                    <a:lnTo>
                      <a:pt x="132" y="19"/>
                    </a:lnTo>
                    <a:lnTo>
                      <a:pt x="132" y="20"/>
                    </a:lnTo>
                    <a:lnTo>
                      <a:pt x="133" y="20"/>
                    </a:lnTo>
                    <a:lnTo>
                      <a:pt x="133" y="20"/>
                    </a:lnTo>
                    <a:lnTo>
                      <a:pt x="133" y="21"/>
                    </a:lnTo>
                    <a:lnTo>
                      <a:pt x="134" y="22"/>
                    </a:lnTo>
                    <a:lnTo>
                      <a:pt x="134" y="22"/>
                    </a:lnTo>
                    <a:lnTo>
                      <a:pt x="134" y="23"/>
                    </a:lnTo>
                    <a:lnTo>
                      <a:pt x="134" y="23"/>
                    </a:lnTo>
                    <a:lnTo>
                      <a:pt x="134" y="23"/>
                    </a:lnTo>
                    <a:lnTo>
                      <a:pt x="134" y="23"/>
                    </a:lnTo>
                    <a:lnTo>
                      <a:pt x="134" y="24"/>
                    </a:lnTo>
                    <a:lnTo>
                      <a:pt x="135" y="24"/>
                    </a:lnTo>
                    <a:lnTo>
                      <a:pt x="135" y="24"/>
                    </a:lnTo>
                    <a:lnTo>
                      <a:pt x="136" y="24"/>
                    </a:lnTo>
                    <a:lnTo>
                      <a:pt x="136" y="24"/>
                    </a:lnTo>
                    <a:lnTo>
                      <a:pt x="136" y="25"/>
                    </a:lnTo>
                    <a:lnTo>
                      <a:pt x="136" y="25"/>
                    </a:lnTo>
                    <a:lnTo>
                      <a:pt x="136" y="26"/>
                    </a:lnTo>
                    <a:lnTo>
                      <a:pt x="137" y="26"/>
                    </a:lnTo>
                    <a:lnTo>
                      <a:pt x="137" y="27"/>
                    </a:lnTo>
                    <a:lnTo>
                      <a:pt x="137" y="27"/>
                    </a:lnTo>
                    <a:lnTo>
                      <a:pt x="137" y="28"/>
                    </a:lnTo>
                    <a:lnTo>
                      <a:pt x="137" y="28"/>
                    </a:lnTo>
                    <a:lnTo>
                      <a:pt x="137" y="28"/>
                    </a:lnTo>
                    <a:lnTo>
                      <a:pt x="137" y="28"/>
                    </a:lnTo>
                    <a:lnTo>
                      <a:pt x="138" y="29"/>
                    </a:lnTo>
                    <a:lnTo>
                      <a:pt x="138" y="29"/>
                    </a:lnTo>
                    <a:lnTo>
                      <a:pt x="138" y="29"/>
                    </a:lnTo>
                    <a:lnTo>
                      <a:pt x="139" y="29"/>
                    </a:lnTo>
                    <a:lnTo>
                      <a:pt x="140" y="29"/>
                    </a:lnTo>
                    <a:lnTo>
                      <a:pt x="142" y="29"/>
                    </a:lnTo>
                    <a:lnTo>
                      <a:pt x="144" y="29"/>
                    </a:lnTo>
                    <a:lnTo>
                      <a:pt x="145" y="29"/>
                    </a:lnTo>
                    <a:lnTo>
                      <a:pt x="145" y="29"/>
                    </a:lnTo>
                    <a:lnTo>
                      <a:pt x="145" y="29"/>
                    </a:lnTo>
                    <a:lnTo>
                      <a:pt x="145" y="30"/>
                    </a:lnTo>
                    <a:lnTo>
                      <a:pt x="146" y="30"/>
                    </a:lnTo>
                    <a:lnTo>
                      <a:pt x="146" y="30"/>
                    </a:lnTo>
                    <a:lnTo>
                      <a:pt x="146" y="30"/>
                    </a:lnTo>
                    <a:lnTo>
                      <a:pt x="147" y="30"/>
                    </a:lnTo>
                    <a:lnTo>
                      <a:pt x="147" y="30"/>
                    </a:lnTo>
                    <a:lnTo>
                      <a:pt x="148" y="30"/>
                    </a:lnTo>
                    <a:lnTo>
                      <a:pt x="149" y="30"/>
                    </a:lnTo>
                    <a:lnTo>
                      <a:pt x="150" y="30"/>
                    </a:lnTo>
                    <a:lnTo>
                      <a:pt x="151" y="30"/>
                    </a:lnTo>
                    <a:lnTo>
                      <a:pt x="150" y="31"/>
                    </a:lnTo>
                    <a:lnTo>
                      <a:pt x="150" y="31"/>
                    </a:lnTo>
                    <a:lnTo>
                      <a:pt x="151" y="31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2" y="32"/>
                    </a:lnTo>
                    <a:lnTo>
                      <a:pt x="152" y="32"/>
                    </a:lnTo>
                    <a:lnTo>
                      <a:pt x="152" y="33"/>
                    </a:lnTo>
                    <a:lnTo>
                      <a:pt x="152" y="33"/>
                    </a:lnTo>
                    <a:lnTo>
                      <a:pt x="153" y="33"/>
                    </a:lnTo>
                    <a:lnTo>
                      <a:pt x="153" y="34"/>
                    </a:lnTo>
                    <a:lnTo>
                      <a:pt x="153" y="35"/>
                    </a:lnTo>
                    <a:lnTo>
                      <a:pt x="154" y="35"/>
                    </a:lnTo>
                    <a:lnTo>
                      <a:pt x="154" y="35"/>
                    </a:lnTo>
                    <a:lnTo>
                      <a:pt x="154" y="36"/>
                    </a:lnTo>
                    <a:lnTo>
                      <a:pt x="154" y="36"/>
                    </a:lnTo>
                    <a:lnTo>
                      <a:pt x="154" y="37"/>
                    </a:lnTo>
                    <a:lnTo>
                      <a:pt x="154" y="37"/>
                    </a:lnTo>
                    <a:lnTo>
                      <a:pt x="154" y="37"/>
                    </a:lnTo>
                    <a:lnTo>
                      <a:pt x="155" y="37"/>
                    </a:lnTo>
                    <a:lnTo>
                      <a:pt x="155" y="37"/>
                    </a:lnTo>
                    <a:lnTo>
                      <a:pt x="155" y="37"/>
                    </a:lnTo>
                    <a:lnTo>
                      <a:pt x="155" y="38"/>
                    </a:lnTo>
                    <a:lnTo>
                      <a:pt x="156" y="38"/>
                    </a:lnTo>
                    <a:lnTo>
                      <a:pt x="156" y="38"/>
                    </a:lnTo>
                    <a:lnTo>
                      <a:pt x="156" y="39"/>
                    </a:lnTo>
                    <a:lnTo>
                      <a:pt x="156" y="39"/>
                    </a:lnTo>
                    <a:lnTo>
                      <a:pt x="157" y="39"/>
                    </a:lnTo>
                    <a:lnTo>
                      <a:pt x="157" y="39"/>
                    </a:lnTo>
                    <a:lnTo>
                      <a:pt x="157" y="39"/>
                    </a:lnTo>
                    <a:lnTo>
                      <a:pt x="157" y="39"/>
                    </a:lnTo>
                    <a:lnTo>
                      <a:pt x="157" y="40"/>
                    </a:lnTo>
                    <a:lnTo>
                      <a:pt x="157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58" y="40"/>
                    </a:lnTo>
                    <a:lnTo>
                      <a:pt x="159" y="40"/>
                    </a:lnTo>
                    <a:lnTo>
                      <a:pt x="160" y="41"/>
                    </a:lnTo>
                    <a:lnTo>
                      <a:pt x="160" y="41"/>
                    </a:lnTo>
                    <a:lnTo>
                      <a:pt x="161" y="42"/>
                    </a:lnTo>
                    <a:lnTo>
                      <a:pt x="162" y="42"/>
                    </a:lnTo>
                    <a:lnTo>
                      <a:pt x="163" y="42"/>
                    </a:lnTo>
                    <a:lnTo>
                      <a:pt x="164" y="42"/>
                    </a:lnTo>
                    <a:lnTo>
                      <a:pt x="165" y="42"/>
                    </a:lnTo>
                    <a:lnTo>
                      <a:pt x="166" y="42"/>
                    </a:lnTo>
                    <a:lnTo>
                      <a:pt x="168" y="42"/>
                    </a:lnTo>
                    <a:lnTo>
                      <a:pt x="171" y="42"/>
                    </a:lnTo>
                    <a:lnTo>
                      <a:pt x="173" y="42"/>
                    </a:lnTo>
                    <a:lnTo>
                      <a:pt x="174" y="42"/>
                    </a:lnTo>
                    <a:lnTo>
                      <a:pt x="176" y="42"/>
                    </a:lnTo>
                    <a:lnTo>
                      <a:pt x="176" y="42"/>
                    </a:lnTo>
                    <a:lnTo>
                      <a:pt x="176" y="43"/>
                    </a:lnTo>
                    <a:lnTo>
                      <a:pt x="176" y="43"/>
                    </a:lnTo>
                    <a:lnTo>
                      <a:pt x="176" y="43"/>
                    </a:lnTo>
                    <a:lnTo>
                      <a:pt x="176" y="43"/>
                    </a:lnTo>
                    <a:lnTo>
                      <a:pt x="176" y="43"/>
                    </a:lnTo>
                    <a:lnTo>
                      <a:pt x="176" y="43"/>
                    </a:lnTo>
                    <a:lnTo>
                      <a:pt x="177" y="43"/>
                    </a:lnTo>
                    <a:lnTo>
                      <a:pt x="177" y="43"/>
                    </a:lnTo>
                    <a:lnTo>
                      <a:pt x="177" y="42"/>
                    </a:lnTo>
                    <a:lnTo>
                      <a:pt x="177" y="42"/>
                    </a:lnTo>
                    <a:lnTo>
                      <a:pt x="178" y="42"/>
                    </a:lnTo>
                    <a:lnTo>
                      <a:pt x="179" y="42"/>
                    </a:lnTo>
                    <a:lnTo>
                      <a:pt x="180" y="42"/>
                    </a:lnTo>
                    <a:lnTo>
                      <a:pt x="181" y="42"/>
                    </a:lnTo>
                    <a:lnTo>
                      <a:pt x="182" y="42"/>
                    </a:lnTo>
                    <a:lnTo>
                      <a:pt x="182" y="41"/>
                    </a:lnTo>
                    <a:lnTo>
                      <a:pt x="183" y="41"/>
                    </a:lnTo>
                    <a:lnTo>
                      <a:pt x="184" y="40"/>
                    </a:lnTo>
                    <a:lnTo>
                      <a:pt x="184" y="40"/>
                    </a:lnTo>
                    <a:lnTo>
                      <a:pt x="185" y="39"/>
                    </a:lnTo>
                    <a:lnTo>
                      <a:pt x="185" y="38"/>
                    </a:lnTo>
                    <a:lnTo>
                      <a:pt x="186" y="37"/>
                    </a:lnTo>
                    <a:lnTo>
                      <a:pt x="187" y="35"/>
                    </a:lnTo>
                    <a:lnTo>
                      <a:pt x="188" y="36"/>
                    </a:lnTo>
                    <a:lnTo>
                      <a:pt x="188" y="35"/>
                    </a:lnTo>
                    <a:lnTo>
                      <a:pt x="188" y="35"/>
                    </a:lnTo>
                    <a:lnTo>
                      <a:pt x="188" y="35"/>
                    </a:lnTo>
                    <a:lnTo>
                      <a:pt x="189" y="35"/>
                    </a:lnTo>
                    <a:lnTo>
                      <a:pt x="189" y="34"/>
                    </a:lnTo>
                    <a:lnTo>
                      <a:pt x="189" y="34"/>
                    </a:lnTo>
                    <a:lnTo>
                      <a:pt x="189" y="34"/>
                    </a:lnTo>
                    <a:lnTo>
                      <a:pt x="189" y="34"/>
                    </a:lnTo>
                    <a:lnTo>
                      <a:pt x="190" y="34"/>
                    </a:lnTo>
                    <a:lnTo>
                      <a:pt x="190" y="34"/>
                    </a:lnTo>
                    <a:lnTo>
                      <a:pt x="190" y="35"/>
                    </a:lnTo>
                    <a:lnTo>
                      <a:pt x="190" y="35"/>
                    </a:lnTo>
                    <a:lnTo>
                      <a:pt x="190" y="36"/>
                    </a:lnTo>
                    <a:lnTo>
                      <a:pt x="190" y="36"/>
                    </a:lnTo>
                    <a:lnTo>
                      <a:pt x="190" y="37"/>
                    </a:lnTo>
                    <a:lnTo>
                      <a:pt x="190" y="38"/>
                    </a:lnTo>
                    <a:lnTo>
                      <a:pt x="190" y="38"/>
                    </a:lnTo>
                    <a:lnTo>
                      <a:pt x="190" y="38"/>
                    </a:lnTo>
                    <a:lnTo>
                      <a:pt x="191" y="38"/>
                    </a:lnTo>
                    <a:lnTo>
                      <a:pt x="191" y="39"/>
                    </a:lnTo>
                    <a:lnTo>
                      <a:pt x="191" y="39"/>
                    </a:lnTo>
                    <a:lnTo>
                      <a:pt x="192" y="39"/>
                    </a:lnTo>
                    <a:lnTo>
                      <a:pt x="192" y="39"/>
                    </a:lnTo>
                    <a:lnTo>
                      <a:pt x="193" y="39"/>
                    </a:lnTo>
                    <a:lnTo>
                      <a:pt x="193" y="39"/>
                    </a:lnTo>
                    <a:lnTo>
                      <a:pt x="194" y="39"/>
                    </a:lnTo>
                    <a:lnTo>
                      <a:pt x="194" y="39"/>
                    </a:lnTo>
                    <a:lnTo>
                      <a:pt x="195" y="40"/>
                    </a:lnTo>
                    <a:lnTo>
                      <a:pt x="196" y="41"/>
                    </a:lnTo>
                    <a:lnTo>
                      <a:pt x="197" y="41"/>
                    </a:lnTo>
                    <a:lnTo>
                      <a:pt x="197" y="42"/>
                    </a:lnTo>
                    <a:lnTo>
                      <a:pt x="198" y="43"/>
                    </a:lnTo>
                    <a:lnTo>
                      <a:pt x="199" y="44"/>
                    </a:lnTo>
                    <a:lnTo>
                      <a:pt x="199" y="44"/>
                    </a:lnTo>
                    <a:lnTo>
                      <a:pt x="199" y="45"/>
                    </a:lnTo>
                    <a:lnTo>
                      <a:pt x="199" y="45"/>
                    </a:lnTo>
                    <a:lnTo>
                      <a:pt x="199" y="45"/>
                    </a:lnTo>
                    <a:lnTo>
                      <a:pt x="200" y="46"/>
                    </a:lnTo>
                    <a:lnTo>
                      <a:pt x="200" y="47"/>
                    </a:lnTo>
                    <a:lnTo>
                      <a:pt x="200" y="47"/>
                    </a:lnTo>
                    <a:lnTo>
                      <a:pt x="200" y="47"/>
                    </a:lnTo>
                    <a:lnTo>
                      <a:pt x="199" y="47"/>
                    </a:lnTo>
                    <a:lnTo>
                      <a:pt x="198" y="47"/>
                    </a:lnTo>
                    <a:lnTo>
                      <a:pt x="198" y="47"/>
                    </a:lnTo>
                    <a:lnTo>
                      <a:pt x="197" y="48"/>
                    </a:lnTo>
                    <a:lnTo>
                      <a:pt x="197" y="48"/>
                    </a:lnTo>
                    <a:lnTo>
                      <a:pt x="196" y="48"/>
                    </a:lnTo>
                    <a:lnTo>
                      <a:pt x="196" y="48"/>
                    </a:lnTo>
                    <a:lnTo>
                      <a:pt x="195" y="49"/>
                    </a:lnTo>
                    <a:lnTo>
                      <a:pt x="195" y="50"/>
                    </a:lnTo>
                    <a:lnTo>
                      <a:pt x="194" y="51"/>
                    </a:lnTo>
                    <a:lnTo>
                      <a:pt x="194" y="52"/>
                    </a:lnTo>
                    <a:lnTo>
                      <a:pt x="194" y="53"/>
                    </a:lnTo>
                    <a:lnTo>
                      <a:pt x="194" y="54"/>
                    </a:lnTo>
                    <a:lnTo>
                      <a:pt x="194" y="54"/>
                    </a:lnTo>
                    <a:lnTo>
                      <a:pt x="195" y="55"/>
                    </a:lnTo>
                    <a:lnTo>
                      <a:pt x="196" y="56"/>
                    </a:lnTo>
                    <a:lnTo>
                      <a:pt x="196" y="58"/>
                    </a:lnTo>
                    <a:lnTo>
                      <a:pt x="197" y="58"/>
                    </a:lnTo>
                    <a:lnTo>
                      <a:pt x="197" y="59"/>
                    </a:lnTo>
                    <a:lnTo>
                      <a:pt x="197" y="60"/>
                    </a:lnTo>
                    <a:lnTo>
                      <a:pt x="197" y="61"/>
                    </a:lnTo>
                    <a:lnTo>
                      <a:pt x="198" y="62"/>
                    </a:lnTo>
                    <a:lnTo>
                      <a:pt x="198" y="63"/>
                    </a:lnTo>
                    <a:lnTo>
                      <a:pt x="197" y="64"/>
                    </a:lnTo>
                    <a:lnTo>
                      <a:pt x="197" y="65"/>
                    </a:lnTo>
                    <a:lnTo>
                      <a:pt x="195" y="67"/>
                    </a:lnTo>
                    <a:lnTo>
                      <a:pt x="193" y="68"/>
                    </a:lnTo>
                    <a:lnTo>
                      <a:pt x="188" y="71"/>
                    </a:lnTo>
                    <a:lnTo>
                      <a:pt x="186" y="72"/>
                    </a:lnTo>
                    <a:lnTo>
                      <a:pt x="184" y="73"/>
                    </a:lnTo>
                    <a:lnTo>
                      <a:pt x="181" y="74"/>
                    </a:lnTo>
                    <a:lnTo>
                      <a:pt x="179" y="75"/>
                    </a:lnTo>
                    <a:lnTo>
                      <a:pt x="179" y="79"/>
                    </a:lnTo>
                    <a:lnTo>
                      <a:pt x="179" y="82"/>
                    </a:lnTo>
                    <a:lnTo>
                      <a:pt x="179" y="85"/>
                    </a:lnTo>
                    <a:lnTo>
                      <a:pt x="179" y="88"/>
                    </a:lnTo>
                    <a:lnTo>
                      <a:pt x="179" y="91"/>
                    </a:lnTo>
                    <a:lnTo>
                      <a:pt x="179" y="93"/>
                    </a:lnTo>
                    <a:lnTo>
                      <a:pt x="180" y="96"/>
                    </a:lnTo>
                    <a:lnTo>
                      <a:pt x="181" y="99"/>
                    </a:lnTo>
                    <a:lnTo>
                      <a:pt x="180" y="99"/>
                    </a:lnTo>
                    <a:lnTo>
                      <a:pt x="180" y="99"/>
                    </a:lnTo>
                    <a:lnTo>
                      <a:pt x="181" y="100"/>
                    </a:lnTo>
                    <a:lnTo>
                      <a:pt x="181" y="100"/>
                    </a:lnTo>
                    <a:lnTo>
                      <a:pt x="181" y="100"/>
                    </a:lnTo>
                    <a:lnTo>
                      <a:pt x="181" y="100"/>
                    </a:lnTo>
                    <a:lnTo>
                      <a:pt x="182" y="100"/>
                    </a:lnTo>
                    <a:lnTo>
                      <a:pt x="182" y="100"/>
                    </a:lnTo>
                    <a:lnTo>
                      <a:pt x="182" y="101"/>
                    </a:lnTo>
                    <a:lnTo>
                      <a:pt x="182" y="101"/>
                    </a:lnTo>
                    <a:lnTo>
                      <a:pt x="182" y="102"/>
                    </a:lnTo>
                    <a:lnTo>
                      <a:pt x="182" y="102"/>
                    </a:lnTo>
                    <a:lnTo>
                      <a:pt x="182" y="102"/>
                    </a:lnTo>
                    <a:lnTo>
                      <a:pt x="182" y="103"/>
                    </a:lnTo>
                    <a:lnTo>
                      <a:pt x="182" y="103"/>
                    </a:lnTo>
                    <a:lnTo>
                      <a:pt x="182" y="103"/>
                    </a:lnTo>
                    <a:lnTo>
                      <a:pt x="183" y="103"/>
                    </a:lnTo>
                    <a:lnTo>
                      <a:pt x="183" y="103"/>
                    </a:lnTo>
                    <a:lnTo>
                      <a:pt x="183" y="104"/>
                    </a:lnTo>
                    <a:lnTo>
                      <a:pt x="184" y="104"/>
                    </a:lnTo>
                    <a:lnTo>
                      <a:pt x="184" y="104"/>
                    </a:lnTo>
                    <a:lnTo>
                      <a:pt x="184" y="104"/>
                    </a:lnTo>
                    <a:lnTo>
                      <a:pt x="184" y="105"/>
                    </a:lnTo>
                    <a:lnTo>
                      <a:pt x="184" y="105"/>
                    </a:lnTo>
                    <a:lnTo>
                      <a:pt x="184" y="106"/>
                    </a:lnTo>
                    <a:lnTo>
                      <a:pt x="184" y="106"/>
                    </a:lnTo>
                    <a:lnTo>
                      <a:pt x="184" y="106"/>
                    </a:lnTo>
                    <a:lnTo>
                      <a:pt x="184" y="107"/>
                    </a:lnTo>
                    <a:lnTo>
                      <a:pt x="184" y="107"/>
                    </a:lnTo>
                    <a:lnTo>
                      <a:pt x="185" y="107"/>
                    </a:lnTo>
                    <a:lnTo>
                      <a:pt x="185" y="107"/>
                    </a:lnTo>
                    <a:lnTo>
                      <a:pt x="186" y="107"/>
                    </a:lnTo>
                    <a:lnTo>
                      <a:pt x="186" y="109"/>
                    </a:lnTo>
                    <a:lnTo>
                      <a:pt x="186" y="111"/>
                    </a:lnTo>
                    <a:lnTo>
                      <a:pt x="186" y="113"/>
                    </a:lnTo>
                    <a:lnTo>
                      <a:pt x="186" y="115"/>
                    </a:lnTo>
                    <a:lnTo>
                      <a:pt x="185" y="115"/>
                    </a:lnTo>
                    <a:lnTo>
                      <a:pt x="184" y="116"/>
                    </a:lnTo>
                    <a:lnTo>
                      <a:pt x="184" y="116"/>
                    </a:lnTo>
                    <a:lnTo>
                      <a:pt x="183" y="116"/>
                    </a:lnTo>
                    <a:lnTo>
                      <a:pt x="183" y="117"/>
                    </a:lnTo>
                    <a:lnTo>
                      <a:pt x="183" y="117"/>
                    </a:lnTo>
                    <a:lnTo>
                      <a:pt x="183" y="118"/>
                    </a:lnTo>
                    <a:lnTo>
                      <a:pt x="182" y="119"/>
                    </a:lnTo>
                    <a:lnTo>
                      <a:pt x="181" y="119"/>
                    </a:lnTo>
                    <a:lnTo>
                      <a:pt x="180" y="119"/>
                    </a:lnTo>
                    <a:lnTo>
                      <a:pt x="179" y="119"/>
                    </a:lnTo>
                    <a:lnTo>
                      <a:pt x="179" y="119"/>
                    </a:lnTo>
                    <a:lnTo>
                      <a:pt x="179" y="119"/>
                    </a:lnTo>
                    <a:lnTo>
                      <a:pt x="178" y="119"/>
                    </a:lnTo>
                    <a:lnTo>
                      <a:pt x="178" y="119"/>
                    </a:lnTo>
                    <a:lnTo>
                      <a:pt x="178" y="119"/>
                    </a:lnTo>
                    <a:lnTo>
                      <a:pt x="177" y="119"/>
                    </a:lnTo>
                    <a:lnTo>
                      <a:pt x="177" y="119"/>
                    </a:lnTo>
                    <a:lnTo>
                      <a:pt x="177" y="119"/>
                    </a:lnTo>
                    <a:lnTo>
                      <a:pt x="177" y="120"/>
                    </a:lnTo>
                    <a:lnTo>
                      <a:pt x="177" y="120"/>
                    </a:lnTo>
                    <a:lnTo>
                      <a:pt x="177" y="121"/>
                    </a:lnTo>
                    <a:lnTo>
                      <a:pt x="177" y="121"/>
                    </a:lnTo>
                    <a:lnTo>
                      <a:pt x="176" y="122"/>
                    </a:lnTo>
                    <a:lnTo>
                      <a:pt x="176" y="122"/>
                    </a:lnTo>
                    <a:lnTo>
                      <a:pt x="175" y="123"/>
                    </a:lnTo>
                    <a:lnTo>
                      <a:pt x="175" y="123"/>
                    </a:lnTo>
                    <a:lnTo>
                      <a:pt x="174" y="124"/>
                    </a:lnTo>
                    <a:lnTo>
                      <a:pt x="174" y="125"/>
                    </a:lnTo>
                    <a:lnTo>
                      <a:pt x="174" y="125"/>
                    </a:lnTo>
                    <a:lnTo>
                      <a:pt x="174" y="125"/>
                    </a:lnTo>
                    <a:lnTo>
                      <a:pt x="173" y="125"/>
                    </a:lnTo>
                    <a:lnTo>
                      <a:pt x="173" y="125"/>
                    </a:lnTo>
                    <a:lnTo>
                      <a:pt x="173" y="125"/>
                    </a:lnTo>
                    <a:lnTo>
                      <a:pt x="172" y="125"/>
                    </a:lnTo>
                    <a:lnTo>
                      <a:pt x="172" y="125"/>
                    </a:lnTo>
                    <a:lnTo>
                      <a:pt x="171" y="125"/>
                    </a:lnTo>
                    <a:lnTo>
                      <a:pt x="171" y="125"/>
                    </a:lnTo>
                    <a:lnTo>
                      <a:pt x="170" y="125"/>
                    </a:lnTo>
                    <a:lnTo>
                      <a:pt x="170" y="124"/>
                    </a:lnTo>
                    <a:lnTo>
                      <a:pt x="169" y="124"/>
                    </a:lnTo>
                    <a:lnTo>
                      <a:pt x="169" y="124"/>
                    </a:lnTo>
                    <a:lnTo>
                      <a:pt x="169" y="123"/>
                    </a:lnTo>
                    <a:lnTo>
                      <a:pt x="169" y="123"/>
                    </a:lnTo>
                    <a:lnTo>
                      <a:pt x="168" y="123"/>
                    </a:lnTo>
                    <a:lnTo>
                      <a:pt x="168" y="122"/>
                    </a:lnTo>
                    <a:lnTo>
                      <a:pt x="168" y="122"/>
                    </a:lnTo>
                    <a:lnTo>
                      <a:pt x="167" y="122"/>
                    </a:lnTo>
                    <a:lnTo>
                      <a:pt x="166" y="122"/>
                    </a:lnTo>
                    <a:lnTo>
                      <a:pt x="165" y="122"/>
                    </a:lnTo>
                    <a:lnTo>
                      <a:pt x="164" y="122"/>
                    </a:lnTo>
                    <a:lnTo>
                      <a:pt x="163" y="122"/>
                    </a:lnTo>
                    <a:lnTo>
                      <a:pt x="163" y="122"/>
                    </a:lnTo>
                    <a:lnTo>
                      <a:pt x="163" y="122"/>
                    </a:lnTo>
                    <a:lnTo>
                      <a:pt x="162" y="122"/>
                    </a:lnTo>
                    <a:lnTo>
                      <a:pt x="162" y="122"/>
                    </a:lnTo>
                    <a:lnTo>
                      <a:pt x="162" y="123"/>
                    </a:lnTo>
                    <a:lnTo>
                      <a:pt x="162" y="123"/>
                    </a:lnTo>
                    <a:lnTo>
                      <a:pt x="162" y="124"/>
                    </a:lnTo>
                    <a:lnTo>
                      <a:pt x="161" y="124"/>
                    </a:lnTo>
                    <a:lnTo>
                      <a:pt x="160" y="124"/>
                    </a:lnTo>
                    <a:lnTo>
                      <a:pt x="160" y="124"/>
                    </a:lnTo>
                    <a:lnTo>
                      <a:pt x="159" y="124"/>
                    </a:lnTo>
                    <a:lnTo>
                      <a:pt x="158" y="123"/>
                    </a:lnTo>
                    <a:lnTo>
                      <a:pt x="158" y="123"/>
                    </a:lnTo>
                    <a:lnTo>
                      <a:pt x="158" y="124"/>
                    </a:lnTo>
                    <a:lnTo>
                      <a:pt x="157" y="124"/>
                    </a:lnTo>
                    <a:lnTo>
                      <a:pt x="157" y="124"/>
                    </a:lnTo>
                    <a:lnTo>
                      <a:pt x="157" y="124"/>
                    </a:lnTo>
                    <a:lnTo>
                      <a:pt x="157" y="125"/>
                    </a:lnTo>
                    <a:lnTo>
                      <a:pt x="157" y="125"/>
                    </a:lnTo>
                    <a:lnTo>
                      <a:pt x="156" y="125"/>
                    </a:lnTo>
                    <a:lnTo>
                      <a:pt x="155" y="125"/>
                    </a:lnTo>
                    <a:lnTo>
                      <a:pt x="155" y="125"/>
                    </a:lnTo>
                    <a:lnTo>
                      <a:pt x="154" y="125"/>
                    </a:lnTo>
                    <a:lnTo>
                      <a:pt x="154" y="125"/>
                    </a:lnTo>
                    <a:lnTo>
                      <a:pt x="153" y="125"/>
                    </a:lnTo>
                    <a:lnTo>
                      <a:pt x="152" y="125"/>
                    </a:lnTo>
                    <a:lnTo>
                      <a:pt x="151" y="125"/>
                    </a:lnTo>
                    <a:lnTo>
                      <a:pt x="151" y="125"/>
                    </a:lnTo>
                    <a:lnTo>
                      <a:pt x="149" y="125"/>
                    </a:lnTo>
                    <a:lnTo>
                      <a:pt x="148" y="126"/>
                    </a:lnTo>
                    <a:lnTo>
                      <a:pt x="147" y="126"/>
                    </a:lnTo>
                    <a:lnTo>
                      <a:pt x="146" y="125"/>
                    </a:lnTo>
                    <a:lnTo>
                      <a:pt x="145" y="125"/>
                    </a:lnTo>
                    <a:lnTo>
                      <a:pt x="144" y="125"/>
                    </a:lnTo>
                    <a:lnTo>
                      <a:pt x="143" y="125"/>
                    </a:lnTo>
                    <a:lnTo>
                      <a:pt x="142" y="124"/>
                    </a:lnTo>
                    <a:lnTo>
                      <a:pt x="141" y="124"/>
                    </a:lnTo>
                    <a:lnTo>
                      <a:pt x="139" y="123"/>
                    </a:lnTo>
                    <a:lnTo>
                      <a:pt x="138" y="123"/>
                    </a:lnTo>
                    <a:lnTo>
                      <a:pt x="137" y="122"/>
                    </a:lnTo>
                    <a:lnTo>
                      <a:pt x="137" y="122"/>
                    </a:lnTo>
                    <a:lnTo>
                      <a:pt x="136" y="122"/>
                    </a:lnTo>
                    <a:lnTo>
                      <a:pt x="135" y="122"/>
                    </a:lnTo>
                    <a:lnTo>
                      <a:pt x="135" y="122"/>
                    </a:lnTo>
                    <a:lnTo>
                      <a:pt x="134" y="122"/>
                    </a:lnTo>
                    <a:lnTo>
                      <a:pt x="134" y="122"/>
                    </a:lnTo>
                    <a:lnTo>
                      <a:pt x="133" y="123"/>
                    </a:lnTo>
                    <a:lnTo>
                      <a:pt x="133" y="124"/>
                    </a:lnTo>
                    <a:lnTo>
                      <a:pt x="132" y="124"/>
                    </a:lnTo>
                    <a:lnTo>
                      <a:pt x="132" y="125"/>
                    </a:lnTo>
                    <a:lnTo>
                      <a:pt x="132" y="126"/>
                    </a:lnTo>
                    <a:lnTo>
                      <a:pt x="132" y="127"/>
                    </a:lnTo>
                    <a:lnTo>
                      <a:pt x="132" y="129"/>
                    </a:lnTo>
                    <a:lnTo>
                      <a:pt x="132" y="130"/>
                    </a:lnTo>
                    <a:lnTo>
                      <a:pt x="132" y="132"/>
                    </a:lnTo>
                    <a:lnTo>
                      <a:pt x="132" y="134"/>
                    </a:lnTo>
                    <a:lnTo>
                      <a:pt x="132" y="135"/>
                    </a:lnTo>
                    <a:lnTo>
                      <a:pt x="132" y="136"/>
                    </a:lnTo>
                    <a:lnTo>
                      <a:pt x="132" y="137"/>
                    </a:lnTo>
                    <a:lnTo>
                      <a:pt x="132" y="137"/>
                    </a:lnTo>
                    <a:lnTo>
                      <a:pt x="132" y="137"/>
                    </a:lnTo>
                    <a:lnTo>
                      <a:pt x="131" y="137"/>
                    </a:lnTo>
                    <a:lnTo>
                      <a:pt x="131" y="138"/>
                    </a:lnTo>
                    <a:lnTo>
                      <a:pt x="131" y="138"/>
                    </a:lnTo>
                    <a:lnTo>
                      <a:pt x="131" y="139"/>
                    </a:lnTo>
                    <a:lnTo>
                      <a:pt x="131" y="139"/>
                    </a:lnTo>
                    <a:lnTo>
                      <a:pt x="131" y="140"/>
                    </a:lnTo>
                    <a:lnTo>
                      <a:pt x="131" y="140"/>
                    </a:lnTo>
                    <a:lnTo>
                      <a:pt x="131" y="144"/>
                    </a:lnTo>
                    <a:lnTo>
                      <a:pt x="131" y="149"/>
                    </a:lnTo>
                    <a:lnTo>
                      <a:pt x="131" y="153"/>
                    </a:lnTo>
                    <a:lnTo>
                      <a:pt x="131" y="157"/>
                    </a:lnTo>
                    <a:lnTo>
                      <a:pt x="130" y="157"/>
                    </a:lnTo>
                    <a:lnTo>
                      <a:pt x="130" y="157"/>
                    </a:lnTo>
                    <a:lnTo>
                      <a:pt x="130" y="157"/>
                    </a:lnTo>
                    <a:lnTo>
                      <a:pt x="129" y="158"/>
                    </a:lnTo>
                    <a:lnTo>
                      <a:pt x="129" y="158"/>
                    </a:lnTo>
                    <a:lnTo>
                      <a:pt x="129" y="159"/>
                    </a:lnTo>
                    <a:lnTo>
                      <a:pt x="129" y="159"/>
                    </a:lnTo>
                    <a:lnTo>
                      <a:pt x="129" y="160"/>
                    </a:lnTo>
                    <a:lnTo>
                      <a:pt x="129" y="160"/>
                    </a:lnTo>
                    <a:lnTo>
                      <a:pt x="129" y="162"/>
                    </a:lnTo>
                    <a:lnTo>
                      <a:pt x="129" y="163"/>
                    </a:lnTo>
                    <a:lnTo>
                      <a:pt x="129" y="166"/>
                    </a:lnTo>
                    <a:lnTo>
                      <a:pt x="129" y="169"/>
                    </a:lnTo>
                    <a:lnTo>
                      <a:pt x="129" y="170"/>
                    </a:lnTo>
                    <a:lnTo>
                      <a:pt x="129" y="172"/>
                    </a:lnTo>
                    <a:lnTo>
                      <a:pt x="128" y="172"/>
                    </a:lnTo>
                    <a:lnTo>
                      <a:pt x="127" y="172"/>
                    </a:lnTo>
                    <a:lnTo>
                      <a:pt x="126" y="171"/>
                    </a:lnTo>
                    <a:lnTo>
                      <a:pt x="125" y="171"/>
                    </a:lnTo>
                    <a:lnTo>
                      <a:pt x="125" y="170"/>
                    </a:lnTo>
                    <a:lnTo>
                      <a:pt x="125" y="170"/>
                    </a:lnTo>
                    <a:lnTo>
                      <a:pt x="124" y="169"/>
                    </a:lnTo>
                    <a:lnTo>
                      <a:pt x="124" y="169"/>
                    </a:lnTo>
                    <a:lnTo>
                      <a:pt x="124" y="168"/>
                    </a:lnTo>
                    <a:lnTo>
                      <a:pt x="124" y="168"/>
                    </a:lnTo>
                    <a:lnTo>
                      <a:pt x="124" y="167"/>
                    </a:lnTo>
                    <a:lnTo>
                      <a:pt x="123" y="167"/>
                    </a:lnTo>
                    <a:lnTo>
                      <a:pt x="123" y="167"/>
                    </a:lnTo>
                    <a:lnTo>
                      <a:pt x="123" y="167"/>
                    </a:lnTo>
                    <a:lnTo>
                      <a:pt x="122" y="167"/>
                    </a:lnTo>
                    <a:lnTo>
                      <a:pt x="122" y="167"/>
                    </a:lnTo>
                    <a:lnTo>
                      <a:pt x="120" y="164"/>
                    </a:lnTo>
                    <a:lnTo>
                      <a:pt x="118" y="162"/>
                    </a:lnTo>
                    <a:lnTo>
                      <a:pt x="116" y="159"/>
                    </a:lnTo>
                    <a:lnTo>
                      <a:pt x="114" y="156"/>
                    </a:lnTo>
                    <a:lnTo>
                      <a:pt x="112" y="153"/>
                    </a:lnTo>
                    <a:lnTo>
                      <a:pt x="110" y="150"/>
                    </a:lnTo>
                    <a:lnTo>
                      <a:pt x="109" y="148"/>
                    </a:lnTo>
                    <a:lnTo>
                      <a:pt x="109" y="147"/>
                    </a:lnTo>
                    <a:lnTo>
                      <a:pt x="108" y="145"/>
                    </a:lnTo>
                    <a:lnTo>
                      <a:pt x="107" y="144"/>
                    </a:lnTo>
                    <a:lnTo>
                      <a:pt x="106" y="144"/>
                    </a:lnTo>
                    <a:lnTo>
                      <a:pt x="105" y="144"/>
                    </a:lnTo>
                    <a:lnTo>
                      <a:pt x="104" y="145"/>
                    </a:lnTo>
                    <a:lnTo>
                      <a:pt x="103" y="145"/>
                    </a:lnTo>
                    <a:lnTo>
                      <a:pt x="102" y="145"/>
                    </a:lnTo>
                    <a:lnTo>
                      <a:pt x="101" y="145"/>
                    </a:lnTo>
                    <a:lnTo>
                      <a:pt x="100" y="146"/>
                    </a:lnTo>
                    <a:lnTo>
                      <a:pt x="99" y="146"/>
                    </a:lnTo>
                    <a:lnTo>
                      <a:pt x="97" y="146"/>
                    </a:lnTo>
                    <a:lnTo>
                      <a:pt x="95" y="146"/>
                    </a:lnTo>
                    <a:lnTo>
                      <a:pt x="93" y="146"/>
                    </a:lnTo>
                    <a:lnTo>
                      <a:pt x="90" y="145"/>
                    </a:lnTo>
                    <a:lnTo>
                      <a:pt x="88" y="145"/>
                    </a:lnTo>
                    <a:lnTo>
                      <a:pt x="86" y="144"/>
                    </a:lnTo>
                    <a:lnTo>
                      <a:pt x="84" y="144"/>
                    </a:lnTo>
                    <a:lnTo>
                      <a:pt x="82" y="143"/>
                    </a:lnTo>
                    <a:lnTo>
                      <a:pt x="80" y="143"/>
                    </a:lnTo>
                    <a:lnTo>
                      <a:pt x="78" y="142"/>
                    </a:lnTo>
                    <a:lnTo>
                      <a:pt x="74" y="140"/>
                    </a:lnTo>
                    <a:lnTo>
                      <a:pt x="73" y="140"/>
                    </a:lnTo>
                    <a:lnTo>
                      <a:pt x="72" y="140"/>
                    </a:lnTo>
                    <a:lnTo>
                      <a:pt x="71" y="140"/>
                    </a:lnTo>
                    <a:lnTo>
                      <a:pt x="71" y="140"/>
                    </a:lnTo>
                    <a:lnTo>
                      <a:pt x="71" y="140"/>
                    </a:lnTo>
                    <a:lnTo>
                      <a:pt x="70" y="140"/>
                    </a:lnTo>
                    <a:lnTo>
                      <a:pt x="70" y="140"/>
                    </a:lnTo>
                    <a:lnTo>
                      <a:pt x="69" y="140"/>
                    </a:lnTo>
                    <a:lnTo>
                      <a:pt x="69" y="140"/>
                    </a:lnTo>
                    <a:lnTo>
                      <a:pt x="69" y="141"/>
                    </a:lnTo>
                    <a:lnTo>
                      <a:pt x="69" y="141"/>
                    </a:lnTo>
                    <a:lnTo>
                      <a:pt x="69" y="141"/>
                    </a:lnTo>
                    <a:lnTo>
                      <a:pt x="69" y="142"/>
                    </a:lnTo>
                    <a:lnTo>
                      <a:pt x="68" y="142"/>
                    </a:lnTo>
                    <a:lnTo>
                      <a:pt x="67" y="142"/>
                    </a:lnTo>
                    <a:lnTo>
                      <a:pt x="67" y="142"/>
                    </a:lnTo>
                    <a:lnTo>
                      <a:pt x="66" y="142"/>
                    </a:lnTo>
                    <a:lnTo>
                      <a:pt x="65" y="142"/>
                    </a:lnTo>
                    <a:lnTo>
                      <a:pt x="65" y="142"/>
                    </a:lnTo>
                    <a:lnTo>
                      <a:pt x="65" y="142"/>
                    </a:lnTo>
                    <a:lnTo>
                      <a:pt x="64" y="143"/>
                    </a:lnTo>
                    <a:lnTo>
                      <a:pt x="64" y="143"/>
                    </a:lnTo>
                    <a:lnTo>
                      <a:pt x="63" y="143"/>
                    </a:lnTo>
                    <a:lnTo>
                      <a:pt x="63" y="143"/>
                    </a:lnTo>
                    <a:lnTo>
                      <a:pt x="62" y="144"/>
                    </a:lnTo>
                    <a:lnTo>
                      <a:pt x="62" y="144"/>
                    </a:lnTo>
                    <a:lnTo>
                      <a:pt x="61" y="144"/>
                    </a:lnTo>
                    <a:lnTo>
                      <a:pt x="61" y="144"/>
                    </a:lnTo>
                    <a:lnTo>
                      <a:pt x="58" y="143"/>
                    </a:lnTo>
                    <a:lnTo>
                      <a:pt x="55" y="142"/>
                    </a:lnTo>
                    <a:lnTo>
                      <a:pt x="53" y="141"/>
                    </a:lnTo>
                    <a:lnTo>
                      <a:pt x="50" y="140"/>
                    </a:lnTo>
                    <a:lnTo>
                      <a:pt x="47" y="140"/>
                    </a:lnTo>
                    <a:lnTo>
                      <a:pt x="44" y="139"/>
                    </a:lnTo>
                    <a:lnTo>
                      <a:pt x="42" y="138"/>
                    </a:lnTo>
                    <a:lnTo>
                      <a:pt x="40" y="138"/>
                    </a:lnTo>
                    <a:lnTo>
                      <a:pt x="39" y="138"/>
                    </a:lnTo>
                    <a:lnTo>
                      <a:pt x="37" y="138"/>
                    </a:lnTo>
                    <a:lnTo>
                      <a:pt x="36" y="138"/>
                    </a:lnTo>
                    <a:lnTo>
                      <a:pt x="35" y="138"/>
                    </a:lnTo>
                    <a:lnTo>
                      <a:pt x="33" y="138"/>
                    </a:lnTo>
                    <a:lnTo>
                      <a:pt x="32" y="138"/>
                    </a:lnTo>
                    <a:lnTo>
                      <a:pt x="31" y="138"/>
                    </a:lnTo>
                    <a:lnTo>
                      <a:pt x="29" y="138"/>
                    </a:lnTo>
                    <a:lnTo>
                      <a:pt x="28" y="139"/>
                    </a:lnTo>
                    <a:lnTo>
                      <a:pt x="27" y="139"/>
                    </a:lnTo>
                    <a:lnTo>
                      <a:pt x="26" y="139"/>
                    </a:lnTo>
                    <a:lnTo>
                      <a:pt x="25" y="140"/>
                    </a:lnTo>
                    <a:lnTo>
                      <a:pt x="23" y="140"/>
                    </a:lnTo>
                    <a:lnTo>
                      <a:pt x="22" y="141"/>
                    </a:lnTo>
                    <a:lnTo>
                      <a:pt x="21" y="142"/>
                    </a:lnTo>
                    <a:lnTo>
                      <a:pt x="20" y="143"/>
                    </a:lnTo>
                    <a:lnTo>
                      <a:pt x="19" y="144"/>
                    </a:lnTo>
                    <a:lnTo>
                      <a:pt x="18" y="143"/>
                    </a:lnTo>
                    <a:lnTo>
                      <a:pt x="18" y="143"/>
                    </a:lnTo>
                    <a:lnTo>
                      <a:pt x="17" y="143"/>
                    </a:lnTo>
                    <a:lnTo>
                      <a:pt x="16" y="143"/>
                    </a:lnTo>
                    <a:lnTo>
                      <a:pt x="15" y="143"/>
                    </a:lnTo>
                    <a:lnTo>
                      <a:pt x="14" y="143"/>
                    </a:lnTo>
                    <a:lnTo>
                      <a:pt x="14" y="144"/>
                    </a:lnTo>
                    <a:lnTo>
                      <a:pt x="13" y="144"/>
                    </a:lnTo>
                    <a:lnTo>
                      <a:pt x="12" y="144"/>
                    </a:lnTo>
                    <a:lnTo>
                      <a:pt x="11" y="145"/>
                    </a:lnTo>
                    <a:lnTo>
                      <a:pt x="11" y="146"/>
                    </a:lnTo>
                    <a:lnTo>
                      <a:pt x="10" y="146"/>
                    </a:lnTo>
                    <a:lnTo>
                      <a:pt x="10" y="146"/>
                    </a:lnTo>
                    <a:lnTo>
                      <a:pt x="9" y="147"/>
                    </a:lnTo>
                    <a:lnTo>
                      <a:pt x="8" y="147"/>
                    </a:lnTo>
                    <a:lnTo>
                      <a:pt x="7" y="147"/>
                    </a:lnTo>
                    <a:lnTo>
                      <a:pt x="7" y="137"/>
                    </a:lnTo>
                    <a:lnTo>
                      <a:pt x="7" y="127"/>
                    </a:lnTo>
                    <a:lnTo>
                      <a:pt x="8" y="127"/>
                    </a:lnTo>
                    <a:lnTo>
                      <a:pt x="8" y="127"/>
                    </a:lnTo>
                    <a:lnTo>
                      <a:pt x="8" y="127"/>
                    </a:lnTo>
                    <a:lnTo>
                      <a:pt x="9" y="126"/>
                    </a:lnTo>
                    <a:lnTo>
                      <a:pt x="9" y="126"/>
                    </a:lnTo>
                    <a:lnTo>
                      <a:pt x="9" y="126"/>
                    </a:lnTo>
                    <a:lnTo>
                      <a:pt x="9" y="126"/>
                    </a:lnTo>
                    <a:lnTo>
                      <a:pt x="9" y="125"/>
                    </a:lnTo>
                    <a:lnTo>
                      <a:pt x="10" y="125"/>
                    </a:lnTo>
                    <a:lnTo>
                      <a:pt x="11" y="125"/>
                    </a:lnTo>
                    <a:lnTo>
                      <a:pt x="12" y="125"/>
                    </a:lnTo>
                    <a:lnTo>
                      <a:pt x="12" y="124"/>
                    </a:lnTo>
                    <a:lnTo>
                      <a:pt x="13" y="124"/>
                    </a:lnTo>
                    <a:lnTo>
                      <a:pt x="13" y="123"/>
                    </a:lnTo>
                    <a:lnTo>
                      <a:pt x="14" y="123"/>
                    </a:lnTo>
                    <a:lnTo>
                      <a:pt x="14" y="122"/>
                    </a:lnTo>
                    <a:lnTo>
                      <a:pt x="14" y="121"/>
                    </a:lnTo>
                    <a:lnTo>
                      <a:pt x="14" y="120"/>
                    </a:lnTo>
                    <a:lnTo>
                      <a:pt x="13" y="119"/>
                    </a:lnTo>
                    <a:lnTo>
                      <a:pt x="13" y="118"/>
                    </a:lnTo>
                    <a:lnTo>
                      <a:pt x="12" y="117"/>
                    </a:lnTo>
                    <a:lnTo>
                      <a:pt x="11" y="117"/>
                    </a:lnTo>
                    <a:lnTo>
                      <a:pt x="11" y="116"/>
                    </a:lnTo>
                    <a:lnTo>
                      <a:pt x="10" y="115"/>
                    </a:lnTo>
                    <a:lnTo>
                      <a:pt x="9" y="114"/>
                    </a:lnTo>
                    <a:lnTo>
                      <a:pt x="8" y="114"/>
                    </a:lnTo>
                    <a:lnTo>
                      <a:pt x="8" y="113"/>
                    </a:lnTo>
                    <a:lnTo>
                      <a:pt x="7" y="113"/>
                    </a:lnTo>
                    <a:lnTo>
                      <a:pt x="6" y="112"/>
                    </a:lnTo>
                    <a:lnTo>
                      <a:pt x="6" y="111"/>
                    </a:lnTo>
                    <a:lnTo>
                      <a:pt x="6" y="110"/>
                    </a:lnTo>
                    <a:lnTo>
                      <a:pt x="6" y="109"/>
                    </a:lnTo>
                    <a:lnTo>
                      <a:pt x="6" y="109"/>
                    </a:lnTo>
                    <a:lnTo>
                      <a:pt x="6" y="108"/>
                    </a:lnTo>
                    <a:lnTo>
                      <a:pt x="6" y="107"/>
                    </a:lnTo>
                    <a:lnTo>
                      <a:pt x="7" y="107"/>
                    </a:lnTo>
                    <a:lnTo>
                      <a:pt x="7" y="106"/>
                    </a:lnTo>
                    <a:lnTo>
                      <a:pt x="8" y="105"/>
                    </a:lnTo>
                    <a:lnTo>
                      <a:pt x="8" y="105"/>
                    </a:lnTo>
                    <a:lnTo>
                      <a:pt x="8" y="104"/>
                    </a:lnTo>
                    <a:lnTo>
                      <a:pt x="9" y="103"/>
                    </a:lnTo>
                    <a:lnTo>
                      <a:pt x="9" y="103"/>
                    </a:lnTo>
                    <a:lnTo>
                      <a:pt x="9" y="102"/>
                    </a:lnTo>
                    <a:lnTo>
                      <a:pt x="9" y="101"/>
                    </a:lnTo>
                    <a:lnTo>
                      <a:pt x="9" y="100"/>
                    </a:lnTo>
                    <a:lnTo>
                      <a:pt x="9" y="99"/>
                    </a:lnTo>
                    <a:lnTo>
                      <a:pt x="9" y="99"/>
                    </a:lnTo>
                    <a:lnTo>
                      <a:pt x="9" y="99"/>
                    </a:lnTo>
                    <a:lnTo>
                      <a:pt x="9" y="98"/>
                    </a:lnTo>
                    <a:lnTo>
                      <a:pt x="10" y="98"/>
                    </a:lnTo>
                    <a:lnTo>
                      <a:pt x="10" y="98"/>
                    </a:lnTo>
                    <a:lnTo>
                      <a:pt x="10" y="98"/>
                    </a:lnTo>
                    <a:lnTo>
                      <a:pt x="10" y="98"/>
                    </a:lnTo>
                    <a:lnTo>
                      <a:pt x="10" y="98"/>
                    </a:lnTo>
                    <a:lnTo>
                      <a:pt x="10" y="97"/>
                    </a:lnTo>
                    <a:lnTo>
                      <a:pt x="9" y="97"/>
                    </a:lnTo>
                    <a:lnTo>
                      <a:pt x="9" y="97"/>
                    </a:lnTo>
                    <a:lnTo>
                      <a:pt x="9" y="97"/>
                    </a:lnTo>
                    <a:lnTo>
                      <a:pt x="8" y="96"/>
                    </a:lnTo>
                    <a:lnTo>
                      <a:pt x="8" y="95"/>
                    </a:lnTo>
                    <a:lnTo>
                      <a:pt x="8" y="94"/>
                    </a:lnTo>
                    <a:lnTo>
                      <a:pt x="7" y="93"/>
                    </a:lnTo>
                    <a:lnTo>
                      <a:pt x="7" y="92"/>
                    </a:lnTo>
                    <a:lnTo>
                      <a:pt x="7" y="91"/>
                    </a:lnTo>
                    <a:lnTo>
                      <a:pt x="6" y="90"/>
                    </a:lnTo>
                    <a:lnTo>
                      <a:pt x="6" y="90"/>
                    </a:lnTo>
                    <a:lnTo>
                      <a:pt x="6" y="88"/>
                    </a:lnTo>
                    <a:lnTo>
                      <a:pt x="6" y="86"/>
                    </a:lnTo>
                    <a:lnTo>
                      <a:pt x="6" y="84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6" y="78"/>
                    </a:lnTo>
                    <a:lnTo>
                      <a:pt x="6" y="77"/>
                    </a:lnTo>
                    <a:lnTo>
                      <a:pt x="6" y="76"/>
                    </a:lnTo>
                    <a:lnTo>
                      <a:pt x="5" y="75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4" y="73"/>
                    </a:lnTo>
                    <a:lnTo>
                      <a:pt x="4" y="72"/>
                    </a:lnTo>
                    <a:lnTo>
                      <a:pt x="4" y="71"/>
                    </a:lnTo>
                    <a:lnTo>
                      <a:pt x="3" y="71"/>
                    </a:lnTo>
                    <a:lnTo>
                      <a:pt x="2" y="70"/>
                    </a:lnTo>
                    <a:lnTo>
                      <a:pt x="1" y="69"/>
                    </a:lnTo>
                    <a:lnTo>
                      <a:pt x="1" y="69"/>
                    </a:lnTo>
                    <a:lnTo>
                      <a:pt x="0" y="68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1" y="64"/>
                    </a:lnTo>
                    <a:lnTo>
                      <a:pt x="2" y="64"/>
                    </a:lnTo>
                    <a:lnTo>
                      <a:pt x="2" y="63"/>
                    </a:lnTo>
                    <a:lnTo>
                      <a:pt x="3" y="63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1"/>
                    </a:lnTo>
                    <a:lnTo>
                      <a:pt x="5" y="61"/>
                    </a:lnTo>
                    <a:lnTo>
                      <a:pt x="5" y="59"/>
                    </a:lnTo>
                    <a:lnTo>
                      <a:pt x="6" y="58"/>
                    </a:lnTo>
                    <a:lnTo>
                      <a:pt x="7" y="56"/>
                    </a:lnTo>
                    <a:lnTo>
                      <a:pt x="7" y="55"/>
                    </a:lnTo>
                    <a:lnTo>
                      <a:pt x="8" y="55"/>
                    </a:lnTo>
                    <a:lnTo>
                      <a:pt x="8" y="54"/>
                    </a:lnTo>
                    <a:lnTo>
                      <a:pt x="9" y="54"/>
                    </a:lnTo>
                    <a:lnTo>
                      <a:pt x="9" y="53"/>
                    </a:lnTo>
                    <a:lnTo>
                      <a:pt x="10" y="52"/>
                    </a:lnTo>
                    <a:lnTo>
                      <a:pt x="11" y="52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 cap="flat" cmpd="sng">
                <a:solidFill>
                  <a:srgbClr val="E7E6E6">
                    <a:lumMod val="50000"/>
                  </a:srgb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1218356"/>
                <a:endParaRPr lang="en-US" sz="2133" kern="0" dirty="0">
                  <a:ln>
                    <a:solidFill>
                      <a:prstClr val="black"/>
                    </a:solidFill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43052A8C-6AD6-4B6F-8090-F704C0437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669" y="2725961"/>
                <a:ext cx="1616638" cy="1470029"/>
              </a:xfrm>
              <a:custGeom>
                <a:avLst/>
                <a:gdLst/>
                <a:ahLst/>
                <a:cxnLst>
                  <a:cxn ang="0">
                    <a:pos x="29" y="12"/>
                  </a:cxn>
                  <a:cxn ang="0">
                    <a:pos x="28" y="0"/>
                  </a:cxn>
                  <a:cxn ang="0">
                    <a:pos x="38" y="4"/>
                  </a:cxn>
                  <a:cxn ang="0">
                    <a:pos x="48" y="16"/>
                  </a:cxn>
                  <a:cxn ang="0">
                    <a:pos x="58" y="12"/>
                  </a:cxn>
                  <a:cxn ang="0">
                    <a:pos x="65" y="7"/>
                  </a:cxn>
                  <a:cxn ang="0">
                    <a:pos x="71" y="3"/>
                  </a:cxn>
                  <a:cxn ang="0">
                    <a:pos x="75" y="5"/>
                  </a:cxn>
                  <a:cxn ang="0">
                    <a:pos x="81" y="7"/>
                  </a:cxn>
                  <a:cxn ang="0">
                    <a:pos x="87" y="11"/>
                  </a:cxn>
                  <a:cxn ang="0">
                    <a:pos x="98" y="6"/>
                  </a:cxn>
                  <a:cxn ang="0">
                    <a:pos x="109" y="18"/>
                  </a:cxn>
                  <a:cxn ang="0">
                    <a:pos x="119" y="23"/>
                  </a:cxn>
                  <a:cxn ang="0">
                    <a:pos x="130" y="27"/>
                  </a:cxn>
                  <a:cxn ang="0">
                    <a:pos x="134" y="19"/>
                  </a:cxn>
                  <a:cxn ang="0">
                    <a:pos x="138" y="22"/>
                  </a:cxn>
                  <a:cxn ang="0">
                    <a:pos x="153" y="23"/>
                  </a:cxn>
                  <a:cxn ang="0">
                    <a:pos x="165" y="16"/>
                  </a:cxn>
                  <a:cxn ang="0">
                    <a:pos x="173" y="3"/>
                  </a:cxn>
                  <a:cxn ang="0">
                    <a:pos x="187" y="25"/>
                  </a:cxn>
                  <a:cxn ang="0">
                    <a:pos x="194" y="49"/>
                  </a:cxn>
                  <a:cxn ang="0">
                    <a:pos x="189" y="60"/>
                  </a:cxn>
                  <a:cxn ang="0">
                    <a:pos x="183" y="65"/>
                  </a:cxn>
                  <a:cxn ang="0">
                    <a:pos x="181" y="75"/>
                  </a:cxn>
                  <a:cxn ang="0">
                    <a:pos x="186" y="79"/>
                  </a:cxn>
                  <a:cxn ang="0">
                    <a:pos x="192" y="80"/>
                  </a:cxn>
                  <a:cxn ang="0">
                    <a:pos x="198" y="89"/>
                  </a:cxn>
                  <a:cxn ang="0">
                    <a:pos x="210" y="100"/>
                  </a:cxn>
                  <a:cxn ang="0">
                    <a:pos x="213" y="105"/>
                  </a:cxn>
                  <a:cxn ang="0">
                    <a:pos x="215" y="113"/>
                  </a:cxn>
                  <a:cxn ang="0">
                    <a:pos x="213" y="123"/>
                  </a:cxn>
                  <a:cxn ang="0">
                    <a:pos x="196" y="134"/>
                  </a:cxn>
                  <a:cxn ang="0">
                    <a:pos x="188" y="141"/>
                  </a:cxn>
                  <a:cxn ang="0">
                    <a:pos x="179" y="135"/>
                  </a:cxn>
                  <a:cxn ang="0">
                    <a:pos x="167" y="120"/>
                  </a:cxn>
                  <a:cxn ang="0">
                    <a:pos x="155" y="117"/>
                  </a:cxn>
                  <a:cxn ang="0">
                    <a:pos x="146" y="131"/>
                  </a:cxn>
                  <a:cxn ang="0">
                    <a:pos x="139" y="136"/>
                  </a:cxn>
                  <a:cxn ang="0">
                    <a:pos x="132" y="137"/>
                  </a:cxn>
                  <a:cxn ang="0">
                    <a:pos x="116" y="151"/>
                  </a:cxn>
                  <a:cxn ang="0">
                    <a:pos x="105" y="163"/>
                  </a:cxn>
                  <a:cxn ang="0">
                    <a:pos x="94" y="170"/>
                  </a:cxn>
                  <a:cxn ang="0">
                    <a:pos x="89" y="176"/>
                  </a:cxn>
                  <a:cxn ang="0">
                    <a:pos x="63" y="180"/>
                  </a:cxn>
                  <a:cxn ang="0">
                    <a:pos x="43" y="178"/>
                  </a:cxn>
                  <a:cxn ang="0">
                    <a:pos x="43" y="158"/>
                  </a:cxn>
                  <a:cxn ang="0">
                    <a:pos x="45" y="147"/>
                  </a:cxn>
                  <a:cxn ang="0">
                    <a:pos x="36" y="135"/>
                  </a:cxn>
                  <a:cxn ang="0">
                    <a:pos x="23" y="123"/>
                  </a:cxn>
                  <a:cxn ang="0">
                    <a:pos x="24" y="104"/>
                  </a:cxn>
                  <a:cxn ang="0">
                    <a:pos x="29" y="97"/>
                  </a:cxn>
                  <a:cxn ang="0">
                    <a:pos x="25" y="91"/>
                  </a:cxn>
                  <a:cxn ang="0">
                    <a:pos x="25" y="79"/>
                  </a:cxn>
                  <a:cxn ang="0">
                    <a:pos x="26" y="67"/>
                  </a:cxn>
                  <a:cxn ang="0">
                    <a:pos x="16" y="65"/>
                  </a:cxn>
                  <a:cxn ang="0">
                    <a:pos x="10" y="60"/>
                  </a:cxn>
                  <a:cxn ang="0">
                    <a:pos x="2" y="52"/>
                  </a:cxn>
                  <a:cxn ang="0">
                    <a:pos x="1" y="46"/>
                  </a:cxn>
                  <a:cxn ang="0">
                    <a:pos x="10" y="38"/>
                  </a:cxn>
                  <a:cxn ang="0">
                    <a:pos x="25" y="27"/>
                  </a:cxn>
                  <a:cxn ang="0">
                    <a:pos x="24" y="18"/>
                  </a:cxn>
                </a:cxnLst>
                <a:rect l="0" t="0" r="r" b="b"/>
                <a:pathLst>
                  <a:path w="216" h="183">
                    <a:moveTo>
                      <a:pt x="25" y="16"/>
                    </a:moveTo>
                    <a:lnTo>
                      <a:pt x="26" y="16"/>
                    </a:lnTo>
                    <a:lnTo>
                      <a:pt x="26" y="16"/>
                    </a:lnTo>
                    <a:lnTo>
                      <a:pt x="27" y="16"/>
                    </a:lnTo>
                    <a:lnTo>
                      <a:pt x="27" y="16"/>
                    </a:lnTo>
                    <a:lnTo>
                      <a:pt x="27" y="15"/>
                    </a:lnTo>
                    <a:lnTo>
                      <a:pt x="28" y="15"/>
                    </a:lnTo>
                    <a:lnTo>
                      <a:pt x="29" y="14"/>
                    </a:lnTo>
                    <a:lnTo>
                      <a:pt x="29" y="13"/>
                    </a:lnTo>
                    <a:lnTo>
                      <a:pt x="29" y="12"/>
                    </a:lnTo>
                    <a:lnTo>
                      <a:pt x="30" y="11"/>
                    </a:lnTo>
                    <a:lnTo>
                      <a:pt x="30" y="10"/>
                    </a:lnTo>
                    <a:lnTo>
                      <a:pt x="30" y="8"/>
                    </a:lnTo>
                    <a:lnTo>
                      <a:pt x="30" y="7"/>
                    </a:lnTo>
                    <a:lnTo>
                      <a:pt x="30" y="6"/>
                    </a:lnTo>
                    <a:lnTo>
                      <a:pt x="30" y="4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9" y="1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2"/>
                    </a:lnTo>
                    <a:lnTo>
                      <a:pt x="35" y="2"/>
                    </a:lnTo>
                    <a:lnTo>
                      <a:pt x="36" y="3"/>
                    </a:lnTo>
                    <a:lnTo>
                      <a:pt x="38" y="4"/>
                    </a:lnTo>
                    <a:lnTo>
                      <a:pt x="39" y="5"/>
                    </a:lnTo>
                    <a:lnTo>
                      <a:pt x="39" y="7"/>
                    </a:lnTo>
                    <a:lnTo>
                      <a:pt x="41" y="9"/>
                    </a:lnTo>
                    <a:lnTo>
                      <a:pt x="42" y="11"/>
                    </a:lnTo>
                    <a:lnTo>
                      <a:pt x="43" y="12"/>
                    </a:lnTo>
                    <a:lnTo>
                      <a:pt x="44" y="14"/>
                    </a:lnTo>
                    <a:lnTo>
                      <a:pt x="46" y="15"/>
                    </a:lnTo>
                    <a:lnTo>
                      <a:pt x="46" y="15"/>
                    </a:lnTo>
                    <a:lnTo>
                      <a:pt x="47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50" y="16"/>
                    </a:lnTo>
                    <a:lnTo>
                      <a:pt x="52" y="15"/>
                    </a:lnTo>
                    <a:lnTo>
                      <a:pt x="54" y="14"/>
                    </a:lnTo>
                    <a:lnTo>
                      <a:pt x="55" y="14"/>
                    </a:lnTo>
                    <a:lnTo>
                      <a:pt x="56" y="14"/>
                    </a:lnTo>
                    <a:lnTo>
                      <a:pt x="56" y="13"/>
                    </a:lnTo>
                    <a:lnTo>
                      <a:pt x="57" y="13"/>
                    </a:lnTo>
                    <a:lnTo>
                      <a:pt x="58" y="12"/>
                    </a:lnTo>
                    <a:lnTo>
                      <a:pt x="58" y="12"/>
                    </a:lnTo>
                    <a:lnTo>
                      <a:pt x="59" y="11"/>
                    </a:lnTo>
                    <a:lnTo>
                      <a:pt x="59" y="10"/>
                    </a:lnTo>
                    <a:lnTo>
                      <a:pt x="60" y="9"/>
                    </a:lnTo>
                    <a:lnTo>
                      <a:pt x="60" y="8"/>
                    </a:lnTo>
                    <a:lnTo>
                      <a:pt x="61" y="8"/>
                    </a:lnTo>
                    <a:lnTo>
                      <a:pt x="62" y="8"/>
                    </a:lnTo>
                    <a:lnTo>
                      <a:pt x="63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5" y="7"/>
                    </a:lnTo>
                    <a:lnTo>
                      <a:pt x="65" y="7"/>
                    </a:lnTo>
                    <a:lnTo>
                      <a:pt x="66" y="6"/>
                    </a:lnTo>
                    <a:lnTo>
                      <a:pt x="67" y="5"/>
                    </a:lnTo>
                    <a:lnTo>
                      <a:pt x="67" y="4"/>
                    </a:lnTo>
                    <a:lnTo>
                      <a:pt x="68" y="4"/>
                    </a:lnTo>
                    <a:lnTo>
                      <a:pt x="69" y="4"/>
                    </a:lnTo>
                    <a:lnTo>
                      <a:pt x="69" y="3"/>
                    </a:lnTo>
                    <a:lnTo>
                      <a:pt x="70" y="3"/>
                    </a:lnTo>
                    <a:lnTo>
                      <a:pt x="70" y="3"/>
                    </a:lnTo>
                    <a:lnTo>
                      <a:pt x="71" y="3"/>
                    </a:lnTo>
                    <a:lnTo>
                      <a:pt x="71" y="3"/>
                    </a:lnTo>
                    <a:lnTo>
                      <a:pt x="72" y="3"/>
                    </a:lnTo>
                    <a:lnTo>
                      <a:pt x="72" y="3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3" y="4"/>
                    </a:lnTo>
                    <a:lnTo>
                      <a:pt x="73" y="5"/>
                    </a:lnTo>
                    <a:lnTo>
                      <a:pt x="74" y="5"/>
                    </a:lnTo>
                    <a:lnTo>
                      <a:pt x="75" y="5"/>
                    </a:lnTo>
                    <a:lnTo>
                      <a:pt x="76" y="5"/>
                    </a:lnTo>
                    <a:lnTo>
                      <a:pt x="77" y="5"/>
                    </a:lnTo>
                    <a:lnTo>
                      <a:pt x="77" y="5"/>
                    </a:lnTo>
                    <a:lnTo>
                      <a:pt x="78" y="5"/>
                    </a:lnTo>
                    <a:lnTo>
                      <a:pt x="78" y="5"/>
                    </a:lnTo>
                    <a:lnTo>
                      <a:pt x="79" y="5"/>
                    </a:lnTo>
                    <a:lnTo>
                      <a:pt x="79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1" y="7"/>
                    </a:lnTo>
                    <a:lnTo>
                      <a:pt x="81" y="8"/>
                    </a:lnTo>
                    <a:lnTo>
                      <a:pt x="81" y="9"/>
                    </a:lnTo>
                    <a:lnTo>
                      <a:pt x="82" y="9"/>
                    </a:lnTo>
                    <a:lnTo>
                      <a:pt x="82" y="10"/>
                    </a:lnTo>
                    <a:lnTo>
                      <a:pt x="83" y="11"/>
                    </a:lnTo>
                    <a:lnTo>
                      <a:pt x="83" y="11"/>
                    </a:lnTo>
                    <a:lnTo>
                      <a:pt x="84" y="11"/>
                    </a:lnTo>
                    <a:lnTo>
                      <a:pt x="85" y="11"/>
                    </a:lnTo>
                    <a:lnTo>
                      <a:pt x="86" y="11"/>
                    </a:lnTo>
                    <a:lnTo>
                      <a:pt x="87" y="11"/>
                    </a:lnTo>
                    <a:lnTo>
                      <a:pt x="88" y="10"/>
                    </a:lnTo>
                    <a:lnTo>
                      <a:pt x="89" y="9"/>
                    </a:lnTo>
                    <a:lnTo>
                      <a:pt x="91" y="8"/>
                    </a:lnTo>
                    <a:lnTo>
                      <a:pt x="92" y="8"/>
                    </a:lnTo>
                    <a:lnTo>
                      <a:pt x="92" y="7"/>
                    </a:lnTo>
                    <a:lnTo>
                      <a:pt x="93" y="7"/>
                    </a:lnTo>
                    <a:lnTo>
                      <a:pt x="95" y="6"/>
                    </a:lnTo>
                    <a:lnTo>
                      <a:pt x="96" y="6"/>
                    </a:lnTo>
                    <a:lnTo>
                      <a:pt x="97" y="6"/>
                    </a:lnTo>
                    <a:lnTo>
                      <a:pt x="98" y="6"/>
                    </a:lnTo>
                    <a:lnTo>
                      <a:pt x="100" y="6"/>
                    </a:lnTo>
                    <a:lnTo>
                      <a:pt x="101" y="6"/>
                    </a:lnTo>
                    <a:lnTo>
                      <a:pt x="102" y="6"/>
                    </a:lnTo>
                    <a:lnTo>
                      <a:pt x="103" y="6"/>
                    </a:lnTo>
                    <a:lnTo>
                      <a:pt x="104" y="8"/>
                    </a:lnTo>
                    <a:lnTo>
                      <a:pt x="105" y="11"/>
                    </a:lnTo>
                    <a:lnTo>
                      <a:pt x="106" y="13"/>
                    </a:lnTo>
                    <a:lnTo>
                      <a:pt x="108" y="15"/>
                    </a:lnTo>
                    <a:lnTo>
                      <a:pt x="109" y="17"/>
                    </a:lnTo>
                    <a:lnTo>
                      <a:pt x="109" y="18"/>
                    </a:lnTo>
                    <a:lnTo>
                      <a:pt x="110" y="19"/>
                    </a:lnTo>
                    <a:lnTo>
                      <a:pt x="111" y="20"/>
                    </a:lnTo>
                    <a:lnTo>
                      <a:pt x="112" y="21"/>
                    </a:lnTo>
                    <a:lnTo>
                      <a:pt x="112" y="22"/>
                    </a:lnTo>
                    <a:lnTo>
                      <a:pt x="113" y="23"/>
                    </a:lnTo>
                    <a:lnTo>
                      <a:pt x="115" y="23"/>
                    </a:lnTo>
                    <a:lnTo>
                      <a:pt x="116" y="23"/>
                    </a:lnTo>
                    <a:lnTo>
                      <a:pt x="117" y="23"/>
                    </a:lnTo>
                    <a:lnTo>
                      <a:pt x="118" y="23"/>
                    </a:lnTo>
                    <a:lnTo>
                      <a:pt x="119" y="23"/>
                    </a:lnTo>
                    <a:lnTo>
                      <a:pt x="120" y="23"/>
                    </a:lnTo>
                    <a:lnTo>
                      <a:pt x="121" y="24"/>
                    </a:lnTo>
                    <a:lnTo>
                      <a:pt x="122" y="24"/>
                    </a:lnTo>
                    <a:lnTo>
                      <a:pt x="123" y="24"/>
                    </a:lnTo>
                    <a:lnTo>
                      <a:pt x="124" y="25"/>
                    </a:lnTo>
                    <a:lnTo>
                      <a:pt x="125" y="26"/>
                    </a:lnTo>
                    <a:lnTo>
                      <a:pt x="127" y="27"/>
                    </a:lnTo>
                    <a:lnTo>
                      <a:pt x="128" y="28"/>
                    </a:lnTo>
                    <a:lnTo>
                      <a:pt x="129" y="28"/>
                    </a:lnTo>
                    <a:lnTo>
                      <a:pt x="130" y="27"/>
                    </a:lnTo>
                    <a:lnTo>
                      <a:pt x="130" y="27"/>
                    </a:lnTo>
                    <a:lnTo>
                      <a:pt x="131" y="27"/>
                    </a:lnTo>
                    <a:lnTo>
                      <a:pt x="131" y="26"/>
                    </a:lnTo>
                    <a:lnTo>
                      <a:pt x="132" y="25"/>
                    </a:lnTo>
                    <a:lnTo>
                      <a:pt x="132" y="25"/>
                    </a:lnTo>
                    <a:lnTo>
                      <a:pt x="133" y="24"/>
                    </a:lnTo>
                    <a:lnTo>
                      <a:pt x="133" y="23"/>
                    </a:lnTo>
                    <a:lnTo>
                      <a:pt x="134" y="21"/>
                    </a:lnTo>
                    <a:lnTo>
                      <a:pt x="134" y="19"/>
                    </a:lnTo>
                    <a:lnTo>
                      <a:pt x="134" y="19"/>
                    </a:lnTo>
                    <a:lnTo>
                      <a:pt x="135" y="18"/>
                    </a:lnTo>
                    <a:lnTo>
                      <a:pt x="135" y="18"/>
                    </a:lnTo>
                    <a:lnTo>
                      <a:pt x="136" y="18"/>
                    </a:lnTo>
                    <a:lnTo>
                      <a:pt x="136" y="18"/>
                    </a:lnTo>
                    <a:lnTo>
                      <a:pt x="137" y="19"/>
                    </a:lnTo>
                    <a:lnTo>
                      <a:pt x="137" y="19"/>
                    </a:lnTo>
                    <a:lnTo>
                      <a:pt x="137" y="19"/>
                    </a:lnTo>
                    <a:lnTo>
                      <a:pt x="137" y="20"/>
                    </a:lnTo>
                    <a:lnTo>
                      <a:pt x="138" y="21"/>
                    </a:lnTo>
                    <a:lnTo>
                      <a:pt x="138" y="22"/>
                    </a:lnTo>
                    <a:lnTo>
                      <a:pt x="138" y="22"/>
                    </a:lnTo>
                    <a:lnTo>
                      <a:pt x="138" y="23"/>
                    </a:lnTo>
                    <a:lnTo>
                      <a:pt x="139" y="23"/>
                    </a:lnTo>
                    <a:lnTo>
                      <a:pt x="139" y="23"/>
                    </a:lnTo>
                    <a:lnTo>
                      <a:pt x="140" y="23"/>
                    </a:lnTo>
                    <a:lnTo>
                      <a:pt x="144" y="23"/>
                    </a:lnTo>
                    <a:lnTo>
                      <a:pt x="147" y="23"/>
                    </a:lnTo>
                    <a:lnTo>
                      <a:pt x="149" y="23"/>
                    </a:lnTo>
                    <a:lnTo>
                      <a:pt x="151" y="23"/>
                    </a:lnTo>
                    <a:lnTo>
                      <a:pt x="153" y="23"/>
                    </a:lnTo>
                    <a:lnTo>
                      <a:pt x="155" y="23"/>
                    </a:lnTo>
                    <a:lnTo>
                      <a:pt x="156" y="23"/>
                    </a:lnTo>
                    <a:lnTo>
                      <a:pt x="158" y="22"/>
                    </a:lnTo>
                    <a:lnTo>
                      <a:pt x="159" y="22"/>
                    </a:lnTo>
                    <a:lnTo>
                      <a:pt x="160" y="21"/>
                    </a:lnTo>
                    <a:lnTo>
                      <a:pt x="162" y="20"/>
                    </a:lnTo>
                    <a:lnTo>
                      <a:pt x="163" y="20"/>
                    </a:lnTo>
                    <a:lnTo>
                      <a:pt x="164" y="19"/>
                    </a:lnTo>
                    <a:lnTo>
                      <a:pt x="165" y="18"/>
                    </a:lnTo>
                    <a:lnTo>
                      <a:pt x="165" y="16"/>
                    </a:lnTo>
                    <a:lnTo>
                      <a:pt x="165" y="14"/>
                    </a:lnTo>
                    <a:lnTo>
                      <a:pt x="166" y="12"/>
                    </a:lnTo>
                    <a:lnTo>
                      <a:pt x="166" y="10"/>
                    </a:lnTo>
                    <a:lnTo>
                      <a:pt x="166" y="8"/>
                    </a:lnTo>
                    <a:lnTo>
                      <a:pt x="167" y="6"/>
                    </a:lnTo>
                    <a:lnTo>
                      <a:pt x="167" y="5"/>
                    </a:lnTo>
                    <a:lnTo>
                      <a:pt x="168" y="3"/>
                    </a:lnTo>
                    <a:lnTo>
                      <a:pt x="170" y="3"/>
                    </a:lnTo>
                    <a:lnTo>
                      <a:pt x="171" y="3"/>
                    </a:lnTo>
                    <a:lnTo>
                      <a:pt x="173" y="3"/>
                    </a:lnTo>
                    <a:lnTo>
                      <a:pt x="175" y="3"/>
                    </a:lnTo>
                    <a:lnTo>
                      <a:pt x="178" y="7"/>
                    </a:lnTo>
                    <a:lnTo>
                      <a:pt x="181" y="10"/>
                    </a:lnTo>
                    <a:lnTo>
                      <a:pt x="182" y="12"/>
                    </a:lnTo>
                    <a:lnTo>
                      <a:pt x="184" y="14"/>
                    </a:lnTo>
                    <a:lnTo>
                      <a:pt x="185" y="16"/>
                    </a:lnTo>
                    <a:lnTo>
                      <a:pt x="187" y="18"/>
                    </a:lnTo>
                    <a:lnTo>
                      <a:pt x="187" y="20"/>
                    </a:lnTo>
                    <a:lnTo>
                      <a:pt x="187" y="23"/>
                    </a:lnTo>
                    <a:lnTo>
                      <a:pt x="187" y="25"/>
                    </a:lnTo>
                    <a:lnTo>
                      <a:pt x="188" y="27"/>
                    </a:lnTo>
                    <a:lnTo>
                      <a:pt x="188" y="29"/>
                    </a:lnTo>
                    <a:lnTo>
                      <a:pt x="189" y="31"/>
                    </a:lnTo>
                    <a:lnTo>
                      <a:pt x="190" y="35"/>
                    </a:lnTo>
                    <a:lnTo>
                      <a:pt x="192" y="39"/>
                    </a:lnTo>
                    <a:lnTo>
                      <a:pt x="192" y="41"/>
                    </a:lnTo>
                    <a:lnTo>
                      <a:pt x="193" y="43"/>
                    </a:lnTo>
                    <a:lnTo>
                      <a:pt x="193" y="45"/>
                    </a:lnTo>
                    <a:lnTo>
                      <a:pt x="194" y="47"/>
                    </a:lnTo>
                    <a:lnTo>
                      <a:pt x="194" y="49"/>
                    </a:lnTo>
                    <a:lnTo>
                      <a:pt x="195" y="51"/>
                    </a:lnTo>
                    <a:lnTo>
                      <a:pt x="194" y="52"/>
                    </a:lnTo>
                    <a:lnTo>
                      <a:pt x="193" y="53"/>
                    </a:lnTo>
                    <a:lnTo>
                      <a:pt x="192" y="53"/>
                    </a:lnTo>
                    <a:lnTo>
                      <a:pt x="192" y="54"/>
                    </a:lnTo>
                    <a:lnTo>
                      <a:pt x="191" y="55"/>
                    </a:lnTo>
                    <a:lnTo>
                      <a:pt x="191" y="56"/>
                    </a:lnTo>
                    <a:lnTo>
                      <a:pt x="190" y="58"/>
                    </a:lnTo>
                    <a:lnTo>
                      <a:pt x="189" y="59"/>
                    </a:lnTo>
                    <a:lnTo>
                      <a:pt x="189" y="60"/>
                    </a:lnTo>
                    <a:lnTo>
                      <a:pt x="188" y="61"/>
                    </a:lnTo>
                    <a:lnTo>
                      <a:pt x="187" y="61"/>
                    </a:lnTo>
                    <a:lnTo>
                      <a:pt x="186" y="62"/>
                    </a:lnTo>
                    <a:lnTo>
                      <a:pt x="185" y="62"/>
                    </a:lnTo>
                    <a:lnTo>
                      <a:pt x="185" y="63"/>
                    </a:lnTo>
                    <a:lnTo>
                      <a:pt x="184" y="63"/>
                    </a:lnTo>
                    <a:lnTo>
                      <a:pt x="184" y="63"/>
                    </a:lnTo>
                    <a:lnTo>
                      <a:pt x="183" y="63"/>
                    </a:lnTo>
                    <a:lnTo>
                      <a:pt x="183" y="64"/>
                    </a:lnTo>
                    <a:lnTo>
                      <a:pt x="183" y="65"/>
                    </a:lnTo>
                    <a:lnTo>
                      <a:pt x="183" y="66"/>
                    </a:lnTo>
                    <a:lnTo>
                      <a:pt x="183" y="66"/>
                    </a:lnTo>
                    <a:lnTo>
                      <a:pt x="182" y="68"/>
                    </a:lnTo>
                    <a:lnTo>
                      <a:pt x="182" y="69"/>
                    </a:lnTo>
                    <a:lnTo>
                      <a:pt x="182" y="71"/>
                    </a:lnTo>
                    <a:lnTo>
                      <a:pt x="181" y="72"/>
                    </a:lnTo>
                    <a:lnTo>
                      <a:pt x="181" y="72"/>
                    </a:lnTo>
                    <a:lnTo>
                      <a:pt x="181" y="73"/>
                    </a:lnTo>
                    <a:lnTo>
                      <a:pt x="181" y="74"/>
                    </a:lnTo>
                    <a:lnTo>
                      <a:pt x="181" y="75"/>
                    </a:lnTo>
                    <a:lnTo>
                      <a:pt x="181" y="76"/>
                    </a:lnTo>
                    <a:lnTo>
                      <a:pt x="182" y="77"/>
                    </a:lnTo>
                    <a:lnTo>
                      <a:pt x="183" y="77"/>
                    </a:lnTo>
                    <a:lnTo>
                      <a:pt x="183" y="78"/>
                    </a:lnTo>
                    <a:lnTo>
                      <a:pt x="184" y="78"/>
                    </a:lnTo>
                    <a:lnTo>
                      <a:pt x="184" y="78"/>
                    </a:lnTo>
                    <a:lnTo>
                      <a:pt x="185" y="78"/>
                    </a:lnTo>
                    <a:lnTo>
                      <a:pt x="185" y="79"/>
                    </a:lnTo>
                    <a:lnTo>
                      <a:pt x="185" y="79"/>
                    </a:lnTo>
                    <a:lnTo>
                      <a:pt x="186" y="79"/>
                    </a:lnTo>
                    <a:lnTo>
                      <a:pt x="187" y="79"/>
                    </a:lnTo>
                    <a:lnTo>
                      <a:pt x="187" y="79"/>
                    </a:lnTo>
                    <a:lnTo>
                      <a:pt x="188" y="78"/>
                    </a:lnTo>
                    <a:lnTo>
                      <a:pt x="188" y="78"/>
                    </a:lnTo>
                    <a:lnTo>
                      <a:pt x="189" y="78"/>
                    </a:lnTo>
                    <a:lnTo>
                      <a:pt x="190" y="78"/>
                    </a:lnTo>
                    <a:lnTo>
                      <a:pt x="191" y="78"/>
                    </a:lnTo>
                    <a:lnTo>
                      <a:pt x="191" y="78"/>
                    </a:lnTo>
                    <a:lnTo>
                      <a:pt x="192" y="79"/>
                    </a:lnTo>
                    <a:lnTo>
                      <a:pt x="192" y="80"/>
                    </a:lnTo>
                    <a:lnTo>
                      <a:pt x="192" y="81"/>
                    </a:lnTo>
                    <a:lnTo>
                      <a:pt x="192" y="82"/>
                    </a:lnTo>
                    <a:lnTo>
                      <a:pt x="192" y="83"/>
                    </a:lnTo>
                    <a:lnTo>
                      <a:pt x="193" y="84"/>
                    </a:lnTo>
                    <a:lnTo>
                      <a:pt x="193" y="84"/>
                    </a:lnTo>
                    <a:lnTo>
                      <a:pt x="194" y="85"/>
                    </a:lnTo>
                    <a:lnTo>
                      <a:pt x="195" y="86"/>
                    </a:lnTo>
                    <a:lnTo>
                      <a:pt x="196" y="87"/>
                    </a:lnTo>
                    <a:lnTo>
                      <a:pt x="197" y="88"/>
                    </a:lnTo>
                    <a:lnTo>
                      <a:pt x="198" y="89"/>
                    </a:lnTo>
                    <a:lnTo>
                      <a:pt x="200" y="90"/>
                    </a:lnTo>
                    <a:lnTo>
                      <a:pt x="201" y="91"/>
                    </a:lnTo>
                    <a:lnTo>
                      <a:pt x="204" y="92"/>
                    </a:lnTo>
                    <a:lnTo>
                      <a:pt x="206" y="93"/>
                    </a:lnTo>
                    <a:lnTo>
                      <a:pt x="207" y="94"/>
                    </a:lnTo>
                    <a:lnTo>
                      <a:pt x="209" y="95"/>
                    </a:lnTo>
                    <a:lnTo>
                      <a:pt x="210" y="96"/>
                    </a:lnTo>
                    <a:lnTo>
                      <a:pt x="210" y="98"/>
                    </a:lnTo>
                    <a:lnTo>
                      <a:pt x="210" y="99"/>
                    </a:lnTo>
                    <a:lnTo>
                      <a:pt x="210" y="100"/>
                    </a:lnTo>
                    <a:lnTo>
                      <a:pt x="210" y="101"/>
                    </a:lnTo>
                    <a:lnTo>
                      <a:pt x="210" y="102"/>
                    </a:lnTo>
                    <a:lnTo>
                      <a:pt x="211" y="103"/>
                    </a:lnTo>
                    <a:lnTo>
                      <a:pt x="211" y="104"/>
                    </a:lnTo>
                    <a:lnTo>
                      <a:pt x="211" y="105"/>
                    </a:lnTo>
                    <a:lnTo>
                      <a:pt x="212" y="105"/>
                    </a:lnTo>
                    <a:lnTo>
                      <a:pt x="212" y="105"/>
                    </a:lnTo>
                    <a:lnTo>
                      <a:pt x="213" y="105"/>
                    </a:lnTo>
                    <a:lnTo>
                      <a:pt x="213" y="105"/>
                    </a:lnTo>
                    <a:lnTo>
                      <a:pt x="213" y="105"/>
                    </a:lnTo>
                    <a:lnTo>
                      <a:pt x="214" y="106"/>
                    </a:lnTo>
                    <a:lnTo>
                      <a:pt x="214" y="106"/>
                    </a:lnTo>
                    <a:lnTo>
                      <a:pt x="214" y="107"/>
                    </a:lnTo>
                    <a:lnTo>
                      <a:pt x="214" y="107"/>
                    </a:lnTo>
                    <a:lnTo>
                      <a:pt x="214" y="108"/>
                    </a:lnTo>
                    <a:lnTo>
                      <a:pt x="215" y="110"/>
                    </a:lnTo>
                    <a:lnTo>
                      <a:pt x="215" y="111"/>
                    </a:lnTo>
                    <a:lnTo>
                      <a:pt x="215" y="112"/>
                    </a:lnTo>
                    <a:lnTo>
                      <a:pt x="215" y="112"/>
                    </a:lnTo>
                    <a:lnTo>
                      <a:pt x="215" y="113"/>
                    </a:lnTo>
                    <a:lnTo>
                      <a:pt x="216" y="114"/>
                    </a:lnTo>
                    <a:lnTo>
                      <a:pt x="216" y="114"/>
                    </a:lnTo>
                    <a:lnTo>
                      <a:pt x="216" y="115"/>
                    </a:lnTo>
                    <a:lnTo>
                      <a:pt x="216" y="116"/>
                    </a:lnTo>
                    <a:lnTo>
                      <a:pt x="216" y="117"/>
                    </a:lnTo>
                    <a:lnTo>
                      <a:pt x="215" y="118"/>
                    </a:lnTo>
                    <a:lnTo>
                      <a:pt x="215" y="120"/>
                    </a:lnTo>
                    <a:lnTo>
                      <a:pt x="214" y="121"/>
                    </a:lnTo>
                    <a:lnTo>
                      <a:pt x="213" y="122"/>
                    </a:lnTo>
                    <a:lnTo>
                      <a:pt x="213" y="123"/>
                    </a:lnTo>
                    <a:lnTo>
                      <a:pt x="212" y="123"/>
                    </a:lnTo>
                    <a:lnTo>
                      <a:pt x="211" y="124"/>
                    </a:lnTo>
                    <a:lnTo>
                      <a:pt x="210" y="125"/>
                    </a:lnTo>
                    <a:lnTo>
                      <a:pt x="208" y="126"/>
                    </a:lnTo>
                    <a:lnTo>
                      <a:pt x="206" y="128"/>
                    </a:lnTo>
                    <a:lnTo>
                      <a:pt x="204" y="129"/>
                    </a:lnTo>
                    <a:lnTo>
                      <a:pt x="202" y="130"/>
                    </a:lnTo>
                    <a:lnTo>
                      <a:pt x="200" y="131"/>
                    </a:lnTo>
                    <a:lnTo>
                      <a:pt x="198" y="133"/>
                    </a:lnTo>
                    <a:lnTo>
                      <a:pt x="196" y="134"/>
                    </a:lnTo>
                    <a:lnTo>
                      <a:pt x="195" y="135"/>
                    </a:lnTo>
                    <a:lnTo>
                      <a:pt x="194" y="136"/>
                    </a:lnTo>
                    <a:lnTo>
                      <a:pt x="193" y="136"/>
                    </a:lnTo>
                    <a:lnTo>
                      <a:pt x="192" y="137"/>
                    </a:lnTo>
                    <a:lnTo>
                      <a:pt x="192" y="138"/>
                    </a:lnTo>
                    <a:lnTo>
                      <a:pt x="191" y="139"/>
                    </a:lnTo>
                    <a:lnTo>
                      <a:pt x="190" y="140"/>
                    </a:lnTo>
                    <a:lnTo>
                      <a:pt x="190" y="141"/>
                    </a:lnTo>
                    <a:lnTo>
                      <a:pt x="189" y="141"/>
                    </a:lnTo>
                    <a:lnTo>
                      <a:pt x="188" y="141"/>
                    </a:lnTo>
                    <a:lnTo>
                      <a:pt x="187" y="141"/>
                    </a:lnTo>
                    <a:lnTo>
                      <a:pt x="187" y="141"/>
                    </a:lnTo>
                    <a:lnTo>
                      <a:pt x="185" y="141"/>
                    </a:lnTo>
                    <a:lnTo>
                      <a:pt x="184" y="140"/>
                    </a:lnTo>
                    <a:lnTo>
                      <a:pt x="183" y="139"/>
                    </a:lnTo>
                    <a:lnTo>
                      <a:pt x="182" y="139"/>
                    </a:lnTo>
                    <a:lnTo>
                      <a:pt x="181" y="138"/>
                    </a:lnTo>
                    <a:lnTo>
                      <a:pt x="180" y="137"/>
                    </a:lnTo>
                    <a:lnTo>
                      <a:pt x="179" y="136"/>
                    </a:lnTo>
                    <a:lnTo>
                      <a:pt x="179" y="135"/>
                    </a:lnTo>
                    <a:lnTo>
                      <a:pt x="177" y="133"/>
                    </a:lnTo>
                    <a:lnTo>
                      <a:pt x="176" y="131"/>
                    </a:lnTo>
                    <a:lnTo>
                      <a:pt x="174" y="129"/>
                    </a:lnTo>
                    <a:lnTo>
                      <a:pt x="173" y="127"/>
                    </a:lnTo>
                    <a:lnTo>
                      <a:pt x="171" y="125"/>
                    </a:lnTo>
                    <a:lnTo>
                      <a:pt x="170" y="123"/>
                    </a:lnTo>
                    <a:lnTo>
                      <a:pt x="169" y="122"/>
                    </a:lnTo>
                    <a:lnTo>
                      <a:pt x="168" y="121"/>
                    </a:lnTo>
                    <a:lnTo>
                      <a:pt x="167" y="121"/>
                    </a:lnTo>
                    <a:lnTo>
                      <a:pt x="167" y="120"/>
                    </a:lnTo>
                    <a:lnTo>
                      <a:pt x="166" y="119"/>
                    </a:lnTo>
                    <a:lnTo>
                      <a:pt x="165" y="119"/>
                    </a:lnTo>
                    <a:lnTo>
                      <a:pt x="163" y="118"/>
                    </a:lnTo>
                    <a:lnTo>
                      <a:pt x="162" y="117"/>
                    </a:lnTo>
                    <a:lnTo>
                      <a:pt x="161" y="117"/>
                    </a:lnTo>
                    <a:lnTo>
                      <a:pt x="159" y="117"/>
                    </a:lnTo>
                    <a:lnTo>
                      <a:pt x="158" y="116"/>
                    </a:lnTo>
                    <a:lnTo>
                      <a:pt x="157" y="116"/>
                    </a:lnTo>
                    <a:lnTo>
                      <a:pt x="156" y="117"/>
                    </a:lnTo>
                    <a:lnTo>
                      <a:pt x="155" y="117"/>
                    </a:lnTo>
                    <a:lnTo>
                      <a:pt x="154" y="118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1" y="121"/>
                    </a:lnTo>
                    <a:lnTo>
                      <a:pt x="150" y="123"/>
                    </a:lnTo>
                    <a:lnTo>
                      <a:pt x="149" y="124"/>
                    </a:lnTo>
                    <a:lnTo>
                      <a:pt x="149" y="125"/>
                    </a:lnTo>
                    <a:lnTo>
                      <a:pt x="148" y="128"/>
                    </a:lnTo>
                    <a:lnTo>
                      <a:pt x="147" y="130"/>
                    </a:lnTo>
                    <a:lnTo>
                      <a:pt x="146" y="131"/>
                    </a:lnTo>
                    <a:lnTo>
                      <a:pt x="146" y="133"/>
                    </a:lnTo>
                    <a:lnTo>
                      <a:pt x="145" y="134"/>
                    </a:lnTo>
                    <a:lnTo>
                      <a:pt x="144" y="135"/>
                    </a:lnTo>
                    <a:lnTo>
                      <a:pt x="143" y="136"/>
                    </a:lnTo>
                    <a:lnTo>
                      <a:pt x="142" y="136"/>
                    </a:lnTo>
                    <a:lnTo>
                      <a:pt x="142" y="136"/>
                    </a:lnTo>
                    <a:lnTo>
                      <a:pt x="141" y="136"/>
                    </a:lnTo>
                    <a:lnTo>
                      <a:pt x="140" y="136"/>
                    </a:lnTo>
                    <a:lnTo>
                      <a:pt x="140" y="136"/>
                    </a:lnTo>
                    <a:lnTo>
                      <a:pt x="139" y="136"/>
                    </a:lnTo>
                    <a:lnTo>
                      <a:pt x="138" y="135"/>
                    </a:lnTo>
                    <a:lnTo>
                      <a:pt x="137" y="135"/>
                    </a:lnTo>
                    <a:lnTo>
                      <a:pt x="137" y="135"/>
                    </a:lnTo>
                    <a:lnTo>
                      <a:pt x="136" y="134"/>
                    </a:lnTo>
                    <a:lnTo>
                      <a:pt x="136" y="134"/>
                    </a:lnTo>
                    <a:lnTo>
                      <a:pt x="135" y="134"/>
                    </a:lnTo>
                    <a:lnTo>
                      <a:pt x="134" y="134"/>
                    </a:lnTo>
                    <a:lnTo>
                      <a:pt x="133" y="135"/>
                    </a:lnTo>
                    <a:lnTo>
                      <a:pt x="133" y="136"/>
                    </a:lnTo>
                    <a:lnTo>
                      <a:pt x="132" y="137"/>
                    </a:lnTo>
                    <a:lnTo>
                      <a:pt x="131" y="138"/>
                    </a:lnTo>
                    <a:lnTo>
                      <a:pt x="131" y="139"/>
                    </a:lnTo>
                    <a:lnTo>
                      <a:pt x="129" y="141"/>
                    </a:lnTo>
                    <a:lnTo>
                      <a:pt x="127" y="142"/>
                    </a:lnTo>
                    <a:lnTo>
                      <a:pt x="125" y="144"/>
                    </a:lnTo>
                    <a:lnTo>
                      <a:pt x="123" y="145"/>
                    </a:lnTo>
                    <a:lnTo>
                      <a:pt x="122" y="147"/>
                    </a:lnTo>
                    <a:lnTo>
                      <a:pt x="120" y="148"/>
                    </a:lnTo>
                    <a:lnTo>
                      <a:pt x="118" y="150"/>
                    </a:lnTo>
                    <a:lnTo>
                      <a:pt x="116" y="151"/>
                    </a:lnTo>
                    <a:lnTo>
                      <a:pt x="114" y="153"/>
                    </a:lnTo>
                    <a:lnTo>
                      <a:pt x="112" y="155"/>
                    </a:lnTo>
                    <a:lnTo>
                      <a:pt x="111" y="157"/>
                    </a:lnTo>
                    <a:lnTo>
                      <a:pt x="110" y="157"/>
                    </a:lnTo>
                    <a:lnTo>
                      <a:pt x="109" y="158"/>
                    </a:lnTo>
                    <a:lnTo>
                      <a:pt x="108" y="159"/>
                    </a:lnTo>
                    <a:lnTo>
                      <a:pt x="108" y="161"/>
                    </a:lnTo>
                    <a:lnTo>
                      <a:pt x="107" y="162"/>
                    </a:lnTo>
                    <a:lnTo>
                      <a:pt x="106" y="163"/>
                    </a:lnTo>
                    <a:lnTo>
                      <a:pt x="105" y="163"/>
                    </a:lnTo>
                    <a:lnTo>
                      <a:pt x="104" y="163"/>
                    </a:lnTo>
                    <a:lnTo>
                      <a:pt x="102" y="164"/>
                    </a:lnTo>
                    <a:lnTo>
                      <a:pt x="101" y="165"/>
                    </a:lnTo>
                    <a:lnTo>
                      <a:pt x="100" y="165"/>
                    </a:lnTo>
                    <a:lnTo>
                      <a:pt x="99" y="166"/>
                    </a:lnTo>
                    <a:lnTo>
                      <a:pt x="98" y="167"/>
                    </a:lnTo>
                    <a:lnTo>
                      <a:pt x="97" y="167"/>
                    </a:lnTo>
                    <a:lnTo>
                      <a:pt x="96" y="168"/>
                    </a:lnTo>
                    <a:lnTo>
                      <a:pt x="95" y="169"/>
                    </a:lnTo>
                    <a:lnTo>
                      <a:pt x="94" y="170"/>
                    </a:lnTo>
                    <a:lnTo>
                      <a:pt x="94" y="171"/>
                    </a:lnTo>
                    <a:lnTo>
                      <a:pt x="93" y="172"/>
                    </a:lnTo>
                    <a:lnTo>
                      <a:pt x="93" y="174"/>
                    </a:lnTo>
                    <a:lnTo>
                      <a:pt x="92" y="175"/>
                    </a:lnTo>
                    <a:lnTo>
                      <a:pt x="92" y="176"/>
                    </a:lnTo>
                    <a:lnTo>
                      <a:pt x="91" y="176"/>
                    </a:lnTo>
                    <a:lnTo>
                      <a:pt x="91" y="176"/>
                    </a:lnTo>
                    <a:lnTo>
                      <a:pt x="90" y="176"/>
                    </a:lnTo>
                    <a:lnTo>
                      <a:pt x="90" y="176"/>
                    </a:lnTo>
                    <a:lnTo>
                      <a:pt x="89" y="176"/>
                    </a:lnTo>
                    <a:lnTo>
                      <a:pt x="87" y="176"/>
                    </a:lnTo>
                    <a:lnTo>
                      <a:pt x="86" y="176"/>
                    </a:lnTo>
                    <a:lnTo>
                      <a:pt x="85" y="176"/>
                    </a:lnTo>
                    <a:lnTo>
                      <a:pt x="82" y="176"/>
                    </a:lnTo>
                    <a:lnTo>
                      <a:pt x="80" y="176"/>
                    </a:lnTo>
                    <a:lnTo>
                      <a:pt x="77" y="177"/>
                    </a:lnTo>
                    <a:lnTo>
                      <a:pt x="74" y="177"/>
                    </a:lnTo>
                    <a:lnTo>
                      <a:pt x="71" y="178"/>
                    </a:lnTo>
                    <a:lnTo>
                      <a:pt x="69" y="179"/>
                    </a:lnTo>
                    <a:lnTo>
                      <a:pt x="63" y="180"/>
                    </a:lnTo>
                    <a:lnTo>
                      <a:pt x="60" y="181"/>
                    </a:lnTo>
                    <a:lnTo>
                      <a:pt x="57" y="181"/>
                    </a:lnTo>
                    <a:lnTo>
                      <a:pt x="54" y="182"/>
                    </a:lnTo>
                    <a:lnTo>
                      <a:pt x="51" y="182"/>
                    </a:lnTo>
                    <a:lnTo>
                      <a:pt x="48" y="183"/>
                    </a:lnTo>
                    <a:lnTo>
                      <a:pt x="45" y="183"/>
                    </a:lnTo>
                    <a:lnTo>
                      <a:pt x="44" y="182"/>
                    </a:lnTo>
                    <a:lnTo>
                      <a:pt x="44" y="181"/>
                    </a:lnTo>
                    <a:lnTo>
                      <a:pt x="44" y="179"/>
                    </a:lnTo>
                    <a:lnTo>
                      <a:pt x="43" y="178"/>
                    </a:lnTo>
                    <a:lnTo>
                      <a:pt x="43" y="176"/>
                    </a:lnTo>
                    <a:lnTo>
                      <a:pt x="43" y="175"/>
                    </a:lnTo>
                    <a:lnTo>
                      <a:pt x="43" y="173"/>
                    </a:lnTo>
                    <a:lnTo>
                      <a:pt x="43" y="171"/>
                    </a:lnTo>
                    <a:lnTo>
                      <a:pt x="43" y="168"/>
                    </a:lnTo>
                    <a:lnTo>
                      <a:pt x="43" y="164"/>
                    </a:lnTo>
                    <a:lnTo>
                      <a:pt x="43" y="163"/>
                    </a:lnTo>
                    <a:lnTo>
                      <a:pt x="43" y="161"/>
                    </a:lnTo>
                    <a:lnTo>
                      <a:pt x="43" y="159"/>
                    </a:lnTo>
                    <a:lnTo>
                      <a:pt x="43" y="158"/>
                    </a:lnTo>
                    <a:lnTo>
                      <a:pt x="44" y="157"/>
                    </a:lnTo>
                    <a:lnTo>
                      <a:pt x="44" y="157"/>
                    </a:lnTo>
                    <a:lnTo>
                      <a:pt x="45" y="156"/>
                    </a:lnTo>
                    <a:lnTo>
                      <a:pt x="45" y="155"/>
                    </a:lnTo>
                    <a:lnTo>
                      <a:pt x="45" y="154"/>
                    </a:lnTo>
                    <a:lnTo>
                      <a:pt x="45" y="153"/>
                    </a:lnTo>
                    <a:lnTo>
                      <a:pt x="45" y="152"/>
                    </a:lnTo>
                    <a:lnTo>
                      <a:pt x="45" y="151"/>
                    </a:lnTo>
                    <a:lnTo>
                      <a:pt x="45" y="149"/>
                    </a:lnTo>
                    <a:lnTo>
                      <a:pt x="45" y="147"/>
                    </a:lnTo>
                    <a:lnTo>
                      <a:pt x="45" y="145"/>
                    </a:lnTo>
                    <a:lnTo>
                      <a:pt x="45" y="144"/>
                    </a:lnTo>
                    <a:lnTo>
                      <a:pt x="45" y="143"/>
                    </a:lnTo>
                    <a:lnTo>
                      <a:pt x="44" y="142"/>
                    </a:lnTo>
                    <a:lnTo>
                      <a:pt x="43" y="140"/>
                    </a:lnTo>
                    <a:lnTo>
                      <a:pt x="42" y="139"/>
                    </a:lnTo>
                    <a:lnTo>
                      <a:pt x="41" y="138"/>
                    </a:lnTo>
                    <a:lnTo>
                      <a:pt x="39" y="137"/>
                    </a:lnTo>
                    <a:lnTo>
                      <a:pt x="38" y="136"/>
                    </a:lnTo>
                    <a:lnTo>
                      <a:pt x="36" y="135"/>
                    </a:lnTo>
                    <a:lnTo>
                      <a:pt x="35" y="135"/>
                    </a:lnTo>
                    <a:lnTo>
                      <a:pt x="32" y="133"/>
                    </a:lnTo>
                    <a:lnTo>
                      <a:pt x="30" y="132"/>
                    </a:lnTo>
                    <a:lnTo>
                      <a:pt x="29" y="132"/>
                    </a:lnTo>
                    <a:lnTo>
                      <a:pt x="27" y="131"/>
                    </a:lnTo>
                    <a:lnTo>
                      <a:pt x="26" y="130"/>
                    </a:lnTo>
                    <a:lnTo>
                      <a:pt x="25" y="129"/>
                    </a:lnTo>
                    <a:lnTo>
                      <a:pt x="23" y="128"/>
                    </a:lnTo>
                    <a:lnTo>
                      <a:pt x="23" y="125"/>
                    </a:lnTo>
                    <a:lnTo>
                      <a:pt x="23" y="123"/>
                    </a:lnTo>
                    <a:lnTo>
                      <a:pt x="23" y="120"/>
                    </a:lnTo>
                    <a:lnTo>
                      <a:pt x="23" y="118"/>
                    </a:lnTo>
                    <a:lnTo>
                      <a:pt x="23" y="116"/>
                    </a:lnTo>
                    <a:lnTo>
                      <a:pt x="23" y="114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9"/>
                    </a:lnTo>
                    <a:lnTo>
                      <a:pt x="23" y="107"/>
                    </a:lnTo>
                    <a:lnTo>
                      <a:pt x="24" y="106"/>
                    </a:lnTo>
                    <a:lnTo>
                      <a:pt x="24" y="104"/>
                    </a:lnTo>
                    <a:lnTo>
                      <a:pt x="25" y="103"/>
                    </a:lnTo>
                    <a:lnTo>
                      <a:pt x="25" y="102"/>
                    </a:lnTo>
                    <a:lnTo>
                      <a:pt x="25" y="102"/>
                    </a:lnTo>
                    <a:lnTo>
                      <a:pt x="26" y="101"/>
                    </a:lnTo>
                    <a:lnTo>
                      <a:pt x="26" y="100"/>
                    </a:lnTo>
                    <a:lnTo>
                      <a:pt x="27" y="99"/>
                    </a:lnTo>
                    <a:lnTo>
                      <a:pt x="28" y="99"/>
                    </a:lnTo>
                    <a:lnTo>
                      <a:pt x="28" y="98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9" y="96"/>
                    </a:lnTo>
                    <a:lnTo>
                      <a:pt x="29" y="96"/>
                    </a:lnTo>
                    <a:lnTo>
                      <a:pt x="29" y="95"/>
                    </a:lnTo>
                    <a:lnTo>
                      <a:pt x="28" y="95"/>
                    </a:lnTo>
                    <a:lnTo>
                      <a:pt x="28" y="94"/>
                    </a:lnTo>
                    <a:lnTo>
                      <a:pt x="28" y="94"/>
                    </a:lnTo>
                    <a:lnTo>
                      <a:pt x="27" y="93"/>
                    </a:lnTo>
                    <a:lnTo>
                      <a:pt x="26" y="92"/>
                    </a:lnTo>
                    <a:lnTo>
                      <a:pt x="26" y="91"/>
                    </a:lnTo>
                    <a:lnTo>
                      <a:pt x="25" y="91"/>
                    </a:lnTo>
                    <a:lnTo>
                      <a:pt x="25" y="90"/>
                    </a:lnTo>
                    <a:lnTo>
                      <a:pt x="25" y="90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4" y="85"/>
                    </a:lnTo>
                    <a:lnTo>
                      <a:pt x="24" y="84"/>
                    </a:lnTo>
                    <a:lnTo>
                      <a:pt x="24" y="83"/>
                    </a:lnTo>
                    <a:lnTo>
                      <a:pt x="25" y="82"/>
                    </a:lnTo>
                    <a:lnTo>
                      <a:pt x="25" y="80"/>
                    </a:lnTo>
                    <a:lnTo>
                      <a:pt x="25" y="79"/>
                    </a:lnTo>
                    <a:lnTo>
                      <a:pt x="25" y="78"/>
                    </a:lnTo>
                    <a:lnTo>
                      <a:pt x="26" y="76"/>
                    </a:lnTo>
                    <a:lnTo>
                      <a:pt x="26" y="74"/>
                    </a:lnTo>
                    <a:lnTo>
                      <a:pt x="27" y="72"/>
                    </a:lnTo>
                    <a:lnTo>
                      <a:pt x="28" y="70"/>
                    </a:lnTo>
                    <a:lnTo>
                      <a:pt x="28" y="69"/>
                    </a:lnTo>
                    <a:lnTo>
                      <a:pt x="28" y="69"/>
                    </a:lnTo>
                    <a:lnTo>
                      <a:pt x="27" y="68"/>
                    </a:lnTo>
                    <a:lnTo>
                      <a:pt x="27" y="68"/>
                    </a:lnTo>
                    <a:lnTo>
                      <a:pt x="26" y="67"/>
                    </a:lnTo>
                    <a:lnTo>
                      <a:pt x="25" y="67"/>
                    </a:lnTo>
                    <a:lnTo>
                      <a:pt x="24" y="66"/>
                    </a:lnTo>
                    <a:lnTo>
                      <a:pt x="23" y="66"/>
                    </a:lnTo>
                    <a:lnTo>
                      <a:pt x="22" y="65"/>
                    </a:lnTo>
                    <a:lnTo>
                      <a:pt x="21" y="65"/>
                    </a:lnTo>
                    <a:lnTo>
                      <a:pt x="20" y="65"/>
                    </a:lnTo>
                    <a:lnTo>
                      <a:pt x="19" y="65"/>
                    </a:lnTo>
                    <a:lnTo>
                      <a:pt x="18" y="65"/>
                    </a:lnTo>
                    <a:lnTo>
                      <a:pt x="17" y="65"/>
                    </a:lnTo>
                    <a:lnTo>
                      <a:pt x="16" y="65"/>
                    </a:lnTo>
                    <a:lnTo>
                      <a:pt x="16" y="66"/>
                    </a:lnTo>
                    <a:lnTo>
                      <a:pt x="15" y="66"/>
                    </a:lnTo>
                    <a:lnTo>
                      <a:pt x="15" y="66"/>
                    </a:lnTo>
                    <a:lnTo>
                      <a:pt x="14" y="66"/>
                    </a:lnTo>
                    <a:lnTo>
                      <a:pt x="14" y="66"/>
                    </a:lnTo>
                    <a:lnTo>
                      <a:pt x="13" y="65"/>
                    </a:lnTo>
                    <a:lnTo>
                      <a:pt x="12" y="64"/>
                    </a:lnTo>
                    <a:lnTo>
                      <a:pt x="11" y="63"/>
                    </a:lnTo>
                    <a:lnTo>
                      <a:pt x="10" y="62"/>
                    </a:lnTo>
                    <a:lnTo>
                      <a:pt x="10" y="60"/>
                    </a:lnTo>
                    <a:lnTo>
                      <a:pt x="8" y="58"/>
                    </a:lnTo>
                    <a:lnTo>
                      <a:pt x="8" y="57"/>
                    </a:lnTo>
                    <a:lnTo>
                      <a:pt x="7" y="55"/>
                    </a:lnTo>
                    <a:lnTo>
                      <a:pt x="6" y="54"/>
                    </a:lnTo>
                    <a:lnTo>
                      <a:pt x="5" y="54"/>
                    </a:lnTo>
                    <a:lnTo>
                      <a:pt x="4" y="53"/>
                    </a:lnTo>
                    <a:lnTo>
                      <a:pt x="4" y="52"/>
                    </a:lnTo>
                    <a:lnTo>
                      <a:pt x="3" y="52"/>
                    </a:lnTo>
                    <a:lnTo>
                      <a:pt x="2" y="52"/>
                    </a:lnTo>
                    <a:lnTo>
                      <a:pt x="2" y="52"/>
                    </a:lnTo>
                    <a:lnTo>
                      <a:pt x="1" y="5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49"/>
                    </a:lnTo>
                    <a:lnTo>
                      <a:pt x="0" y="48"/>
                    </a:lnTo>
                    <a:lnTo>
                      <a:pt x="1" y="47"/>
                    </a:lnTo>
                    <a:lnTo>
                      <a:pt x="1" y="46"/>
                    </a:lnTo>
                    <a:lnTo>
                      <a:pt x="2" y="46"/>
                    </a:lnTo>
                    <a:lnTo>
                      <a:pt x="2" y="45"/>
                    </a:lnTo>
                    <a:lnTo>
                      <a:pt x="3" y="43"/>
                    </a:lnTo>
                    <a:lnTo>
                      <a:pt x="4" y="42"/>
                    </a:lnTo>
                    <a:lnTo>
                      <a:pt x="5" y="41"/>
                    </a:lnTo>
                    <a:lnTo>
                      <a:pt x="5" y="40"/>
                    </a:lnTo>
                    <a:lnTo>
                      <a:pt x="6" y="40"/>
                    </a:lnTo>
                    <a:lnTo>
                      <a:pt x="6" y="39"/>
                    </a:lnTo>
                    <a:lnTo>
                      <a:pt x="7" y="38"/>
                    </a:lnTo>
                    <a:lnTo>
                      <a:pt x="10" y="38"/>
                    </a:lnTo>
                    <a:lnTo>
                      <a:pt x="12" y="38"/>
                    </a:lnTo>
                    <a:lnTo>
                      <a:pt x="15" y="38"/>
                    </a:lnTo>
                    <a:lnTo>
                      <a:pt x="18" y="38"/>
                    </a:lnTo>
                    <a:lnTo>
                      <a:pt x="19" y="37"/>
                    </a:lnTo>
                    <a:lnTo>
                      <a:pt x="20" y="36"/>
                    </a:lnTo>
                    <a:lnTo>
                      <a:pt x="21" y="35"/>
                    </a:lnTo>
                    <a:lnTo>
                      <a:pt x="22" y="33"/>
                    </a:lnTo>
                    <a:lnTo>
                      <a:pt x="23" y="31"/>
                    </a:lnTo>
                    <a:lnTo>
                      <a:pt x="25" y="28"/>
                    </a:lnTo>
                    <a:lnTo>
                      <a:pt x="25" y="27"/>
                    </a:lnTo>
                    <a:lnTo>
                      <a:pt x="25" y="26"/>
                    </a:lnTo>
                    <a:lnTo>
                      <a:pt x="25" y="25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5" y="23"/>
                    </a:lnTo>
                    <a:lnTo>
                      <a:pt x="25" y="21"/>
                    </a:lnTo>
                    <a:lnTo>
                      <a:pt x="24" y="21"/>
                    </a:lnTo>
                    <a:lnTo>
                      <a:pt x="24" y="20"/>
                    </a:lnTo>
                    <a:lnTo>
                      <a:pt x="24" y="19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4" y="17"/>
                    </a:lnTo>
                    <a:lnTo>
                      <a:pt x="24" y="17"/>
                    </a:lnTo>
                    <a:lnTo>
                      <a:pt x="25" y="17"/>
                    </a:lnTo>
                    <a:lnTo>
                      <a:pt x="25" y="16"/>
                    </a:lnTo>
                    <a:lnTo>
                      <a:pt x="25" y="16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 cap="flat" cmpd="sng">
                <a:solidFill>
                  <a:srgbClr val="E7E6E6">
                    <a:lumMod val="50000"/>
                  </a:srgb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1218356"/>
                <a:endParaRPr lang="en-US" sz="2133" kern="0" dirty="0">
                  <a:ln>
                    <a:solidFill>
                      <a:prstClr val="black"/>
                    </a:solidFill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E69004FF-79BC-4142-8EE2-FE66DB02D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833" y="2776475"/>
                <a:ext cx="2272313" cy="1379333"/>
              </a:xfrm>
              <a:custGeom>
                <a:avLst/>
                <a:gdLst/>
                <a:ahLst/>
                <a:cxnLst>
                  <a:cxn ang="0">
                    <a:pos x="218" y="2"/>
                  </a:cxn>
                  <a:cxn ang="0">
                    <a:pos x="219" y="9"/>
                  </a:cxn>
                  <a:cxn ang="0">
                    <a:pos x="232" y="15"/>
                  </a:cxn>
                  <a:cxn ang="0">
                    <a:pos x="242" y="23"/>
                  </a:cxn>
                  <a:cxn ang="0">
                    <a:pos x="241" y="28"/>
                  </a:cxn>
                  <a:cxn ang="0">
                    <a:pos x="244" y="29"/>
                  </a:cxn>
                  <a:cxn ang="0">
                    <a:pos x="250" y="22"/>
                  </a:cxn>
                  <a:cxn ang="0">
                    <a:pos x="264" y="20"/>
                  </a:cxn>
                  <a:cxn ang="0">
                    <a:pos x="271" y="9"/>
                  </a:cxn>
                  <a:cxn ang="0">
                    <a:pos x="282" y="6"/>
                  </a:cxn>
                  <a:cxn ang="0">
                    <a:pos x="293" y="17"/>
                  </a:cxn>
                  <a:cxn ang="0">
                    <a:pos x="291" y="27"/>
                  </a:cxn>
                  <a:cxn ang="0">
                    <a:pos x="285" y="35"/>
                  </a:cxn>
                  <a:cxn ang="0">
                    <a:pos x="286" y="40"/>
                  </a:cxn>
                  <a:cxn ang="0">
                    <a:pos x="290" y="50"/>
                  </a:cxn>
                  <a:cxn ang="0">
                    <a:pos x="292" y="64"/>
                  </a:cxn>
                  <a:cxn ang="0">
                    <a:pos x="295" y="70"/>
                  </a:cxn>
                  <a:cxn ang="0">
                    <a:pos x="290" y="79"/>
                  </a:cxn>
                  <a:cxn ang="0">
                    <a:pos x="293" y="84"/>
                  </a:cxn>
                  <a:cxn ang="0">
                    <a:pos x="298" y="92"/>
                  </a:cxn>
                  <a:cxn ang="0">
                    <a:pos x="293" y="96"/>
                  </a:cxn>
                  <a:cxn ang="0">
                    <a:pos x="291" y="110"/>
                  </a:cxn>
                  <a:cxn ang="0">
                    <a:pos x="296" y="115"/>
                  </a:cxn>
                  <a:cxn ang="0">
                    <a:pos x="303" y="114"/>
                  </a:cxn>
                  <a:cxn ang="0">
                    <a:pos x="304" y="120"/>
                  </a:cxn>
                  <a:cxn ang="0">
                    <a:pos x="299" y="129"/>
                  </a:cxn>
                  <a:cxn ang="0">
                    <a:pos x="256" y="134"/>
                  </a:cxn>
                  <a:cxn ang="0">
                    <a:pos x="237" y="146"/>
                  </a:cxn>
                  <a:cxn ang="0">
                    <a:pos x="229" y="159"/>
                  </a:cxn>
                  <a:cxn ang="0">
                    <a:pos x="193" y="169"/>
                  </a:cxn>
                  <a:cxn ang="0">
                    <a:pos x="131" y="172"/>
                  </a:cxn>
                  <a:cxn ang="0">
                    <a:pos x="123" y="169"/>
                  </a:cxn>
                  <a:cxn ang="0">
                    <a:pos x="92" y="169"/>
                  </a:cxn>
                  <a:cxn ang="0">
                    <a:pos x="73" y="168"/>
                  </a:cxn>
                  <a:cxn ang="0">
                    <a:pos x="46" y="165"/>
                  </a:cxn>
                  <a:cxn ang="0">
                    <a:pos x="20" y="148"/>
                  </a:cxn>
                  <a:cxn ang="0">
                    <a:pos x="4" y="142"/>
                  </a:cxn>
                  <a:cxn ang="0">
                    <a:pos x="3" y="130"/>
                  </a:cxn>
                  <a:cxn ang="0">
                    <a:pos x="20" y="119"/>
                  </a:cxn>
                  <a:cxn ang="0">
                    <a:pos x="26" y="109"/>
                  </a:cxn>
                  <a:cxn ang="0">
                    <a:pos x="24" y="101"/>
                  </a:cxn>
                  <a:cxn ang="0">
                    <a:pos x="30" y="94"/>
                  </a:cxn>
                  <a:cxn ang="0">
                    <a:pos x="42" y="81"/>
                  </a:cxn>
                  <a:cxn ang="0">
                    <a:pos x="55" y="82"/>
                  </a:cxn>
                  <a:cxn ang="0">
                    <a:pos x="70" y="72"/>
                  </a:cxn>
                  <a:cxn ang="0">
                    <a:pos x="73" y="66"/>
                  </a:cxn>
                  <a:cxn ang="0">
                    <a:pos x="81" y="56"/>
                  </a:cxn>
                  <a:cxn ang="0">
                    <a:pos x="99" y="37"/>
                  </a:cxn>
                  <a:cxn ang="0">
                    <a:pos x="103" y="29"/>
                  </a:cxn>
                  <a:cxn ang="0">
                    <a:pos x="107" y="24"/>
                  </a:cxn>
                  <a:cxn ang="0">
                    <a:pos x="115" y="21"/>
                  </a:cxn>
                  <a:cxn ang="0">
                    <a:pos x="123" y="27"/>
                  </a:cxn>
                  <a:cxn ang="0">
                    <a:pos x="128" y="29"/>
                  </a:cxn>
                  <a:cxn ang="0">
                    <a:pos x="133" y="35"/>
                  </a:cxn>
                  <a:cxn ang="0">
                    <a:pos x="148" y="37"/>
                  </a:cxn>
                  <a:cxn ang="0">
                    <a:pos x="157" y="29"/>
                  </a:cxn>
                  <a:cxn ang="0">
                    <a:pos x="164" y="22"/>
                  </a:cxn>
                  <a:cxn ang="0">
                    <a:pos x="171" y="20"/>
                  </a:cxn>
                  <a:cxn ang="0">
                    <a:pos x="174" y="27"/>
                  </a:cxn>
                  <a:cxn ang="0">
                    <a:pos x="182" y="26"/>
                  </a:cxn>
                  <a:cxn ang="0">
                    <a:pos x="186" y="20"/>
                  </a:cxn>
                  <a:cxn ang="0">
                    <a:pos x="192" y="15"/>
                  </a:cxn>
                  <a:cxn ang="0">
                    <a:pos x="204" y="6"/>
                  </a:cxn>
                </a:cxnLst>
                <a:rect l="0" t="0" r="r" b="b"/>
                <a:pathLst>
                  <a:path w="304" h="172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7" y="1"/>
                    </a:lnTo>
                    <a:lnTo>
                      <a:pt x="217" y="2"/>
                    </a:lnTo>
                    <a:lnTo>
                      <a:pt x="218" y="2"/>
                    </a:lnTo>
                    <a:lnTo>
                      <a:pt x="218" y="3"/>
                    </a:lnTo>
                    <a:lnTo>
                      <a:pt x="218" y="4"/>
                    </a:lnTo>
                    <a:lnTo>
                      <a:pt x="219" y="4"/>
                    </a:lnTo>
                    <a:lnTo>
                      <a:pt x="219" y="5"/>
                    </a:lnTo>
                    <a:lnTo>
                      <a:pt x="219" y="6"/>
                    </a:lnTo>
                    <a:lnTo>
                      <a:pt x="219" y="6"/>
                    </a:lnTo>
                    <a:lnTo>
                      <a:pt x="219" y="7"/>
                    </a:lnTo>
                    <a:lnTo>
                      <a:pt x="219" y="8"/>
                    </a:lnTo>
                    <a:lnTo>
                      <a:pt x="219" y="9"/>
                    </a:lnTo>
                    <a:lnTo>
                      <a:pt x="219" y="9"/>
                    </a:lnTo>
                    <a:lnTo>
                      <a:pt x="219" y="10"/>
                    </a:lnTo>
                    <a:lnTo>
                      <a:pt x="218" y="11"/>
                    </a:lnTo>
                    <a:lnTo>
                      <a:pt x="218" y="12"/>
                    </a:lnTo>
                    <a:lnTo>
                      <a:pt x="220" y="12"/>
                    </a:lnTo>
                    <a:lnTo>
                      <a:pt x="221" y="13"/>
                    </a:lnTo>
                    <a:lnTo>
                      <a:pt x="223" y="13"/>
                    </a:lnTo>
                    <a:lnTo>
                      <a:pt x="224" y="13"/>
                    </a:lnTo>
                    <a:lnTo>
                      <a:pt x="227" y="14"/>
                    </a:lnTo>
                    <a:lnTo>
                      <a:pt x="231" y="15"/>
                    </a:lnTo>
                    <a:lnTo>
                      <a:pt x="232" y="15"/>
                    </a:lnTo>
                    <a:lnTo>
                      <a:pt x="234" y="16"/>
                    </a:lnTo>
                    <a:lnTo>
                      <a:pt x="235" y="17"/>
                    </a:lnTo>
                    <a:lnTo>
                      <a:pt x="237" y="17"/>
                    </a:lnTo>
                    <a:lnTo>
                      <a:pt x="238" y="18"/>
                    </a:lnTo>
                    <a:lnTo>
                      <a:pt x="239" y="19"/>
                    </a:lnTo>
                    <a:lnTo>
                      <a:pt x="240" y="20"/>
                    </a:lnTo>
                    <a:lnTo>
                      <a:pt x="241" y="21"/>
                    </a:lnTo>
                    <a:lnTo>
                      <a:pt x="241" y="21"/>
                    </a:lnTo>
                    <a:lnTo>
                      <a:pt x="242" y="22"/>
                    </a:lnTo>
                    <a:lnTo>
                      <a:pt x="242" y="23"/>
                    </a:lnTo>
                    <a:lnTo>
                      <a:pt x="242" y="24"/>
                    </a:lnTo>
                    <a:lnTo>
                      <a:pt x="242" y="25"/>
                    </a:lnTo>
                    <a:lnTo>
                      <a:pt x="242" y="25"/>
                    </a:lnTo>
                    <a:lnTo>
                      <a:pt x="241" y="26"/>
                    </a:lnTo>
                    <a:lnTo>
                      <a:pt x="241" y="26"/>
                    </a:lnTo>
                    <a:lnTo>
                      <a:pt x="241" y="27"/>
                    </a:lnTo>
                    <a:lnTo>
                      <a:pt x="241" y="27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41" y="28"/>
                    </a:lnTo>
                    <a:lnTo>
                      <a:pt x="242" y="28"/>
                    </a:lnTo>
                    <a:lnTo>
                      <a:pt x="242" y="28"/>
                    </a:lnTo>
                    <a:lnTo>
                      <a:pt x="242" y="29"/>
                    </a:lnTo>
                    <a:lnTo>
                      <a:pt x="242" y="29"/>
                    </a:lnTo>
                    <a:lnTo>
                      <a:pt x="243" y="29"/>
                    </a:lnTo>
                    <a:lnTo>
                      <a:pt x="243" y="29"/>
                    </a:lnTo>
                    <a:lnTo>
                      <a:pt x="243" y="29"/>
                    </a:lnTo>
                    <a:lnTo>
                      <a:pt x="244" y="29"/>
                    </a:lnTo>
                    <a:lnTo>
                      <a:pt x="244" y="29"/>
                    </a:lnTo>
                    <a:lnTo>
                      <a:pt x="244" y="29"/>
                    </a:lnTo>
                    <a:lnTo>
                      <a:pt x="244" y="29"/>
                    </a:lnTo>
                    <a:lnTo>
                      <a:pt x="245" y="28"/>
                    </a:lnTo>
                    <a:lnTo>
                      <a:pt x="245" y="28"/>
                    </a:lnTo>
                    <a:lnTo>
                      <a:pt x="246" y="27"/>
                    </a:lnTo>
                    <a:lnTo>
                      <a:pt x="246" y="27"/>
                    </a:lnTo>
                    <a:lnTo>
                      <a:pt x="247" y="26"/>
                    </a:lnTo>
                    <a:lnTo>
                      <a:pt x="248" y="25"/>
                    </a:lnTo>
                    <a:lnTo>
                      <a:pt x="248" y="24"/>
                    </a:lnTo>
                    <a:lnTo>
                      <a:pt x="249" y="23"/>
                    </a:lnTo>
                    <a:lnTo>
                      <a:pt x="250" y="22"/>
                    </a:lnTo>
                    <a:lnTo>
                      <a:pt x="250" y="22"/>
                    </a:lnTo>
                    <a:lnTo>
                      <a:pt x="251" y="21"/>
                    </a:lnTo>
                    <a:lnTo>
                      <a:pt x="252" y="21"/>
                    </a:lnTo>
                    <a:lnTo>
                      <a:pt x="252" y="21"/>
                    </a:lnTo>
                    <a:lnTo>
                      <a:pt x="253" y="20"/>
                    </a:lnTo>
                    <a:lnTo>
                      <a:pt x="253" y="20"/>
                    </a:lnTo>
                    <a:lnTo>
                      <a:pt x="258" y="20"/>
                    </a:lnTo>
                    <a:lnTo>
                      <a:pt x="263" y="20"/>
                    </a:lnTo>
                    <a:lnTo>
                      <a:pt x="264" y="20"/>
                    </a:lnTo>
                    <a:lnTo>
                      <a:pt x="264" y="20"/>
                    </a:lnTo>
                    <a:lnTo>
                      <a:pt x="265" y="19"/>
                    </a:lnTo>
                    <a:lnTo>
                      <a:pt x="266" y="18"/>
                    </a:lnTo>
                    <a:lnTo>
                      <a:pt x="267" y="17"/>
                    </a:lnTo>
                    <a:lnTo>
                      <a:pt x="268" y="16"/>
                    </a:lnTo>
                    <a:lnTo>
                      <a:pt x="268" y="15"/>
                    </a:lnTo>
                    <a:lnTo>
                      <a:pt x="269" y="14"/>
                    </a:lnTo>
                    <a:lnTo>
                      <a:pt x="270" y="13"/>
                    </a:lnTo>
                    <a:lnTo>
                      <a:pt x="270" y="12"/>
                    </a:lnTo>
                    <a:lnTo>
                      <a:pt x="271" y="10"/>
                    </a:lnTo>
                    <a:lnTo>
                      <a:pt x="271" y="9"/>
                    </a:lnTo>
                    <a:lnTo>
                      <a:pt x="272" y="8"/>
                    </a:lnTo>
                    <a:lnTo>
                      <a:pt x="273" y="7"/>
                    </a:lnTo>
                    <a:lnTo>
                      <a:pt x="274" y="7"/>
                    </a:lnTo>
                    <a:lnTo>
                      <a:pt x="274" y="6"/>
                    </a:lnTo>
                    <a:lnTo>
                      <a:pt x="275" y="6"/>
                    </a:lnTo>
                    <a:lnTo>
                      <a:pt x="276" y="6"/>
                    </a:lnTo>
                    <a:lnTo>
                      <a:pt x="276" y="5"/>
                    </a:lnTo>
                    <a:lnTo>
                      <a:pt x="278" y="5"/>
                    </a:lnTo>
                    <a:lnTo>
                      <a:pt x="280" y="6"/>
                    </a:lnTo>
                    <a:lnTo>
                      <a:pt x="282" y="6"/>
                    </a:lnTo>
                    <a:lnTo>
                      <a:pt x="284" y="7"/>
                    </a:lnTo>
                    <a:lnTo>
                      <a:pt x="285" y="7"/>
                    </a:lnTo>
                    <a:lnTo>
                      <a:pt x="287" y="8"/>
                    </a:lnTo>
                    <a:lnTo>
                      <a:pt x="288" y="9"/>
                    </a:lnTo>
                    <a:lnTo>
                      <a:pt x="289" y="10"/>
                    </a:lnTo>
                    <a:lnTo>
                      <a:pt x="290" y="11"/>
                    </a:lnTo>
                    <a:lnTo>
                      <a:pt x="291" y="12"/>
                    </a:lnTo>
                    <a:lnTo>
                      <a:pt x="292" y="14"/>
                    </a:lnTo>
                    <a:lnTo>
                      <a:pt x="293" y="15"/>
                    </a:lnTo>
                    <a:lnTo>
                      <a:pt x="293" y="17"/>
                    </a:lnTo>
                    <a:lnTo>
                      <a:pt x="294" y="19"/>
                    </a:lnTo>
                    <a:lnTo>
                      <a:pt x="294" y="20"/>
                    </a:lnTo>
                    <a:lnTo>
                      <a:pt x="294" y="22"/>
                    </a:lnTo>
                    <a:lnTo>
                      <a:pt x="294" y="23"/>
                    </a:lnTo>
                    <a:lnTo>
                      <a:pt x="293" y="23"/>
                    </a:lnTo>
                    <a:lnTo>
                      <a:pt x="293" y="24"/>
                    </a:lnTo>
                    <a:lnTo>
                      <a:pt x="292" y="24"/>
                    </a:lnTo>
                    <a:lnTo>
                      <a:pt x="292" y="25"/>
                    </a:lnTo>
                    <a:lnTo>
                      <a:pt x="291" y="25"/>
                    </a:lnTo>
                    <a:lnTo>
                      <a:pt x="291" y="27"/>
                    </a:lnTo>
                    <a:lnTo>
                      <a:pt x="290" y="28"/>
                    </a:lnTo>
                    <a:lnTo>
                      <a:pt x="289" y="29"/>
                    </a:lnTo>
                    <a:lnTo>
                      <a:pt x="289" y="31"/>
                    </a:lnTo>
                    <a:lnTo>
                      <a:pt x="288" y="31"/>
                    </a:lnTo>
                    <a:lnTo>
                      <a:pt x="288" y="32"/>
                    </a:lnTo>
                    <a:lnTo>
                      <a:pt x="288" y="32"/>
                    </a:lnTo>
                    <a:lnTo>
                      <a:pt x="287" y="33"/>
                    </a:lnTo>
                    <a:lnTo>
                      <a:pt x="286" y="33"/>
                    </a:lnTo>
                    <a:lnTo>
                      <a:pt x="285" y="34"/>
                    </a:lnTo>
                    <a:lnTo>
                      <a:pt x="285" y="35"/>
                    </a:lnTo>
                    <a:lnTo>
                      <a:pt x="284" y="35"/>
                    </a:lnTo>
                    <a:lnTo>
                      <a:pt x="284" y="35"/>
                    </a:lnTo>
                    <a:lnTo>
                      <a:pt x="284" y="36"/>
                    </a:lnTo>
                    <a:lnTo>
                      <a:pt x="284" y="36"/>
                    </a:lnTo>
                    <a:lnTo>
                      <a:pt x="284" y="37"/>
                    </a:lnTo>
                    <a:lnTo>
                      <a:pt x="284" y="37"/>
                    </a:lnTo>
                    <a:lnTo>
                      <a:pt x="284" y="38"/>
                    </a:lnTo>
                    <a:lnTo>
                      <a:pt x="284" y="39"/>
                    </a:lnTo>
                    <a:lnTo>
                      <a:pt x="285" y="39"/>
                    </a:lnTo>
                    <a:lnTo>
                      <a:pt x="286" y="40"/>
                    </a:lnTo>
                    <a:lnTo>
                      <a:pt x="287" y="41"/>
                    </a:lnTo>
                    <a:lnTo>
                      <a:pt x="287" y="41"/>
                    </a:lnTo>
                    <a:lnTo>
                      <a:pt x="288" y="42"/>
                    </a:lnTo>
                    <a:lnTo>
                      <a:pt x="288" y="43"/>
                    </a:lnTo>
                    <a:lnTo>
                      <a:pt x="289" y="44"/>
                    </a:lnTo>
                    <a:lnTo>
                      <a:pt x="289" y="44"/>
                    </a:lnTo>
                    <a:lnTo>
                      <a:pt x="289" y="45"/>
                    </a:lnTo>
                    <a:lnTo>
                      <a:pt x="290" y="46"/>
                    </a:lnTo>
                    <a:lnTo>
                      <a:pt x="290" y="48"/>
                    </a:lnTo>
                    <a:lnTo>
                      <a:pt x="290" y="50"/>
                    </a:lnTo>
                    <a:lnTo>
                      <a:pt x="290" y="52"/>
                    </a:lnTo>
                    <a:lnTo>
                      <a:pt x="290" y="54"/>
                    </a:lnTo>
                    <a:lnTo>
                      <a:pt x="291" y="56"/>
                    </a:lnTo>
                    <a:lnTo>
                      <a:pt x="291" y="58"/>
                    </a:lnTo>
                    <a:lnTo>
                      <a:pt x="291" y="60"/>
                    </a:lnTo>
                    <a:lnTo>
                      <a:pt x="291" y="61"/>
                    </a:lnTo>
                    <a:lnTo>
                      <a:pt x="291" y="61"/>
                    </a:lnTo>
                    <a:lnTo>
                      <a:pt x="292" y="62"/>
                    </a:lnTo>
                    <a:lnTo>
                      <a:pt x="292" y="63"/>
                    </a:lnTo>
                    <a:lnTo>
                      <a:pt x="292" y="64"/>
                    </a:lnTo>
                    <a:lnTo>
                      <a:pt x="293" y="65"/>
                    </a:lnTo>
                    <a:lnTo>
                      <a:pt x="293" y="66"/>
                    </a:lnTo>
                    <a:lnTo>
                      <a:pt x="294" y="67"/>
                    </a:lnTo>
                    <a:lnTo>
                      <a:pt x="294" y="68"/>
                    </a:lnTo>
                    <a:lnTo>
                      <a:pt x="294" y="68"/>
                    </a:lnTo>
                    <a:lnTo>
                      <a:pt x="294" y="69"/>
                    </a:lnTo>
                    <a:lnTo>
                      <a:pt x="295" y="69"/>
                    </a:lnTo>
                    <a:lnTo>
                      <a:pt x="295" y="69"/>
                    </a:lnTo>
                    <a:lnTo>
                      <a:pt x="295" y="70"/>
                    </a:lnTo>
                    <a:lnTo>
                      <a:pt x="295" y="70"/>
                    </a:lnTo>
                    <a:lnTo>
                      <a:pt x="294" y="71"/>
                    </a:lnTo>
                    <a:lnTo>
                      <a:pt x="294" y="72"/>
                    </a:lnTo>
                    <a:lnTo>
                      <a:pt x="294" y="73"/>
                    </a:lnTo>
                    <a:lnTo>
                      <a:pt x="293" y="73"/>
                    </a:lnTo>
                    <a:lnTo>
                      <a:pt x="293" y="74"/>
                    </a:lnTo>
                    <a:lnTo>
                      <a:pt x="291" y="76"/>
                    </a:lnTo>
                    <a:lnTo>
                      <a:pt x="291" y="77"/>
                    </a:lnTo>
                    <a:lnTo>
                      <a:pt x="290" y="77"/>
                    </a:lnTo>
                    <a:lnTo>
                      <a:pt x="290" y="78"/>
                    </a:lnTo>
                    <a:lnTo>
                      <a:pt x="290" y="79"/>
                    </a:lnTo>
                    <a:lnTo>
                      <a:pt x="290" y="79"/>
                    </a:lnTo>
                    <a:lnTo>
                      <a:pt x="290" y="80"/>
                    </a:lnTo>
                    <a:lnTo>
                      <a:pt x="290" y="80"/>
                    </a:lnTo>
                    <a:lnTo>
                      <a:pt x="290" y="80"/>
                    </a:lnTo>
                    <a:lnTo>
                      <a:pt x="290" y="81"/>
                    </a:lnTo>
                    <a:lnTo>
                      <a:pt x="290" y="82"/>
                    </a:lnTo>
                    <a:lnTo>
                      <a:pt x="291" y="83"/>
                    </a:lnTo>
                    <a:lnTo>
                      <a:pt x="291" y="83"/>
                    </a:lnTo>
                    <a:lnTo>
                      <a:pt x="292" y="84"/>
                    </a:lnTo>
                    <a:lnTo>
                      <a:pt x="293" y="84"/>
                    </a:lnTo>
                    <a:lnTo>
                      <a:pt x="294" y="85"/>
                    </a:lnTo>
                    <a:lnTo>
                      <a:pt x="295" y="86"/>
                    </a:lnTo>
                    <a:lnTo>
                      <a:pt x="295" y="87"/>
                    </a:lnTo>
                    <a:lnTo>
                      <a:pt x="296" y="87"/>
                    </a:lnTo>
                    <a:lnTo>
                      <a:pt x="297" y="88"/>
                    </a:lnTo>
                    <a:lnTo>
                      <a:pt x="297" y="89"/>
                    </a:lnTo>
                    <a:lnTo>
                      <a:pt x="298" y="90"/>
                    </a:lnTo>
                    <a:lnTo>
                      <a:pt x="298" y="91"/>
                    </a:lnTo>
                    <a:lnTo>
                      <a:pt x="298" y="92"/>
                    </a:lnTo>
                    <a:lnTo>
                      <a:pt x="298" y="92"/>
                    </a:lnTo>
                    <a:lnTo>
                      <a:pt x="298" y="93"/>
                    </a:lnTo>
                    <a:lnTo>
                      <a:pt x="297" y="93"/>
                    </a:lnTo>
                    <a:lnTo>
                      <a:pt x="297" y="94"/>
                    </a:lnTo>
                    <a:lnTo>
                      <a:pt x="296" y="94"/>
                    </a:lnTo>
                    <a:lnTo>
                      <a:pt x="296" y="95"/>
                    </a:lnTo>
                    <a:lnTo>
                      <a:pt x="295" y="95"/>
                    </a:lnTo>
                    <a:lnTo>
                      <a:pt x="295" y="95"/>
                    </a:lnTo>
                    <a:lnTo>
                      <a:pt x="294" y="95"/>
                    </a:lnTo>
                    <a:lnTo>
                      <a:pt x="294" y="95"/>
                    </a:lnTo>
                    <a:lnTo>
                      <a:pt x="293" y="96"/>
                    </a:lnTo>
                    <a:lnTo>
                      <a:pt x="293" y="96"/>
                    </a:lnTo>
                    <a:lnTo>
                      <a:pt x="292" y="96"/>
                    </a:lnTo>
                    <a:lnTo>
                      <a:pt x="292" y="97"/>
                    </a:lnTo>
                    <a:lnTo>
                      <a:pt x="292" y="97"/>
                    </a:lnTo>
                    <a:lnTo>
                      <a:pt x="292" y="98"/>
                    </a:lnTo>
                    <a:lnTo>
                      <a:pt x="292" y="101"/>
                    </a:lnTo>
                    <a:lnTo>
                      <a:pt x="292" y="103"/>
                    </a:lnTo>
                    <a:lnTo>
                      <a:pt x="292" y="105"/>
                    </a:lnTo>
                    <a:lnTo>
                      <a:pt x="291" y="107"/>
                    </a:lnTo>
                    <a:lnTo>
                      <a:pt x="291" y="110"/>
                    </a:lnTo>
                    <a:lnTo>
                      <a:pt x="291" y="112"/>
                    </a:lnTo>
                    <a:lnTo>
                      <a:pt x="291" y="115"/>
                    </a:lnTo>
                    <a:lnTo>
                      <a:pt x="291" y="117"/>
                    </a:lnTo>
                    <a:lnTo>
                      <a:pt x="292" y="117"/>
                    </a:lnTo>
                    <a:lnTo>
                      <a:pt x="293" y="117"/>
                    </a:lnTo>
                    <a:lnTo>
                      <a:pt x="293" y="117"/>
                    </a:lnTo>
                    <a:lnTo>
                      <a:pt x="294" y="116"/>
                    </a:lnTo>
                    <a:lnTo>
                      <a:pt x="295" y="116"/>
                    </a:lnTo>
                    <a:lnTo>
                      <a:pt x="295" y="115"/>
                    </a:lnTo>
                    <a:lnTo>
                      <a:pt x="296" y="115"/>
                    </a:lnTo>
                    <a:lnTo>
                      <a:pt x="297" y="114"/>
                    </a:lnTo>
                    <a:lnTo>
                      <a:pt x="297" y="114"/>
                    </a:lnTo>
                    <a:lnTo>
                      <a:pt x="298" y="114"/>
                    </a:lnTo>
                    <a:lnTo>
                      <a:pt x="299" y="113"/>
                    </a:lnTo>
                    <a:lnTo>
                      <a:pt x="300" y="113"/>
                    </a:lnTo>
                    <a:lnTo>
                      <a:pt x="301" y="113"/>
                    </a:lnTo>
                    <a:lnTo>
                      <a:pt x="302" y="113"/>
                    </a:lnTo>
                    <a:lnTo>
                      <a:pt x="302" y="113"/>
                    </a:lnTo>
                    <a:lnTo>
                      <a:pt x="303" y="114"/>
                    </a:lnTo>
                    <a:lnTo>
                      <a:pt x="303" y="114"/>
                    </a:lnTo>
                    <a:lnTo>
                      <a:pt x="304" y="115"/>
                    </a:lnTo>
                    <a:lnTo>
                      <a:pt x="304" y="116"/>
                    </a:lnTo>
                    <a:lnTo>
                      <a:pt x="304" y="116"/>
                    </a:lnTo>
                    <a:lnTo>
                      <a:pt x="304" y="117"/>
                    </a:lnTo>
                    <a:lnTo>
                      <a:pt x="304" y="117"/>
                    </a:lnTo>
                    <a:lnTo>
                      <a:pt x="304" y="118"/>
                    </a:lnTo>
                    <a:lnTo>
                      <a:pt x="304" y="118"/>
                    </a:lnTo>
                    <a:lnTo>
                      <a:pt x="304" y="119"/>
                    </a:lnTo>
                    <a:lnTo>
                      <a:pt x="304" y="119"/>
                    </a:lnTo>
                    <a:lnTo>
                      <a:pt x="304" y="120"/>
                    </a:lnTo>
                    <a:lnTo>
                      <a:pt x="303" y="121"/>
                    </a:lnTo>
                    <a:lnTo>
                      <a:pt x="302" y="122"/>
                    </a:lnTo>
                    <a:lnTo>
                      <a:pt x="302" y="123"/>
                    </a:lnTo>
                    <a:lnTo>
                      <a:pt x="301" y="124"/>
                    </a:lnTo>
                    <a:lnTo>
                      <a:pt x="300" y="125"/>
                    </a:lnTo>
                    <a:lnTo>
                      <a:pt x="300" y="126"/>
                    </a:lnTo>
                    <a:lnTo>
                      <a:pt x="300" y="127"/>
                    </a:lnTo>
                    <a:lnTo>
                      <a:pt x="300" y="128"/>
                    </a:lnTo>
                    <a:lnTo>
                      <a:pt x="299" y="128"/>
                    </a:lnTo>
                    <a:lnTo>
                      <a:pt x="299" y="129"/>
                    </a:lnTo>
                    <a:lnTo>
                      <a:pt x="299" y="130"/>
                    </a:lnTo>
                    <a:lnTo>
                      <a:pt x="299" y="130"/>
                    </a:lnTo>
                    <a:lnTo>
                      <a:pt x="299" y="131"/>
                    </a:lnTo>
                    <a:lnTo>
                      <a:pt x="299" y="132"/>
                    </a:lnTo>
                    <a:lnTo>
                      <a:pt x="290" y="132"/>
                    </a:lnTo>
                    <a:lnTo>
                      <a:pt x="281" y="132"/>
                    </a:lnTo>
                    <a:lnTo>
                      <a:pt x="272" y="132"/>
                    </a:lnTo>
                    <a:lnTo>
                      <a:pt x="263" y="132"/>
                    </a:lnTo>
                    <a:lnTo>
                      <a:pt x="260" y="133"/>
                    </a:lnTo>
                    <a:lnTo>
                      <a:pt x="256" y="134"/>
                    </a:lnTo>
                    <a:lnTo>
                      <a:pt x="253" y="136"/>
                    </a:lnTo>
                    <a:lnTo>
                      <a:pt x="250" y="137"/>
                    </a:lnTo>
                    <a:lnTo>
                      <a:pt x="247" y="139"/>
                    </a:lnTo>
                    <a:lnTo>
                      <a:pt x="244" y="140"/>
                    </a:lnTo>
                    <a:lnTo>
                      <a:pt x="243" y="141"/>
                    </a:lnTo>
                    <a:lnTo>
                      <a:pt x="242" y="142"/>
                    </a:lnTo>
                    <a:lnTo>
                      <a:pt x="240" y="143"/>
                    </a:lnTo>
                    <a:lnTo>
                      <a:pt x="239" y="144"/>
                    </a:lnTo>
                    <a:lnTo>
                      <a:pt x="238" y="145"/>
                    </a:lnTo>
                    <a:lnTo>
                      <a:pt x="237" y="146"/>
                    </a:lnTo>
                    <a:lnTo>
                      <a:pt x="236" y="147"/>
                    </a:lnTo>
                    <a:lnTo>
                      <a:pt x="235" y="148"/>
                    </a:lnTo>
                    <a:lnTo>
                      <a:pt x="234" y="150"/>
                    </a:lnTo>
                    <a:lnTo>
                      <a:pt x="233" y="151"/>
                    </a:lnTo>
                    <a:lnTo>
                      <a:pt x="232" y="152"/>
                    </a:lnTo>
                    <a:lnTo>
                      <a:pt x="231" y="153"/>
                    </a:lnTo>
                    <a:lnTo>
                      <a:pt x="230" y="155"/>
                    </a:lnTo>
                    <a:lnTo>
                      <a:pt x="230" y="156"/>
                    </a:lnTo>
                    <a:lnTo>
                      <a:pt x="229" y="157"/>
                    </a:lnTo>
                    <a:lnTo>
                      <a:pt x="229" y="159"/>
                    </a:lnTo>
                    <a:lnTo>
                      <a:pt x="228" y="161"/>
                    </a:lnTo>
                    <a:lnTo>
                      <a:pt x="228" y="162"/>
                    </a:lnTo>
                    <a:lnTo>
                      <a:pt x="228" y="164"/>
                    </a:lnTo>
                    <a:lnTo>
                      <a:pt x="228" y="165"/>
                    </a:lnTo>
                    <a:lnTo>
                      <a:pt x="222" y="166"/>
                    </a:lnTo>
                    <a:lnTo>
                      <a:pt x="216" y="167"/>
                    </a:lnTo>
                    <a:lnTo>
                      <a:pt x="211" y="168"/>
                    </a:lnTo>
                    <a:lnTo>
                      <a:pt x="205" y="168"/>
                    </a:lnTo>
                    <a:lnTo>
                      <a:pt x="199" y="169"/>
                    </a:lnTo>
                    <a:lnTo>
                      <a:pt x="193" y="169"/>
                    </a:lnTo>
                    <a:lnTo>
                      <a:pt x="187" y="170"/>
                    </a:lnTo>
                    <a:lnTo>
                      <a:pt x="181" y="171"/>
                    </a:lnTo>
                    <a:lnTo>
                      <a:pt x="175" y="171"/>
                    </a:lnTo>
                    <a:lnTo>
                      <a:pt x="169" y="171"/>
                    </a:lnTo>
                    <a:lnTo>
                      <a:pt x="163" y="172"/>
                    </a:lnTo>
                    <a:lnTo>
                      <a:pt x="157" y="172"/>
                    </a:lnTo>
                    <a:lnTo>
                      <a:pt x="150" y="172"/>
                    </a:lnTo>
                    <a:lnTo>
                      <a:pt x="144" y="172"/>
                    </a:lnTo>
                    <a:lnTo>
                      <a:pt x="138" y="172"/>
                    </a:lnTo>
                    <a:lnTo>
                      <a:pt x="131" y="172"/>
                    </a:lnTo>
                    <a:lnTo>
                      <a:pt x="131" y="171"/>
                    </a:lnTo>
                    <a:lnTo>
                      <a:pt x="131" y="171"/>
                    </a:lnTo>
                    <a:lnTo>
                      <a:pt x="130" y="170"/>
                    </a:lnTo>
                    <a:lnTo>
                      <a:pt x="130" y="170"/>
                    </a:lnTo>
                    <a:lnTo>
                      <a:pt x="130" y="169"/>
                    </a:lnTo>
                    <a:lnTo>
                      <a:pt x="129" y="169"/>
                    </a:lnTo>
                    <a:lnTo>
                      <a:pt x="128" y="169"/>
                    </a:lnTo>
                    <a:lnTo>
                      <a:pt x="128" y="169"/>
                    </a:lnTo>
                    <a:lnTo>
                      <a:pt x="125" y="169"/>
                    </a:lnTo>
                    <a:lnTo>
                      <a:pt x="123" y="169"/>
                    </a:lnTo>
                    <a:lnTo>
                      <a:pt x="120" y="169"/>
                    </a:lnTo>
                    <a:lnTo>
                      <a:pt x="118" y="169"/>
                    </a:lnTo>
                    <a:lnTo>
                      <a:pt x="112" y="168"/>
                    </a:lnTo>
                    <a:lnTo>
                      <a:pt x="107" y="168"/>
                    </a:lnTo>
                    <a:lnTo>
                      <a:pt x="104" y="168"/>
                    </a:lnTo>
                    <a:lnTo>
                      <a:pt x="102" y="168"/>
                    </a:lnTo>
                    <a:lnTo>
                      <a:pt x="99" y="168"/>
                    </a:lnTo>
                    <a:lnTo>
                      <a:pt x="97" y="168"/>
                    </a:lnTo>
                    <a:lnTo>
                      <a:pt x="94" y="169"/>
                    </a:lnTo>
                    <a:lnTo>
                      <a:pt x="92" y="169"/>
                    </a:lnTo>
                    <a:lnTo>
                      <a:pt x="90" y="169"/>
                    </a:lnTo>
                    <a:lnTo>
                      <a:pt x="89" y="170"/>
                    </a:lnTo>
                    <a:lnTo>
                      <a:pt x="88" y="170"/>
                    </a:lnTo>
                    <a:lnTo>
                      <a:pt x="86" y="170"/>
                    </a:lnTo>
                    <a:lnTo>
                      <a:pt x="84" y="169"/>
                    </a:lnTo>
                    <a:lnTo>
                      <a:pt x="82" y="169"/>
                    </a:lnTo>
                    <a:lnTo>
                      <a:pt x="80" y="169"/>
                    </a:lnTo>
                    <a:lnTo>
                      <a:pt x="78" y="168"/>
                    </a:lnTo>
                    <a:lnTo>
                      <a:pt x="75" y="168"/>
                    </a:lnTo>
                    <a:lnTo>
                      <a:pt x="73" y="168"/>
                    </a:lnTo>
                    <a:lnTo>
                      <a:pt x="71" y="168"/>
                    </a:lnTo>
                    <a:lnTo>
                      <a:pt x="66" y="168"/>
                    </a:lnTo>
                    <a:lnTo>
                      <a:pt x="61" y="168"/>
                    </a:lnTo>
                    <a:lnTo>
                      <a:pt x="58" y="169"/>
                    </a:lnTo>
                    <a:lnTo>
                      <a:pt x="56" y="169"/>
                    </a:lnTo>
                    <a:lnTo>
                      <a:pt x="54" y="169"/>
                    </a:lnTo>
                    <a:lnTo>
                      <a:pt x="51" y="169"/>
                    </a:lnTo>
                    <a:lnTo>
                      <a:pt x="50" y="167"/>
                    </a:lnTo>
                    <a:lnTo>
                      <a:pt x="48" y="166"/>
                    </a:lnTo>
                    <a:lnTo>
                      <a:pt x="46" y="165"/>
                    </a:lnTo>
                    <a:lnTo>
                      <a:pt x="44" y="163"/>
                    </a:lnTo>
                    <a:lnTo>
                      <a:pt x="40" y="161"/>
                    </a:lnTo>
                    <a:lnTo>
                      <a:pt x="36" y="158"/>
                    </a:lnTo>
                    <a:lnTo>
                      <a:pt x="33" y="156"/>
                    </a:lnTo>
                    <a:lnTo>
                      <a:pt x="29" y="154"/>
                    </a:lnTo>
                    <a:lnTo>
                      <a:pt x="27" y="152"/>
                    </a:lnTo>
                    <a:lnTo>
                      <a:pt x="25" y="151"/>
                    </a:lnTo>
                    <a:lnTo>
                      <a:pt x="23" y="150"/>
                    </a:lnTo>
                    <a:lnTo>
                      <a:pt x="22" y="149"/>
                    </a:lnTo>
                    <a:lnTo>
                      <a:pt x="20" y="148"/>
                    </a:lnTo>
                    <a:lnTo>
                      <a:pt x="18" y="148"/>
                    </a:lnTo>
                    <a:lnTo>
                      <a:pt x="16" y="148"/>
                    </a:lnTo>
                    <a:lnTo>
                      <a:pt x="14" y="147"/>
                    </a:lnTo>
                    <a:lnTo>
                      <a:pt x="12" y="147"/>
                    </a:lnTo>
                    <a:lnTo>
                      <a:pt x="11" y="146"/>
                    </a:lnTo>
                    <a:lnTo>
                      <a:pt x="9" y="145"/>
                    </a:lnTo>
                    <a:lnTo>
                      <a:pt x="8" y="145"/>
                    </a:lnTo>
                    <a:lnTo>
                      <a:pt x="6" y="144"/>
                    </a:lnTo>
                    <a:lnTo>
                      <a:pt x="5" y="143"/>
                    </a:lnTo>
                    <a:lnTo>
                      <a:pt x="4" y="142"/>
                    </a:lnTo>
                    <a:lnTo>
                      <a:pt x="3" y="141"/>
                    </a:lnTo>
                    <a:lnTo>
                      <a:pt x="2" y="140"/>
                    </a:lnTo>
                    <a:lnTo>
                      <a:pt x="1" y="138"/>
                    </a:lnTo>
                    <a:lnTo>
                      <a:pt x="0" y="137"/>
                    </a:lnTo>
                    <a:lnTo>
                      <a:pt x="0" y="135"/>
                    </a:lnTo>
                    <a:lnTo>
                      <a:pt x="0" y="134"/>
                    </a:lnTo>
                    <a:lnTo>
                      <a:pt x="1" y="133"/>
                    </a:lnTo>
                    <a:lnTo>
                      <a:pt x="2" y="132"/>
                    </a:lnTo>
                    <a:lnTo>
                      <a:pt x="2" y="131"/>
                    </a:lnTo>
                    <a:lnTo>
                      <a:pt x="3" y="130"/>
                    </a:lnTo>
                    <a:lnTo>
                      <a:pt x="4" y="130"/>
                    </a:lnTo>
                    <a:lnTo>
                      <a:pt x="5" y="129"/>
                    </a:lnTo>
                    <a:lnTo>
                      <a:pt x="6" y="128"/>
                    </a:lnTo>
                    <a:lnTo>
                      <a:pt x="8" y="127"/>
                    </a:lnTo>
                    <a:lnTo>
                      <a:pt x="10" y="126"/>
                    </a:lnTo>
                    <a:lnTo>
                      <a:pt x="12" y="124"/>
                    </a:lnTo>
                    <a:lnTo>
                      <a:pt x="14" y="123"/>
                    </a:lnTo>
                    <a:lnTo>
                      <a:pt x="16" y="122"/>
                    </a:lnTo>
                    <a:lnTo>
                      <a:pt x="18" y="120"/>
                    </a:lnTo>
                    <a:lnTo>
                      <a:pt x="20" y="119"/>
                    </a:lnTo>
                    <a:lnTo>
                      <a:pt x="21" y="118"/>
                    </a:lnTo>
                    <a:lnTo>
                      <a:pt x="22" y="117"/>
                    </a:lnTo>
                    <a:lnTo>
                      <a:pt x="23" y="117"/>
                    </a:lnTo>
                    <a:lnTo>
                      <a:pt x="23" y="116"/>
                    </a:lnTo>
                    <a:lnTo>
                      <a:pt x="24" y="115"/>
                    </a:lnTo>
                    <a:lnTo>
                      <a:pt x="25" y="114"/>
                    </a:lnTo>
                    <a:lnTo>
                      <a:pt x="25" y="112"/>
                    </a:lnTo>
                    <a:lnTo>
                      <a:pt x="26" y="111"/>
                    </a:lnTo>
                    <a:lnTo>
                      <a:pt x="26" y="110"/>
                    </a:lnTo>
                    <a:lnTo>
                      <a:pt x="26" y="109"/>
                    </a:lnTo>
                    <a:lnTo>
                      <a:pt x="26" y="108"/>
                    </a:lnTo>
                    <a:lnTo>
                      <a:pt x="26" y="108"/>
                    </a:lnTo>
                    <a:lnTo>
                      <a:pt x="25" y="107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5"/>
                    </a:lnTo>
                    <a:lnTo>
                      <a:pt x="25" y="104"/>
                    </a:lnTo>
                    <a:lnTo>
                      <a:pt x="24" y="102"/>
                    </a:lnTo>
                    <a:lnTo>
                      <a:pt x="24" y="102"/>
                    </a:lnTo>
                    <a:lnTo>
                      <a:pt x="24" y="101"/>
                    </a:lnTo>
                    <a:lnTo>
                      <a:pt x="24" y="100"/>
                    </a:lnTo>
                    <a:lnTo>
                      <a:pt x="24" y="100"/>
                    </a:lnTo>
                    <a:lnTo>
                      <a:pt x="23" y="99"/>
                    </a:lnTo>
                    <a:lnTo>
                      <a:pt x="23" y="99"/>
                    </a:lnTo>
                    <a:lnTo>
                      <a:pt x="24" y="98"/>
                    </a:lnTo>
                    <a:lnTo>
                      <a:pt x="26" y="97"/>
                    </a:lnTo>
                    <a:lnTo>
                      <a:pt x="27" y="96"/>
                    </a:lnTo>
                    <a:lnTo>
                      <a:pt x="28" y="95"/>
                    </a:lnTo>
                    <a:lnTo>
                      <a:pt x="29" y="95"/>
                    </a:lnTo>
                    <a:lnTo>
                      <a:pt x="30" y="94"/>
                    </a:lnTo>
                    <a:lnTo>
                      <a:pt x="31" y="93"/>
                    </a:lnTo>
                    <a:lnTo>
                      <a:pt x="32" y="91"/>
                    </a:lnTo>
                    <a:lnTo>
                      <a:pt x="33" y="89"/>
                    </a:lnTo>
                    <a:lnTo>
                      <a:pt x="35" y="87"/>
                    </a:lnTo>
                    <a:lnTo>
                      <a:pt x="36" y="84"/>
                    </a:lnTo>
                    <a:lnTo>
                      <a:pt x="38" y="82"/>
                    </a:lnTo>
                    <a:lnTo>
                      <a:pt x="39" y="82"/>
                    </a:lnTo>
                    <a:lnTo>
                      <a:pt x="40" y="81"/>
                    </a:lnTo>
                    <a:lnTo>
                      <a:pt x="41" y="81"/>
                    </a:lnTo>
                    <a:lnTo>
                      <a:pt x="42" y="81"/>
                    </a:lnTo>
                    <a:lnTo>
                      <a:pt x="43" y="81"/>
                    </a:lnTo>
                    <a:lnTo>
                      <a:pt x="44" y="81"/>
                    </a:lnTo>
                    <a:lnTo>
                      <a:pt x="46" y="82"/>
                    </a:lnTo>
                    <a:lnTo>
                      <a:pt x="47" y="82"/>
                    </a:lnTo>
                    <a:lnTo>
                      <a:pt x="48" y="82"/>
                    </a:lnTo>
                    <a:lnTo>
                      <a:pt x="49" y="82"/>
                    </a:lnTo>
                    <a:lnTo>
                      <a:pt x="51" y="82"/>
                    </a:lnTo>
                    <a:lnTo>
                      <a:pt x="52" y="82"/>
                    </a:lnTo>
                    <a:lnTo>
                      <a:pt x="54" y="82"/>
                    </a:lnTo>
                    <a:lnTo>
                      <a:pt x="55" y="82"/>
                    </a:lnTo>
                    <a:lnTo>
                      <a:pt x="56" y="82"/>
                    </a:lnTo>
                    <a:lnTo>
                      <a:pt x="57" y="81"/>
                    </a:lnTo>
                    <a:lnTo>
                      <a:pt x="58" y="81"/>
                    </a:lnTo>
                    <a:lnTo>
                      <a:pt x="60" y="80"/>
                    </a:lnTo>
                    <a:lnTo>
                      <a:pt x="62" y="78"/>
                    </a:lnTo>
                    <a:lnTo>
                      <a:pt x="64" y="77"/>
                    </a:lnTo>
                    <a:lnTo>
                      <a:pt x="66" y="76"/>
                    </a:lnTo>
                    <a:lnTo>
                      <a:pt x="67" y="74"/>
                    </a:lnTo>
                    <a:lnTo>
                      <a:pt x="69" y="73"/>
                    </a:lnTo>
                    <a:lnTo>
                      <a:pt x="70" y="72"/>
                    </a:lnTo>
                    <a:lnTo>
                      <a:pt x="71" y="72"/>
                    </a:lnTo>
                    <a:lnTo>
                      <a:pt x="71" y="71"/>
                    </a:lnTo>
                    <a:lnTo>
                      <a:pt x="71" y="70"/>
                    </a:lnTo>
                    <a:lnTo>
                      <a:pt x="71" y="70"/>
                    </a:lnTo>
                    <a:lnTo>
                      <a:pt x="71" y="69"/>
                    </a:lnTo>
                    <a:lnTo>
                      <a:pt x="71" y="68"/>
                    </a:lnTo>
                    <a:lnTo>
                      <a:pt x="72" y="68"/>
                    </a:lnTo>
                    <a:lnTo>
                      <a:pt x="72" y="67"/>
                    </a:lnTo>
                    <a:lnTo>
                      <a:pt x="73" y="66"/>
                    </a:lnTo>
                    <a:lnTo>
                      <a:pt x="73" y="66"/>
                    </a:lnTo>
                    <a:lnTo>
                      <a:pt x="73" y="65"/>
                    </a:lnTo>
                    <a:lnTo>
                      <a:pt x="73" y="64"/>
                    </a:lnTo>
                    <a:lnTo>
                      <a:pt x="73" y="64"/>
                    </a:lnTo>
                    <a:lnTo>
                      <a:pt x="73" y="63"/>
                    </a:lnTo>
                    <a:lnTo>
                      <a:pt x="73" y="62"/>
                    </a:lnTo>
                    <a:lnTo>
                      <a:pt x="74" y="61"/>
                    </a:lnTo>
                    <a:lnTo>
                      <a:pt x="75" y="61"/>
                    </a:lnTo>
                    <a:lnTo>
                      <a:pt x="78" y="59"/>
                    </a:lnTo>
                    <a:lnTo>
                      <a:pt x="79" y="58"/>
                    </a:lnTo>
                    <a:lnTo>
                      <a:pt x="81" y="56"/>
                    </a:lnTo>
                    <a:lnTo>
                      <a:pt x="83" y="54"/>
                    </a:lnTo>
                    <a:lnTo>
                      <a:pt x="85" y="53"/>
                    </a:lnTo>
                    <a:lnTo>
                      <a:pt x="86" y="51"/>
                    </a:lnTo>
                    <a:lnTo>
                      <a:pt x="88" y="49"/>
                    </a:lnTo>
                    <a:lnTo>
                      <a:pt x="91" y="45"/>
                    </a:lnTo>
                    <a:lnTo>
                      <a:pt x="93" y="43"/>
                    </a:lnTo>
                    <a:lnTo>
                      <a:pt x="94" y="42"/>
                    </a:lnTo>
                    <a:lnTo>
                      <a:pt x="96" y="40"/>
                    </a:lnTo>
                    <a:lnTo>
                      <a:pt x="98" y="38"/>
                    </a:lnTo>
                    <a:lnTo>
                      <a:pt x="99" y="37"/>
                    </a:lnTo>
                    <a:lnTo>
                      <a:pt x="101" y="35"/>
                    </a:lnTo>
                    <a:lnTo>
                      <a:pt x="101" y="35"/>
                    </a:lnTo>
                    <a:lnTo>
                      <a:pt x="101" y="34"/>
                    </a:lnTo>
                    <a:lnTo>
                      <a:pt x="101" y="33"/>
                    </a:lnTo>
                    <a:lnTo>
                      <a:pt x="101" y="32"/>
                    </a:lnTo>
                    <a:lnTo>
                      <a:pt x="101" y="32"/>
                    </a:lnTo>
                    <a:lnTo>
                      <a:pt x="102" y="31"/>
                    </a:lnTo>
                    <a:lnTo>
                      <a:pt x="102" y="30"/>
                    </a:lnTo>
                    <a:lnTo>
                      <a:pt x="103" y="29"/>
                    </a:lnTo>
                    <a:lnTo>
                      <a:pt x="103" y="29"/>
                    </a:lnTo>
                    <a:lnTo>
                      <a:pt x="103" y="28"/>
                    </a:lnTo>
                    <a:lnTo>
                      <a:pt x="103" y="28"/>
                    </a:lnTo>
                    <a:lnTo>
                      <a:pt x="103" y="27"/>
                    </a:lnTo>
                    <a:lnTo>
                      <a:pt x="103" y="26"/>
                    </a:lnTo>
                    <a:lnTo>
                      <a:pt x="103" y="25"/>
                    </a:lnTo>
                    <a:lnTo>
                      <a:pt x="104" y="25"/>
                    </a:lnTo>
                    <a:lnTo>
                      <a:pt x="105" y="25"/>
                    </a:lnTo>
                    <a:lnTo>
                      <a:pt x="106" y="25"/>
                    </a:lnTo>
                    <a:lnTo>
                      <a:pt x="107" y="25"/>
                    </a:lnTo>
                    <a:lnTo>
                      <a:pt x="107" y="24"/>
                    </a:lnTo>
                    <a:lnTo>
                      <a:pt x="108" y="24"/>
                    </a:lnTo>
                    <a:lnTo>
                      <a:pt x="109" y="23"/>
                    </a:lnTo>
                    <a:lnTo>
                      <a:pt x="110" y="22"/>
                    </a:lnTo>
                    <a:lnTo>
                      <a:pt x="111" y="22"/>
                    </a:lnTo>
                    <a:lnTo>
                      <a:pt x="111" y="21"/>
                    </a:lnTo>
                    <a:lnTo>
                      <a:pt x="112" y="21"/>
                    </a:lnTo>
                    <a:lnTo>
                      <a:pt x="113" y="21"/>
                    </a:lnTo>
                    <a:lnTo>
                      <a:pt x="114" y="20"/>
                    </a:lnTo>
                    <a:lnTo>
                      <a:pt x="115" y="20"/>
                    </a:lnTo>
                    <a:lnTo>
                      <a:pt x="115" y="21"/>
                    </a:lnTo>
                    <a:lnTo>
                      <a:pt x="116" y="21"/>
                    </a:lnTo>
                    <a:lnTo>
                      <a:pt x="117" y="22"/>
                    </a:lnTo>
                    <a:lnTo>
                      <a:pt x="117" y="23"/>
                    </a:lnTo>
                    <a:lnTo>
                      <a:pt x="118" y="24"/>
                    </a:lnTo>
                    <a:lnTo>
                      <a:pt x="119" y="25"/>
                    </a:lnTo>
                    <a:lnTo>
                      <a:pt x="120" y="26"/>
                    </a:lnTo>
                    <a:lnTo>
                      <a:pt x="120" y="26"/>
                    </a:lnTo>
                    <a:lnTo>
                      <a:pt x="121" y="27"/>
                    </a:lnTo>
                    <a:lnTo>
                      <a:pt x="122" y="27"/>
                    </a:lnTo>
                    <a:lnTo>
                      <a:pt x="123" y="27"/>
                    </a:lnTo>
                    <a:lnTo>
                      <a:pt x="124" y="27"/>
                    </a:lnTo>
                    <a:lnTo>
                      <a:pt x="124" y="27"/>
                    </a:lnTo>
                    <a:lnTo>
                      <a:pt x="125" y="27"/>
                    </a:lnTo>
                    <a:lnTo>
                      <a:pt x="126" y="27"/>
                    </a:lnTo>
                    <a:lnTo>
                      <a:pt x="126" y="27"/>
                    </a:lnTo>
                    <a:lnTo>
                      <a:pt x="127" y="27"/>
                    </a:lnTo>
                    <a:lnTo>
                      <a:pt x="128" y="27"/>
                    </a:lnTo>
                    <a:lnTo>
                      <a:pt x="128" y="28"/>
                    </a:lnTo>
                    <a:lnTo>
                      <a:pt x="128" y="29"/>
                    </a:lnTo>
                    <a:lnTo>
                      <a:pt x="128" y="29"/>
                    </a:lnTo>
                    <a:lnTo>
                      <a:pt x="128" y="30"/>
                    </a:lnTo>
                    <a:lnTo>
                      <a:pt x="128" y="30"/>
                    </a:lnTo>
                    <a:lnTo>
                      <a:pt x="129" y="31"/>
                    </a:lnTo>
                    <a:lnTo>
                      <a:pt x="129" y="32"/>
                    </a:lnTo>
                    <a:lnTo>
                      <a:pt x="130" y="32"/>
                    </a:lnTo>
                    <a:lnTo>
                      <a:pt x="130" y="33"/>
                    </a:lnTo>
                    <a:lnTo>
                      <a:pt x="131" y="34"/>
                    </a:lnTo>
                    <a:lnTo>
                      <a:pt x="131" y="35"/>
                    </a:lnTo>
                    <a:lnTo>
                      <a:pt x="131" y="35"/>
                    </a:lnTo>
                    <a:lnTo>
                      <a:pt x="133" y="35"/>
                    </a:lnTo>
                    <a:lnTo>
                      <a:pt x="134" y="35"/>
                    </a:lnTo>
                    <a:lnTo>
                      <a:pt x="136" y="35"/>
                    </a:lnTo>
                    <a:lnTo>
                      <a:pt x="137" y="35"/>
                    </a:lnTo>
                    <a:lnTo>
                      <a:pt x="138" y="36"/>
                    </a:lnTo>
                    <a:lnTo>
                      <a:pt x="140" y="36"/>
                    </a:lnTo>
                    <a:lnTo>
                      <a:pt x="142" y="36"/>
                    </a:lnTo>
                    <a:lnTo>
                      <a:pt x="144" y="37"/>
                    </a:lnTo>
                    <a:lnTo>
                      <a:pt x="146" y="37"/>
                    </a:lnTo>
                    <a:lnTo>
                      <a:pt x="147" y="37"/>
                    </a:lnTo>
                    <a:lnTo>
                      <a:pt x="148" y="37"/>
                    </a:lnTo>
                    <a:lnTo>
                      <a:pt x="150" y="37"/>
                    </a:lnTo>
                    <a:lnTo>
                      <a:pt x="151" y="37"/>
                    </a:lnTo>
                    <a:lnTo>
                      <a:pt x="153" y="37"/>
                    </a:lnTo>
                    <a:lnTo>
                      <a:pt x="154" y="36"/>
                    </a:lnTo>
                    <a:lnTo>
                      <a:pt x="154" y="35"/>
                    </a:lnTo>
                    <a:lnTo>
                      <a:pt x="155" y="35"/>
                    </a:lnTo>
                    <a:lnTo>
                      <a:pt x="155" y="34"/>
                    </a:lnTo>
                    <a:lnTo>
                      <a:pt x="156" y="33"/>
                    </a:lnTo>
                    <a:lnTo>
                      <a:pt x="156" y="31"/>
                    </a:lnTo>
                    <a:lnTo>
                      <a:pt x="157" y="29"/>
                    </a:lnTo>
                    <a:lnTo>
                      <a:pt x="157" y="27"/>
                    </a:lnTo>
                    <a:lnTo>
                      <a:pt x="158" y="26"/>
                    </a:lnTo>
                    <a:lnTo>
                      <a:pt x="158" y="25"/>
                    </a:lnTo>
                    <a:lnTo>
                      <a:pt x="159" y="24"/>
                    </a:lnTo>
                    <a:lnTo>
                      <a:pt x="160" y="23"/>
                    </a:lnTo>
                    <a:lnTo>
                      <a:pt x="160" y="23"/>
                    </a:lnTo>
                    <a:lnTo>
                      <a:pt x="161" y="22"/>
                    </a:lnTo>
                    <a:lnTo>
                      <a:pt x="162" y="22"/>
                    </a:lnTo>
                    <a:lnTo>
                      <a:pt x="163" y="22"/>
                    </a:lnTo>
                    <a:lnTo>
                      <a:pt x="164" y="22"/>
                    </a:lnTo>
                    <a:lnTo>
                      <a:pt x="165" y="22"/>
                    </a:lnTo>
                    <a:lnTo>
                      <a:pt x="165" y="22"/>
                    </a:lnTo>
                    <a:lnTo>
                      <a:pt x="166" y="22"/>
                    </a:lnTo>
                    <a:lnTo>
                      <a:pt x="167" y="21"/>
                    </a:lnTo>
                    <a:lnTo>
                      <a:pt x="168" y="20"/>
                    </a:lnTo>
                    <a:lnTo>
                      <a:pt x="169" y="20"/>
                    </a:lnTo>
                    <a:lnTo>
                      <a:pt x="170" y="19"/>
                    </a:lnTo>
                    <a:lnTo>
                      <a:pt x="171" y="19"/>
                    </a:lnTo>
                    <a:lnTo>
                      <a:pt x="171" y="19"/>
                    </a:lnTo>
                    <a:lnTo>
                      <a:pt x="171" y="20"/>
                    </a:lnTo>
                    <a:lnTo>
                      <a:pt x="171" y="22"/>
                    </a:lnTo>
                    <a:lnTo>
                      <a:pt x="171" y="23"/>
                    </a:lnTo>
                    <a:lnTo>
                      <a:pt x="171" y="24"/>
                    </a:lnTo>
                    <a:lnTo>
                      <a:pt x="171" y="24"/>
                    </a:lnTo>
                    <a:lnTo>
                      <a:pt x="172" y="25"/>
                    </a:lnTo>
                    <a:lnTo>
                      <a:pt x="172" y="25"/>
                    </a:lnTo>
                    <a:lnTo>
                      <a:pt x="172" y="26"/>
                    </a:lnTo>
                    <a:lnTo>
                      <a:pt x="173" y="26"/>
                    </a:lnTo>
                    <a:lnTo>
                      <a:pt x="173" y="27"/>
                    </a:lnTo>
                    <a:lnTo>
                      <a:pt x="174" y="27"/>
                    </a:lnTo>
                    <a:lnTo>
                      <a:pt x="175" y="27"/>
                    </a:lnTo>
                    <a:lnTo>
                      <a:pt x="175" y="27"/>
                    </a:lnTo>
                    <a:lnTo>
                      <a:pt x="176" y="27"/>
                    </a:lnTo>
                    <a:lnTo>
                      <a:pt x="177" y="27"/>
                    </a:lnTo>
                    <a:lnTo>
                      <a:pt x="178" y="27"/>
                    </a:lnTo>
                    <a:lnTo>
                      <a:pt x="179" y="27"/>
                    </a:lnTo>
                    <a:lnTo>
                      <a:pt x="180" y="27"/>
                    </a:lnTo>
                    <a:lnTo>
                      <a:pt x="181" y="27"/>
                    </a:lnTo>
                    <a:lnTo>
                      <a:pt x="181" y="26"/>
                    </a:lnTo>
                    <a:lnTo>
                      <a:pt x="182" y="26"/>
                    </a:lnTo>
                    <a:lnTo>
                      <a:pt x="182" y="26"/>
                    </a:lnTo>
                    <a:lnTo>
                      <a:pt x="183" y="25"/>
                    </a:lnTo>
                    <a:lnTo>
                      <a:pt x="183" y="25"/>
                    </a:lnTo>
                    <a:lnTo>
                      <a:pt x="184" y="24"/>
                    </a:lnTo>
                    <a:lnTo>
                      <a:pt x="184" y="23"/>
                    </a:lnTo>
                    <a:lnTo>
                      <a:pt x="184" y="23"/>
                    </a:lnTo>
                    <a:lnTo>
                      <a:pt x="184" y="22"/>
                    </a:lnTo>
                    <a:lnTo>
                      <a:pt x="185" y="21"/>
                    </a:lnTo>
                    <a:lnTo>
                      <a:pt x="185" y="20"/>
                    </a:lnTo>
                    <a:lnTo>
                      <a:pt x="186" y="20"/>
                    </a:lnTo>
                    <a:lnTo>
                      <a:pt x="187" y="20"/>
                    </a:lnTo>
                    <a:lnTo>
                      <a:pt x="187" y="20"/>
                    </a:lnTo>
                    <a:lnTo>
                      <a:pt x="188" y="20"/>
                    </a:lnTo>
                    <a:lnTo>
                      <a:pt x="189" y="19"/>
                    </a:lnTo>
                    <a:lnTo>
                      <a:pt x="189" y="19"/>
                    </a:lnTo>
                    <a:lnTo>
                      <a:pt x="190" y="18"/>
                    </a:lnTo>
                    <a:lnTo>
                      <a:pt x="190" y="18"/>
                    </a:lnTo>
                    <a:lnTo>
                      <a:pt x="191" y="16"/>
                    </a:lnTo>
                    <a:lnTo>
                      <a:pt x="191" y="16"/>
                    </a:lnTo>
                    <a:lnTo>
                      <a:pt x="192" y="15"/>
                    </a:lnTo>
                    <a:lnTo>
                      <a:pt x="192" y="15"/>
                    </a:lnTo>
                    <a:lnTo>
                      <a:pt x="193" y="14"/>
                    </a:lnTo>
                    <a:lnTo>
                      <a:pt x="194" y="14"/>
                    </a:lnTo>
                    <a:lnTo>
                      <a:pt x="195" y="14"/>
                    </a:lnTo>
                    <a:lnTo>
                      <a:pt x="196" y="13"/>
                    </a:lnTo>
                    <a:lnTo>
                      <a:pt x="197" y="12"/>
                    </a:lnTo>
                    <a:lnTo>
                      <a:pt x="198" y="11"/>
                    </a:lnTo>
                    <a:lnTo>
                      <a:pt x="199" y="10"/>
                    </a:lnTo>
                    <a:lnTo>
                      <a:pt x="201" y="8"/>
                    </a:lnTo>
                    <a:lnTo>
                      <a:pt x="204" y="6"/>
                    </a:lnTo>
                    <a:lnTo>
                      <a:pt x="205" y="5"/>
                    </a:lnTo>
                    <a:lnTo>
                      <a:pt x="206" y="5"/>
                    </a:lnTo>
                    <a:lnTo>
                      <a:pt x="207" y="4"/>
                    </a:lnTo>
                    <a:lnTo>
                      <a:pt x="209" y="3"/>
                    </a:lnTo>
                    <a:lnTo>
                      <a:pt x="210" y="2"/>
                    </a:lnTo>
                    <a:lnTo>
                      <a:pt x="211" y="1"/>
                    </a:lnTo>
                    <a:lnTo>
                      <a:pt x="213" y="1"/>
                    </a:lnTo>
                    <a:lnTo>
                      <a:pt x="215" y="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 cap="flat" cmpd="sng">
                <a:solidFill>
                  <a:srgbClr val="E7E6E6">
                    <a:lumMod val="50000"/>
                  </a:srgb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1218356"/>
                <a:endParaRPr lang="en-US" sz="2133" kern="0" dirty="0">
                  <a:ln>
                    <a:solidFill>
                      <a:prstClr val="black"/>
                    </a:solidFill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="" xmlns:a16="http://schemas.microsoft.com/office/drawing/2014/main" id="{C24CC787-856B-4313-AF4E-6A2DF863F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80" y="3112806"/>
                <a:ext cx="1366857" cy="884285"/>
              </a:xfrm>
              <a:custGeom>
                <a:avLst/>
                <a:gdLst/>
                <a:ahLst/>
                <a:cxnLst>
                  <a:cxn ang="0">
                    <a:pos x="142" y="5"/>
                  </a:cxn>
                  <a:cxn ang="0">
                    <a:pos x="152" y="18"/>
                  </a:cxn>
                  <a:cxn ang="0">
                    <a:pos x="160" y="17"/>
                  </a:cxn>
                  <a:cxn ang="0">
                    <a:pos x="164" y="26"/>
                  </a:cxn>
                  <a:cxn ang="0">
                    <a:pos x="163" y="42"/>
                  </a:cxn>
                  <a:cxn ang="0">
                    <a:pos x="167" y="48"/>
                  </a:cxn>
                  <a:cxn ang="0">
                    <a:pos x="162" y="56"/>
                  </a:cxn>
                  <a:cxn ang="0">
                    <a:pos x="161" y="77"/>
                  </a:cxn>
                  <a:cxn ang="0">
                    <a:pos x="177" y="89"/>
                  </a:cxn>
                  <a:cxn ang="0">
                    <a:pos x="183" y="104"/>
                  </a:cxn>
                  <a:cxn ang="0">
                    <a:pos x="177" y="109"/>
                  </a:cxn>
                  <a:cxn ang="0">
                    <a:pos x="162" y="97"/>
                  </a:cxn>
                  <a:cxn ang="0">
                    <a:pos x="157" y="99"/>
                  </a:cxn>
                  <a:cxn ang="0">
                    <a:pos x="141" y="95"/>
                  </a:cxn>
                  <a:cxn ang="0">
                    <a:pos x="123" y="98"/>
                  </a:cxn>
                  <a:cxn ang="0">
                    <a:pos x="116" y="93"/>
                  </a:cxn>
                  <a:cxn ang="0">
                    <a:pos x="118" y="88"/>
                  </a:cxn>
                  <a:cxn ang="0">
                    <a:pos x="117" y="80"/>
                  </a:cxn>
                  <a:cxn ang="0">
                    <a:pos x="115" y="69"/>
                  </a:cxn>
                  <a:cxn ang="0">
                    <a:pos x="110" y="65"/>
                  </a:cxn>
                  <a:cxn ang="0">
                    <a:pos x="103" y="63"/>
                  </a:cxn>
                  <a:cxn ang="0">
                    <a:pos x="98" y="66"/>
                  </a:cxn>
                  <a:cxn ang="0">
                    <a:pos x="94" y="65"/>
                  </a:cxn>
                  <a:cxn ang="0">
                    <a:pos x="90" y="63"/>
                  </a:cxn>
                  <a:cxn ang="0">
                    <a:pos x="87" y="59"/>
                  </a:cxn>
                  <a:cxn ang="0">
                    <a:pos x="83" y="57"/>
                  </a:cxn>
                  <a:cxn ang="0">
                    <a:pos x="80" y="55"/>
                  </a:cxn>
                  <a:cxn ang="0">
                    <a:pos x="70" y="55"/>
                  </a:cxn>
                  <a:cxn ang="0">
                    <a:pos x="65" y="58"/>
                  </a:cxn>
                  <a:cxn ang="0">
                    <a:pos x="60" y="59"/>
                  </a:cxn>
                  <a:cxn ang="0">
                    <a:pos x="55" y="60"/>
                  </a:cxn>
                  <a:cxn ang="0">
                    <a:pos x="50" y="62"/>
                  </a:cxn>
                  <a:cxn ang="0">
                    <a:pos x="42" y="65"/>
                  </a:cxn>
                  <a:cxn ang="0">
                    <a:pos x="27" y="65"/>
                  </a:cxn>
                  <a:cxn ang="0">
                    <a:pos x="20" y="60"/>
                  </a:cxn>
                  <a:cxn ang="0">
                    <a:pos x="24" y="58"/>
                  </a:cxn>
                  <a:cxn ang="0">
                    <a:pos x="30" y="60"/>
                  </a:cxn>
                  <a:cxn ang="0">
                    <a:pos x="29" y="51"/>
                  </a:cxn>
                  <a:cxn ang="0">
                    <a:pos x="28" y="42"/>
                  </a:cxn>
                  <a:cxn ang="0">
                    <a:pos x="26" y="34"/>
                  </a:cxn>
                  <a:cxn ang="0">
                    <a:pos x="23" y="27"/>
                  </a:cxn>
                  <a:cxn ang="0">
                    <a:pos x="16" y="20"/>
                  </a:cxn>
                  <a:cxn ang="0">
                    <a:pos x="11" y="18"/>
                  </a:cxn>
                  <a:cxn ang="0">
                    <a:pos x="7" y="16"/>
                  </a:cxn>
                  <a:cxn ang="0">
                    <a:pos x="2" y="17"/>
                  </a:cxn>
                  <a:cxn ang="0">
                    <a:pos x="0" y="11"/>
                  </a:cxn>
                  <a:cxn ang="0">
                    <a:pos x="2" y="5"/>
                  </a:cxn>
                  <a:cxn ang="0">
                    <a:pos x="16" y="7"/>
                  </a:cxn>
                  <a:cxn ang="0">
                    <a:pos x="27" y="6"/>
                  </a:cxn>
                  <a:cxn ang="0">
                    <a:pos x="46" y="13"/>
                  </a:cxn>
                  <a:cxn ang="0">
                    <a:pos x="60" y="14"/>
                  </a:cxn>
                  <a:cxn ang="0">
                    <a:pos x="69" y="8"/>
                  </a:cxn>
                  <a:cxn ang="0">
                    <a:pos x="86" y="5"/>
                  </a:cxn>
                  <a:cxn ang="0">
                    <a:pos x="100" y="4"/>
                  </a:cxn>
                  <a:cxn ang="0">
                    <a:pos x="105" y="7"/>
                  </a:cxn>
                  <a:cxn ang="0">
                    <a:pos x="113" y="16"/>
                  </a:cxn>
                  <a:cxn ang="0">
                    <a:pos x="120" y="9"/>
                  </a:cxn>
                  <a:cxn ang="0">
                    <a:pos x="123" y="3"/>
                  </a:cxn>
                  <a:cxn ang="0">
                    <a:pos x="133" y="2"/>
                  </a:cxn>
                </a:cxnLst>
                <a:rect l="0" t="0" r="r" b="b"/>
                <a:pathLst>
                  <a:path w="183" h="110">
                    <a:moveTo>
                      <a:pt x="138" y="2"/>
                    </a:moveTo>
                    <a:lnTo>
                      <a:pt x="138" y="2"/>
                    </a:lnTo>
                    <a:lnTo>
                      <a:pt x="138" y="2"/>
                    </a:lnTo>
                    <a:lnTo>
                      <a:pt x="138" y="3"/>
                    </a:lnTo>
                    <a:lnTo>
                      <a:pt x="138" y="3"/>
                    </a:lnTo>
                    <a:lnTo>
                      <a:pt x="139" y="3"/>
                    </a:lnTo>
                    <a:lnTo>
                      <a:pt x="140" y="4"/>
                    </a:lnTo>
                    <a:lnTo>
                      <a:pt x="140" y="4"/>
                    </a:lnTo>
                    <a:lnTo>
                      <a:pt x="141" y="4"/>
                    </a:lnTo>
                    <a:lnTo>
                      <a:pt x="142" y="4"/>
                    </a:lnTo>
                    <a:lnTo>
                      <a:pt x="142" y="5"/>
                    </a:lnTo>
                    <a:lnTo>
                      <a:pt x="143" y="5"/>
                    </a:lnTo>
                    <a:lnTo>
                      <a:pt x="144" y="6"/>
                    </a:lnTo>
                    <a:lnTo>
                      <a:pt x="145" y="7"/>
                    </a:lnTo>
                    <a:lnTo>
                      <a:pt x="146" y="9"/>
                    </a:lnTo>
                    <a:lnTo>
                      <a:pt x="146" y="10"/>
                    </a:lnTo>
                    <a:lnTo>
                      <a:pt x="148" y="12"/>
                    </a:lnTo>
                    <a:lnTo>
                      <a:pt x="148" y="14"/>
                    </a:lnTo>
                    <a:lnTo>
                      <a:pt x="149" y="15"/>
                    </a:lnTo>
                    <a:lnTo>
                      <a:pt x="150" y="16"/>
                    </a:lnTo>
                    <a:lnTo>
                      <a:pt x="151" y="17"/>
                    </a:lnTo>
                    <a:lnTo>
                      <a:pt x="152" y="18"/>
                    </a:lnTo>
                    <a:lnTo>
                      <a:pt x="152" y="18"/>
                    </a:lnTo>
                    <a:lnTo>
                      <a:pt x="153" y="18"/>
                    </a:lnTo>
                    <a:lnTo>
                      <a:pt x="153" y="18"/>
                    </a:lnTo>
                    <a:lnTo>
                      <a:pt x="154" y="18"/>
                    </a:lnTo>
                    <a:lnTo>
                      <a:pt x="154" y="17"/>
                    </a:lnTo>
                    <a:lnTo>
                      <a:pt x="155" y="17"/>
                    </a:lnTo>
                    <a:lnTo>
                      <a:pt x="156" y="17"/>
                    </a:lnTo>
                    <a:lnTo>
                      <a:pt x="157" y="17"/>
                    </a:lnTo>
                    <a:lnTo>
                      <a:pt x="158" y="17"/>
                    </a:lnTo>
                    <a:lnTo>
                      <a:pt x="159" y="17"/>
                    </a:lnTo>
                    <a:lnTo>
                      <a:pt x="160" y="17"/>
                    </a:lnTo>
                    <a:lnTo>
                      <a:pt x="161" y="18"/>
                    </a:lnTo>
                    <a:lnTo>
                      <a:pt x="162" y="18"/>
                    </a:lnTo>
                    <a:lnTo>
                      <a:pt x="163" y="19"/>
                    </a:lnTo>
                    <a:lnTo>
                      <a:pt x="164" y="19"/>
                    </a:lnTo>
                    <a:lnTo>
                      <a:pt x="165" y="20"/>
                    </a:lnTo>
                    <a:lnTo>
                      <a:pt x="165" y="20"/>
                    </a:lnTo>
                    <a:lnTo>
                      <a:pt x="166" y="21"/>
                    </a:lnTo>
                    <a:lnTo>
                      <a:pt x="166" y="21"/>
                    </a:lnTo>
                    <a:lnTo>
                      <a:pt x="166" y="22"/>
                    </a:lnTo>
                    <a:lnTo>
                      <a:pt x="165" y="24"/>
                    </a:lnTo>
                    <a:lnTo>
                      <a:pt x="164" y="26"/>
                    </a:lnTo>
                    <a:lnTo>
                      <a:pt x="164" y="28"/>
                    </a:lnTo>
                    <a:lnTo>
                      <a:pt x="163" y="30"/>
                    </a:lnTo>
                    <a:lnTo>
                      <a:pt x="163" y="31"/>
                    </a:lnTo>
                    <a:lnTo>
                      <a:pt x="163" y="32"/>
                    </a:lnTo>
                    <a:lnTo>
                      <a:pt x="163" y="33"/>
                    </a:lnTo>
                    <a:lnTo>
                      <a:pt x="162" y="35"/>
                    </a:lnTo>
                    <a:lnTo>
                      <a:pt x="162" y="36"/>
                    </a:lnTo>
                    <a:lnTo>
                      <a:pt x="162" y="37"/>
                    </a:lnTo>
                    <a:lnTo>
                      <a:pt x="163" y="39"/>
                    </a:lnTo>
                    <a:lnTo>
                      <a:pt x="163" y="40"/>
                    </a:lnTo>
                    <a:lnTo>
                      <a:pt x="163" y="42"/>
                    </a:lnTo>
                    <a:lnTo>
                      <a:pt x="163" y="42"/>
                    </a:lnTo>
                    <a:lnTo>
                      <a:pt x="163" y="43"/>
                    </a:lnTo>
                    <a:lnTo>
                      <a:pt x="164" y="43"/>
                    </a:lnTo>
                    <a:lnTo>
                      <a:pt x="164" y="44"/>
                    </a:lnTo>
                    <a:lnTo>
                      <a:pt x="165" y="45"/>
                    </a:lnTo>
                    <a:lnTo>
                      <a:pt x="166" y="46"/>
                    </a:lnTo>
                    <a:lnTo>
                      <a:pt x="166" y="46"/>
                    </a:lnTo>
                    <a:lnTo>
                      <a:pt x="166" y="47"/>
                    </a:lnTo>
                    <a:lnTo>
                      <a:pt x="167" y="47"/>
                    </a:lnTo>
                    <a:lnTo>
                      <a:pt x="167" y="48"/>
                    </a:lnTo>
                    <a:lnTo>
                      <a:pt x="167" y="48"/>
                    </a:lnTo>
                    <a:lnTo>
                      <a:pt x="167" y="49"/>
                    </a:lnTo>
                    <a:lnTo>
                      <a:pt x="167" y="49"/>
                    </a:lnTo>
                    <a:lnTo>
                      <a:pt x="166" y="50"/>
                    </a:lnTo>
                    <a:lnTo>
                      <a:pt x="166" y="51"/>
                    </a:lnTo>
                    <a:lnTo>
                      <a:pt x="165" y="51"/>
                    </a:lnTo>
                    <a:lnTo>
                      <a:pt x="164" y="52"/>
                    </a:lnTo>
                    <a:lnTo>
                      <a:pt x="164" y="53"/>
                    </a:lnTo>
                    <a:lnTo>
                      <a:pt x="163" y="54"/>
                    </a:lnTo>
                    <a:lnTo>
                      <a:pt x="163" y="54"/>
                    </a:lnTo>
                    <a:lnTo>
                      <a:pt x="163" y="55"/>
                    </a:lnTo>
                    <a:lnTo>
                      <a:pt x="162" y="56"/>
                    </a:lnTo>
                    <a:lnTo>
                      <a:pt x="162" y="58"/>
                    </a:lnTo>
                    <a:lnTo>
                      <a:pt x="161" y="59"/>
                    </a:lnTo>
                    <a:lnTo>
                      <a:pt x="161" y="61"/>
                    </a:lnTo>
                    <a:lnTo>
                      <a:pt x="161" y="62"/>
                    </a:lnTo>
                    <a:lnTo>
                      <a:pt x="161" y="64"/>
                    </a:lnTo>
                    <a:lnTo>
                      <a:pt x="161" y="66"/>
                    </a:lnTo>
                    <a:lnTo>
                      <a:pt x="161" y="68"/>
                    </a:lnTo>
                    <a:lnTo>
                      <a:pt x="161" y="70"/>
                    </a:lnTo>
                    <a:lnTo>
                      <a:pt x="161" y="72"/>
                    </a:lnTo>
                    <a:lnTo>
                      <a:pt x="161" y="75"/>
                    </a:lnTo>
                    <a:lnTo>
                      <a:pt x="161" y="77"/>
                    </a:lnTo>
                    <a:lnTo>
                      <a:pt x="161" y="80"/>
                    </a:lnTo>
                    <a:lnTo>
                      <a:pt x="163" y="81"/>
                    </a:lnTo>
                    <a:lnTo>
                      <a:pt x="164" y="82"/>
                    </a:lnTo>
                    <a:lnTo>
                      <a:pt x="165" y="83"/>
                    </a:lnTo>
                    <a:lnTo>
                      <a:pt x="167" y="84"/>
                    </a:lnTo>
                    <a:lnTo>
                      <a:pt x="168" y="84"/>
                    </a:lnTo>
                    <a:lnTo>
                      <a:pt x="170" y="85"/>
                    </a:lnTo>
                    <a:lnTo>
                      <a:pt x="173" y="87"/>
                    </a:lnTo>
                    <a:lnTo>
                      <a:pt x="174" y="87"/>
                    </a:lnTo>
                    <a:lnTo>
                      <a:pt x="176" y="88"/>
                    </a:lnTo>
                    <a:lnTo>
                      <a:pt x="177" y="89"/>
                    </a:lnTo>
                    <a:lnTo>
                      <a:pt x="179" y="90"/>
                    </a:lnTo>
                    <a:lnTo>
                      <a:pt x="180" y="91"/>
                    </a:lnTo>
                    <a:lnTo>
                      <a:pt x="181" y="92"/>
                    </a:lnTo>
                    <a:lnTo>
                      <a:pt x="182" y="94"/>
                    </a:lnTo>
                    <a:lnTo>
                      <a:pt x="183" y="95"/>
                    </a:lnTo>
                    <a:lnTo>
                      <a:pt x="183" y="96"/>
                    </a:lnTo>
                    <a:lnTo>
                      <a:pt x="183" y="97"/>
                    </a:lnTo>
                    <a:lnTo>
                      <a:pt x="183" y="99"/>
                    </a:lnTo>
                    <a:lnTo>
                      <a:pt x="183" y="101"/>
                    </a:lnTo>
                    <a:lnTo>
                      <a:pt x="183" y="103"/>
                    </a:lnTo>
                    <a:lnTo>
                      <a:pt x="183" y="104"/>
                    </a:lnTo>
                    <a:lnTo>
                      <a:pt x="183" y="105"/>
                    </a:lnTo>
                    <a:lnTo>
                      <a:pt x="183" y="106"/>
                    </a:lnTo>
                    <a:lnTo>
                      <a:pt x="183" y="107"/>
                    </a:lnTo>
                    <a:lnTo>
                      <a:pt x="182" y="108"/>
                    </a:lnTo>
                    <a:lnTo>
                      <a:pt x="182" y="109"/>
                    </a:lnTo>
                    <a:lnTo>
                      <a:pt x="182" y="109"/>
                    </a:lnTo>
                    <a:lnTo>
                      <a:pt x="181" y="110"/>
                    </a:lnTo>
                    <a:lnTo>
                      <a:pt x="180" y="110"/>
                    </a:lnTo>
                    <a:lnTo>
                      <a:pt x="179" y="110"/>
                    </a:lnTo>
                    <a:lnTo>
                      <a:pt x="178" y="110"/>
                    </a:lnTo>
                    <a:lnTo>
                      <a:pt x="177" y="109"/>
                    </a:lnTo>
                    <a:lnTo>
                      <a:pt x="175" y="109"/>
                    </a:lnTo>
                    <a:lnTo>
                      <a:pt x="174" y="108"/>
                    </a:lnTo>
                    <a:lnTo>
                      <a:pt x="172" y="107"/>
                    </a:lnTo>
                    <a:lnTo>
                      <a:pt x="171" y="107"/>
                    </a:lnTo>
                    <a:lnTo>
                      <a:pt x="169" y="106"/>
                    </a:lnTo>
                    <a:lnTo>
                      <a:pt x="168" y="105"/>
                    </a:lnTo>
                    <a:lnTo>
                      <a:pt x="167" y="103"/>
                    </a:lnTo>
                    <a:lnTo>
                      <a:pt x="166" y="102"/>
                    </a:lnTo>
                    <a:lnTo>
                      <a:pt x="165" y="101"/>
                    </a:lnTo>
                    <a:lnTo>
                      <a:pt x="164" y="100"/>
                    </a:lnTo>
                    <a:lnTo>
                      <a:pt x="162" y="97"/>
                    </a:lnTo>
                    <a:lnTo>
                      <a:pt x="161" y="96"/>
                    </a:lnTo>
                    <a:lnTo>
                      <a:pt x="160" y="95"/>
                    </a:lnTo>
                    <a:lnTo>
                      <a:pt x="159" y="95"/>
                    </a:lnTo>
                    <a:lnTo>
                      <a:pt x="159" y="95"/>
                    </a:lnTo>
                    <a:lnTo>
                      <a:pt x="158" y="95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8" y="97"/>
                    </a:lnTo>
                    <a:lnTo>
                      <a:pt x="157" y="98"/>
                    </a:lnTo>
                    <a:lnTo>
                      <a:pt x="157" y="98"/>
                    </a:lnTo>
                    <a:lnTo>
                      <a:pt x="157" y="99"/>
                    </a:lnTo>
                    <a:lnTo>
                      <a:pt x="156" y="99"/>
                    </a:lnTo>
                    <a:lnTo>
                      <a:pt x="156" y="100"/>
                    </a:lnTo>
                    <a:lnTo>
                      <a:pt x="156" y="100"/>
                    </a:lnTo>
                    <a:lnTo>
                      <a:pt x="155" y="100"/>
                    </a:lnTo>
                    <a:lnTo>
                      <a:pt x="155" y="100"/>
                    </a:lnTo>
                    <a:lnTo>
                      <a:pt x="151" y="99"/>
                    </a:lnTo>
                    <a:lnTo>
                      <a:pt x="148" y="98"/>
                    </a:lnTo>
                    <a:lnTo>
                      <a:pt x="146" y="97"/>
                    </a:lnTo>
                    <a:lnTo>
                      <a:pt x="144" y="96"/>
                    </a:lnTo>
                    <a:lnTo>
                      <a:pt x="143" y="96"/>
                    </a:lnTo>
                    <a:lnTo>
                      <a:pt x="141" y="95"/>
                    </a:lnTo>
                    <a:lnTo>
                      <a:pt x="139" y="96"/>
                    </a:lnTo>
                    <a:lnTo>
                      <a:pt x="136" y="97"/>
                    </a:lnTo>
                    <a:lnTo>
                      <a:pt x="135" y="97"/>
                    </a:lnTo>
                    <a:lnTo>
                      <a:pt x="134" y="97"/>
                    </a:lnTo>
                    <a:lnTo>
                      <a:pt x="132" y="98"/>
                    </a:lnTo>
                    <a:lnTo>
                      <a:pt x="131" y="98"/>
                    </a:lnTo>
                    <a:lnTo>
                      <a:pt x="129" y="98"/>
                    </a:lnTo>
                    <a:lnTo>
                      <a:pt x="128" y="98"/>
                    </a:lnTo>
                    <a:lnTo>
                      <a:pt x="126" y="98"/>
                    </a:lnTo>
                    <a:lnTo>
                      <a:pt x="125" y="98"/>
                    </a:lnTo>
                    <a:lnTo>
                      <a:pt x="123" y="98"/>
                    </a:lnTo>
                    <a:lnTo>
                      <a:pt x="121" y="98"/>
                    </a:lnTo>
                    <a:lnTo>
                      <a:pt x="120" y="98"/>
                    </a:lnTo>
                    <a:lnTo>
                      <a:pt x="118" y="98"/>
                    </a:lnTo>
                    <a:lnTo>
                      <a:pt x="118" y="97"/>
                    </a:lnTo>
                    <a:lnTo>
                      <a:pt x="117" y="97"/>
                    </a:lnTo>
                    <a:lnTo>
                      <a:pt x="117" y="96"/>
                    </a:lnTo>
                    <a:lnTo>
                      <a:pt x="117" y="95"/>
                    </a:lnTo>
                    <a:lnTo>
                      <a:pt x="116" y="95"/>
                    </a:lnTo>
                    <a:lnTo>
                      <a:pt x="116" y="94"/>
                    </a:lnTo>
                    <a:lnTo>
                      <a:pt x="116" y="93"/>
                    </a:lnTo>
                    <a:lnTo>
                      <a:pt x="116" y="93"/>
                    </a:lnTo>
                    <a:lnTo>
                      <a:pt x="116" y="92"/>
                    </a:lnTo>
                    <a:lnTo>
                      <a:pt x="116" y="91"/>
                    </a:lnTo>
                    <a:lnTo>
                      <a:pt x="117" y="91"/>
                    </a:lnTo>
                    <a:lnTo>
                      <a:pt x="117" y="91"/>
                    </a:lnTo>
                    <a:lnTo>
                      <a:pt x="117" y="91"/>
                    </a:lnTo>
                    <a:lnTo>
                      <a:pt x="117" y="91"/>
                    </a:lnTo>
                    <a:lnTo>
                      <a:pt x="118" y="90"/>
                    </a:lnTo>
                    <a:lnTo>
                      <a:pt x="118" y="90"/>
                    </a:lnTo>
                    <a:lnTo>
                      <a:pt x="118" y="89"/>
                    </a:lnTo>
                    <a:lnTo>
                      <a:pt x="118" y="89"/>
                    </a:lnTo>
                    <a:lnTo>
                      <a:pt x="118" y="88"/>
                    </a:lnTo>
                    <a:lnTo>
                      <a:pt x="118" y="87"/>
                    </a:lnTo>
                    <a:lnTo>
                      <a:pt x="118" y="85"/>
                    </a:lnTo>
                    <a:lnTo>
                      <a:pt x="118" y="83"/>
                    </a:lnTo>
                    <a:lnTo>
                      <a:pt x="118" y="82"/>
                    </a:lnTo>
                    <a:lnTo>
                      <a:pt x="118" y="81"/>
                    </a:lnTo>
                    <a:lnTo>
                      <a:pt x="118" y="81"/>
                    </a:lnTo>
                    <a:lnTo>
                      <a:pt x="118" y="81"/>
                    </a:lnTo>
                    <a:lnTo>
                      <a:pt x="118" y="80"/>
                    </a:lnTo>
                    <a:lnTo>
                      <a:pt x="117" y="80"/>
                    </a:lnTo>
                    <a:lnTo>
                      <a:pt x="117" y="80"/>
                    </a:lnTo>
                    <a:lnTo>
                      <a:pt x="117" y="80"/>
                    </a:lnTo>
                    <a:lnTo>
                      <a:pt x="116" y="80"/>
                    </a:lnTo>
                    <a:lnTo>
                      <a:pt x="116" y="77"/>
                    </a:lnTo>
                    <a:lnTo>
                      <a:pt x="116" y="76"/>
                    </a:lnTo>
                    <a:lnTo>
                      <a:pt x="116" y="75"/>
                    </a:lnTo>
                    <a:lnTo>
                      <a:pt x="116" y="74"/>
                    </a:lnTo>
                    <a:lnTo>
                      <a:pt x="116" y="73"/>
                    </a:lnTo>
                    <a:lnTo>
                      <a:pt x="116" y="72"/>
                    </a:lnTo>
                    <a:lnTo>
                      <a:pt x="116" y="71"/>
                    </a:lnTo>
                    <a:lnTo>
                      <a:pt x="116" y="70"/>
                    </a:lnTo>
                    <a:lnTo>
                      <a:pt x="115" y="70"/>
                    </a:lnTo>
                    <a:lnTo>
                      <a:pt x="115" y="69"/>
                    </a:lnTo>
                    <a:lnTo>
                      <a:pt x="114" y="68"/>
                    </a:lnTo>
                    <a:lnTo>
                      <a:pt x="114" y="68"/>
                    </a:lnTo>
                    <a:lnTo>
                      <a:pt x="113" y="67"/>
                    </a:lnTo>
                    <a:lnTo>
                      <a:pt x="112" y="67"/>
                    </a:lnTo>
                    <a:lnTo>
                      <a:pt x="111" y="67"/>
                    </a:lnTo>
                    <a:lnTo>
                      <a:pt x="111" y="66"/>
                    </a:lnTo>
                    <a:lnTo>
                      <a:pt x="111" y="66"/>
                    </a:lnTo>
                    <a:lnTo>
                      <a:pt x="111" y="65"/>
                    </a:lnTo>
                    <a:lnTo>
                      <a:pt x="111" y="65"/>
                    </a:lnTo>
                    <a:lnTo>
                      <a:pt x="111" y="65"/>
                    </a:lnTo>
                    <a:lnTo>
                      <a:pt x="110" y="65"/>
                    </a:lnTo>
                    <a:lnTo>
                      <a:pt x="110" y="65"/>
                    </a:lnTo>
                    <a:lnTo>
                      <a:pt x="110" y="65"/>
                    </a:lnTo>
                    <a:lnTo>
                      <a:pt x="109" y="65"/>
                    </a:lnTo>
                    <a:lnTo>
                      <a:pt x="108" y="65"/>
                    </a:lnTo>
                    <a:lnTo>
                      <a:pt x="107" y="64"/>
                    </a:lnTo>
                    <a:lnTo>
                      <a:pt x="106" y="64"/>
                    </a:lnTo>
                    <a:lnTo>
                      <a:pt x="105" y="64"/>
                    </a:lnTo>
                    <a:lnTo>
                      <a:pt x="104" y="63"/>
                    </a:lnTo>
                    <a:lnTo>
                      <a:pt x="104" y="63"/>
                    </a:lnTo>
                    <a:lnTo>
                      <a:pt x="103" y="63"/>
                    </a:lnTo>
                    <a:lnTo>
                      <a:pt x="103" y="63"/>
                    </a:lnTo>
                    <a:lnTo>
                      <a:pt x="102" y="63"/>
                    </a:lnTo>
                    <a:lnTo>
                      <a:pt x="101" y="64"/>
                    </a:lnTo>
                    <a:lnTo>
                      <a:pt x="101" y="64"/>
                    </a:lnTo>
                    <a:lnTo>
                      <a:pt x="100" y="64"/>
                    </a:lnTo>
                    <a:lnTo>
                      <a:pt x="100" y="65"/>
                    </a:lnTo>
                    <a:lnTo>
                      <a:pt x="99" y="65"/>
                    </a:lnTo>
                    <a:lnTo>
                      <a:pt x="99" y="65"/>
                    </a:lnTo>
                    <a:lnTo>
                      <a:pt x="99" y="65"/>
                    </a:lnTo>
                    <a:lnTo>
                      <a:pt x="98" y="65"/>
                    </a:lnTo>
                    <a:lnTo>
                      <a:pt x="98" y="65"/>
                    </a:lnTo>
                    <a:lnTo>
                      <a:pt x="98" y="66"/>
                    </a:lnTo>
                    <a:lnTo>
                      <a:pt x="98" y="66"/>
                    </a:lnTo>
                    <a:lnTo>
                      <a:pt x="98" y="67"/>
                    </a:lnTo>
                    <a:lnTo>
                      <a:pt x="97" y="67"/>
                    </a:lnTo>
                    <a:lnTo>
                      <a:pt x="96" y="67"/>
                    </a:lnTo>
                    <a:lnTo>
                      <a:pt x="96" y="67"/>
                    </a:lnTo>
                    <a:lnTo>
                      <a:pt x="95" y="67"/>
                    </a:lnTo>
                    <a:lnTo>
                      <a:pt x="95" y="66"/>
                    </a:lnTo>
                    <a:lnTo>
                      <a:pt x="95" y="66"/>
                    </a:lnTo>
                    <a:lnTo>
                      <a:pt x="95" y="65"/>
                    </a:lnTo>
                    <a:lnTo>
                      <a:pt x="94" y="65"/>
                    </a:lnTo>
                    <a:lnTo>
                      <a:pt x="94" y="65"/>
                    </a:lnTo>
                    <a:lnTo>
                      <a:pt x="94" y="65"/>
                    </a:lnTo>
                    <a:lnTo>
                      <a:pt x="93" y="65"/>
                    </a:lnTo>
                    <a:lnTo>
                      <a:pt x="93" y="65"/>
                    </a:lnTo>
                    <a:lnTo>
                      <a:pt x="93" y="65"/>
                    </a:lnTo>
                    <a:lnTo>
                      <a:pt x="92" y="65"/>
                    </a:lnTo>
                    <a:lnTo>
                      <a:pt x="92" y="64"/>
                    </a:lnTo>
                    <a:lnTo>
                      <a:pt x="91" y="64"/>
                    </a:lnTo>
                    <a:lnTo>
                      <a:pt x="91" y="64"/>
                    </a:lnTo>
                    <a:lnTo>
                      <a:pt x="90" y="63"/>
                    </a:lnTo>
                    <a:lnTo>
                      <a:pt x="90" y="63"/>
                    </a:lnTo>
                    <a:lnTo>
                      <a:pt x="90" y="63"/>
                    </a:lnTo>
                    <a:lnTo>
                      <a:pt x="90" y="62"/>
                    </a:lnTo>
                    <a:lnTo>
                      <a:pt x="89" y="62"/>
                    </a:lnTo>
                    <a:lnTo>
                      <a:pt x="89" y="62"/>
                    </a:lnTo>
                    <a:lnTo>
                      <a:pt x="89" y="62"/>
                    </a:lnTo>
                    <a:lnTo>
                      <a:pt x="89" y="62"/>
                    </a:lnTo>
                    <a:lnTo>
                      <a:pt x="88" y="62"/>
                    </a:lnTo>
                    <a:lnTo>
                      <a:pt x="88" y="62"/>
                    </a:lnTo>
                    <a:lnTo>
                      <a:pt x="88" y="61"/>
                    </a:lnTo>
                    <a:lnTo>
                      <a:pt x="88" y="60"/>
                    </a:lnTo>
                    <a:lnTo>
                      <a:pt x="87" y="60"/>
                    </a:lnTo>
                    <a:lnTo>
                      <a:pt x="87" y="59"/>
                    </a:lnTo>
                    <a:lnTo>
                      <a:pt x="86" y="59"/>
                    </a:lnTo>
                    <a:lnTo>
                      <a:pt x="86" y="59"/>
                    </a:lnTo>
                    <a:lnTo>
                      <a:pt x="85" y="59"/>
                    </a:lnTo>
                    <a:lnTo>
                      <a:pt x="85" y="58"/>
                    </a:lnTo>
                    <a:lnTo>
                      <a:pt x="85" y="58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4" y="57"/>
                    </a:lnTo>
                    <a:lnTo>
                      <a:pt x="84" y="57"/>
                    </a:lnTo>
                    <a:lnTo>
                      <a:pt x="84" y="57"/>
                    </a:lnTo>
                    <a:lnTo>
                      <a:pt x="83" y="57"/>
                    </a:lnTo>
                    <a:lnTo>
                      <a:pt x="83" y="57"/>
                    </a:lnTo>
                    <a:lnTo>
                      <a:pt x="83" y="57"/>
                    </a:lnTo>
                    <a:lnTo>
                      <a:pt x="82" y="57"/>
                    </a:lnTo>
                    <a:lnTo>
                      <a:pt x="82" y="57"/>
                    </a:lnTo>
                    <a:lnTo>
                      <a:pt x="81" y="57"/>
                    </a:lnTo>
                    <a:lnTo>
                      <a:pt x="82" y="56"/>
                    </a:lnTo>
                    <a:lnTo>
                      <a:pt x="81" y="56"/>
                    </a:lnTo>
                    <a:lnTo>
                      <a:pt x="81" y="55"/>
                    </a:lnTo>
                    <a:lnTo>
                      <a:pt x="81" y="55"/>
                    </a:lnTo>
                    <a:lnTo>
                      <a:pt x="81" y="55"/>
                    </a:lnTo>
                    <a:lnTo>
                      <a:pt x="80" y="55"/>
                    </a:lnTo>
                    <a:lnTo>
                      <a:pt x="80" y="55"/>
                    </a:lnTo>
                    <a:lnTo>
                      <a:pt x="80" y="55"/>
                    </a:lnTo>
                    <a:lnTo>
                      <a:pt x="78" y="55"/>
                    </a:lnTo>
                    <a:lnTo>
                      <a:pt x="76" y="55"/>
                    </a:lnTo>
                    <a:lnTo>
                      <a:pt x="74" y="55"/>
                    </a:lnTo>
                    <a:lnTo>
                      <a:pt x="71" y="55"/>
                    </a:lnTo>
                    <a:lnTo>
                      <a:pt x="71" y="55"/>
                    </a:lnTo>
                    <a:lnTo>
                      <a:pt x="71" y="55"/>
                    </a:lnTo>
                    <a:lnTo>
                      <a:pt x="70" y="55"/>
                    </a:lnTo>
                    <a:lnTo>
                      <a:pt x="70" y="55"/>
                    </a:lnTo>
                    <a:lnTo>
                      <a:pt x="70" y="55"/>
                    </a:lnTo>
                    <a:lnTo>
                      <a:pt x="70" y="56"/>
                    </a:lnTo>
                    <a:lnTo>
                      <a:pt x="70" y="56"/>
                    </a:lnTo>
                    <a:lnTo>
                      <a:pt x="70" y="57"/>
                    </a:lnTo>
                    <a:lnTo>
                      <a:pt x="69" y="56"/>
                    </a:lnTo>
                    <a:lnTo>
                      <a:pt x="68" y="56"/>
                    </a:lnTo>
                    <a:lnTo>
                      <a:pt x="68" y="56"/>
                    </a:lnTo>
                    <a:lnTo>
                      <a:pt x="67" y="56"/>
                    </a:lnTo>
                    <a:lnTo>
                      <a:pt x="67" y="56"/>
                    </a:lnTo>
                    <a:lnTo>
                      <a:pt x="66" y="57"/>
                    </a:lnTo>
                    <a:lnTo>
                      <a:pt x="65" y="57"/>
                    </a:lnTo>
                    <a:lnTo>
                      <a:pt x="65" y="58"/>
                    </a:lnTo>
                    <a:lnTo>
                      <a:pt x="64" y="58"/>
                    </a:lnTo>
                    <a:lnTo>
                      <a:pt x="64" y="58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62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0" y="58"/>
                    </a:lnTo>
                    <a:lnTo>
                      <a:pt x="60" y="59"/>
                    </a:lnTo>
                    <a:lnTo>
                      <a:pt x="60" y="59"/>
                    </a:lnTo>
                    <a:lnTo>
                      <a:pt x="60" y="59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59" y="60"/>
                    </a:lnTo>
                    <a:lnTo>
                      <a:pt x="58" y="60"/>
                    </a:lnTo>
                    <a:lnTo>
                      <a:pt x="57" y="60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5" y="60"/>
                    </a:lnTo>
                    <a:lnTo>
                      <a:pt x="55" y="60"/>
                    </a:lnTo>
                    <a:lnTo>
                      <a:pt x="55" y="60"/>
                    </a:lnTo>
                    <a:lnTo>
                      <a:pt x="55" y="61"/>
                    </a:lnTo>
                    <a:lnTo>
                      <a:pt x="55" y="61"/>
                    </a:lnTo>
                    <a:lnTo>
                      <a:pt x="55" y="62"/>
                    </a:lnTo>
                    <a:lnTo>
                      <a:pt x="54" y="62"/>
                    </a:lnTo>
                    <a:lnTo>
                      <a:pt x="53" y="62"/>
                    </a:lnTo>
                    <a:lnTo>
                      <a:pt x="52" y="62"/>
                    </a:lnTo>
                    <a:lnTo>
                      <a:pt x="51" y="62"/>
                    </a:lnTo>
                    <a:lnTo>
                      <a:pt x="51" y="61"/>
                    </a:lnTo>
                    <a:lnTo>
                      <a:pt x="51" y="61"/>
                    </a:lnTo>
                    <a:lnTo>
                      <a:pt x="50" y="62"/>
                    </a:lnTo>
                    <a:lnTo>
                      <a:pt x="50" y="62"/>
                    </a:lnTo>
                    <a:lnTo>
                      <a:pt x="50" y="62"/>
                    </a:lnTo>
                    <a:lnTo>
                      <a:pt x="50" y="62"/>
                    </a:lnTo>
                    <a:lnTo>
                      <a:pt x="50" y="63"/>
                    </a:lnTo>
                    <a:lnTo>
                      <a:pt x="50" y="63"/>
                    </a:lnTo>
                    <a:lnTo>
                      <a:pt x="49" y="64"/>
                    </a:lnTo>
                    <a:lnTo>
                      <a:pt x="48" y="64"/>
                    </a:lnTo>
                    <a:lnTo>
                      <a:pt x="46" y="64"/>
                    </a:lnTo>
                    <a:lnTo>
                      <a:pt x="45" y="65"/>
                    </a:lnTo>
                    <a:lnTo>
                      <a:pt x="43" y="65"/>
                    </a:lnTo>
                    <a:lnTo>
                      <a:pt x="42" y="65"/>
                    </a:lnTo>
                    <a:lnTo>
                      <a:pt x="39" y="65"/>
                    </a:lnTo>
                    <a:lnTo>
                      <a:pt x="36" y="65"/>
                    </a:lnTo>
                    <a:lnTo>
                      <a:pt x="35" y="65"/>
                    </a:lnTo>
                    <a:lnTo>
                      <a:pt x="33" y="65"/>
                    </a:lnTo>
                    <a:lnTo>
                      <a:pt x="32" y="65"/>
                    </a:lnTo>
                    <a:lnTo>
                      <a:pt x="30" y="66"/>
                    </a:lnTo>
                    <a:lnTo>
                      <a:pt x="29" y="66"/>
                    </a:lnTo>
                    <a:lnTo>
                      <a:pt x="28" y="67"/>
                    </a:lnTo>
                    <a:lnTo>
                      <a:pt x="28" y="66"/>
                    </a:lnTo>
                    <a:lnTo>
                      <a:pt x="28" y="65"/>
                    </a:lnTo>
                    <a:lnTo>
                      <a:pt x="27" y="65"/>
                    </a:lnTo>
                    <a:lnTo>
                      <a:pt x="27" y="64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5" y="64"/>
                    </a:lnTo>
                    <a:lnTo>
                      <a:pt x="25" y="63"/>
                    </a:lnTo>
                    <a:lnTo>
                      <a:pt x="24" y="63"/>
                    </a:lnTo>
                    <a:lnTo>
                      <a:pt x="23" y="62"/>
                    </a:lnTo>
                    <a:lnTo>
                      <a:pt x="22" y="62"/>
                    </a:lnTo>
                    <a:lnTo>
                      <a:pt x="21" y="61"/>
                    </a:lnTo>
                    <a:lnTo>
                      <a:pt x="21" y="61"/>
                    </a:lnTo>
                    <a:lnTo>
                      <a:pt x="20" y="60"/>
                    </a:lnTo>
                    <a:lnTo>
                      <a:pt x="20" y="60"/>
                    </a:lnTo>
                    <a:lnTo>
                      <a:pt x="20" y="59"/>
                    </a:lnTo>
                    <a:lnTo>
                      <a:pt x="20" y="59"/>
                    </a:lnTo>
                    <a:lnTo>
                      <a:pt x="20" y="58"/>
                    </a:lnTo>
                    <a:lnTo>
                      <a:pt x="20" y="57"/>
                    </a:lnTo>
                    <a:lnTo>
                      <a:pt x="20" y="57"/>
                    </a:lnTo>
                    <a:lnTo>
                      <a:pt x="21" y="57"/>
                    </a:lnTo>
                    <a:lnTo>
                      <a:pt x="21" y="57"/>
                    </a:lnTo>
                    <a:lnTo>
                      <a:pt x="22" y="57"/>
                    </a:lnTo>
                    <a:lnTo>
                      <a:pt x="23" y="58"/>
                    </a:lnTo>
                    <a:lnTo>
                      <a:pt x="24" y="58"/>
                    </a:lnTo>
                    <a:lnTo>
                      <a:pt x="24" y="58"/>
                    </a:lnTo>
                    <a:lnTo>
                      <a:pt x="25" y="59"/>
                    </a:lnTo>
                    <a:lnTo>
                      <a:pt x="26" y="59"/>
                    </a:lnTo>
                    <a:lnTo>
                      <a:pt x="26" y="60"/>
                    </a:lnTo>
                    <a:lnTo>
                      <a:pt x="27" y="60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9" y="60"/>
                    </a:lnTo>
                    <a:lnTo>
                      <a:pt x="29" y="60"/>
                    </a:lnTo>
                    <a:lnTo>
                      <a:pt x="29" y="60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1" y="59"/>
                    </a:lnTo>
                    <a:lnTo>
                      <a:pt x="31" y="59"/>
                    </a:lnTo>
                    <a:lnTo>
                      <a:pt x="31" y="58"/>
                    </a:lnTo>
                    <a:lnTo>
                      <a:pt x="31" y="57"/>
                    </a:lnTo>
                    <a:lnTo>
                      <a:pt x="31" y="56"/>
                    </a:lnTo>
                    <a:lnTo>
                      <a:pt x="31" y="55"/>
                    </a:lnTo>
                    <a:lnTo>
                      <a:pt x="31" y="54"/>
                    </a:lnTo>
                    <a:lnTo>
                      <a:pt x="31" y="53"/>
                    </a:lnTo>
                    <a:lnTo>
                      <a:pt x="30" y="52"/>
                    </a:lnTo>
                    <a:lnTo>
                      <a:pt x="29" y="51"/>
                    </a:lnTo>
                    <a:lnTo>
                      <a:pt x="29" y="50"/>
                    </a:lnTo>
                    <a:lnTo>
                      <a:pt x="29" y="49"/>
                    </a:lnTo>
                    <a:lnTo>
                      <a:pt x="28" y="49"/>
                    </a:lnTo>
                    <a:lnTo>
                      <a:pt x="28" y="48"/>
                    </a:lnTo>
                    <a:lnTo>
                      <a:pt x="28" y="47"/>
                    </a:lnTo>
                    <a:lnTo>
                      <a:pt x="28" y="46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8" y="43"/>
                    </a:lnTo>
                    <a:lnTo>
                      <a:pt x="28" y="43"/>
                    </a:lnTo>
                    <a:lnTo>
                      <a:pt x="28" y="42"/>
                    </a:lnTo>
                    <a:lnTo>
                      <a:pt x="28" y="42"/>
                    </a:lnTo>
                    <a:lnTo>
                      <a:pt x="28" y="42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26" y="42"/>
                    </a:lnTo>
                    <a:lnTo>
                      <a:pt x="26" y="40"/>
                    </a:lnTo>
                    <a:lnTo>
                      <a:pt x="26" y="38"/>
                    </a:lnTo>
                    <a:lnTo>
                      <a:pt x="26" y="37"/>
                    </a:lnTo>
                    <a:lnTo>
                      <a:pt x="26" y="35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3"/>
                    </a:lnTo>
                    <a:lnTo>
                      <a:pt x="25" y="33"/>
                    </a:lnTo>
                    <a:lnTo>
                      <a:pt x="25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3" y="32"/>
                    </a:lnTo>
                    <a:lnTo>
                      <a:pt x="23" y="30"/>
                    </a:lnTo>
                    <a:lnTo>
                      <a:pt x="23" y="29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3" y="26"/>
                    </a:lnTo>
                    <a:lnTo>
                      <a:pt x="22" y="25"/>
                    </a:lnTo>
                    <a:lnTo>
                      <a:pt x="22" y="24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0" y="22"/>
                    </a:lnTo>
                    <a:lnTo>
                      <a:pt x="19" y="22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17" y="20"/>
                    </a:lnTo>
                    <a:lnTo>
                      <a:pt x="16" y="20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4" y="19"/>
                    </a:lnTo>
                    <a:lnTo>
                      <a:pt x="14" y="19"/>
                    </a:lnTo>
                    <a:lnTo>
                      <a:pt x="13" y="19"/>
                    </a:lnTo>
                    <a:lnTo>
                      <a:pt x="13" y="18"/>
                    </a:lnTo>
                    <a:lnTo>
                      <a:pt x="12" y="18"/>
                    </a:lnTo>
                    <a:lnTo>
                      <a:pt x="11" y="18"/>
                    </a:lnTo>
                    <a:lnTo>
                      <a:pt x="11" y="18"/>
                    </a:lnTo>
                    <a:lnTo>
                      <a:pt x="11" y="17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5" y="16"/>
                    </a:lnTo>
                    <a:lnTo>
                      <a:pt x="4" y="17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8" y="7"/>
                    </a:lnTo>
                    <a:lnTo>
                      <a:pt x="19" y="7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1" y="6"/>
                    </a:lnTo>
                    <a:lnTo>
                      <a:pt x="21" y="7"/>
                    </a:lnTo>
                    <a:lnTo>
                      <a:pt x="23" y="6"/>
                    </a:lnTo>
                    <a:lnTo>
                      <a:pt x="25" y="6"/>
                    </a:lnTo>
                    <a:lnTo>
                      <a:pt x="26" y="6"/>
                    </a:lnTo>
                    <a:lnTo>
                      <a:pt x="27" y="6"/>
                    </a:lnTo>
                    <a:lnTo>
                      <a:pt x="29" y="7"/>
                    </a:lnTo>
                    <a:lnTo>
                      <a:pt x="30" y="7"/>
                    </a:lnTo>
                    <a:lnTo>
                      <a:pt x="31" y="7"/>
                    </a:lnTo>
                    <a:lnTo>
                      <a:pt x="32" y="7"/>
                    </a:lnTo>
                    <a:lnTo>
                      <a:pt x="34" y="8"/>
                    </a:lnTo>
                    <a:lnTo>
                      <a:pt x="36" y="9"/>
                    </a:lnTo>
                    <a:lnTo>
                      <a:pt x="38" y="10"/>
                    </a:lnTo>
                    <a:lnTo>
                      <a:pt x="40" y="11"/>
                    </a:lnTo>
                    <a:lnTo>
                      <a:pt x="42" y="11"/>
                    </a:lnTo>
                    <a:lnTo>
                      <a:pt x="44" y="12"/>
                    </a:lnTo>
                    <a:lnTo>
                      <a:pt x="46" y="13"/>
                    </a:lnTo>
                    <a:lnTo>
                      <a:pt x="48" y="14"/>
                    </a:lnTo>
                    <a:lnTo>
                      <a:pt x="49" y="14"/>
                    </a:lnTo>
                    <a:lnTo>
                      <a:pt x="50" y="14"/>
                    </a:lnTo>
                    <a:lnTo>
                      <a:pt x="51" y="15"/>
                    </a:lnTo>
                    <a:lnTo>
                      <a:pt x="53" y="15"/>
                    </a:lnTo>
                    <a:lnTo>
                      <a:pt x="54" y="15"/>
                    </a:lnTo>
                    <a:lnTo>
                      <a:pt x="55" y="15"/>
                    </a:lnTo>
                    <a:lnTo>
                      <a:pt x="56" y="15"/>
                    </a:lnTo>
                    <a:lnTo>
                      <a:pt x="58" y="15"/>
                    </a:lnTo>
                    <a:lnTo>
                      <a:pt x="59" y="15"/>
                    </a:lnTo>
                    <a:lnTo>
                      <a:pt x="60" y="14"/>
                    </a:lnTo>
                    <a:lnTo>
                      <a:pt x="61" y="14"/>
                    </a:lnTo>
                    <a:lnTo>
                      <a:pt x="61" y="14"/>
                    </a:lnTo>
                    <a:lnTo>
                      <a:pt x="62" y="13"/>
                    </a:lnTo>
                    <a:lnTo>
                      <a:pt x="63" y="13"/>
                    </a:lnTo>
                    <a:lnTo>
                      <a:pt x="64" y="12"/>
                    </a:lnTo>
                    <a:lnTo>
                      <a:pt x="65" y="10"/>
                    </a:lnTo>
                    <a:lnTo>
                      <a:pt x="65" y="10"/>
                    </a:lnTo>
                    <a:lnTo>
                      <a:pt x="66" y="9"/>
                    </a:lnTo>
                    <a:lnTo>
                      <a:pt x="67" y="9"/>
                    </a:lnTo>
                    <a:lnTo>
                      <a:pt x="68" y="9"/>
                    </a:lnTo>
                    <a:lnTo>
                      <a:pt x="69" y="8"/>
                    </a:lnTo>
                    <a:lnTo>
                      <a:pt x="70" y="8"/>
                    </a:lnTo>
                    <a:lnTo>
                      <a:pt x="73" y="8"/>
                    </a:lnTo>
                    <a:lnTo>
                      <a:pt x="76" y="8"/>
                    </a:lnTo>
                    <a:lnTo>
                      <a:pt x="78" y="8"/>
                    </a:lnTo>
                    <a:lnTo>
                      <a:pt x="81" y="8"/>
                    </a:lnTo>
                    <a:lnTo>
                      <a:pt x="82" y="7"/>
                    </a:lnTo>
                    <a:lnTo>
                      <a:pt x="83" y="7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5" y="5"/>
                    </a:lnTo>
                    <a:lnTo>
                      <a:pt x="86" y="5"/>
                    </a:lnTo>
                    <a:lnTo>
                      <a:pt x="87" y="4"/>
                    </a:lnTo>
                    <a:lnTo>
                      <a:pt x="88" y="4"/>
                    </a:lnTo>
                    <a:lnTo>
                      <a:pt x="90" y="3"/>
                    </a:lnTo>
                    <a:lnTo>
                      <a:pt x="91" y="3"/>
                    </a:lnTo>
                    <a:lnTo>
                      <a:pt x="92" y="3"/>
                    </a:lnTo>
                    <a:lnTo>
                      <a:pt x="94" y="3"/>
                    </a:lnTo>
                    <a:lnTo>
                      <a:pt x="95" y="3"/>
                    </a:lnTo>
                    <a:lnTo>
                      <a:pt x="97" y="3"/>
                    </a:lnTo>
                    <a:lnTo>
                      <a:pt x="98" y="3"/>
                    </a:lnTo>
                    <a:lnTo>
                      <a:pt x="100" y="3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0" y="5"/>
                    </a:lnTo>
                    <a:lnTo>
                      <a:pt x="100" y="5"/>
                    </a:lnTo>
                    <a:lnTo>
                      <a:pt x="101" y="5"/>
                    </a:lnTo>
                    <a:lnTo>
                      <a:pt x="101" y="5"/>
                    </a:lnTo>
                    <a:lnTo>
                      <a:pt x="101" y="5"/>
                    </a:lnTo>
                    <a:lnTo>
                      <a:pt x="102" y="5"/>
                    </a:lnTo>
                    <a:lnTo>
                      <a:pt x="103" y="6"/>
                    </a:lnTo>
                    <a:lnTo>
                      <a:pt x="104" y="6"/>
                    </a:lnTo>
                    <a:lnTo>
                      <a:pt x="105" y="7"/>
                    </a:lnTo>
                    <a:lnTo>
                      <a:pt x="106" y="8"/>
                    </a:lnTo>
                    <a:lnTo>
                      <a:pt x="107" y="10"/>
                    </a:lnTo>
                    <a:lnTo>
                      <a:pt x="108" y="11"/>
                    </a:lnTo>
                    <a:lnTo>
                      <a:pt x="110" y="13"/>
                    </a:lnTo>
                    <a:lnTo>
                      <a:pt x="110" y="13"/>
                    </a:lnTo>
                    <a:lnTo>
                      <a:pt x="111" y="14"/>
                    </a:lnTo>
                    <a:lnTo>
                      <a:pt x="112" y="14"/>
                    </a:lnTo>
                    <a:lnTo>
                      <a:pt x="113" y="15"/>
                    </a:lnTo>
                    <a:lnTo>
                      <a:pt x="113" y="15"/>
                    </a:lnTo>
                    <a:lnTo>
                      <a:pt x="113" y="15"/>
                    </a:lnTo>
                    <a:lnTo>
                      <a:pt x="113" y="16"/>
                    </a:lnTo>
                    <a:lnTo>
                      <a:pt x="113" y="16"/>
                    </a:lnTo>
                    <a:lnTo>
                      <a:pt x="114" y="16"/>
                    </a:lnTo>
                    <a:lnTo>
                      <a:pt x="114" y="16"/>
                    </a:lnTo>
                    <a:lnTo>
                      <a:pt x="114" y="16"/>
                    </a:lnTo>
                    <a:lnTo>
                      <a:pt x="114" y="16"/>
                    </a:lnTo>
                    <a:lnTo>
                      <a:pt x="115" y="16"/>
                    </a:lnTo>
                    <a:lnTo>
                      <a:pt x="115" y="15"/>
                    </a:lnTo>
                    <a:lnTo>
                      <a:pt x="115" y="15"/>
                    </a:lnTo>
                    <a:lnTo>
                      <a:pt x="116" y="13"/>
                    </a:lnTo>
                    <a:lnTo>
                      <a:pt x="118" y="11"/>
                    </a:lnTo>
                    <a:lnTo>
                      <a:pt x="120" y="9"/>
                    </a:lnTo>
                    <a:lnTo>
                      <a:pt x="121" y="7"/>
                    </a:lnTo>
                    <a:lnTo>
                      <a:pt x="122" y="7"/>
                    </a:lnTo>
                    <a:lnTo>
                      <a:pt x="122" y="7"/>
                    </a:lnTo>
                    <a:lnTo>
                      <a:pt x="122" y="6"/>
                    </a:lnTo>
                    <a:lnTo>
                      <a:pt x="123" y="6"/>
                    </a:lnTo>
                    <a:lnTo>
                      <a:pt x="123" y="6"/>
                    </a:lnTo>
                    <a:lnTo>
                      <a:pt x="123" y="6"/>
                    </a:lnTo>
                    <a:lnTo>
                      <a:pt x="123" y="5"/>
                    </a:lnTo>
                    <a:lnTo>
                      <a:pt x="123" y="5"/>
                    </a:lnTo>
                    <a:lnTo>
                      <a:pt x="123" y="4"/>
                    </a:lnTo>
                    <a:lnTo>
                      <a:pt x="123" y="3"/>
                    </a:lnTo>
                    <a:lnTo>
                      <a:pt x="124" y="2"/>
                    </a:lnTo>
                    <a:lnTo>
                      <a:pt x="124" y="2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8" y="0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1" y="1"/>
                    </a:lnTo>
                    <a:lnTo>
                      <a:pt x="133" y="2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35" y="2"/>
                    </a:lnTo>
                    <a:lnTo>
                      <a:pt x="136" y="2"/>
                    </a:lnTo>
                    <a:lnTo>
                      <a:pt x="137" y="2"/>
                    </a:lnTo>
                    <a:lnTo>
                      <a:pt x="138" y="2"/>
                    </a:ln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175" cap="flat" cmpd="sng">
                <a:solidFill>
                  <a:srgbClr val="E7E6E6">
                    <a:lumMod val="50000"/>
                  </a:srgb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1218356"/>
                <a:endParaRPr lang="en-US" sz="2133" kern="0" dirty="0">
                  <a:ln>
                    <a:solidFill>
                      <a:prstClr val="black"/>
                    </a:solidFill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="" xmlns:a16="http://schemas.microsoft.com/office/drawing/2014/main" id="{75C737D3-AB6A-4F5E-9A3A-C33E26688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5092" y="3641866"/>
                <a:ext cx="1436241" cy="1165819"/>
              </a:xfrm>
              <a:custGeom>
                <a:avLst/>
                <a:gdLst/>
                <a:ahLst/>
                <a:cxnLst>
                  <a:cxn ang="0">
                    <a:pos x="142" y="6"/>
                  </a:cxn>
                  <a:cxn ang="0">
                    <a:pos x="161" y="6"/>
                  </a:cxn>
                  <a:cxn ang="0">
                    <a:pos x="176" y="26"/>
                  </a:cxn>
                  <a:cxn ang="0">
                    <a:pos x="181" y="32"/>
                  </a:cxn>
                  <a:cxn ang="0">
                    <a:pos x="186" y="35"/>
                  </a:cxn>
                  <a:cxn ang="0">
                    <a:pos x="185" y="43"/>
                  </a:cxn>
                  <a:cxn ang="0">
                    <a:pos x="191" y="44"/>
                  </a:cxn>
                  <a:cxn ang="0">
                    <a:pos x="191" y="49"/>
                  </a:cxn>
                  <a:cxn ang="0">
                    <a:pos x="189" y="49"/>
                  </a:cxn>
                  <a:cxn ang="0">
                    <a:pos x="186" y="48"/>
                  </a:cxn>
                  <a:cxn ang="0">
                    <a:pos x="183" y="50"/>
                  </a:cxn>
                  <a:cxn ang="0">
                    <a:pos x="178" y="50"/>
                  </a:cxn>
                  <a:cxn ang="0">
                    <a:pos x="173" y="47"/>
                  </a:cxn>
                  <a:cxn ang="0">
                    <a:pos x="168" y="49"/>
                  </a:cxn>
                  <a:cxn ang="0">
                    <a:pos x="163" y="51"/>
                  </a:cxn>
                  <a:cxn ang="0">
                    <a:pos x="158" y="53"/>
                  </a:cxn>
                  <a:cxn ang="0">
                    <a:pos x="155" y="55"/>
                  </a:cxn>
                  <a:cxn ang="0">
                    <a:pos x="151" y="56"/>
                  </a:cxn>
                  <a:cxn ang="0">
                    <a:pos x="148" y="58"/>
                  </a:cxn>
                  <a:cxn ang="0">
                    <a:pos x="139" y="64"/>
                  </a:cxn>
                  <a:cxn ang="0">
                    <a:pos x="137" y="68"/>
                  </a:cxn>
                  <a:cxn ang="0">
                    <a:pos x="140" y="74"/>
                  </a:cxn>
                  <a:cxn ang="0">
                    <a:pos x="148" y="75"/>
                  </a:cxn>
                  <a:cxn ang="0">
                    <a:pos x="146" y="79"/>
                  </a:cxn>
                  <a:cxn ang="0">
                    <a:pos x="148" y="87"/>
                  </a:cxn>
                  <a:cxn ang="0">
                    <a:pos x="155" y="102"/>
                  </a:cxn>
                  <a:cxn ang="0">
                    <a:pos x="158" y="106"/>
                  </a:cxn>
                  <a:cxn ang="0">
                    <a:pos x="161" y="110"/>
                  </a:cxn>
                  <a:cxn ang="0">
                    <a:pos x="162" y="118"/>
                  </a:cxn>
                  <a:cxn ang="0">
                    <a:pos x="164" y="120"/>
                  </a:cxn>
                  <a:cxn ang="0">
                    <a:pos x="157" y="123"/>
                  </a:cxn>
                  <a:cxn ang="0">
                    <a:pos x="158" y="129"/>
                  </a:cxn>
                  <a:cxn ang="0">
                    <a:pos x="154" y="130"/>
                  </a:cxn>
                  <a:cxn ang="0">
                    <a:pos x="153" y="137"/>
                  </a:cxn>
                  <a:cxn ang="0">
                    <a:pos x="156" y="145"/>
                  </a:cxn>
                  <a:cxn ang="0">
                    <a:pos x="151" y="144"/>
                  </a:cxn>
                  <a:cxn ang="0">
                    <a:pos x="144" y="142"/>
                  </a:cxn>
                  <a:cxn ang="0">
                    <a:pos x="133" y="139"/>
                  </a:cxn>
                  <a:cxn ang="0">
                    <a:pos x="118" y="137"/>
                  </a:cxn>
                  <a:cxn ang="0">
                    <a:pos x="105" y="137"/>
                  </a:cxn>
                  <a:cxn ang="0">
                    <a:pos x="92" y="137"/>
                  </a:cxn>
                  <a:cxn ang="0">
                    <a:pos x="83" y="137"/>
                  </a:cxn>
                  <a:cxn ang="0">
                    <a:pos x="75" y="138"/>
                  </a:cxn>
                  <a:cxn ang="0">
                    <a:pos x="72" y="139"/>
                  </a:cxn>
                  <a:cxn ang="0">
                    <a:pos x="66" y="140"/>
                  </a:cxn>
                  <a:cxn ang="0">
                    <a:pos x="54" y="142"/>
                  </a:cxn>
                  <a:cxn ang="0">
                    <a:pos x="50" y="144"/>
                  </a:cxn>
                  <a:cxn ang="0">
                    <a:pos x="44" y="143"/>
                  </a:cxn>
                  <a:cxn ang="0">
                    <a:pos x="39" y="128"/>
                  </a:cxn>
                  <a:cxn ang="0">
                    <a:pos x="30" y="106"/>
                  </a:cxn>
                  <a:cxn ang="0">
                    <a:pos x="11" y="91"/>
                  </a:cxn>
                  <a:cxn ang="0">
                    <a:pos x="0" y="69"/>
                  </a:cxn>
                  <a:cxn ang="0">
                    <a:pos x="2" y="48"/>
                  </a:cxn>
                  <a:cxn ang="0">
                    <a:pos x="14" y="34"/>
                  </a:cxn>
                  <a:cxn ang="0">
                    <a:pos x="67" y="24"/>
                  </a:cxn>
                  <a:cxn ang="0">
                    <a:pos x="74" y="15"/>
                  </a:cxn>
                  <a:cxn ang="0">
                    <a:pos x="76" y="7"/>
                  </a:cxn>
                  <a:cxn ang="0">
                    <a:pos x="87" y="0"/>
                  </a:cxn>
                  <a:cxn ang="0">
                    <a:pos x="109" y="3"/>
                  </a:cxn>
                  <a:cxn ang="0">
                    <a:pos x="121" y="4"/>
                  </a:cxn>
                  <a:cxn ang="0">
                    <a:pos x="125" y="3"/>
                  </a:cxn>
                </a:cxnLst>
                <a:rect l="0" t="0" r="r" b="b"/>
                <a:pathLst>
                  <a:path w="192" h="145">
                    <a:moveTo>
                      <a:pt x="127" y="2"/>
                    </a:moveTo>
                    <a:lnTo>
                      <a:pt x="127" y="2"/>
                    </a:lnTo>
                    <a:lnTo>
                      <a:pt x="127" y="2"/>
                    </a:lnTo>
                    <a:lnTo>
                      <a:pt x="128" y="2"/>
                    </a:lnTo>
                    <a:lnTo>
                      <a:pt x="128" y="2"/>
                    </a:lnTo>
                    <a:lnTo>
                      <a:pt x="129" y="2"/>
                    </a:lnTo>
                    <a:lnTo>
                      <a:pt x="130" y="2"/>
                    </a:lnTo>
                    <a:lnTo>
                      <a:pt x="134" y="4"/>
                    </a:lnTo>
                    <a:lnTo>
                      <a:pt x="136" y="4"/>
                    </a:lnTo>
                    <a:lnTo>
                      <a:pt x="138" y="5"/>
                    </a:lnTo>
                    <a:lnTo>
                      <a:pt x="140" y="6"/>
                    </a:lnTo>
                    <a:lnTo>
                      <a:pt x="142" y="6"/>
                    </a:lnTo>
                    <a:lnTo>
                      <a:pt x="144" y="7"/>
                    </a:lnTo>
                    <a:lnTo>
                      <a:pt x="146" y="7"/>
                    </a:lnTo>
                    <a:lnTo>
                      <a:pt x="149" y="8"/>
                    </a:lnTo>
                    <a:lnTo>
                      <a:pt x="151" y="8"/>
                    </a:lnTo>
                    <a:lnTo>
                      <a:pt x="153" y="8"/>
                    </a:lnTo>
                    <a:lnTo>
                      <a:pt x="155" y="8"/>
                    </a:lnTo>
                    <a:lnTo>
                      <a:pt x="156" y="8"/>
                    </a:lnTo>
                    <a:lnTo>
                      <a:pt x="157" y="7"/>
                    </a:lnTo>
                    <a:lnTo>
                      <a:pt x="158" y="7"/>
                    </a:lnTo>
                    <a:lnTo>
                      <a:pt x="159" y="7"/>
                    </a:lnTo>
                    <a:lnTo>
                      <a:pt x="160" y="7"/>
                    </a:lnTo>
                    <a:lnTo>
                      <a:pt x="161" y="6"/>
                    </a:lnTo>
                    <a:lnTo>
                      <a:pt x="162" y="6"/>
                    </a:lnTo>
                    <a:lnTo>
                      <a:pt x="163" y="6"/>
                    </a:lnTo>
                    <a:lnTo>
                      <a:pt x="164" y="7"/>
                    </a:lnTo>
                    <a:lnTo>
                      <a:pt x="165" y="9"/>
                    </a:lnTo>
                    <a:lnTo>
                      <a:pt x="165" y="10"/>
                    </a:lnTo>
                    <a:lnTo>
                      <a:pt x="166" y="12"/>
                    </a:lnTo>
                    <a:lnTo>
                      <a:pt x="167" y="14"/>
                    </a:lnTo>
                    <a:lnTo>
                      <a:pt x="168" y="15"/>
                    </a:lnTo>
                    <a:lnTo>
                      <a:pt x="170" y="18"/>
                    </a:lnTo>
                    <a:lnTo>
                      <a:pt x="172" y="21"/>
                    </a:lnTo>
                    <a:lnTo>
                      <a:pt x="174" y="24"/>
                    </a:lnTo>
                    <a:lnTo>
                      <a:pt x="176" y="26"/>
                    </a:lnTo>
                    <a:lnTo>
                      <a:pt x="178" y="29"/>
                    </a:lnTo>
                    <a:lnTo>
                      <a:pt x="178" y="29"/>
                    </a:lnTo>
                    <a:lnTo>
                      <a:pt x="178" y="30"/>
                    </a:lnTo>
                    <a:lnTo>
                      <a:pt x="178" y="30"/>
                    </a:lnTo>
                    <a:lnTo>
                      <a:pt x="178" y="30"/>
                    </a:lnTo>
                    <a:lnTo>
                      <a:pt x="179" y="30"/>
                    </a:lnTo>
                    <a:lnTo>
                      <a:pt x="179" y="30"/>
                    </a:lnTo>
                    <a:lnTo>
                      <a:pt x="179" y="30"/>
                    </a:lnTo>
                    <a:lnTo>
                      <a:pt x="180" y="31"/>
                    </a:lnTo>
                    <a:lnTo>
                      <a:pt x="180" y="31"/>
                    </a:lnTo>
                    <a:lnTo>
                      <a:pt x="180" y="32"/>
                    </a:lnTo>
                    <a:lnTo>
                      <a:pt x="181" y="32"/>
                    </a:lnTo>
                    <a:lnTo>
                      <a:pt x="181" y="33"/>
                    </a:lnTo>
                    <a:lnTo>
                      <a:pt x="182" y="33"/>
                    </a:lnTo>
                    <a:lnTo>
                      <a:pt x="183" y="34"/>
                    </a:lnTo>
                    <a:lnTo>
                      <a:pt x="184" y="34"/>
                    </a:lnTo>
                    <a:lnTo>
                      <a:pt x="185" y="34"/>
                    </a:lnTo>
                    <a:lnTo>
                      <a:pt x="185" y="34"/>
                    </a:lnTo>
                    <a:lnTo>
                      <a:pt x="185" y="34"/>
                    </a:lnTo>
                    <a:lnTo>
                      <a:pt x="185" y="35"/>
                    </a:lnTo>
                    <a:lnTo>
                      <a:pt x="185" y="35"/>
                    </a:lnTo>
                    <a:lnTo>
                      <a:pt x="185" y="35"/>
                    </a:lnTo>
                    <a:lnTo>
                      <a:pt x="186" y="35"/>
                    </a:lnTo>
                    <a:lnTo>
                      <a:pt x="186" y="35"/>
                    </a:lnTo>
                    <a:lnTo>
                      <a:pt x="186" y="35"/>
                    </a:lnTo>
                    <a:lnTo>
                      <a:pt x="187" y="35"/>
                    </a:lnTo>
                    <a:lnTo>
                      <a:pt x="187" y="37"/>
                    </a:lnTo>
                    <a:lnTo>
                      <a:pt x="187" y="39"/>
                    </a:lnTo>
                    <a:lnTo>
                      <a:pt x="187" y="41"/>
                    </a:lnTo>
                    <a:lnTo>
                      <a:pt x="187" y="42"/>
                    </a:lnTo>
                    <a:lnTo>
                      <a:pt x="186" y="42"/>
                    </a:lnTo>
                    <a:lnTo>
                      <a:pt x="186" y="43"/>
                    </a:lnTo>
                    <a:lnTo>
                      <a:pt x="185" y="43"/>
                    </a:lnTo>
                    <a:lnTo>
                      <a:pt x="185" y="43"/>
                    </a:lnTo>
                    <a:lnTo>
                      <a:pt x="185" y="43"/>
                    </a:lnTo>
                    <a:lnTo>
                      <a:pt x="185" y="43"/>
                    </a:lnTo>
                    <a:lnTo>
                      <a:pt x="185" y="43"/>
                    </a:lnTo>
                    <a:lnTo>
                      <a:pt x="185" y="43"/>
                    </a:lnTo>
                    <a:lnTo>
                      <a:pt x="185" y="43"/>
                    </a:lnTo>
                    <a:lnTo>
                      <a:pt x="186" y="43"/>
                    </a:lnTo>
                    <a:lnTo>
                      <a:pt x="186" y="44"/>
                    </a:lnTo>
                    <a:lnTo>
                      <a:pt x="186" y="44"/>
                    </a:lnTo>
                    <a:lnTo>
                      <a:pt x="187" y="44"/>
                    </a:lnTo>
                    <a:lnTo>
                      <a:pt x="188" y="44"/>
                    </a:lnTo>
                    <a:lnTo>
                      <a:pt x="189" y="44"/>
                    </a:lnTo>
                    <a:lnTo>
                      <a:pt x="190" y="44"/>
                    </a:lnTo>
                    <a:lnTo>
                      <a:pt x="190" y="44"/>
                    </a:lnTo>
                    <a:lnTo>
                      <a:pt x="191" y="44"/>
                    </a:lnTo>
                    <a:lnTo>
                      <a:pt x="191" y="44"/>
                    </a:lnTo>
                    <a:lnTo>
                      <a:pt x="192" y="44"/>
                    </a:lnTo>
                    <a:lnTo>
                      <a:pt x="192" y="45"/>
                    </a:lnTo>
                    <a:lnTo>
                      <a:pt x="192" y="45"/>
                    </a:lnTo>
                    <a:lnTo>
                      <a:pt x="192" y="45"/>
                    </a:lnTo>
                    <a:lnTo>
                      <a:pt x="192" y="46"/>
                    </a:lnTo>
                    <a:lnTo>
                      <a:pt x="192" y="46"/>
                    </a:lnTo>
                    <a:lnTo>
                      <a:pt x="192" y="46"/>
                    </a:lnTo>
                    <a:lnTo>
                      <a:pt x="192" y="47"/>
                    </a:lnTo>
                    <a:lnTo>
                      <a:pt x="191" y="47"/>
                    </a:lnTo>
                    <a:lnTo>
                      <a:pt x="191" y="48"/>
                    </a:lnTo>
                    <a:lnTo>
                      <a:pt x="191" y="49"/>
                    </a:lnTo>
                    <a:lnTo>
                      <a:pt x="191" y="49"/>
                    </a:lnTo>
                    <a:lnTo>
                      <a:pt x="191" y="50"/>
                    </a:lnTo>
                    <a:lnTo>
                      <a:pt x="191" y="50"/>
                    </a:lnTo>
                    <a:lnTo>
                      <a:pt x="190" y="50"/>
                    </a:lnTo>
                    <a:lnTo>
                      <a:pt x="190" y="50"/>
                    </a:lnTo>
                    <a:lnTo>
                      <a:pt x="190" y="50"/>
                    </a:lnTo>
                    <a:lnTo>
                      <a:pt x="190" y="50"/>
                    </a:lnTo>
                    <a:lnTo>
                      <a:pt x="190" y="50"/>
                    </a:lnTo>
                    <a:lnTo>
                      <a:pt x="190" y="49"/>
                    </a:lnTo>
                    <a:lnTo>
                      <a:pt x="189" y="49"/>
                    </a:lnTo>
                    <a:lnTo>
                      <a:pt x="189" y="49"/>
                    </a:lnTo>
                    <a:lnTo>
                      <a:pt x="189" y="49"/>
                    </a:lnTo>
                    <a:lnTo>
                      <a:pt x="188" y="49"/>
                    </a:lnTo>
                    <a:lnTo>
                      <a:pt x="188" y="49"/>
                    </a:lnTo>
                    <a:lnTo>
                      <a:pt x="188" y="49"/>
                    </a:lnTo>
                    <a:lnTo>
                      <a:pt x="188" y="49"/>
                    </a:lnTo>
                    <a:lnTo>
                      <a:pt x="187" y="49"/>
                    </a:lnTo>
                    <a:lnTo>
                      <a:pt x="187" y="49"/>
                    </a:lnTo>
                    <a:lnTo>
                      <a:pt x="187" y="49"/>
                    </a:lnTo>
                    <a:lnTo>
                      <a:pt x="186" y="48"/>
                    </a:lnTo>
                    <a:lnTo>
                      <a:pt x="186" y="48"/>
                    </a:lnTo>
                    <a:lnTo>
                      <a:pt x="186" y="48"/>
                    </a:lnTo>
                    <a:lnTo>
                      <a:pt x="186" y="48"/>
                    </a:lnTo>
                    <a:lnTo>
                      <a:pt x="186" y="48"/>
                    </a:lnTo>
                    <a:lnTo>
                      <a:pt x="186" y="48"/>
                    </a:lnTo>
                    <a:lnTo>
                      <a:pt x="186" y="48"/>
                    </a:lnTo>
                    <a:lnTo>
                      <a:pt x="185" y="48"/>
                    </a:lnTo>
                    <a:lnTo>
                      <a:pt x="185" y="48"/>
                    </a:lnTo>
                    <a:lnTo>
                      <a:pt x="185" y="48"/>
                    </a:lnTo>
                    <a:lnTo>
                      <a:pt x="185" y="48"/>
                    </a:lnTo>
                    <a:lnTo>
                      <a:pt x="185" y="49"/>
                    </a:lnTo>
                    <a:lnTo>
                      <a:pt x="184" y="49"/>
                    </a:lnTo>
                    <a:lnTo>
                      <a:pt x="184" y="49"/>
                    </a:lnTo>
                    <a:lnTo>
                      <a:pt x="184" y="49"/>
                    </a:lnTo>
                    <a:lnTo>
                      <a:pt x="183" y="49"/>
                    </a:lnTo>
                    <a:lnTo>
                      <a:pt x="183" y="50"/>
                    </a:lnTo>
                    <a:lnTo>
                      <a:pt x="182" y="50"/>
                    </a:lnTo>
                    <a:lnTo>
                      <a:pt x="181" y="50"/>
                    </a:lnTo>
                    <a:lnTo>
                      <a:pt x="181" y="51"/>
                    </a:lnTo>
                    <a:lnTo>
                      <a:pt x="181" y="51"/>
                    </a:lnTo>
                    <a:lnTo>
                      <a:pt x="180" y="51"/>
                    </a:lnTo>
                    <a:lnTo>
                      <a:pt x="180" y="50"/>
                    </a:lnTo>
                    <a:lnTo>
                      <a:pt x="179" y="50"/>
                    </a:lnTo>
                    <a:lnTo>
                      <a:pt x="179" y="50"/>
                    </a:lnTo>
                    <a:lnTo>
                      <a:pt x="179" y="50"/>
                    </a:lnTo>
                    <a:lnTo>
                      <a:pt x="178" y="50"/>
                    </a:lnTo>
                    <a:lnTo>
                      <a:pt x="178" y="50"/>
                    </a:lnTo>
                    <a:lnTo>
                      <a:pt x="178" y="50"/>
                    </a:lnTo>
                    <a:lnTo>
                      <a:pt x="177" y="50"/>
                    </a:lnTo>
                    <a:lnTo>
                      <a:pt x="177" y="50"/>
                    </a:lnTo>
                    <a:lnTo>
                      <a:pt x="176" y="50"/>
                    </a:lnTo>
                    <a:lnTo>
                      <a:pt x="176" y="49"/>
                    </a:lnTo>
                    <a:lnTo>
                      <a:pt x="176" y="49"/>
                    </a:lnTo>
                    <a:lnTo>
                      <a:pt x="175" y="48"/>
                    </a:lnTo>
                    <a:lnTo>
                      <a:pt x="175" y="48"/>
                    </a:lnTo>
                    <a:lnTo>
                      <a:pt x="175" y="47"/>
                    </a:lnTo>
                    <a:lnTo>
                      <a:pt x="174" y="47"/>
                    </a:lnTo>
                    <a:lnTo>
                      <a:pt x="174" y="47"/>
                    </a:lnTo>
                    <a:lnTo>
                      <a:pt x="174" y="47"/>
                    </a:lnTo>
                    <a:lnTo>
                      <a:pt x="173" y="47"/>
                    </a:lnTo>
                    <a:lnTo>
                      <a:pt x="172" y="47"/>
                    </a:lnTo>
                    <a:lnTo>
                      <a:pt x="172" y="47"/>
                    </a:lnTo>
                    <a:lnTo>
                      <a:pt x="171" y="47"/>
                    </a:lnTo>
                    <a:lnTo>
                      <a:pt x="171" y="47"/>
                    </a:lnTo>
                    <a:lnTo>
                      <a:pt x="170" y="47"/>
                    </a:lnTo>
                    <a:lnTo>
                      <a:pt x="170" y="47"/>
                    </a:lnTo>
                    <a:lnTo>
                      <a:pt x="170" y="48"/>
                    </a:lnTo>
                    <a:lnTo>
                      <a:pt x="170" y="48"/>
                    </a:lnTo>
                    <a:lnTo>
                      <a:pt x="170" y="48"/>
                    </a:lnTo>
                    <a:lnTo>
                      <a:pt x="170" y="49"/>
                    </a:lnTo>
                    <a:lnTo>
                      <a:pt x="169" y="49"/>
                    </a:lnTo>
                    <a:lnTo>
                      <a:pt x="168" y="49"/>
                    </a:lnTo>
                    <a:lnTo>
                      <a:pt x="167" y="49"/>
                    </a:lnTo>
                    <a:lnTo>
                      <a:pt x="166" y="49"/>
                    </a:lnTo>
                    <a:lnTo>
                      <a:pt x="166" y="49"/>
                    </a:lnTo>
                    <a:lnTo>
                      <a:pt x="165" y="49"/>
                    </a:lnTo>
                    <a:lnTo>
                      <a:pt x="165" y="49"/>
                    </a:lnTo>
                    <a:lnTo>
                      <a:pt x="165" y="49"/>
                    </a:lnTo>
                    <a:lnTo>
                      <a:pt x="165" y="49"/>
                    </a:lnTo>
                    <a:lnTo>
                      <a:pt x="165" y="49"/>
                    </a:lnTo>
                    <a:lnTo>
                      <a:pt x="165" y="50"/>
                    </a:lnTo>
                    <a:lnTo>
                      <a:pt x="165" y="50"/>
                    </a:lnTo>
                    <a:lnTo>
                      <a:pt x="164" y="51"/>
                    </a:lnTo>
                    <a:lnTo>
                      <a:pt x="163" y="51"/>
                    </a:lnTo>
                    <a:lnTo>
                      <a:pt x="163" y="51"/>
                    </a:lnTo>
                    <a:lnTo>
                      <a:pt x="162" y="51"/>
                    </a:lnTo>
                    <a:lnTo>
                      <a:pt x="161" y="51"/>
                    </a:lnTo>
                    <a:lnTo>
                      <a:pt x="161" y="52"/>
                    </a:lnTo>
                    <a:lnTo>
                      <a:pt x="160" y="52"/>
                    </a:lnTo>
                    <a:lnTo>
                      <a:pt x="159" y="52"/>
                    </a:lnTo>
                    <a:lnTo>
                      <a:pt x="159" y="52"/>
                    </a:lnTo>
                    <a:lnTo>
                      <a:pt x="159" y="52"/>
                    </a:lnTo>
                    <a:lnTo>
                      <a:pt x="158" y="52"/>
                    </a:lnTo>
                    <a:lnTo>
                      <a:pt x="158" y="53"/>
                    </a:lnTo>
                    <a:lnTo>
                      <a:pt x="158" y="53"/>
                    </a:lnTo>
                    <a:lnTo>
                      <a:pt x="158" y="53"/>
                    </a:lnTo>
                    <a:lnTo>
                      <a:pt x="158" y="54"/>
                    </a:lnTo>
                    <a:lnTo>
                      <a:pt x="158" y="54"/>
                    </a:lnTo>
                    <a:lnTo>
                      <a:pt x="157" y="54"/>
                    </a:lnTo>
                    <a:lnTo>
                      <a:pt x="157" y="54"/>
                    </a:lnTo>
                    <a:lnTo>
                      <a:pt x="157" y="54"/>
                    </a:lnTo>
                    <a:lnTo>
                      <a:pt x="157" y="54"/>
                    </a:lnTo>
                    <a:lnTo>
                      <a:pt x="156" y="54"/>
                    </a:lnTo>
                    <a:lnTo>
                      <a:pt x="155" y="54"/>
                    </a:lnTo>
                    <a:lnTo>
                      <a:pt x="155" y="54"/>
                    </a:lnTo>
                    <a:lnTo>
                      <a:pt x="155" y="54"/>
                    </a:lnTo>
                    <a:lnTo>
                      <a:pt x="155" y="54"/>
                    </a:lnTo>
                    <a:lnTo>
                      <a:pt x="155" y="55"/>
                    </a:lnTo>
                    <a:lnTo>
                      <a:pt x="155" y="55"/>
                    </a:lnTo>
                    <a:lnTo>
                      <a:pt x="155" y="56"/>
                    </a:lnTo>
                    <a:lnTo>
                      <a:pt x="154" y="56"/>
                    </a:lnTo>
                    <a:lnTo>
                      <a:pt x="154" y="56"/>
                    </a:lnTo>
                    <a:lnTo>
                      <a:pt x="153" y="56"/>
                    </a:lnTo>
                    <a:lnTo>
                      <a:pt x="153" y="56"/>
                    </a:lnTo>
                    <a:lnTo>
                      <a:pt x="153" y="55"/>
                    </a:lnTo>
                    <a:lnTo>
                      <a:pt x="152" y="55"/>
                    </a:lnTo>
                    <a:lnTo>
                      <a:pt x="152" y="55"/>
                    </a:lnTo>
                    <a:lnTo>
                      <a:pt x="152" y="56"/>
                    </a:lnTo>
                    <a:lnTo>
                      <a:pt x="152" y="56"/>
                    </a:lnTo>
                    <a:lnTo>
                      <a:pt x="151" y="56"/>
                    </a:lnTo>
                    <a:lnTo>
                      <a:pt x="151" y="57"/>
                    </a:lnTo>
                    <a:lnTo>
                      <a:pt x="151" y="57"/>
                    </a:lnTo>
                    <a:lnTo>
                      <a:pt x="151" y="57"/>
                    </a:lnTo>
                    <a:lnTo>
                      <a:pt x="151" y="57"/>
                    </a:lnTo>
                    <a:lnTo>
                      <a:pt x="150" y="57"/>
                    </a:lnTo>
                    <a:lnTo>
                      <a:pt x="150" y="57"/>
                    </a:lnTo>
                    <a:lnTo>
                      <a:pt x="149" y="57"/>
                    </a:lnTo>
                    <a:lnTo>
                      <a:pt x="149" y="57"/>
                    </a:lnTo>
                    <a:lnTo>
                      <a:pt x="149" y="57"/>
                    </a:lnTo>
                    <a:lnTo>
                      <a:pt x="149" y="57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8" y="59"/>
                    </a:lnTo>
                    <a:lnTo>
                      <a:pt x="148" y="59"/>
                    </a:lnTo>
                    <a:lnTo>
                      <a:pt x="147" y="60"/>
                    </a:lnTo>
                    <a:lnTo>
                      <a:pt x="145" y="60"/>
                    </a:lnTo>
                    <a:lnTo>
                      <a:pt x="144" y="61"/>
                    </a:lnTo>
                    <a:lnTo>
                      <a:pt x="142" y="61"/>
                    </a:lnTo>
                    <a:lnTo>
                      <a:pt x="142" y="62"/>
                    </a:lnTo>
                    <a:lnTo>
                      <a:pt x="141" y="62"/>
                    </a:lnTo>
                    <a:lnTo>
                      <a:pt x="140" y="63"/>
                    </a:lnTo>
                    <a:lnTo>
                      <a:pt x="140" y="63"/>
                    </a:lnTo>
                    <a:lnTo>
                      <a:pt x="139" y="64"/>
                    </a:lnTo>
                    <a:lnTo>
                      <a:pt x="139" y="64"/>
                    </a:lnTo>
                    <a:lnTo>
                      <a:pt x="139" y="65"/>
                    </a:lnTo>
                    <a:lnTo>
                      <a:pt x="138" y="65"/>
                    </a:lnTo>
                    <a:lnTo>
                      <a:pt x="138" y="65"/>
                    </a:lnTo>
                    <a:lnTo>
                      <a:pt x="137" y="65"/>
                    </a:lnTo>
                    <a:lnTo>
                      <a:pt x="137" y="65"/>
                    </a:lnTo>
                    <a:lnTo>
                      <a:pt x="137" y="66"/>
                    </a:lnTo>
                    <a:lnTo>
                      <a:pt x="137" y="66"/>
                    </a:lnTo>
                    <a:lnTo>
                      <a:pt x="137" y="66"/>
                    </a:lnTo>
                    <a:lnTo>
                      <a:pt x="137" y="67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37" y="70"/>
                    </a:lnTo>
                    <a:lnTo>
                      <a:pt x="137" y="71"/>
                    </a:lnTo>
                    <a:lnTo>
                      <a:pt x="137" y="72"/>
                    </a:lnTo>
                    <a:lnTo>
                      <a:pt x="137" y="72"/>
                    </a:lnTo>
                    <a:lnTo>
                      <a:pt x="137" y="73"/>
                    </a:lnTo>
                    <a:lnTo>
                      <a:pt x="137" y="73"/>
                    </a:lnTo>
                    <a:lnTo>
                      <a:pt x="137" y="73"/>
                    </a:lnTo>
                    <a:lnTo>
                      <a:pt x="138" y="74"/>
                    </a:lnTo>
                    <a:lnTo>
                      <a:pt x="138" y="74"/>
                    </a:lnTo>
                    <a:lnTo>
                      <a:pt x="138" y="74"/>
                    </a:lnTo>
                    <a:lnTo>
                      <a:pt x="139" y="74"/>
                    </a:lnTo>
                    <a:lnTo>
                      <a:pt x="140" y="74"/>
                    </a:lnTo>
                    <a:lnTo>
                      <a:pt x="141" y="74"/>
                    </a:lnTo>
                    <a:lnTo>
                      <a:pt x="142" y="74"/>
                    </a:lnTo>
                    <a:lnTo>
                      <a:pt x="143" y="74"/>
                    </a:lnTo>
                    <a:lnTo>
                      <a:pt x="144" y="74"/>
                    </a:lnTo>
                    <a:lnTo>
                      <a:pt x="145" y="74"/>
                    </a:lnTo>
                    <a:lnTo>
                      <a:pt x="146" y="74"/>
                    </a:lnTo>
                    <a:lnTo>
                      <a:pt x="147" y="74"/>
                    </a:lnTo>
                    <a:lnTo>
                      <a:pt x="147" y="74"/>
                    </a:lnTo>
                    <a:lnTo>
                      <a:pt x="148" y="74"/>
                    </a:lnTo>
                    <a:lnTo>
                      <a:pt x="148" y="74"/>
                    </a:lnTo>
                    <a:lnTo>
                      <a:pt x="148" y="75"/>
                    </a:lnTo>
                    <a:lnTo>
                      <a:pt x="148" y="75"/>
                    </a:lnTo>
                    <a:lnTo>
                      <a:pt x="149" y="75"/>
                    </a:lnTo>
                    <a:lnTo>
                      <a:pt x="149" y="76"/>
                    </a:lnTo>
                    <a:lnTo>
                      <a:pt x="148" y="76"/>
                    </a:lnTo>
                    <a:lnTo>
                      <a:pt x="148" y="77"/>
                    </a:lnTo>
                    <a:lnTo>
                      <a:pt x="148" y="77"/>
                    </a:lnTo>
                    <a:lnTo>
                      <a:pt x="147" y="77"/>
                    </a:lnTo>
                    <a:lnTo>
                      <a:pt x="147" y="77"/>
                    </a:lnTo>
                    <a:lnTo>
                      <a:pt x="147" y="77"/>
                    </a:lnTo>
                    <a:lnTo>
                      <a:pt x="147" y="78"/>
                    </a:lnTo>
                    <a:lnTo>
                      <a:pt x="146" y="78"/>
                    </a:lnTo>
                    <a:lnTo>
                      <a:pt x="146" y="78"/>
                    </a:lnTo>
                    <a:lnTo>
                      <a:pt x="146" y="79"/>
                    </a:lnTo>
                    <a:lnTo>
                      <a:pt x="146" y="80"/>
                    </a:lnTo>
                    <a:lnTo>
                      <a:pt x="146" y="82"/>
                    </a:lnTo>
                    <a:lnTo>
                      <a:pt x="146" y="84"/>
                    </a:lnTo>
                    <a:lnTo>
                      <a:pt x="146" y="86"/>
                    </a:lnTo>
                    <a:lnTo>
                      <a:pt x="146" y="86"/>
                    </a:lnTo>
                    <a:lnTo>
                      <a:pt x="146" y="86"/>
                    </a:lnTo>
                    <a:lnTo>
                      <a:pt x="146" y="87"/>
                    </a:lnTo>
                    <a:lnTo>
                      <a:pt x="147" y="87"/>
                    </a:lnTo>
                    <a:lnTo>
                      <a:pt x="147" y="87"/>
                    </a:lnTo>
                    <a:lnTo>
                      <a:pt x="147" y="87"/>
                    </a:lnTo>
                    <a:lnTo>
                      <a:pt x="148" y="87"/>
                    </a:lnTo>
                    <a:lnTo>
                      <a:pt x="148" y="87"/>
                    </a:lnTo>
                    <a:lnTo>
                      <a:pt x="148" y="89"/>
                    </a:lnTo>
                    <a:lnTo>
                      <a:pt x="149" y="90"/>
                    </a:lnTo>
                    <a:lnTo>
                      <a:pt x="149" y="91"/>
                    </a:lnTo>
                    <a:lnTo>
                      <a:pt x="149" y="92"/>
                    </a:lnTo>
                    <a:lnTo>
                      <a:pt x="150" y="93"/>
                    </a:lnTo>
                    <a:lnTo>
                      <a:pt x="150" y="94"/>
                    </a:lnTo>
                    <a:lnTo>
                      <a:pt x="151" y="95"/>
                    </a:lnTo>
                    <a:lnTo>
                      <a:pt x="152" y="96"/>
                    </a:lnTo>
                    <a:lnTo>
                      <a:pt x="153" y="98"/>
                    </a:lnTo>
                    <a:lnTo>
                      <a:pt x="154" y="100"/>
                    </a:lnTo>
                    <a:lnTo>
                      <a:pt x="155" y="101"/>
                    </a:lnTo>
                    <a:lnTo>
                      <a:pt x="155" y="102"/>
                    </a:lnTo>
                    <a:lnTo>
                      <a:pt x="156" y="103"/>
                    </a:lnTo>
                    <a:lnTo>
                      <a:pt x="157" y="104"/>
                    </a:lnTo>
                    <a:lnTo>
                      <a:pt x="156" y="104"/>
                    </a:lnTo>
                    <a:lnTo>
                      <a:pt x="156" y="104"/>
                    </a:lnTo>
                    <a:lnTo>
                      <a:pt x="156" y="105"/>
                    </a:lnTo>
                    <a:lnTo>
                      <a:pt x="157" y="105"/>
                    </a:lnTo>
                    <a:lnTo>
                      <a:pt x="157" y="105"/>
                    </a:lnTo>
                    <a:lnTo>
                      <a:pt x="157" y="105"/>
                    </a:lnTo>
                    <a:lnTo>
                      <a:pt x="158" y="105"/>
                    </a:lnTo>
                    <a:lnTo>
                      <a:pt x="158" y="105"/>
                    </a:lnTo>
                    <a:lnTo>
                      <a:pt x="158" y="106"/>
                    </a:lnTo>
                    <a:lnTo>
                      <a:pt x="158" y="106"/>
                    </a:lnTo>
                    <a:lnTo>
                      <a:pt x="159" y="107"/>
                    </a:lnTo>
                    <a:lnTo>
                      <a:pt x="159" y="107"/>
                    </a:lnTo>
                    <a:lnTo>
                      <a:pt x="159" y="108"/>
                    </a:lnTo>
                    <a:lnTo>
                      <a:pt x="160" y="108"/>
                    </a:lnTo>
                    <a:lnTo>
                      <a:pt x="160" y="109"/>
                    </a:lnTo>
                    <a:lnTo>
                      <a:pt x="160" y="109"/>
                    </a:lnTo>
                    <a:lnTo>
                      <a:pt x="160" y="110"/>
                    </a:lnTo>
                    <a:lnTo>
                      <a:pt x="160" y="110"/>
                    </a:lnTo>
                    <a:lnTo>
                      <a:pt x="160" y="110"/>
                    </a:lnTo>
                    <a:lnTo>
                      <a:pt x="160" y="110"/>
                    </a:lnTo>
                    <a:lnTo>
                      <a:pt x="161" y="110"/>
                    </a:lnTo>
                    <a:lnTo>
                      <a:pt x="161" y="110"/>
                    </a:lnTo>
                    <a:lnTo>
                      <a:pt x="162" y="111"/>
                    </a:lnTo>
                    <a:lnTo>
                      <a:pt x="162" y="111"/>
                    </a:lnTo>
                    <a:lnTo>
                      <a:pt x="162" y="112"/>
                    </a:lnTo>
                    <a:lnTo>
                      <a:pt x="162" y="114"/>
                    </a:lnTo>
                    <a:lnTo>
                      <a:pt x="162" y="115"/>
                    </a:lnTo>
                    <a:lnTo>
                      <a:pt x="162" y="116"/>
                    </a:lnTo>
                    <a:lnTo>
                      <a:pt x="162" y="117"/>
                    </a:lnTo>
                    <a:lnTo>
                      <a:pt x="161" y="117"/>
                    </a:lnTo>
                    <a:lnTo>
                      <a:pt x="161" y="118"/>
                    </a:lnTo>
                    <a:lnTo>
                      <a:pt x="162" y="118"/>
                    </a:lnTo>
                    <a:lnTo>
                      <a:pt x="162" y="118"/>
                    </a:lnTo>
                    <a:lnTo>
                      <a:pt x="162" y="118"/>
                    </a:lnTo>
                    <a:lnTo>
                      <a:pt x="162" y="119"/>
                    </a:lnTo>
                    <a:lnTo>
                      <a:pt x="163" y="119"/>
                    </a:lnTo>
                    <a:lnTo>
                      <a:pt x="163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19"/>
                    </a:lnTo>
                    <a:lnTo>
                      <a:pt x="164" y="120"/>
                    </a:lnTo>
                    <a:lnTo>
                      <a:pt x="164" y="120"/>
                    </a:lnTo>
                    <a:lnTo>
                      <a:pt x="163" y="120"/>
                    </a:lnTo>
                    <a:lnTo>
                      <a:pt x="163" y="120"/>
                    </a:lnTo>
                    <a:lnTo>
                      <a:pt x="162" y="120"/>
                    </a:lnTo>
                    <a:lnTo>
                      <a:pt x="161" y="121"/>
                    </a:lnTo>
                    <a:lnTo>
                      <a:pt x="161" y="121"/>
                    </a:lnTo>
                    <a:lnTo>
                      <a:pt x="160" y="121"/>
                    </a:lnTo>
                    <a:lnTo>
                      <a:pt x="159" y="122"/>
                    </a:lnTo>
                    <a:lnTo>
                      <a:pt x="158" y="122"/>
                    </a:lnTo>
                    <a:lnTo>
                      <a:pt x="158" y="122"/>
                    </a:lnTo>
                    <a:lnTo>
                      <a:pt x="157" y="123"/>
                    </a:lnTo>
                    <a:lnTo>
                      <a:pt x="157" y="123"/>
                    </a:lnTo>
                    <a:lnTo>
                      <a:pt x="157" y="123"/>
                    </a:lnTo>
                    <a:lnTo>
                      <a:pt x="157" y="123"/>
                    </a:lnTo>
                    <a:lnTo>
                      <a:pt x="157" y="124"/>
                    </a:lnTo>
                    <a:lnTo>
                      <a:pt x="156" y="124"/>
                    </a:lnTo>
                    <a:lnTo>
                      <a:pt x="156" y="125"/>
                    </a:lnTo>
                    <a:lnTo>
                      <a:pt x="157" y="126"/>
                    </a:lnTo>
                    <a:lnTo>
                      <a:pt x="157" y="126"/>
                    </a:lnTo>
                    <a:lnTo>
                      <a:pt x="157" y="127"/>
                    </a:lnTo>
                    <a:lnTo>
                      <a:pt x="157" y="127"/>
                    </a:lnTo>
                    <a:lnTo>
                      <a:pt x="158" y="128"/>
                    </a:lnTo>
                    <a:lnTo>
                      <a:pt x="158" y="128"/>
                    </a:lnTo>
                    <a:lnTo>
                      <a:pt x="158" y="129"/>
                    </a:lnTo>
                    <a:lnTo>
                      <a:pt x="158" y="129"/>
                    </a:lnTo>
                    <a:lnTo>
                      <a:pt x="158" y="130"/>
                    </a:lnTo>
                    <a:lnTo>
                      <a:pt x="158" y="130"/>
                    </a:lnTo>
                    <a:lnTo>
                      <a:pt x="158" y="130"/>
                    </a:lnTo>
                    <a:lnTo>
                      <a:pt x="158" y="130"/>
                    </a:lnTo>
                    <a:lnTo>
                      <a:pt x="157" y="130"/>
                    </a:lnTo>
                    <a:lnTo>
                      <a:pt x="157" y="130"/>
                    </a:lnTo>
                    <a:lnTo>
                      <a:pt x="157" y="130"/>
                    </a:lnTo>
                    <a:lnTo>
                      <a:pt x="156" y="130"/>
                    </a:lnTo>
                    <a:lnTo>
                      <a:pt x="156" y="130"/>
                    </a:lnTo>
                    <a:lnTo>
                      <a:pt x="155" y="130"/>
                    </a:lnTo>
                    <a:lnTo>
                      <a:pt x="155" y="130"/>
                    </a:lnTo>
                    <a:lnTo>
                      <a:pt x="154" y="130"/>
                    </a:lnTo>
                    <a:lnTo>
                      <a:pt x="154" y="130"/>
                    </a:lnTo>
                    <a:lnTo>
                      <a:pt x="154" y="130"/>
                    </a:lnTo>
                    <a:lnTo>
                      <a:pt x="153" y="130"/>
                    </a:lnTo>
                    <a:lnTo>
                      <a:pt x="153" y="131"/>
                    </a:lnTo>
                    <a:lnTo>
                      <a:pt x="153" y="131"/>
                    </a:lnTo>
                    <a:lnTo>
                      <a:pt x="153" y="131"/>
                    </a:lnTo>
                    <a:lnTo>
                      <a:pt x="153" y="132"/>
                    </a:lnTo>
                    <a:lnTo>
                      <a:pt x="153" y="133"/>
                    </a:lnTo>
                    <a:lnTo>
                      <a:pt x="153" y="135"/>
                    </a:lnTo>
                    <a:lnTo>
                      <a:pt x="153" y="136"/>
                    </a:lnTo>
                    <a:lnTo>
                      <a:pt x="153" y="137"/>
                    </a:lnTo>
                    <a:lnTo>
                      <a:pt x="153" y="137"/>
                    </a:lnTo>
                    <a:lnTo>
                      <a:pt x="153" y="138"/>
                    </a:lnTo>
                    <a:lnTo>
                      <a:pt x="154" y="139"/>
                    </a:lnTo>
                    <a:lnTo>
                      <a:pt x="154" y="140"/>
                    </a:lnTo>
                    <a:lnTo>
                      <a:pt x="155" y="141"/>
                    </a:lnTo>
                    <a:lnTo>
                      <a:pt x="155" y="142"/>
                    </a:lnTo>
                    <a:lnTo>
                      <a:pt x="156" y="143"/>
                    </a:lnTo>
                    <a:lnTo>
                      <a:pt x="156" y="144"/>
                    </a:lnTo>
                    <a:lnTo>
                      <a:pt x="156" y="145"/>
                    </a:lnTo>
                    <a:lnTo>
                      <a:pt x="157" y="145"/>
                    </a:lnTo>
                    <a:lnTo>
                      <a:pt x="156" y="145"/>
                    </a:lnTo>
                    <a:lnTo>
                      <a:pt x="156" y="145"/>
                    </a:lnTo>
                    <a:lnTo>
                      <a:pt x="156" y="145"/>
                    </a:lnTo>
                    <a:lnTo>
                      <a:pt x="155" y="145"/>
                    </a:lnTo>
                    <a:lnTo>
                      <a:pt x="155" y="145"/>
                    </a:lnTo>
                    <a:lnTo>
                      <a:pt x="154" y="145"/>
                    </a:lnTo>
                    <a:lnTo>
                      <a:pt x="153" y="145"/>
                    </a:lnTo>
                    <a:lnTo>
                      <a:pt x="152" y="145"/>
                    </a:lnTo>
                    <a:lnTo>
                      <a:pt x="151" y="145"/>
                    </a:lnTo>
                    <a:lnTo>
                      <a:pt x="152" y="145"/>
                    </a:lnTo>
                    <a:lnTo>
                      <a:pt x="152" y="145"/>
                    </a:lnTo>
                    <a:lnTo>
                      <a:pt x="152" y="144"/>
                    </a:lnTo>
                    <a:lnTo>
                      <a:pt x="151" y="144"/>
                    </a:lnTo>
                    <a:lnTo>
                      <a:pt x="151" y="144"/>
                    </a:lnTo>
                    <a:lnTo>
                      <a:pt x="151" y="144"/>
                    </a:lnTo>
                    <a:lnTo>
                      <a:pt x="151" y="144"/>
                    </a:lnTo>
                    <a:lnTo>
                      <a:pt x="150" y="144"/>
                    </a:lnTo>
                    <a:lnTo>
                      <a:pt x="149" y="143"/>
                    </a:lnTo>
                    <a:lnTo>
                      <a:pt x="148" y="143"/>
                    </a:lnTo>
                    <a:lnTo>
                      <a:pt x="148" y="143"/>
                    </a:lnTo>
                    <a:lnTo>
                      <a:pt x="147" y="142"/>
                    </a:lnTo>
                    <a:lnTo>
                      <a:pt x="146" y="142"/>
                    </a:lnTo>
                    <a:lnTo>
                      <a:pt x="146" y="142"/>
                    </a:lnTo>
                    <a:lnTo>
                      <a:pt x="145" y="142"/>
                    </a:lnTo>
                    <a:lnTo>
                      <a:pt x="145" y="142"/>
                    </a:lnTo>
                    <a:lnTo>
                      <a:pt x="144" y="142"/>
                    </a:lnTo>
                    <a:lnTo>
                      <a:pt x="144" y="142"/>
                    </a:lnTo>
                    <a:lnTo>
                      <a:pt x="143" y="142"/>
                    </a:lnTo>
                    <a:lnTo>
                      <a:pt x="141" y="142"/>
                    </a:lnTo>
                    <a:lnTo>
                      <a:pt x="140" y="142"/>
                    </a:lnTo>
                    <a:lnTo>
                      <a:pt x="138" y="142"/>
                    </a:lnTo>
                    <a:lnTo>
                      <a:pt x="137" y="142"/>
                    </a:lnTo>
                    <a:lnTo>
                      <a:pt x="136" y="142"/>
                    </a:lnTo>
                    <a:lnTo>
                      <a:pt x="135" y="141"/>
                    </a:lnTo>
                    <a:lnTo>
                      <a:pt x="135" y="141"/>
                    </a:lnTo>
                    <a:lnTo>
                      <a:pt x="134" y="141"/>
                    </a:lnTo>
                    <a:lnTo>
                      <a:pt x="134" y="140"/>
                    </a:lnTo>
                    <a:lnTo>
                      <a:pt x="134" y="140"/>
                    </a:lnTo>
                    <a:lnTo>
                      <a:pt x="133" y="139"/>
                    </a:lnTo>
                    <a:lnTo>
                      <a:pt x="133" y="139"/>
                    </a:lnTo>
                    <a:lnTo>
                      <a:pt x="133" y="138"/>
                    </a:lnTo>
                    <a:lnTo>
                      <a:pt x="133" y="138"/>
                    </a:lnTo>
                    <a:lnTo>
                      <a:pt x="133" y="137"/>
                    </a:lnTo>
                    <a:lnTo>
                      <a:pt x="133" y="137"/>
                    </a:lnTo>
                    <a:lnTo>
                      <a:pt x="133" y="137"/>
                    </a:lnTo>
                    <a:lnTo>
                      <a:pt x="132" y="137"/>
                    </a:lnTo>
                    <a:lnTo>
                      <a:pt x="132" y="137"/>
                    </a:lnTo>
                    <a:lnTo>
                      <a:pt x="128" y="137"/>
                    </a:lnTo>
                    <a:lnTo>
                      <a:pt x="125" y="137"/>
                    </a:lnTo>
                    <a:lnTo>
                      <a:pt x="121" y="137"/>
                    </a:lnTo>
                    <a:lnTo>
                      <a:pt x="118" y="137"/>
                    </a:lnTo>
                    <a:lnTo>
                      <a:pt x="118" y="136"/>
                    </a:lnTo>
                    <a:lnTo>
                      <a:pt x="118" y="136"/>
                    </a:lnTo>
                    <a:lnTo>
                      <a:pt x="118" y="136"/>
                    </a:lnTo>
                    <a:lnTo>
                      <a:pt x="118" y="136"/>
                    </a:lnTo>
                    <a:lnTo>
                      <a:pt x="118" y="135"/>
                    </a:lnTo>
                    <a:lnTo>
                      <a:pt x="117" y="135"/>
                    </a:lnTo>
                    <a:lnTo>
                      <a:pt x="117" y="135"/>
                    </a:lnTo>
                    <a:lnTo>
                      <a:pt x="114" y="136"/>
                    </a:lnTo>
                    <a:lnTo>
                      <a:pt x="112" y="136"/>
                    </a:lnTo>
                    <a:lnTo>
                      <a:pt x="110" y="136"/>
                    </a:lnTo>
                    <a:lnTo>
                      <a:pt x="107" y="137"/>
                    </a:lnTo>
                    <a:lnTo>
                      <a:pt x="105" y="137"/>
                    </a:lnTo>
                    <a:lnTo>
                      <a:pt x="102" y="137"/>
                    </a:lnTo>
                    <a:lnTo>
                      <a:pt x="101" y="137"/>
                    </a:lnTo>
                    <a:lnTo>
                      <a:pt x="99" y="137"/>
                    </a:lnTo>
                    <a:lnTo>
                      <a:pt x="98" y="137"/>
                    </a:lnTo>
                    <a:lnTo>
                      <a:pt x="97" y="137"/>
                    </a:lnTo>
                    <a:lnTo>
                      <a:pt x="96" y="137"/>
                    </a:lnTo>
                    <a:lnTo>
                      <a:pt x="95" y="137"/>
                    </a:lnTo>
                    <a:lnTo>
                      <a:pt x="94" y="137"/>
                    </a:lnTo>
                    <a:lnTo>
                      <a:pt x="93" y="137"/>
                    </a:lnTo>
                    <a:lnTo>
                      <a:pt x="93" y="137"/>
                    </a:lnTo>
                    <a:lnTo>
                      <a:pt x="92" y="137"/>
                    </a:lnTo>
                    <a:lnTo>
                      <a:pt x="92" y="137"/>
                    </a:lnTo>
                    <a:lnTo>
                      <a:pt x="92" y="138"/>
                    </a:lnTo>
                    <a:lnTo>
                      <a:pt x="92" y="138"/>
                    </a:lnTo>
                    <a:lnTo>
                      <a:pt x="92" y="138"/>
                    </a:lnTo>
                    <a:lnTo>
                      <a:pt x="92" y="139"/>
                    </a:lnTo>
                    <a:lnTo>
                      <a:pt x="90" y="139"/>
                    </a:lnTo>
                    <a:lnTo>
                      <a:pt x="89" y="139"/>
                    </a:lnTo>
                    <a:lnTo>
                      <a:pt x="88" y="139"/>
                    </a:lnTo>
                    <a:lnTo>
                      <a:pt x="87" y="139"/>
                    </a:lnTo>
                    <a:lnTo>
                      <a:pt x="86" y="138"/>
                    </a:lnTo>
                    <a:lnTo>
                      <a:pt x="86" y="138"/>
                    </a:lnTo>
                    <a:lnTo>
                      <a:pt x="84" y="138"/>
                    </a:lnTo>
                    <a:lnTo>
                      <a:pt x="83" y="137"/>
                    </a:lnTo>
                    <a:lnTo>
                      <a:pt x="82" y="137"/>
                    </a:lnTo>
                    <a:lnTo>
                      <a:pt x="81" y="137"/>
                    </a:lnTo>
                    <a:lnTo>
                      <a:pt x="80" y="137"/>
                    </a:lnTo>
                    <a:lnTo>
                      <a:pt x="79" y="137"/>
                    </a:lnTo>
                    <a:lnTo>
                      <a:pt x="78" y="137"/>
                    </a:lnTo>
                    <a:lnTo>
                      <a:pt x="77" y="137"/>
                    </a:lnTo>
                    <a:lnTo>
                      <a:pt x="76" y="137"/>
                    </a:lnTo>
                    <a:lnTo>
                      <a:pt x="76" y="137"/>
                    </a:lnTo>
                    <a:lnTo>
                      <a:pt x="75" y="137"/>
                    </a:lnTo>
                    <a:lnTo>
                      <a:pt x="75" y="137"/>
                    </a:lnTo>
                    <a:lnTo>
                      <a:pt x="75" y="137"/>
                    </a:lnTo>
                    <a:lnTo>
                      <a:pt x="75" y="138"/>
                    </a:lnTo>
                    <a:lnTo>
                      <a:pt x="75" y="138"/>
                    </a:lnTo>
                    <a:lnTo>
                      <a:pt x="75" y="139"/>
                    </a:lnTo>
                    <a:lnTo>
                      <a:pt x="75" y="139"/>
                    </a:lnTo>
                    <a:lnTo>
                      <a:pt x="74" y="139"/>
                    </a:lnTo>
                    <a:lnTo>
                      <a:pt x="74" y="139"/>
                    </a:lnTo>
                    <a:lnTo>
                      <a:pt x="74" y="139"/>
                    </a:lnTo>
                    <a:lnTo>
                      <a:pt x="73" y="139"/>
                    </a:lnTo>
                    <a:lnTo>
                      <a:pt x="73" y="139"/>
                    </a:lnTo>
                    <a:lnTo>
                      <a:pt x="72" y="139"/>
                    </a:lnTo>
                    <a:lnTo>
                      <a:pt x="72" y="139"/>
                    </a:lnTo>
                    <a:lnTo>
                      <a:pt x="72" y="139"/>
                    </a:lnTo>
                    <a:lnTo>
                      <a:pt x="72" y="139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1" y="140"/>
                    </a:lnTo>
                    <a:lnTo>
                      <a:pt x="71" y="140"/>
                    </a:lnTo>
                    <a:lnTo>
                      <a:pt x="71" y="140"/>
                    </a:lnTo>
                    <a:lnTo>
                      <a:pt x="70" y="140"/>
                    </a:lnTo>
                    <a:lnTo>
                      <a:pt x="70" y="140"/>
                    </a:lnTo>
                    <a:lnTo>
                      <a:pt x="69" y="140"/>
                    </a:lnTo>
                    <a:lnTo>
                      <a:pt x="68" y="140"/>
                    </a:lnTo>
                    <a:lnTo>
                      <a:pt x="67" y="140"/>
                    </a:lnTo>
                    <a:lnTo>
                      <a:pt x="66" y="140"/>
                    </a:lnTo>
                    <a:lnTo>
                      <a:pt x="64" y="140"/>
                    </a:lnTo>
                    <a:lnTo>
                      <a:pt x="61" y="140"/>
                    </a:lnTo>
                    <a:lnTo>
                      <a:pt x="60" y="140"/>
                    </a:lnTo>
                    <a:lnTo>
                      <a:pt x="59" y="140"/>
                    </a:lnTo>
                    <a:lnTo>
                      <a:pt x="58" y="140"/>
                    </a:lnTo>
                    <a:lnTo>
                      <a:pt x="57" y="140"/>
                    </a:lnTo>
                    <a:lnTo>
                      <a:pt x="57" y="140"/>
                    </a:lnTo>
                    <a:lnTo>
                      <a:pt x="56" y="141"/>
                    </a:lnTo>
                    <a:lnTo>
                      <a:pt x="55" y="141"/>
                    </a:lnTo>
                    <a:lnTo>
                      <a:pt x="55" y="142"/>
                    </a:lnTo>
                    <a:lnTo>
                      <a:pt x="55" y="142"/>
                    </a:lnTo>
                    <a:lnTo>
                      <a:pt x="54" y="142"/>
                    </a:lnTo>
                    <a:lnTo>
                      <a:pt x="54" y="142"/>
                    </a:lnTo>
                    <a:lnTo>
                      <a:pt x="53" y="142"/>
                    </a:lnTo>
                    <a:lnTo>
                      <a:pt x="53" y="142"/>
                    </a:lnTo>
                    <a:lnTo>
                      <a:pt x="52" y="142"/>
                    </a:lnTo>
                    <a:lnTo>
                      <a:pt x="52" y="143"/>
                    </a:lnTo>
                    <a:lnTo>
                      <a:pt x="52" y="143"/>
                    </a:lnTo>
                    <a:lnTo>
                      <a:pt x="52" y="143"/>
                    </a:lnTo>
                    <a:lnTo>
                      <a:pt x="52" y="144"/>
                    </a:lnTo>
                    <a:lnTo>
                      <a:pt x="51" y="144"/>
                    </a:lnTo>
                    <a:lnTo>
                      <a:pt x="51" y="143"/>
                    </a:lnTo>
                    <a:lnTo>
                      <a:pt x="50" y="144"/>
                    </a:lnTo>
                    <a:lnTo>
                      <a:pt x="50" y="144"/>
                    </a:lnTo>
                    <a:lnTo>
                      <a:pt x="50" y="144"/>
                    </a:lnTo>
                    <a:lnTo>
                      <a:pt x="50" y="145"/>
                    </a:lnTo>
                    <a:lnTo>
                      <a:pt x="50" y="145"/>
                    </a:lnTo>
                    <a:lnTo>
                      <a:pt x="50" y="145"/>
                    </a:lnTo>
                    <a:lnTo>
                      <a:pt x="49" y="145"/>
                    </a:lnTo>
                    <a:lnTo>
                      <a:pt x="48" y="145"/>
                    </a:lnTo>
                    <a:lnTo>
                      <a:pt x="46" y="145"/>
                    </a:lnTo>
                    <a:lnTo>
                      <a:pt x="45" y="145"/>
                    </a:lnTo>
                    <a:lnTo>
                      <a:pt x="45" y="145"/>
                    </a:lnTo>
                    <a:lnTo>
                      <a:pt x="44" y="144"/>
                    </a:lnTo>
                    <a:lnTo>
                      <a:pt x="44" y="144"/>
                    </a:lnTo>
                    <a:lnTo>
                      <a:pt x="44" y="143"/>
                    </a:lnTo>
                    <a:lnTo>
                      <a:pt x="43" y="143"/>
                    </a:lnTo>
                    <a:lnTo>
                      <a:pt x="43" y="142"/>
                    </a:lnTo>
                    <a:lnTo>
                      <a:pt x="43" y="140"/>
                    </a:lnTo>
                    <a:lnTo>
                      <a:pt x="43" y="139"/>
                    </a:lnTo>
                    <a:lnTo>
                      <a:pt x="43" y="137"/>
                    </a:lnTo>
                    <a:lnTo>
                      <a:pt x="43" y="135"/>
                    </a:lnTo>
                    <a:lnTo>
                      <a:pt x="43" y="134"/>
                    </a:lnTo>
                    <a:lnTo>
                      <a:pt x="42" y="133"/>
                    </a:lnTo>
                    <a:lnTo>
                      <a:pt x="41" y="131"/>
                    </a:lnTo>
                    <a:lnTo>
                      <a:pt x="40" y="130"/>
                    </a:lnTo>
                    <a:lnTo>
                      <a:pt x="40" y="129"/>
                    </a:lnTo>
                    <a:lnTo>
                      <a:pt x="39" y="128"/>
                    </a:lnTo>
                    <a:lnTo>
                      <a:pt x="38" y="126"/>
                    </a:lnTo>
                    <a:lnTo>
                      <a:pt x="38" y="125"/>
                    </a:lnTo>
                    <a:lnTo>
                      <a:pt x="37" y="123"/>
                    </a:lnTo>
                    <a:lnTo>
                      <a:pt x="36" y="120"/>
                    </a:lnTo>
                    <a:lnTo>
                      <a:pt x="35" y="117"/>
                    </a:lnTo>
                    <a:lnTo>
                      <a:pt x="34" y="114"/>
                    </a:lnTo>
                    <a:lnTo>
                      <a:pt x="33" y="111"/>
                    </a:lnTo>
                    <a:lnTo>
                      <a:pt x="33" y="110"/>
                    </a:lnTo>
                    <a:lnTo>
                      <a:pt x="32" y="109"/>
                    </a:lnTo>
                    <a:lnTo>
                      <a:pt x="32" y="108"/>
                    </a:lnTo>
                    <a:lnTo>
                      <a:pt x="31" y="107"/>
                    </a:lnTo>
                    <a:lnTo>
                      <a:pt x="30" y="106"/>
                    </a:lnTo>
                    <a:lnTo>
                      <a:pt x="30" y="106"/>
                    </a:lnTo>
                    <a:lnTo>
                      <a:pt x="29" y="105"/>
                    </a:lnTo>
                    <a:lnTo>
                      <a:pt x="28" y="105"/>
                    </a:lnTo>
                    <a:lnTo>
                      <a:pt x="27" y="104"/>
                    </a:lnTo>
                    <a:lnTo>
                      <a:pt x="26" y="104"/>
                    </a:lnTo>
                    <a:lnTo>
                      <a:pt x="24" y="103"/>
                    </a:lnTo>
                    <a:lnTo>
                      <a:pt x="22" y="103"/>
                    </a:lnTo>
                    <a:lnTo>
                      <a:pt x="20" y="102"/>
                    </a:lnTo>
                    <a:lnTo>
                      <a:pt x="18" y="100"/>
                    </a:lnTo>
                    <a:lnTo>
                      <a:pt x="16" y="98"/>
                    </a:lnTo>
                    <a:lnTo>
                      <a:pt x="13" y="93"/>
                    </a:lnTo>
                    <a:lnTo>
                      <a:pt x="11" y="91"/>
                    </a:lnTo>
                    <a:lnTo>
                      <a:pt x="9" y="89"/>
                    </a:lnTo>
                    <a:lnTo>
                      <a:pt x="7" y="86"/>
                    </a:lnTo>
                    <a:lnTo>
                      <a:pt x="6" y="84"/>
                    </a:lnTo>
                    <a:lnTo>
                      <a:pt x="4" y="81"/>
                    </a:lnTo>
                    <a:lnTo>
                      <a:pt x="4" y="80"/>
                    </a:lnTo>
                    <a:lnTo>
                      <a:pt x="3" y="78"/>
                    </a:lnTo>
                    <a:lnTo>
                      <a:pt x="3" y="77"/>
                    </a:lnTo>
                    <a:lnTo>
                      <a:pt x="2" y="76"/>
                    </a:lnTo>
                    <a:lnTo>
                      <a:pt x="1" y="74"/>
                    </a:lnTo>
                    <a:lnTo>
                      <a:pt x="1" y="72"/>
                    </a:lnTo>
                    <a:lnTo>
                      <a:pt x="1" y="71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59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0" y="54"/>
                    </a:lnTo>
                    <a:lnTo>
                      <a:pt x="1" y="52"/>
                    </a:lnTo>
                    <a:lnTo>
                      <a:pt x="1" y="51"/>
                    </a:lnTo>
                    <a:lnTo>
                      <a:pt x="1" y="49"/>
                    </a:lnTo>
                    <a:lnTo>
                      <a:pt x="2" y="48"/>
                    </a:lnTo>
                    <a:lnTo>
                      <a:pt x="3" y="47"/>
                    </a:lnTo>
                    <a:lnTo>
                      <a:pt x="3" y="45"/>
                    </a:lnTo>
                    <a:lnTo>
                      <a:pt x="4" y="44"/>
                    </a:lnTo>
                    <a:lnTo>
                      <a:pt x="5" y="43"/>
                    </a:lnTo>
                    <a:lnTo>
                      <a:pt x="6" y="42"/>
                    </a:lnTo>
                    <a:lnTo>
                      <a:pt x="7" y="40"/>
                    </a:lnTo>
                    <a:lnTo>
                      <a:pt x="8" y="39"/>
                    </a:lnTo>
                    <a:lnTo>
                      <a:pt x="9" y="38"/>
                    </a:lnTo>
                    <a:lnTo>
                      <a:pt x="10" y="37"/>
                    </a:lnTo>
                    <a:lnTo>
                      <a:pt x="11" y="36"/>
                    </a:lnTo>
                    <a:lnTo>
                      <a:pt x="12" y="35"/>
                    </a:lnTo>
                    <a:lnTo>
                      <a:pt x="14" y="34"/>
                    </a:lnTo>
                    <a:lnTo>
                      <a:pt x="15" y="33"/>
                    </a:lnTo>
                    <a:lnTo>
                      <a:pt x="16" y="32"/>
                    </a:lnTo>
                    <a:lnTo>
                      <a:pt x="19" y="30"/>
                    </a:lnTo>
                    <a:lnTo>
                      <a:pt x="22" y="29"/>
                    </a:lnTo>
                    <a:lnTo>
                      <a:pt x="25" y="27"/>
                    </a:lnTo>
                    <a:lnTo>
                      <a:pt x="28" y="26"/>
                    </a:lnTo>
                    <a:lnTo>
                      <a:pt x="32" y="25"/>
                    </a:lnTo>
                    <a:lnTo>
                      <a:pt x="35" y="24"/>
                    </a:lnTo>
                    <a:lnTo>
                      <a:pt x="44" y="24"/>
                    </a:lnTo>
                    <a:lnTo>
                      <a:pt x="53" y="24"/>
                    </a:lnTo>
                    <a:lnTo>
                      <a:pt x="62" y="24"/>
                    </a:lnTo>
                    <a:lnTo>
                      <a:pt x="67" y="24"/>
                    </a:lnTo>
                    <a:lnTo>
                      <a:pt x="72" y="24"/>
                    </a:lnTo>
                    <a:lnTo>
                      <a:pt x="72" y="23"/>
                    </a:lnTo>
                    <a:lnTo>
                      <a:pt x="71" y="22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2" y="20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2" y="18"/>
                    </a:lnTo>
                    <a:lnTo>
                      <a:pt x="73" y="17"/>
                    </a:lnTo>
                    <a:lnTo>
                      <a:pt x="73" y="16"/>
                    </a:lnTo>
                    <a:lnTo>
                      <a:pt x="74" y="15"/>
                    </a:lnTo>
                    <a:lnTo>
                      <a:pt x="75" y="14"/>
                    </a:lnTo>
                    <a:lnTo>
                      <a:pt x="75" y="13"/>
                    </a:lnTo>
                    <a:lnTo>
                      <a:pt x="76" y="12"/>
                    </a:lnTo>
                    <a:lnTo>
                      <a:pt x="76" y="11"/>
                    </a:lnTo>
                    <a:lnTo>
                      <a:pt x="76" y="11"/>
                    </a:lnTo>
                    <a:lnTo>
                      <a:pt x="76" y="10"/>
                    </a:lnTo>
                    <a:lnTo>
                      <a:pt x="76" y="10"/>
                    </a:lnTo>
                    <a:lnTo>
                      <a:pt x="76" y="9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76" y="7"/>
                    </a:lnTo>
                    <a:lnTo>
                      <a:pt x="76" y="7"/>
                    </a:lnTo>
                    <a:lnTo>
                      <a:pt x="75" y="6"/>
                    </a:lnTo>
                    <a:lnTo>
                      <a:pt x="75" y="6"/>
                    </a:lnTo>
                    <a:lnTo>
                      <a:pt x="76" y="5"/>
                    </a:lnTo>
                    <a:lnTo>
                      <a:pt x="77" y="4"/>
                    </a:lnTo>
                    <a:lnTo>
                      <a:pt x="78" y="3"/>
                    </a:lnTo>
                    <a:lnTo>
                      <a:pt x="79" y="2"/>
                    </a:lnTo>
                    <a:lnTo>
                      <a:pt x="81" y="2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100" y="1"/>
                    </a:lnTo>
                    <a:lnTo>
                      <a:pt x="103" y="1"/>
                    </a:lnTo>
                    <a:lnTo>
                      <a:pt x="106" y="2"/>
                    </a:lnTo>
                    <a:lnTo>
                      <a:pt x="109" y="3"/>
                    </a:lnTo>
                    <a:lnTo>
                      <a:pt x="111" y="4"/>
                    </a:lnTo>
                    <a:lnTo>
                      <a:pt x="114" y="5"/>
                    </a:lnTo>
                    <a:lnTo>
                      <a:pt x="117" y="6"/>
                    </a:lnTo>
                    <a:lnTo>
                      <a:pt x="117" y="5"/>
                    </a:lnTo>
                    <a:lnTo>
                      <a:pt x="118" y="5"/>
                    </a:lnTo>
                    <a:lnTo>
                      <a:pt x="119" y="5"/>
                    </a:lnTo>
                    <a:lnTo>
                      <a:pt x="119" y="5"/>
                    </a:lnTo>
                    <a:lnTo>
                      <a:pt x="120" y="5"/>
                    </a:lnTo>
                    <a:lnTo>
                      <a:pt x="120" y="4"/>
                    </a:lnTo>
                    <a:lnTo>
                      <a:pt x="120" y="4"/>
                    </a:lnTo>
                    <a:lnTo>
                      <a:pt x="121" y="4"/>
                    </a:lnTo>
                    <a:lnTo>
                      <a:pt x="121" y="4"/>
                    </a:lnTo>
                    <a:lnTo>
                      <a:pt x="121" y="4"/>
                    </a:lnTo>
                    <a:lnTo>
                      <a:pt x="122" y="4"/>
                    </a:lnTo>
                    <a:lnTo>
                      <a:pt x="122" y="4"/>
                    </a:lnTo>
                    <a:lnTo>
                      <a:pt x="122" y="4"/>
                    </a:lnTo>
                    <a:lnTo>
                      <a:pt x="122" y="4"/>
                    </a:lnTo>
                    <a:lnTo>
                      <a:pt x="122" y="4"/>
                    </a:lnTo>
                    <a:lnTo>
                      <a:pt x="123" y="4"/>
                    </a:lnTo>
                    <a:lnTo>
                      <a:pt x="123" y="3"/>
                    </a:lnTo>
                    <a:lnTo>
                      <a:pt x="123" y="3"/>
                    </a:lnTo>
                    <a:lnTo>
                      <a:pt x="124" y="3"/>
                    </a:lnTo>
                    <a:lnTo>
                      <a:pt x="124" y="3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26" y="2"/>
                    </a:lnTo>
                    <a:lnTo>
                      <a:pt x="127" y="2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 cap="flat" cmpd="sng">
                <a:solidFill>
                  <a:srgbClr val="E7E6E6">
                    <a:lumMod val="50000"/>
                  </a:srgb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1218356"/>
                <a:endParaRPr lang="en-US" sz="2133" kern="0" dirty="0">
                  <a:ln>
                    <a:solidFill>
                      <a:prstClr val="black"/>
                    </a:solidFill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4" name="Freeform 14">
                <a:extLst>
                  <a:ext uri="{FF2B5EF4-FFF2-40B4-BE49-F238E27FC236}">
                    <a16:creationId xmlns="" xmlns:a16="http://schemas.microsoft.com/office/drawing/2014/main" id="{F4FF06CF-100D-438C-A242-7B127FA8E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994" y="1927402"/>
                <a:ext cx="867295" cy="1084572"/>
              </a:xfrm>
              <a:custGeom>
                <a:avLst/>
                <a:gdLst/>
                <a:ahLst/>
                <a:cxnLst>
                  <a:cxn ang="0">
                    <a:pos x="111" y="79"/>
                  </a:cxn>
                  <a:cxn ang="0">
                    <a:pos x="102" y="88"/>
                  </a:cxn>
                  <a:cxn ang="0">
                    <a:pos x="98" y="95"/>
                  </a:cxn>
                  <a:cxn ang="0">
                    <a:pos x="99" y="104"/>
                  </a:cxn>
                  <a:cxn ang="0">
                    <a:pos x="107" y="113"/>
                  </a:cxn>
                  <a:cxn ang="0">
                    <a:pos x="109" y="121"/>
                  </a:cxn>
                  <a:cxn ang="0">
                    <a:pos x="105" y="126"/>
                  </a:cxn>
                  <a:cxn ang="0">
                    <a:pos x="96" y="128"/>
                  </a:cxn>
                  <a:cxn ang="0">
                    <a:pos x="91" y="118"/>
                  </a:cxn>
                  <a:cxn ang="0">
                    <a:pos x="82" y="112"/>
                  </a:cxn>
                  <a:cxn ang="0">
                    <a:pos x="74" y="113"/>
                  </a:cxn>
                  <a:cxn ang="0">
                    <a:pos x="69" y="120"/>
                  </a:cxn>
                  <a:cxn ang="0">
                    <a:pos x="64" y="126"/>
                  </a:cxn>
                  <a:cxn ang="0">
                    <a:pos x="50" y="128"/>
                  </a:cxn>
                  <a:cxn ang="0">
                    <a:pos x="45" y="133"/>
                  </a:cxn>
                  <a:cxn ang="0">
                    <a:pos x="43" y="135"/>
                  </a:cxn>
                  <a:cxn ang="0">
                    <a:pos x="41" y="130"/>
                  </a:cxn>
                  <a:cxn ang="0">
                    <a:pos x="40" y="126"/>
                  </a:cxn>
                  <a:cxn ang="0">
                    <a:pos x="34" y="122"/>
                  </a:cxn>
                  <a:cxn ang="0">
                    <a:pos x="21" y="119"/>
                  </a:cxn>
                  <a:cxn ang="0">
                    <a:pos x="19" y="113"/>
                  </a:cxn>
                  <a:cxn ang="0">
                    <a:pos x="18" y="108"/>
                  </a:cxn>
                  <a:cxn ang="0">
                    <a:pos x="15" y="106"/>
                  </a:cxn>
                  <a:cxn ang="0">
                    <a:pos x="14" y="102"/>
                  </a:cxn>
                  <a:cxn ang="0">
                    <a:pos x="11" y="98"/>
                  </a:cxn>
                  <a:cxn ang="0">
                    <a:pos x="14" y="96"/>
                  </a:cxn>
                  <a:cxn ang="0">
                    <a:pos x="14" y="89"/>
                  </a:cxn>
                  <a:cxn ang="0">
                    <a:pos x="16" y="82"/>
                  </a:cxn>
                  <a:cxn ang="0">
                    <a:pos x="18" y="73"/>
                  </a:cxn>
                  <a:cxn ang="0">
                    <a:pos x="16" y="64"/>
                  </a:cxn>
                  <a:cxn ang="0">
                    <a:pos x="12" y="59"/>
                  </a:cxn>
                  <a:cxn ang="0">
                    <a:pos x="6" y="56"/>
                  </a:cxn>
                  <a:cxn ang="0">
                    <a:pos x="5" y="55"/>
                  </a:cxn>
                  <a:cxn ang="0">
                    <a:pos x="4" y="50"/>
                  </a:cxn>
                  <a:cxn ang="0">
                    <a:pos x="0" y="48"/>
                  </a:cxn>
                  <a:cxn ang="0">
                    <a:pos x="1" y="43"/>
                  </a:cxn>
                  <a:cxn ang="0">
                    <a:pos x="3" y="38"/>
                  </a:cxn>
                  <a:cxn ang="0">
                    <a:pos x="2" y="35"/>
                  </a:cxn>
                  <a:cxn ang="0">
                    <a:pos x="4" y="32"/>
                  </a:cxn>
                  <a:cxn ang="0">
                    <a:pos x="10" y="30"/>
                  </a:cxn>
                  <a:cxn ang="0">
                    <a:pos x="14" y="32"/>
                  </a:cxn>
                  <a:cxn ang="0">
                    <a:pos x="18" y="30"/>
                  </a:cxn>
                  <a:cxn ang="0">
                    <a:pos x="24" y="24"/>
                  </a:cxn>
                  <a:cxn ang="0">
                    <a:pos x="33" y="19"/>
                  </a:cxn>
                  <a:cxn ang="0">
                    <a:pos x="36" y="13"/>
                  </a:cxn>
                  <a:cxn ang="0">
                    <a:pos x="44" y="10"/>
                  </a:cxn>
                  <a:cxn ang="0">
                    <a:pos x="48" y="4"/>
                  </a:cxn>
                  <a:cxn ang="0">
                    <a:pos x="54" y="3"/>
                  </a:cxn>
                  <a:cxn ang="0">
                    <a:pos x="59" y="0"/>
                  </a:cxn>
                  <a:cxn ang="0">
                    <a:pos x="61" y="6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60" y="17"/>
                  </a:cxn>
                  <a:cxn ang="0">
                    <a:pos x="70" y="22"/>
                  </a:cxn>
                  <a:cxn ang="0">
                    <a:pos x="77" y="26"/>
                  </a:cxn>
                  <a:cxn ang="0">
                    <a:pos x="101" y="54"/>
                  </a:cxn>
                </a:cxnLst>
                <a:rect l="0" t="0" r="r" b="b"/>
                <a:pathLst>
                  <a:path w="116" h="135">
                    <a:moveTo>
                      <a:pt x="116" y="77"/>
                    </a:moveTo>
                    <a:lnTo>
                      <a:pt x="115" y="77"/>
                    </a:lnTo>
                    <a:lnTo>
                      <a:pt x="115" y="76"/>
                    </a:lnTo>
                    <a:lnTo>
                      <a:pt x="114" y="76"/>
                    </a:lnTo>
                    <a:lnTo>
                      <a:pt x="113" y="77"/>
                    </a:lnTo>
                    <a:lnTo>
                      <a:pt x="112" y="78"/>
                    </a:lnTo>
                    <a:lnTo>
                      <a:pt x="111" y="79"/>
                    </a:lnTo>
                    <a:lnTo>
                      <a:pt x="109" y="80"/>
                    </a:lnTo>
                    <a:lnTo>
                      <a:pt x="108" y="81"/>
                    </a:lnTo>
                    <a:lnTo>
                      <a:pt x="106" y="83"/>
                    </a:lnTo>
                    <a:lnTo>
                      <a:pt x="105" y="84"/>
                    </a:lnTo>
                    <a:lnTo>
                      <a:pt x="104" y="85"/>
                    </a:lnTo>
                    <a:lnTo>
                      <a:pt x="103" y="87"/>
                    </a:lnTo>
                    <a:lnTo>
                      <a:pt x="102" y="88"/>
                    </a:lnTo>
                    <a:lnTo>
                      <a:pt x="101" y="89"/>
                    </a:lnTo>
                    <a:lnTo>
                      <a:pt x="100" y="91"/>
                    </a:lnTo>
                    <a:lnTo>
                      <a:pt x="99" y="92"/>
                    </a:lnTo>
                    <a:lnTo>
                      <a:pt x="99" y="93"/>
                    </a:lnTo>
                    <a:lnTo>
                      <a:pt x="99" y="94"/>
                    </a:lnTo>
                    <a:lnTo>
                      <a:pt x="98" y="94"/>
                    </a:lnTo>
                    <a:lnTo>
                      <a:pt x="98" y="95"/>
                    </a:lnTo>
                    <a:lnTo>
                      <a:pt x="98" y="97"/>
                    </a:lnTo>
                    <a:lnTo>
                      <a:pt x="98" y="98"/>
                    </a:lnTo>
                    <a:lnTo>
                      <a:pt x="98" y="99"/>
                    </a:lnTo>
                    <a:lnTo>
                      <a:pt x="98" y="100"/>
                    </a:lnTo>
                    <a:lnTo>
                      <a:pt x="98" y="101"/>
                    </a:lnTo>
                    <a:lnTo>
                      <a:pt x="99" y="103"/>
                    </a:lnTo>
                    <a:lnTo>
                      <a:pt x="99" y="104"/>
                    </a:lnTo>
                    <a:lnTo>
                      <a:pt x="100" y="105"/>
                    </a:lnTo>
                    <a:lnTo>
                      <a:pt x="101" y="106"/>
                    </a:lnTo>
                    <a:lnTo>
                      <a:pt x="103" y="107"/>
                    </a:lnTo>
                    <a:lnTo>
                      <a:pt x="105" y="109"/>
                    </a:lnTo>
                    <a:lnTo>
                      <a:pt x="106" y="110"/>
                    </a:lnTo>
                    <a:lnTo>
                      <a:pt x="107" y="111"/>
                    </a:lnTo>
                    <a:lnTo>
                      <a:pt x="107" y="113"/>
                    </a:lnTo>
                    <a:lnTo>
                      <a:pt x="108" y="114"/>
                    </a:lnTo>
                    <a:lnTo>
                      <a:pt x="109" y="115"/>
                    </a:lnTo>
                    <a:lnTo>
                      <a:pt x="109" y="116"/>
                    </a:lnTo>
                    <a:lnTo>
                      <a:pt x="110" y="118"/>
                    </a:lnTo>
                    <a:lnTo>
                      <a:pt x="110" y="119"/>
                    </a:lnTo>
                    <a:lnTo>
                      <a:pt x="110" y="120"/>
                    </a:lnTo>
                    <a:lnTo>
                      <a:pt x="109" y="121"/>
                    </a:lnTo>
                    <a:lnTo>
                      <a:pt x="109" y="122"/>
                    </a:lnTo>
                    <a:lnTo>
                      <a:pt x="108" y="123"/>
                    </a:lnTo>
                    <a:lnTo>
                      <a:pt x="108" y="124"/>
                    </a:lnTo>
                    <a:lnTo>
                      <a:pt x="107" y="124"/>
                    </a:lnTo>
                    <a:lnTo>
                      <a:pt x="106" y="125"/>
                    </a:lnTo>
                    <a:lnTo>
                      <a:pt x="105" y="126"/>
                    </a:lnTo>
                    <a:lnTo>
                      <a:pt x="105" y="126"/>
                    </a:lnTo>
                    <a:lnTo>
                      <a:pt x="104" y="127"/>
                    </a:lnTo>
                    <a:lnTo>
                      <a:pt x="103" y="127"/>
                    </a:lnTo>
                    <a:lnTo>
                      <a:pt x="102" y="128"/>
                    </a:lnTo>
                    <a:lnTo>
                      <a:pt x="100" y="128"/>
                    </a:lnTo>
                    <a:lnTo>
                      <a:pt x="99" y="128"/>
                    </a:lnTo>
                    <a:lnTo>
                      <a:pt x="98" y="128"/>
                    </a:lnTo>
                    <a:lnTo>
                      <a:pt x="96" y="128"/>
                    </a:lnTo>
                    <a:lnTo>
                      <a:pt x="95" y="128"/>
                    </a:lnTo>
                    <a:lnTo>
                      <a:pt x="94" y="126"/>
                    </a:lnTo>
                    <a:lnTo>
                      <a:pt x="94" y="125"/>
                    </a:lnTo>
                    <a:lnTo>
                      <a:pt x="93" y="123"/>
                    </a:lnTo>
                    <a:lnTo>
                      <a:pt x="93" y="121"/>
                    </a:lnTo>
                    <a:lnTo>
                      <a:pt x="92" y="120"/>
                    </a:lnTo>
                    <a:lnTo>
                      <a:pt x="91" y="118"/>
                    </a:lnTo>
                    <a:lnTo>
                      <a:pt x="90" y="117"/>
                    </a:lnTo>
                    <a:lnTo>
                      <a:pt x="89" y="116"/>
                    </a:lnTo>
                    <a:lnTo>
                      <a:pt x="88" y="115"/>
                    </a:lnTo>
                    <a:lnTo>
                      <a:pt x="87" y="114"/>
                    </a:lnTo>
                    <a:lnTo>
                      <a:pt x="85" y="113"/>
                    </a:lnTo>
                    <a:lnTo>
                      <a:pt x="84" y="113"/>
                    </a:lnTo>
                    <a:lnTo>
                      <a:pt x="82" y="112"/>
                    </a:lnTo>
                    <a:lnTo>
                      <a:pt x="80" y="112"/>
                    </a:lnTo>
                    <a:lnTo>
                      <a:pt x="78" y="112"/>
                    </a:lnTo>
                    <a:lnTo>
                      <a:pt x="76" y="111"/>
                    </a:lnTo>
                    <a:lnTo>
                      <a:pt x="76" y="112"/>
                    </a:lnTo>
                    <a:lnTo>
                      <a:pt x="75" y="112"/>
                    </a:lnTo>
                    <a:lnTo>
                      <a:pt x="75" y="112"/>
                    </a:lnTo>
                    <a:lnTo>
                      <a:pt x="74" y="113"/>
                    </a:lnTo>
                    <a:lnTo>
                      <a:pt x="73" y="113"/>
                    </a:lnTo>
                    <a:lnTo>
                      <a:pt x="72" y="114"/>
                    </a:lnTo>
                    <a:lnTo>
                      <a:pt x="71" y="115"/>
                    </a:lnTo>
                    <a:lnTo>
                      <a:pt x="71" y="116"/>
                    </a:lnTo>
                    <a:lnTo>
                      <a:pt x="70" y="118"/>
                    </a:lnTo>
                    <a:lnTo>
                      <a:pt x="70" y="119"/>
                    </a:lnTo>
                    <a:lnTo>
                      <a:pt x="69" y="120"/>
                    </a:lnTo>
                    <a:lnTo>
                      <a:pt x="68" y="121"/>
                    </a:lnTo>
                    <a:lnTo>
                      <a:pt x="68" y="122"/>
                    </a:lnTo>
                    <a:lnTo>
                      <a:pt x="67" y="123"/>
                    </a:lnTo>
                    <a:lnTo>
                      <a:pt x="66" y="124"/>
                    </a:lnTo>
                    <a:lnTo>
                      <a:pt x="65" y="125"/>
                    </a:lnTo>
                    <a:lnTo>
                      <a:pt x="64" y="126"/>
                    </a:lnTo>
                    <a:lnTo>
                      <a:pt x="64" y="126"/>
                    </a:lnTo>
                    <a:lnTo>
                      <a:pt x="63" y="126"/>
                    </a:lnTo>
                    <a:lnTo>
                      <a:pt x="53" y="126"/>
                    </a:lnTo>
                    <a:lnTo>
                      <a:pt x="53" y="126"/>
                    </a:lnTo>
                    <a:lnTo>
                      <a:pt x="52" y="127"/>
                    </a:lnTo>
                    <a:lnTo>
                      <a:pt x="52" y="127"/>
                    </a:lnTo>
                    <a:lnTo>
                      <a:pt x="51" y="127"/>
                    </a:lnTo>
                    <a:lnTo>
                      <a:pt x="50" y="128"/>
                    </a:lnTo>
                    <a:lnTo>
                      <a:pt x="50" y="128"/>
                    </a:lnTo>
                    <a:lnTo>
                      <a:pt x="49" y="129"/>
                    </a:lnTo>
                    <a:lnTo>
                      <a:pt x="48" y="130"/>
                    </a:lnTo>
                    <a:lnTo>
                      <a:pt x="47" y="131"/>
                    </a:lnTo>
                    <a:lnTo>
                      <a:pt x="47" y="132"/>
                    </a:lnTo>
                    <a:lnTo>
                      <a:pt x="46" y="133"/>
                    </a:lnTo>
                    <a:lnTo>
                      <a:pt x="45" y="133"/>
                    </a:lnTo>
                    <a:lnTo>
                      <a:pt x="44" y="134"/>
                    </a:lnTo>
                    <a:lnTo>
                      <a:pt x="44" y="135"/>
                    </a:lnTo>
                    <a:lnTo>
                      <a:pt x="44" y="135"/>
                    </a:lnTo>
                    <a:lnTo>
                      <a:pt x="43" y="135"/>
                    </a:lnTo>
                    <a:lnTo>
                      <a:pt x="43" y="135"/>
                    </a:lnTo>
                    <a:lnTo>
                      <a:pt x="43" y="135"/>
                    </a:lnTo>
                    <a:lnTo>
                      <a:pt x="43" y="135"/>
                    </a:lnTo>
                    <a:lnTo>
                      <a:pt x="42" y="135"/>
                    </a:lnTo>
                    <a:lnTo>
                      <a:pt x="42" y="135"/>
                    </a:lnTo>
                    <a:lnTo>
                      <a:pt x="42" y="135"/>
                    </a:lnTo>
                    <a:lnTo>
                      <a:pt x="41" y="135"/>
                    </a:lnTo>
                    <a:lnTo>
                      <a:pt x="41" y="133"/>
                    </a:lnTo>
                    <a:lnTo>
                      <a:pt x="41" y="131"/>
                    </a:lnTo>
                    <a:lnTo>
                      <a:pt x="41" y="130"/>
                    </a:lnTo>
                    <a:lnTo>
                      <a:pt x="41" y="128"/>
                    </a:lnTo>
                    <a:lnTo>
                      <a:pt x="42" y="128"/>
                    </a:lnTo>
                    <a:lnTo>
                      <a:pt x="41" y="127"/>
                    </a:lnTo>
                    <a:lnTo>
                      <a:pt x="41" y="127"/>
                    </a:lnTo>
                    <a:lnTo>
                      <a:pt x="41" y="127"/>
                    </a:lnTo>
                    <a:lnTo>
                      <a:pt x="41" y="127"/>
                    </a:lnTo>
                    <a:lnTo>
                      <a:pt x="40" y="126"/>
                    </a:lnTo>
                    <a:lnTo>
                      <a:pt x="40" y="126"/>
                    </a:lnTo>
                    <a:lnTo>
                      <a:pt x="40" y="126"/>
                    </a:lnTo>
                    <a:lnTo>
                      <a:pt x="39" y="125"/>
                    </a:lnTo>
                    <a:lnTo>
                      <a:pt x="38" y="125"/>
                    </a:lnTo>
                    <a:lnTo>
                      <a:pt x="37" y="124"/>
                    </a:lnTo>
                    <a:lnTo>
                      <a:pt x="35" y="123"/>
                    </a:lnTo>
                    <a:lnTo>
                      <a:pt x="34" y="122"/>
                    </a:lnTo>
                    <a:lnTo>
                      <a:pt x="33" y="122"/>
                    </a:lnTo>
                    <a:lnTo>
                      <a:pt x="32" y="121"/>
                    </a:lnTo>
                    <a:lnTo>
                      <a:pt x="30" y="121"/>
                    </a:lnTo>
                    <a:lnTo>
                      <a:pt x="29" y="120"/>
                    </a:lnTo>
                    <a:lnTo>
                      <a:pt x="27" y="120"/>
                    </a:lnTo>
                    <a:lnTo>
                      <a:pt x="24" y="119"/>
                    </a:lnTo>
                    <a:lnTo>
                      <a:pt x="21" y="119"/>
                    </a:lnTo>
                    <a:lnTo>
                      <a:pt x="18" y="118"/>
                    </a:lnTo>
                    <a:lnTo>
                      <a:pt x="18" y="117"/>
                    </a:lnTo>
                    <a:lnTo>
                      <a:pt x="19" y="116"/>
                    </a:lnTo>
                    <a:lnTo>
                      <a:pt x="19" y="115"/>
                    </a:lnTo>
                    <a:lnTo>
                      <a:pt x="19" y="115"/>
                    </a:lnTo>
                    <a:lnTo>
                      <a:pt x="19" y="114"/>
                    </a:lnTo>
                    <a:lnTo>
                      <a:pt x="19" y="113"/>
                    </a:lnTo>
                    <a:lnTo>
                      <a:pt x="19" y="112"/>
                    </a:lnTo>
                    <a:lnTo>
                      <a:pt x="19" y="112"/>
                    </a:lnTo>
                    <a:lnTo>
                      <a:pt x="19" y="111"/>
                    </a:lnTo>
                    <a:lnTo>
                      <a:pt x="19" y="110"/>
                    </a:lnTo>
                    <a:lnTo>
                      <a:pt x="19" y="109"/>
                    </a:lnTo>
                    <a:lnTo>
                      <a:pt x="18" y="109"/>
                    </a:lnTo>
                    <a:lnTo>
                      <a:pt x="18" y="108"/>
                    </a:lnTo>
                    <a:lnTo>
                      <a:pt x="17" y="108"/>
                    </a:lnTo>
                    <a:lnTo>
                      <a:pt x="17" y="107"/>
                    </a:lnTo>
                    <a:lnTo>
                      <a:pt x="16" y="106"/>
                    </a:lnTo>
                    <a:lnTo>
                      <a:pt x="16" y="106"/>
                    </a:lnTo>
                    <a:lnTo>
                      <a:pt x="15" y="106"/>
                    </a:lnTo>
                    <a:lnTo>
                      <a:pt x="15" y="106"/>
                    </a:lnTo>
                    <a:lnTo>
                      <a:pt x="15" y="106"/>
                    </a:lnTo>
                    <a:lnTo>
                      <a:pt x="15" y="105"/>
                    </a:lnTo>
                    <a:lnTo>
                      <a:pt x="15" y="105"/>
                    </a:lnTo>
                    <a:lnTo>
                      <a:pt x="15" y="104"/>
                    </a:lnTo>
                    <a:lnTo>
                      <a:pt x="15" y="103"/>
                    </a:lnTo>
                    <a:lnTo>
                      <a:pt x="15" y="103"/>
                    </a:lnTo>
                    <a:lnTo>
                      <a:pt x="14" y="102"/>
                    </a:lnTo>
                    <a:lnTo>
                      <a:pt x="14" y="102"/>
                    </a:lnTo>
                    <a:lnTo>
                      <a:pt x="14" y="102"/>
                    </a:lnTo>
                    <a:lnTo>
                      <a:pt x="13" y="101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99"/>
                    </a:lnTo>
                    <a:lnTo>
                      <a:pt x="12" y="99"/>
                    </a:lnTo>
                    <a:lnTo>
                      <a:pt x="11" y="98"/>
                    </a:lnTo>
                    <a:lnTo>
                      <a:pt x="12" y="98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3" y="97"/>
                    </a:lnTo>
                    <a:lnTo>
                      <a:pt x="14" y="97"/>
                    </a:lnTo>
                    <a:lnTo>
                      <a:pt x="14" y="96"/>
                    </a:lnTo>
                    <a:lnTo>
                      <a:pt x="14" y="96"/>
                    </a:lnTo>
                    <a:lnTo>
                      <a:pt x="14" y="95"/>
                    </a:lnTo>
                    <a:lnTo>
                      <a:pt x="15" y="94"/>
                    </a:lnTo>
                    <a:lnTo>
                      <a:pt x="15" y="94"/>
                    </a:lnTo>
                    <a:lnTo>
                      <a:pt x="15" y="93"/>
                    </a:lnTo>
                    <a:lnTo>
                      <a:pt x="14" y="92"/>
                    </a:lnTo>
                    <a:lnTo>
                      <a:pt x="14" y="90"/>
                    </a:lnTo>
                    <a:lnTo>
                      <a:pt x="14" y="89"/>
                    </a:lnTo>
                    <a:lnTo>
                      <a:pt x="14" y="88"/>
                    </a:lnTo>
                    <a:lnTo>
                      <a:pt x="14" y="87"/>
                    </a:lnTo>
                    <a:lnTo>
                      <a:pt x="15" y="87"/>
                    </a:lnTo>
                    <a:lnTo>
                      <a:pt x="15" y="85"/>
                    </a:lnTo>
                    <a:lnTo>
                      <a:pt x="15" y="84"/>
                    </a:lnTo>
                    <a:lnTo>
                      <a:pt x="16" y="83"/>
                    </a:lnTo>
                    <a:lnTo>
                      <a:pt x="16" y="82"/>
                    </a:lnTo>
                    <a:lnTo>
                      <a:pt x="16" y="81"/>
                    </a:lnTo>
                    <a:lnTo>
                      <a:pt x="17" y="80"/>
                    </a:lnTo>
                    <a:lnTo>
                      <a:pt x="17" y="79"/>
                    </a:lnTo>
                    <a:lnTo>
                      <a:pt x="18" y="78"/>
                    </a:lnTo>
                    <a:lnTo>
                      <a:pt x="18" y="76"/>
                    </a:lnTo>
                    <a:lnTo>
                      <a:pt x="18" y="75"/>
                    </a:lnTo>
                    <a:lnTo>
                      <a:pt x="18" y="73"/>
                    </a:lnTo>
                    <a:lnTo>
                      <a:pt x="18" y="72"/>
                    </a:lnTo>
                    <a:lnTo>
                      <a:pt x="19" y="70"/>
                    </a:lnTo>
                    <a:lnTo>
                      <a:pt x="18" y="68"/>
                    </a:lnTo>
                    <a:lnTo>
                      <a:pt x="18" y="67"/>
                    </a:lnTo>
                    <a:lnTo>
                      <a:pt x="18" y="65"/>
                    </a:lnTo>
                    <a:lnTo>
                      <a:pt x="17" y="64"/>
                    </a:lnTo>
                    <a:lnTo>
                      <a:pt x="16" y="64"/>
                    </a:lnTo>
                    <a:lnTo>
                      <a:pt x="16" y="64"/>
                    </a:lnTo>
                    <a:lnTo>
                      <a:pt x="15" y="63"/>
                    </a:lnTo>
                    <a:lnTo>
                      <a:pt x="14" y="62"/>
                    </a:lnTo>
                    <a:lnTo>
                      <a:pt x="14" y="61"/>
                    </a:lnTo>
                    <a:lnTo>
                      <a:pt x="13" y="60"/>
                    </a:lnTo>
                    <a:lnTo>
                      <a:pt x="12" y="59"/>
                    </a:lnTo>
                    <a:lnTo>
                      <a:pt x="12" y="59"/>
                    </a:lnTo>
                    <a:lnTo>
                      <a:pt x="11" y="58"/>
                    </a:lnTo>
                    <a:lnTo>
                      <a:pt x="10" y="58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7" y="57"/>
                    </a:lnTo>
                    <a:lnTo>
                      <a:pt x="6" y="56"/>
                    </a:lnTo>
                    <a:lnTo>
                      <a:pt x="6" y="56"/>
                    </a:lnTo>
                    <a:lnTo>
                      <a:pt x="6" y="56"/>
                    </a:lnTo>
                    <a:lnTo>
                      <a:pt x="6" y="55"/>
                    </a:lnTo>
                    <a:lnTo>
                      <a:pt x="6" y="55"/>
                    </a:lnTo>
                    <a:lnTo>
                      <a:pt x="6" y="55"/>
                    </a:lnTo>
                    <a:lnTo>
                      <a:pt x="5" y="55"/>
                    </a:lnTo>
                    <a:lnTo>
                      <a:pt x="5" y="55"/>
                    </a:lnTo>
                    <a:lnTo>
                      <a:pt x="5" y="55"/>
                    </a:lnTo>
                    <a:lnTo>
                      <a:pt x="5" y="54"/>
                    </a:lnTo>
                    <a:lnTo>
                      <a:pt x="5" y="53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5" y="51"/>
                    </a:lnTo>
                    <a:lnTo>
                      <a:pt x="4" y="51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3" y="50"/>
                    </a:lnTo>
                    <a:lnTo>
                      <a:pt x="3" y="49"/>
                    </a:lnTo>
                    <a:lnTo>
                      <a:pt x="2" y="49"/>
                    </a:lnTo>
                    <a:lnTo>
                      <a:pt x="1" y="49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7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45"/>
                    </a:lnTo>
                    <a:lnTo>
                      <a:pt x="0" y="44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2"/>
                    </a:lnTo>
                    <a:lnTo>
                      <a:pt x="2" y="41"/>
                    </a:lnTo>
                    <a:lnTo>
                      <a:pt x="2" y="41"/>
                    </a:lnTo>
                    <a:lnTo>
                      <a:pt x="3" y="40"/>
                    </a:lnTo>
                    <a:lnTo>
                      <a:pt x="3" y="39"/>
                    </a:lnTo>
                    <a:lnTo>
                      <a:pt x="3" y="39"/>
                    </a:lnTo>
                    <a:lnTo>
                      <a:pt x="3" y="38"/>
                    </a:lnTo>
                    <a:lnTo>
                      <a:pt x="3" y="38"/>
                    </a:lnTo>
                    <a:lnTo>
                      <a:pt x="3" y="37"/>
                    </a:lnTo>
                    <a:lnTo>
                      <a:pt x="3" y="37"/>
                    </a:lnTo>
                    <a:lnTo>
                      <a:pt x="3" y="37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2" y="35"/>
                    </a:lnTo>
                    <a:lnTo>
                      <a:pt x="1" y="35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3" y="33"/>
                    </a:lnTo>
                    <a:lnTo>
                      <a:pt x="4" y="33"/>
                    </a:lnTo>
                    <a:lnTo>
                      <a:pt x="4" y="33"/>
                    </a:lnTo>
                    <a:lnTo>
                      <a:pt x="4" y="32"/>
                    </a:lnTo>
                    <a:lnTo>
                      <a:pt x="5" y="32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7" y="31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1" y="30"/>
                    </a:lnTo>
                    <a:lnTo>
                      <a:pt x="12" y="30"/>
                    </a:lnTo>
                    <a:lnTo>
                      <a:pt x="13" y="31"/>
                    </a:lnTo>
                    <a:lnTo>
                      <a:pt x="13" y="31"/>
                    </a:lnTo>
                    <a:lnTo>
                      <a:pt x="14" y="31"/>
                    </a:lnTo>
                    <a:lnTo>
                      <a:pt x="14" y="32"/>
                    </a:lnTo>
                    <a:lnTo>
                      <a:pt x="15" y="32"/>
                    </a:lnTo>
                    <a:lnTo>
                      <a:pt x="16" y="33"/>
                    </a:lnTo>
                    <a:lnTo>
                      <a:pt x="16" y="33"/>
                    </a:lnTo>
                    <a:lnTo>
                      <a:pt x="17" y="32"/>
                    </a:lnTo>
                    <a:lnTo>
                      <a:pt x="17" y="31"/>
                    </a:lnTo>
                    <a:lnTo>
                      <a:pt x="17" y="31"/>
                    </a:lnTo>
                    <a:lnTo>
                      <a:pt x="18" y="30"/>
                    </a:lnTo>
                    <a:lnTo>
                      <a:pt x="18" y="29"/>
                    </a:lnTo>
                    <a:lnTo>
                      <a:pt x="19" y="29"/>
                    </a:lnTo>
                    <a:lnTo>
                      <a:pt x="20" y="28"/>
                    </a:lnTo>
                    <a:lnTo>
                      <a:pt x="20" y="27"/>
                    </a:lnTo>
                    <a:lnTo>
                      <a:pt x="21" y="26"/>
                    </a:lnTo>
                    <a:lnTo>
                      <a:pt x="23" y="25"/>
                    </a:lnTo>
                    <a:lnTo>
                      <a:pt x="24" y="24"/>
                    </a:lnTo>
                    <a:lnTo>
                      <a:pt x="26" y="24"/>
                    </a:lnTo>
                    <a:lnTo>
                      <a:pt x="27" y="23"/>
                    </a:lnTo>
                    <a:lnTo>
                      <a:pt x="29" y="22"/>
                    </a:lnTo>
                    <a:lnTo>
                      <a:pt x="30" y="21"/>
                    </a:lnTo>
                    <a:lnTo>
                      <a:pt x="32" y="20"/>
                    </a:lnTo>
                    <a:lnTo>
                      <a:pt x="32" y="19"/>
                    </a:lnTo>
                    <a:lnTo>
                      <a:pt x="33" y="19"/>
                    </a:lnTo>
                    <a:lnTo>
                      <a:pt x="33" y="18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4" y="15"/>
                    </a:lnTo>
                    <a:lnTo>
                      <a:pt x="35" y="14"/>
                    </a:lnTo>
                    <a:lnTo>
                      <a:pt x="35" y="13"/>
                    </a:lnTo>
                    <a:lnTo>
                      <a:pt x="36" y="13"/>
                    </a:lnTo>
                    <a:lnTo>
                      <a:pt x="37" y="13"/>
                    </a:lnTo>
                    <a:lnTo>
                      <a:pt x="38" y="13"/>
                    </a:lnTo>
                    <a:lnTo>
                      <a:pt x="40" y="12"/>
                    </a:lnTo>
                    <a:lnTo>
                      <a:pt x="41" y="12"/>
                    </a:lnTo>
                    <a:lnTo>
                      <a:pt x="42" y="11"/>
                    </a:lnTo>
                    <a:lnTo>
                      <a:pt x="43" y="11"/>
                    </a:lnTo>
                    <a:lnTo>
                      <a:pt x="44" y="10"/>
                    </a:lnTo>
                    <a:lnTo>
                      <a:pt x="44" y="10"/>
                    </a:lnTo>
                    <a:lnTo>
                      <a:pt x="45" y="9"/>
                    </a:lnTo>
                    <a:lnTo>
                      <a:pt x="46" y="8"/>
                    </a:lnTo>
                    <a:lnTo>
                      <a:pt x="46" y="7"/>
                    </a:lnTo>
                    <a:lnTo>
                      <a:pt x="47" y="6"/>
                    </a:lnTo>
                    <a:lnTo>
                      <a:pt x="47" y="5"/>
                    </a:lnTo>
                    <a:lnTo>
                      <a:pt x="48" y="4"/>
                    </a:lnTo>
                    <a:lnTo>
                      <a:pt x="48" y="3"/>
                    </a:lnTo>
                    <a:lnTo>
                      <a:pt x="49" y="3"/>
                    </a:lnTo>
                    <a:lnTo>
                      <a:pt x="50" y="3"/>
                    </a:lnTo>
                    <a:lnTo>
                      <a:pt x="51" y="3"/>
                    </a:lnTo>
                    <a:lnTo>
                      <a:pt x="52" y="3"/>
                    </a:lnTo>
                    <a:lnTo>
                      <a:pt x="53" y="3"/>
                    </a:lnTo>
                    <a:lnTo>
                      <a:pt x="54" y="3"/>
                    </a:lnTo>
                    <a:lnTo>
                      <a:pt x="55" y="2"/>
                    </a:lnTo>
                    <a:lnTo>
                      <a:pt x="55" y="2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2"/>
                    </a:lnTo>
                    <a:lnTo>
                      <a:pt x="61" y="3"/>
                    </a:lnTo>
                    <a:lnTo>
                      <a:pt x="61" y="4"/>
                    </a:lnTo>
                    <a:lnTo>
                      <a:pt x="61" y="5"/>
                    </a:lnTo>
                    <a:lnTo>
                      <a:pt x="61" y="6"/>
                    </a:lnTo>
                    <a:lnTo>
                      <a:pt x="61" y="7"/>
                    </a:lnTo>
                    <a:lnTo>
                      <a:pt x="61" y="8"/>
                    </a:lnTo>
                    <a:lnTo>
                      <a:pt x="60" y="8"/>
                    </a:lnTo>
                    <a:lnTo>
                      <a:pt x="60" y="9"/>
                    </a:lnTo>
                    <a:lnTo>
                      <a:pt x="59" y="9"/>
                    </a:lnTo>
                    <a:lnTo>
                      <a:pt x="59" y="10"/>
                    </a:lnTo>
                    <a:lnTo>
                      <a:pt x="58" y="10"/>
                    </a:lnTo>
                    <a:lnTo>
                      <a:pt x="57" y="10"/>
                    </a:lnTo>
                    <a:lnTo>
                      <a:pt x="56" y="10"/>
                    </a:lnTo>
                    <a:lnTo>
                      <a:pt x="55" y="10"/>
                    </a:lnTo>
                    <a:lnTo>
                      <a:pt x="55" y="10"/>
                    </a:lnTo>
                    <a:lnTo>
                      <a:pt x="55" y="11"/>
                    </a:lnTo>
                    <a:lnTo>
                      <a:pt x="55" y="12"/>
                    </a:lnTo>
                    <a:lnTo>
                      <a:pt x="55" y="13"/>
                    </a:lnTo>
                    <a:lnTo>
                      <a:pt x="56" y="14"/>
                    </a:lnTo>
                    <a:lnTo>
                      <a:pt x="56" y="14"/>
                    </a:lnTo>
                    <a:lnTo>
                      <a:pt x="57" y="15"/>
                    </a:lnTo>
                    <a:lnTo>
                      <a:pt x="58" y="16"/>
                    </a:lnTo>
                    <a:lnTo>
                      <a:pt x="58" y="16"/>
                    </a:lnTo>
                    <a:lnTo>
                      <a:pt x="59" y="17"/>
                    </a:lnTo>
                    <a:lnTo>
                      <a:pt x="60" y="17"/>
                    </a:lnTo>
                    <a:lnTo>
                      <a:pt x="61" y="18"/>
                    </a:lnTo>
                    <a:lnTo>
                      <a:pt x="63" y="19"/>
                    </a:lnTo>
                    <a:lnTo>
                      <a:pt x="65" y="20"/>
                    </a:lnTo>
                    <a:lnTo>
                      <a:pt x="66" y="20"/>
                    </a:lnTo>
                    <a:lnTo>
                      <a:pt x="66" y="21"/>
                    </a:lnTo>
                    <a:lnTo>
                      <a:pt x="68" y="21"/>
                    </a:lnTo>
                    <a:lnTo>
                      <a:pt x="70" y="22"/>
                    </a:lnTo>
                    <a:lnTo>
                      <a:pt x="71" y="23"/>
                    </a:lnTo>
                    <a:lnTo>
                      <a:pt x="72" y="24"/>
                    </a:lnTo>
                    <a:lnTo>
                      <a:pt x="73" y="25"/>
                    </a:lnTo>
                    <a:lnTo>
                      <a:pt x="74" y="25"/>
                    </a:lnTo>
                    <a:lnTo>
                      <a:pt x="75" y="26"/>
                    </a:lnTo>
                    <a:lnTo>
                      <a:pt x="76" y="26"/>
                    </a:lnTo>
                    <a:lnTo>
                      <a:pt x="77" y="26"/>
                    </a:lnTo>
                    <a:lnTo>
                      <a:pt x="78" y="26"/>
                    </a:lnTo>
                    <a:lnTo>
                      <a:pt x="82" y="31"/>
                    </a:lnTo>
                    <a:lnTo>
                      <a:pt x="86" y="35"/>
                    </a:lnTo>
                    <a:lnTo>
                      <a:pt x="90" y="40"/>
                    </a:lnTo>
                    <a:lnTo>
                      <a:pt x="93" y="44"/>
                    </a:lnTo>
                    <a:lnTo>
                      <a:pt x="97" y="49"/>
                    </a:lnTo>
                    <a:lnTo>
                      <a:pt x="101" y="54"/>
                    </a:lnTo>
                    <a:lnTo>
                      <a:pt x="104" y="58"/>
                    </a:lnTo>
                    <a:lnTo>
                      <a:pt x="108" y="63"/>
                    </a:lnTo>
                    <a:lnTo>
                      <a:pt x="115" y="73"/>
                    </a:lnTo>
                    <a:lnTo>
                      <a:pt x="116" y="77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 cap="flat" cmpd="sng">
                <a:solidFill>
                  <a:srgbClr val="E7E6E6">
                    <a:lumMod val="50000"/>
                  </a:srgb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1218356"/>
                <a:endParaRPr lang="en-US" sz="2133" kern="0" dirty="0">
                  <a:ln>
                    <a:solidFill>
                      <a:prstClr val="black"/>
                    </a:solidFill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5" name="Freeform 15">
                <a:extLst>
                  <a:ext uri="{FF2B5EF4-FFF2-40B4-BE49-F238E27FC236}">
                    <a16:creationId xmlns="" xmlns:a16="http://schemas.microsoft.com/office/drawing/2014/main" id="{38559E34-115D-4C47-9CAE-4E5CDF5A1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082" y="1779880"/>
                <a:ext cx="1040754" cy="723678"/>
              </a:xfrm>
              <a:custGeom>
                <a:avLst/>
                <a:gdLst/>
                <a:ahLst/>
                <a:cxnLst>
                  <a:cxn ang="0">
                    <a:pos x="134" y="44"/>
                  </a:cxn>
                  <a:cxn ang="0">
                    <a:pos x="132" y="48"/>
                  </a:cxn>
                  <a:cxn ang="0">
                    <a:pos x="131" y="53"/>
                  </a:cxn>
                  <a:cxn ang="0">
                    <a:pos x="136" y="54"/>
                  </a:cxn>
                  <a:cxn ang="0">
                    <a:pos x="135" y="60"/>
                  </a:cxn>
                  <a:cxn ang="0">
                    <a:pos x="137" y="67"/>
                  </a:cxn>
                  <a:cxn ang="0">
                    <a:pos x="139" y="74"/>
                  </a:cxn>
                  <a:cxn ang="0">
                    <a:pos x="128" y="71"/>
                  </a:cxn>
                  <a:cxn ang="0">
                    <a:pos x="123" y="67"/>
                  </a:cxn>
                  <a:cxn ang="0">
                    <a:pos x="114" y="68"/>
                  </a:cxn>
                  <a:cxn ang="0">
                    <a:pos x="106" y="65"/>
                  </a:cxn>
                  <a:cxn ang="0">
                    <a:pos x="94" y="59"/>
                  </a:cxn>
                  <a:cxn ang="0">
                    <a:pos x="76" y="56"/>
                  </a:cxn>
                  <a:cxn ang="0">
                    <a:pos x="65" y="49"/>
                  </a:cxn>
                  <a:cxn ang="0">
                    <a:pos x="59" y="51"/>
                  </a:cxn>
                  <a:cxn ang="0">
                    <a:pos x="44" y="54"/>
                  </a:cxn>
                  <a:cxn ang="0">
                    <a:pos x="41" y="60"/>
                  </a:cxn>
                  <a:cxn ang="0">
                    <a:pos x="42" y="65"/>
                  </a:cxn>
                  <a:cxn ang="0">
                    <a:pos x="45" y="73"/>
                  </a:cxn>
                  <a:cxn ang="0">
                    <a:pos x="31" y="85"/>
                  </a:cxn>
                  <a:cxn ang="0">
                    <a:pos x="23" y="85"/>
                  </a:cxn>
                  <a:cxn ang="0">
                    <a:pos x="14" y="89"/>
                  </a:cxn>
                  <a:cxn ang="0">
                    <a:pos x="2" y="89"/>
                  </a:cxn>
                  <a:cxn ang="0">
                    <a:pos x="1" y="72"/>
                  </a:cxn>
                  <a:cxn ang="0">
                    <a:pos x="7" y="68"/>
                  </a:cxn>
                  <a:cxn ang="0">
                    <a:pos x="7" y="59"/>
                  </a:cxn>
                  <a:cxn ang="0">
                    <a:pos x="6" y="55"/>
                  </a:cxn>
                  <a:cxn ang="0">
                    <a:pos x="6" y="50"/>
                  </a:cxn>
                  <a:cxn ang="0">
                    <a:pos x="5" y="44"/>
                  </a:cxn>
                  <a:cxn ang="0">
                    <a:pos x="7" y="39"/>
                  </a:cxn>
                  <a:cxn ang="0">
                    <a:pos x="5" y="29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20" y="18"/>
                  </a:cxn>
                  <a:cxn ang="0">
                    <a:pos x="24" y="17"/>
                  </a:cxn>
                  <a:cxn ang="0">
                    <a:pos x="30" y="15"/>
                  </a:cxn>
                  <a:cxn ang="0">
                    <a:pos x="37" y="13"/>
                  </a:cxn>
                  <a:cxn ang="0">
                    <a:pos x="42" y="8"/>
                  </a:cxn>
                  <a:cxn ang="0">
                    <a:pos x="48" y="3"/>
                  </a:cxn>
                  <a:cxn ang="0">
                    <a:pos x="53" y="0"/>
                  </a:cxn>
                  <a:cxn ang="0">
                    <a:pos x="57" y="1"/>
                  </a:cxn>
                  <a:cxn ang="0">
                    <a:pos x="62" y="3"/>
                  </a:cxn>
                  <a:cxn ang="0">
                    <a:pos x="70" y="6"/>
                  </a:cxn>
                  <a:cxn ang="0">
                    <a:pos x="73" y="7"/>
                  </a:cxn>
                  <a:cxn ang="0">
                    <a:pos x="78" y="3"/>
                  </a:cxn>
                  <a:cxn ang="0">
                    <a:pos x="82" y="1"/>
                  </a:cxn>
                  <a:cxn ang="0">
                    <a:pos x="85" y="5"/>
                  </a:cxn>
                  <a:cxn ang="0">
                    <a:pos x="86" y="12"/>
                  </a:cxn>
                  <a:cxn ang="0">
                    <a:pos x="89" y="19"/>
                  </a:cxn>
                  <a:cxn ang="0">
                    <a:pos x="88" y="30"/>
                  </a:cxn>
                  <a:cxn ang="0">
                    <a:pos x="92" y="37"/>
                  </a:cxn>
                  <a:cxn ang="0">
                    <a:pos x="103" y="36"/>
                  </a:cxn>
                  <a:cxn ang="0">
                    <a:pos x="107" y="33"/>
                  </a:cxn>
                  <a:cxn ang="0">
                    <a:pos x="110" y="31"/>
                  </a:cxn>
                  <a:cxn ang="0">
                    <a:pos x="114" y="41"/>
                  </a:cxn>
                  <a:cxn ang="0">
                    <a:pos x="119" y="42"/>
                  </a:cxn>
                  <a:cxn ang="0">
                    <a:pos x="121" y="38"/>
                  </a:cxn>
                  <a:cxn ang="0">
                    <a:pos x="127" y="38"/>
                  </a:cxn>
                  <a:cxn ang="0">
                    <a:pos x="131" y="41"/>
                  </a:cxn>
                  <a:cxn ang="0">
                    <a:pos x="135" y="40"/>
                  </a:cxn>
                  <a:cxn ang="0">
                    <a:pos x="139" y="39"/>
                  </a:cxn>
                </a:cxnLst>
                <a:rect l="0" t="0" r="r" b="b"/>
                <a:pathLst>
                  <a:path w="139" h="90">
                    <a:moveTo>
                      <a:pt x="139" y="40"/>
                    </a:moveTo>
                    <a:lnTo>
                      <a:pt x="139" y="40"/>
                    </a:lnTo>
                    <a:lnTo>
                      <a:pt x="139" y="40"/>
                    </a:lnTo>
                    <a:lnTo>
                      <a:pt x="139" y="41"/>
                    </a:lnTo>
                    <a:lnTo>
                      <a:pt x="139" y="41"/>
                    </a:lnTo>
                    <a:lnTo>
                      <a:pt x="138" y="41"/>
                    </a:lnTo>
                    <a:lnTo>
                      <a:pt x="137" y="41"/>
                    </a:lnTo>
                    <a:lnTo>
                      <a:pt x="136" y="42"/>
                    </a:lnTo>
                    <a:lnTo>
                      <a:pt x="135" y="42"/>
                    </a:lnTo>
                    <a:lnTo>
                      <a:pt x="135" y="43"/>
                    </a:lnTo>
                    <a:lnTo>
                      <a:pt x="134" y="43"/>
                    </a:lnTo>
                    <a:lnTo>
                      <a:pt x="134" y="44"/>
                    </a:lnTo>
                    <a:lnTo>
                      <a:pt x="134" y="44"/>
                    </a:lnTo>
                    <a:lnTo>
                      <a:pt x="133" y="44"/>
                    </a:lnTo>
                    <a:lnTo>
                      <a:pt x="133" y="44"/>
                    </a:lnTo>
                    <a:lnTo>
                      <a:pt x="133" y="45"/>
                    </a:lnTo>
                    <a:lnTo>
                      <a:pt x="132" y="45"/>
                    </a:lnTo>
                    <a:lnTo>
                      <a:pt x="132" y="45"/>
                    </a:lnTo>
                    <a:lnTo>
                      <a:pt x="132" y="46"/>
                    </a:lnTo>
                    <a:lnTo>
                      <a:pt x="132" y="46"/>
                    </a:lnTo>
                    <a:lnTo>
                      <a:pt x="132" y="47"/>
                    </a:lnTo>
                    <a:lnTo>
                      <a:pt x="132" y="47"/>
                    </a:lnTo>
                    <a:lnTo>
                      <a:pt x="132" y="48"/>
                    </a:lnTo>
                    <a:lnTo>
                      <a:pt x="132" y="48"/>
                    </a:lnTo>
                    <a:lnTo>
                      <a:pt x="132" y="48"/>
                    </a:lnTo>
                    <a:lnTo>
                      <a:pt x="131" y="48"/>
                    </a:lnTo>
                    <a:lnTo>
                      <a:pt x="131" y="48"/>
                    </a:lnTo>
                    <a:lnTo>
                      <a:pt x="131" y="48"/>
                    </a:lnTo>
                    <a:lnTo>
                      <a:pt x="131" y="49"/>
                    </a:lnTo>
                    <a:lnTo>
                      <a:pt x="130" y="49"/>
                    </a:lnTo>
                    <a:lnTo>
                      <a:pt x="130" y="50"/>
                    </a:lnTo>
                    <a:lnTo>
                      <a:pt x="130" y="50"/>
                    </a:lnTo>
                    <a:lnTo>
                      <a:pt x="131" y="51"/>
                    </a:lnTo>
                    <a:lnTo>
                      <a:pt x="131" y="52"/>
                    </a:lnTo>
                    <a:lnTo>
                      <a:pt x="131" y="52"/>
                    </a:lnTo>
                    <a:lnTo>
                      <a:pt x="131" y="53"/>
                    </a:lnTo>
                    <a:lnTo>
                      <a:pt x="132" y="53"/>
                    </a:lnTo>
                    <a:lnTo>
                      <a:pt x="132" y="53"/>
                    </a:lnTo>
                    <a:lnTo>
                      <a:pt x="132" y="53"/>
                    </a:lnTo>
                    <a:lnTo>
                      <a:pt x="133" y="53"/>
                    </a:lnTo>
                    <a:lnTo>
                      <a:pt x="133" y="53"/>
                    </a:lnTo>
                    <a:lnTo>
                      <a:pt x="134" y="53"/>
                    </a:lnTo>
                    <a:lnTo>
                      <a:pt x="134" y="53"/>
                    </a:lnTo>
                    <a:lnTo>
                      <a:pt x="135" y="53"/>
                    </a:lnTo>
                    <a:lnTo>
                      <a:pt x="135" y="53"/>
                    </a:lnTo>
                    <a:lnTo>
                      <a:pt x="135" y="53"/>
                    </a:lnTo>
                    <a:lnTo>
                      <a:pt x="136" y="53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7" y="55"/>
                    </a:lnTo>
                    <a:lnTo>
                      <a:pt x="137" y="55"/>
                    </a:lnTo>
                    <a:lnTo>
                      <a:pt x="137" y="55"/>
                    </a:lnTo>
                    <a:lnTo>
                      <a:pt x="137" y="56"/>
                    </a:lnTo>
                    <a:lnTo>
                      <a:pt x="137" y="56"/>
                    </a:lnTo>
                    <a:lnTo>
                      <a:pt x="137" y="57"/>
                    </a:lnTo>
                    <a:lnTo>
                      <a:pt x="137" y="57"/>
                    </a:lnTo>
                    <a:lnTo>
                      <a:pt x="137" y="58"/>
                    </a:lnTo>
                    <a:lnTo>
                      <a:pt x="136" y="59"/>
                    </a:lnTo>
                    <a:lnTo>
                      <a:pt x="136" y="59"/>
                    </a:lnTo>
                    <a:lnTo>
                      <a:pt x="135" y="60"/>
                    </a:lnTo>
                    <a:lnTo>
                      <a:pt x="135" y="61"/>
                    </a:lnTo>
                    <a:lnTo>
                      <a:pt x="135" y="61"/>
                    </a:lnTo>
                    <a:lnTo>
                      <a:pt x="134" y="62"/>
                    </a:lnTo>
                    <a:lnTo>
                      <a:pt x="134" y="63"/>
                    </a:lnTo>
                    <a:lnTo>
                      <a:pt x="134" y="64"/>
                    </a:lnTo>
                    <a:lnTo>
                      <a:pt x="134" y="64"/>
                    </a:lnTo>
                    <a:lnTo>
                      <a:pt x="134" y="65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35" y="67"/>
                    </a:lnTo>
                    <a:lnTo>
                      <a:pt x="136" y="67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38" y="68"/>
                    </a:lnTo>
                    <a:lnTo>
                      <a:pt x="138" y="68"/>
                    </a:lnTo>
                    <a:lnTo>
                      <a:pt x="138" y="69"/>
                    </a:lnTo>
                    <a:lnTo>
                      <a:pt x="139" y="69"/>
                    </a:lnTo>
                    <a:lnTo>
                      <a:pt x="139" y="70"/>
                    </a:lnTo>
                    <a:lnTo>
                      <a:pt x="139" y="70"/>
                    </a:lnTo>
                    <a:lnTo>
                      <a:pt x="139" y="71"/>
                    </a:lnTo>
                    <a:lnTo>
                      <a:pt x="139" y="72"/>
                    </a:lnTo>
                    <a:lnTo>
                      <a:pt x="139" y="73"/>
                    </a:lnTo>
                    <a:lnTo>
                      <a:pt x="139" y="73"/>
                    </a:lnTo>
                    <a:lnTo>
                      <a:pt x="139" y="74"/>
                    </a:lnTo>
                    <a:lnTo>
                      <a:pt x="139" y="74"/>
                    </a:lnTo>
                    <a:lnTo>
                      <a:pt x="139" y="74"/>
                    </a:lnTo>
                    <a:lnTo>
                      <a:pt x="137" y="75"/>
                    </a:lnTo>
                    <a:lnTo>
                      <a:pt x="136" y="75"/>
                    </a:lnTo>
                    <a:lnTo>
                      <a:pt x="135" y="75"/>
                    </a:lnTo>
                    <a:lnTo>
                      <a:pt x="134" y="74"/>
                    </a:lnTo>
                    <a:lnTo>
                      <a:pt x="133" y="74"/>
                    </a:lnTo>
                    <a:lnTo>
                      <a:pt x="132" y="74"/>
                    </a:lnTo>
                    <a:lnTo>
                      <a:pt x="131" y="73"/>
                    </a:lnTo>
                    <a:lnTo>
                      <a:pt x="130" y="73"/>
                    </a:lnTo>
                    <a:lnTo>
                      <a:pt x="129" y="72"/>
                    </a:lnTo>
                    <a:lnTo>
                      <a:pt x="128" y="71"/>
                    </a:lnTo>
                    <a:lnTo>
                      <a:pt x="127" y="70"/>
                    </a:lnTo>
                    <a:lnTo>
                      <a:pt x="125" y="69"/>
                    </a:lnTo>
                    <a:lnTo>
                      <a:pt x="125" y="68"/>
                    </a:lnTo>
                    <a:lnTo>
                      <a:pt x="124" y="68"/>
                    </a:lnTo>
                    <a:lnTo>
                      <a:pt x="124" y="67"/>
                    </a:lnTo>
                    <a:lnTo>
                      <a:pt x="124" y="67"/>
                    </a:lnTo>
                    <a:lnTo>
                      <a:pt x="123" y="67"/>
                    </a:lnTo>
                    <a:lnTo>
                      <a:pt x="123" y="67"/>
                    </a:lnTo>
                    <a:lnTo>
                      <a:pt x="123" y="67"/>
                    </a:lnTo>
                    <a:lnTo>
                      <a:pt x="123" y="67"/>
                    </a:lnTo>
                    <a:lnTo>
                      <a:pt x="123" y="67"/>
                    </a:lnTo>
                    <a:lnTo>
                      <a:pt x="123" y="67"/>
                    </a:lnTo>
                    <a:lnTo>
                      <a:pt x="123" y="67"/>
                    </a:lnTo>
                    <a:lnTo>
                      <a:pt x="122" y="67"/>
                    </a:lnTo>
                    <a:lnTo>
                      <a:pt x="122" y="67"/>
                    </a:lnTo>
                    <a:lnTo>
                      <a:pt x="122" y="68"/>
                    </a:lnTo>
                    <a:lnTo>
                      <a:pt x="120" y="68"/>
                    </a:lnTo>
                    <a:lnTo>
                      <a:pt x="119" y="68"/>
                    </a:lnTo>
                    <a:lnTo>
                      <a:pt x="117" y="68"/>
                    </a:lnTo>
                    <a:lnTo>
                      <a:pt x="115" y="68"/>
                    </a:lnTo>
                    <a:lnTo>
                      <a:pt x="115" y="68"/>
                    </a:lnTo>
                    <a:lnTo>
                      <a:pt x="114" y="68"/>
                    </a:lnTo>
                    <a:lnTo>
                      <a:pt x="114" y="68"/>
                    </a:lnTo>
                    <a:lnTo>
                      <a:pt x="114" y="68"/>
                    </a:lnTo>
                    <a:lnTo>
                      <a:pt x="114" y="68"/>
                    </a:lnTo>
                    <a:lnTo>
                      <a:pt x="114" y="69"/>
                    </a:lnTo>
                    <a:lnTo>
                      <a:pt x="114" y="70"/>
                    </a:lnTo>
                    <a:lnTo>
                      <a:pt x="112" y="70"/>
                    </a:lnTo>
                    <a:lnTo>
                      <a:pt x="110" y="70"/>
                    </a:lnTo>
                    <a:lnTo>
                      <a:pt x="109" y="70"/>
                    </a:lnTo>
                    <a:lnTo>
                      <a:pt x="107" y="70"/>
                    </a:lnTo>
                    <a:lnTo>
                      <a:pt x="107" y="68"/>
                    </a:lnTo>
                    <a:lnTo>
                      <a:pt x="107" y="67"/>
                    </a:lnTo>
                    <a:lnTo>
                      <a:pt x="107" y="66"/>
                    </a:lnTo>
                    <a:lnTo>
                      <a:pt x="106" y="65"/>
                    </a:lnTo>
                    <a:lnTo>
                      <a:pt x="106" y="65"/>
                    </a:lnTo>
                    <a:lnTo>
                      <a:pt x="105" y="64"/>
                    </a:lnTo>
                    <a:lnTo>
                      <a:pt x="105" y="63"/>
                    </a:lnTo>
                    <a:lnTo>
                      <a:pt x="104" y="63"/>
                    </a:lnTo>
                    <a:lnTo>
                      <a:pt x="104" y="62"/>
                    </a:lnTo>
                    <a:lnTo>
                      <a:pt x="103" y="62"/>
                    </a:lnTo>
                    <a:lnTo>
                      <a:pt x="102" y="61"/>
                    </a:lnTo>
                    <a:lnTo>
                      <a:pt x="101" y="61"/>
                    </a:lnTo>
                    <a:lnTo>
                      <a:pt x="101" y="60"/>
                    </a:lnTo>
                    <a:lnTo>
                      <a:pt x="100" y="60"/>
                    </a:lnTo>
                    <a:lnTo>
                      <a:pt x="98" y="60"/>
                    </a:lnTo>
                    <a:lnTo>
                      <a:pt x="96" y="59"/>
                    </a:lnTo>
                    <a:lnTo>
                      <a:pt x="94" y="59"/>
                    </a:lnTo>
                    <a:lnTo>
                      <a:pt x="92" y="59"/>
                    </a:lnTo>
                    <a:lnTo>
                      <a:pt x="89" y="59"/>
                    </a:lnTo>
                    <a:lnTo>
                      <a:pt x="85" y="58"/>
                    </a:lnTo>
                    <a:lnTo>
                      <a:pt x="83" y="58"/>
                    </a:lnTo>
                    <a:lnTo>
                      <a:pt x="80" y="58"/>
                    </a:lnTo>
                    <a:lnTo>
                      <a:pt x="80" y="58"/>
                    </a:lnTo>
                    <a:lnTo>
                      <a:pt x="80" y="58"/>
                    </a:lnTo>
                    <a:lnTo>
                      <a:pt x="79" y="58"/>
                    </a:lnTo>
                    <a:lnTo>
                      <a:pt x="79" y="58"/>
                    </a:lnTo>
                    <a:lnTo>
                      <a:pt x="78" y="57"/>
                    </a:lnTo>
                    <a:lnTo>
                      <a:pt x="77" y="57"/>
                    </a:lnTo>
                    <a:lnTo>
                      <a:pt x="76" y="56"/>
                    </a:lnTo>
                    <a:lnTo>
                      <a:pt x="75" y="55"/>
                    </a:lnTo>
                    <a:lnTo>
                      <a:pt x="74" y="55"/>
                    </a:lnTo>
                    <a:lnTo>
                      <a:pt x="73" y="54"/>
                    </a:lnTo>
                    <a:lnTo>
                      <a:pt x="72" y="53"/>
                    </a:lnTo>
                    <a:lnTo>
                      <a:pt x="72" y="52"/>
                    </a:lnTo>
                    <a:lnTo>
                      <a:pt x="71" y="52"/>
                    </a:lnTo>
                    <a:lnTo>
                      <a:pt x="70" y="51"/>
                    </a:lnTo>
                    <a:lnTo>
                      <a:pt x="69" y="50"/>
                    </a:lnTo>
                    <a:lnTo>
                      <a:pt x="68" y="50"/>
                    </a:lnTo>
                    <a:lnTo>
                      <a:pt x="67" y="50"/>
                    </a:lnTo>
                    <a:lnTo>
                      <a:pt x="66" y="49"/>
                    </a:lnTo>
                    <a:lnTo>
                      <a:pt x="65" y="49"/>
                    </a:lnTo>
                    <a:lnTo>
                      <a:pt x="65" y="49"/>
                    </a:lnTo>
                    <a:lnTo>
                      <a:pt x="64" y="49"/>
                    </a:lnTo>
                    <a:lnTo>
                      <a:pt x="63" y="49"/>
                    </a:lnTo>
                    <a:lnTo>
                      <a:pt x="62" y="50"/>
                    </a:lnTo>
                    <a:lnTo>
                      <a:pt x="62" y="49"/>
                    </a:lnTo>
                    <a:lnTo>
                      <a:pt x="61" y="50"/>
                    </a:lnTo>
                    <a:lnTo>
                      <a:pt x="61" y="50"/>
                    </a:lnTo>
                    <a:lnTo>
                      <a:pt x="61" y="50"/>
                    </a:lnTo>
                    <a:lnTo>
                      <a:pt x="61" y="50"/>
                    </a:lnTo>
                    <a:lnTo>
                      <a:pt x="60" y="51"/>
                    </a:lnTo>
                    <a:lnTo>
                      <a:pt x="60" y="51"/>
                    </a:lnTo>
                    <a:lnTo>
                      <a:pt x="59" y="51"/>
                    </a:lnTo>
                    <a:lnTo>
                      <a:pt x="57" y="51"/>
                    </a:lnTo>
                    <a:lnTo>
                      <a:pt x="56" y="51"/>
                    </a:lnTo>
                    <a:lnTo>
                      <a:pt x="54" y="51"/>
                    </a:lnTo>
                    <a:lnTo>
                      <a:pt x="53" y="51"/>
                    </a:lnTo>
                    <a:lnTo>
                      <a:pt x="52" y="51"/>
                    </a:lnTo>
                    <a:lnTo>
                      <a:pt x="50" y="51"/>
                    </a:lnTo>
                    <a:lnTo>
                      <a:pt x="49" y="52"/>
                    </a:lnTo>
                    <a:lnTo>
                      <a:pt x="48" y="52"/>
                    </a:lnTo>
                    <a:lnTo>
                      <a:pt x="47" y="52"/>
                    </a:lnTo>
                    <a:lnTo>
                      <a:pt x="46" y="53"/>
                    </a:lnTo>
                    <a:lnTo>
                      <a:pt x="45" y="53"/>
                    </a:lnTo>
                    <a:lnTo>
                      <a:pt x="44" y="54"/>
                    </a:lnTo>
                    <a:lnTo>
                      <a:pt x="44" y="55"/>
                    </a:lnTo>
                    <a:lnTo>
                      <a:pt x="43" y="55"/>
                    </a:lnTo>
                    <a:lnTo>
                      <a:pt x="42" y="56"/>
                    </a:lnTo>
                    <a:lnTo>
                      <a:pt x="42" y="57"/>
                    </a:lnTo>
                    <a:lnTo>
                      <a:pt x="42" y="58"/>
                    </a:lnTo>
                    <a:lnTo>
                      <a:pt x="42" y="59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41" y="60"/>
                    </a:lnTo>
                    <a:lnTo>
                      <a:pt x="41" y="60"/>
                    </a:lnTo>
                    <a:lnTo>
                      <a:pt x="41" y="60"/>
                    </a:lnTo>
                    <a:lnTo>
                      <a:pt x="41" y="60"/>
                    </a:lnTo>
                    <a:lnTo>
                      <a:pt x="41" y="60"/>
                    </a:lnTo>
                    <a:lnTo>
                      <a:pt x="41" y="61"/>
                    </a:lnTo>
                    <a:lnTo>
                      <a:pt x="41" y="61"/>
                    </a:lnTo>
                    <a:lnTo>
                      <a:pt x="42" y="61"/>
                    </a:lnTo>
                    <a:lnTo>
                      <a:pt x="42" y="61"/>
                    </a:lnTo>
                    <a:lnTo>
                      <a:pt x="42" y="61"/>
                    </a:lnTo>
                    <a:lnTo>
                      <a:pt x="42" y="62"/>
                    </a:lnTo>
                    <a:lnTo>
                      <a:pt x="42" y="62"/>
                    </a:lnTo>
                    <a:lnTo>
                      <a:pt x="42" y="63"/>
                    </a:lnTo>
                    <a:lnTo>
                      <a:pt x="42" y="64"/>
                    </a:lnTo>
                    <a:lnTo>
                      <a:pt x="42" y="65"/>
                    </a:lnTo>
                    <a:lnTo>
                      <a:pt x="42" y="66"/>
                    </a:lnTo>
                    <a:lnTo>
                      <a:pt x="42" y="67"/>
                    </a:lnTo>
                    <a:lnTo>
                      <a:pt x="43" y="67"/>
                    </a:lnTo>
                    <a:lnTo>
                      <a:pt x="43" y="68"/>
                    </a:lnTo>
                    <a:lnTo>
                      <a:pt x="44" y="69"/>
                    </a:lnTo>
                    <a:lnTo>
                      <a:pt x="44" y="69"/>
                    </a:lnTo>
                    <a:lnTo>
                      <a:pt x="45" y="70"/>
                    </a:lnTo>
                    <a:lnTo>
                      <a:pt x="45" y="71"/>
                    </a:lnTo>
                    <a:lnTo>
                      <a:pt x="45" y="71"/>
                    </a:lnTo>
                    <a:lnTo>
                      <a:pt x="45" y="72"/>
                    </a:lnTo>
                    <a:lnTo>
                      <a:pt x="45" y="73"/>
                    </a:lnTo>
                    <a:lnTo>
                      <a:pt x="45" y="73"/>
                    </a:lnTo>
                    <a:lnTo>
                      <a:pt x="45" y="74"/>
                    </a:lnTo>
                    <a:lnTo>
                      <a:pt x="45" y="74"/>
                    </a:lnTo>
                    <a:lnTo>
                      <a:pt x="45" y="74"/>
                    </a:lnTo>
                    <a:lnTo>
                      <a:pt x="43" y="76"/>
                    </a:lnTo>
                    <a:lnTo>
                      <a:pt x="41" y="78"/>
                    </a:lnTo>
                    <a:lnTo>
                      <a:pt x="39" y="80"/>
                    </a:lnTo>
                    <a:lnTo>
                      <a:pt x="37" y="81"/>
                    </a:lnTo>
                    <a:lnTo>
                      <a:pt x="36" y="82"/>
                    </a:lnTo>
                    <a:lnTo>
                      <a:pt x="35" y="83"/>
                    </a:lnTo>
                    <a:lnTo>
                      <a:pt x="34" y="83"/>
                    </a:lnTo>
                    <a:lnTo>
                      <a:pt x="32" y="84"/>
                    </a:lnTo>
                    <a:lnTo>
                      <a:pt x="31" y="85"/>
                    </a:lnTo>
                    <a:lnTo>
                      <a:pt x="29" y="85"/>
                    </a:lnTo>
                    <a:lnTo>
                      <a:pt x="27" y="85"/>
                    </a:lnTo>
                    <a:lnTo>
                      <a:pt x="26" y="86"/>
                    </a:lnTo>
                    <a:lnTo>
                      <a:pt x="24" y="86"/>
                    </a:lnTo>
                    <a:lnTo>
                      <a:pt x="24" y="86"/>
                    </a:lnTo>
                    <a:lnTo>
                      <a:pt x="24" y="85"/>
                    </a:lnTo>
                    <a:lnTo>
                      <a:pt x="24" y="85"/>
                    </a:lnTo>
                    <a:lnTo>
                      <a:pt x="23" y="85"/>
                    </a:lnTo>
                    <a:lnTo>
                      <a:pt x="23" y="85"/>
                    </a:lnTo>
                    <a:lnTo>
                      <a:pt x="23" y="85"/>
                    </a:lnTo>
                    <a:lnTo>
                      <a:pt x="23" y="85"/>
                    </a:lnTo>
                    <a:lnTo>
                      <a:pt x="23" y="85"/>
                    </a:lnTo>
                    <a:lnTo>
                      <a:pt x="23" y="85"/>
                    </a:lnTo>
                    <a:lnTo>
                      <a:pt x="22" y="85"/>
                    </a:lnTo>
                    <a:lnTo>
                      <a:pt x="22" y="86"/>
                    </a:lnTo>
                    <a:lnTo>
                      <a:pt x="22" y="86"/>
                    </a:lnTo>
                    <a:lnTo>
                      <a:pt x="21" y="86"/>
                    </a:lnTo>
                    <a:lnTo>
                      <a:pt x="21" y="87"/>
                    </a:lnTo>
                    <a:lnTo>
                      <a:pt x="19" y="87"/>
                    </a:lnTo>
                    <a:lnTo>
                      <a:pt x="18" y="88"/>
                    </a:lnTo>
                    <a:lnTo>
                      <a:pt x="17" y="88"/>
                    </a:lnTo>
                    <a:lnTo>
                      <a:pt x="16" y="89"/>
                    </a:lnTo>
                    <a:lnTo>
                      <a:pt x="15" y="89"/>
                    </a:lnTo>
                    <a:lnTo>
                      <a:pt x="14" y="89"/>
                    </a:lnTo>
                    <a:lnTo>
                      <a:pt x="13" y="90"/>
                    </a:lnTo>
                    <a:lnTo>
                      <a:pt x="12" y="90"/>
                    </a:lnTo>
                    <a:lnTo>
                      <a:pt x="11" y="90"/>
                    </a:lnTo>
                    <a:lnTo>
                      <a:pt x="10" y="90"/>
                    </a:lnTo>
                    <a:lnTo>
                      <a:pt x="9" y="90"/>
                    </a:lnTo>
                    <a:lnTo>
                      <a:pt x="7" y="90"/>
                    </a:lnTo>
                    <a:lnTo>
                      <a:pt x="7" y="90"/>
                    </a:lnTo>
                    <a:lnTo>
                      <a:pt x="6" y="90"/>
                    </a:lnTo>
                    <a:lnTo>
                      <a:pt x="5" y="90"/>
                    </a:lnTo>
                    <a:lnTo>
                      <a:pt x="4" y="90"/>
                    </a:lnTo>
                    <a:lnTo>
                      <a:pt x="3" y="90"/>
                    </a:lnTo>
                    <a:lnTo>
                      <a:pt x="2" y="89"/>
                    </a:lnTo>
                    <a:lnTo>
                      <a:pt x="2" y="89"/>
                    </a:lnTo>
                    <a:lnTo>
                      <a:pt x="1" y="88"/>
                    </a:lnTo>
                    <a:lnTo>
                      <a:pt x="1" y="87"/>
                    </a:lnTo>
                    <a:lnTo>
                      <a:pt x="1" y="86"/>
                    </a:lnTo>
                    <a:lnTo>
                      <a:pt x="0" y="85"/>
                    </a:lnTo>
                    <a:lnTo>
                      <a:pt x="0" y="84"/>
                    </a:lnTo>
                    <a:lnTo>
                      <a:pt x="0" y="82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1" y="76"/>
                    </a:lnTo>
                    <a:lnTo>
                      <a:pt x="1" y="74"/>
                    </a:lnTo>
                    <a:lnTo>
                      <a:pt x="1" y="72"/>
                    </a:lnTo>
                    <a:lnTo>
                      <a:pt x="1" y="71"/>
                    </a:lnTo>
                    <a:lnTo>
                      <a:pt x="1" y="71"/>
                    </a:lnTo>
                    <a:lnTo>
                      <a:pt x="2" y="71"/>
                    </a:lnTo>
                    <a:lnTo>
                      <a:pt x="2" y="71"/>
                    </a:lnTo>
                    <a:lnTo>
                      <a:pt x="3" y="71"/>
                    </a:lnTo>
                    <a:lnTo>
                      <a:pt x="3" y="71"/>
                    </a:lnTo>
                    <a:lnTo>
                      <a:pt x="4" y="71"/>
                    </a:lnTo>
                    <a:lnTo>
                      <a:pt x="5" y="71"/>
                    </a:lnTo>
                    <a:lnTo>
                      <a:pt x="5" y="71"/>
                    </a:lnTo>
                    <a:lnTo>
                      <a:pt x="6" y="70"/>
                    </a:lnTo>
                    <a:lnTo>
                      <a:pt x="6" y="69"/>
                    </a:lnTo>
                    <a:lnTo>
                      <a:pt x="7" y="68"/>
                    </a:lnTo>
                    <a:lnTo>
                      <a:pt x="7" y="68"/>
                    </a:lnTo>
                    <a:lnTo>
                      <a:pt x="7" y="67"/>
                    </a:lnTo>
                    <a:lnTo>
                      <a:pt x="8" y="65"/>
                    </a:lnTo>
                    <a:lnTo>
                      <a:pt x="8" y="63"/>
                    </a:lnTo>
                    <a:lnTo>
                      <a:pt x="9" y="62"/>
                    </a:lnTo>
                    <a:lnTo>
                      <a:pt x="9" y="61"/>
                    </a:lnTo>
                    <a:lnTo>
                      <a:pt x="9" y="61"/>
                    </a:lnTo>
                    <a:lnTo>
                      <a:pt x="9" y="60"/>
                    </a:lnTo>
                    <a:lnTo>
                      <a:pt x="9" y="60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5" y="58"/>
                    </a:lnTo>
                    <a:lnTo>
                      <a:pt x="5" y="58"/>
                    </a:lnTo>
                    <a:lnTo>
                      <a:pt x="5" y="58"/>
                    </a:lnTo>
                    <a:lnTo>
                      <a:pt x="4" y="58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5" y="56"/>
                    </a:lnTo>
                    <a:lnTo>
                      <a:pt x="6" y="55"/>
                    </a:lnTo>
                    <a:lnTo>
                      <a:pt x="6" y="55"/>
                    </a:lnTo>
                    <a:lnTo>
                      <a:pt x="6" y="55"/>
                    </a:lnTo>
                    <a:lnTo>
                      <a:pt x="7" y="54"/>
                    </a:lnTo>
                    <a:lnTo>
                      <a:pt x="7" y="54"/>
                    </a:lnTo>
                    <a:lnTo>
                      <a:pt x="7" y="54"/>
                    </a:lnTo>
                    <a:lnTo>
                      <a:pt x="7" y="53"/>
                    </a:lnTo>
                    <a:lnTo>
                      <a:pt x="7" y="53"/>
                    </a:lnTo>
                    <a:lnTo>
                      <a:pt x="7" y="53"/>
                    </a:lnTo>
                    <a:lnTo>
                      <a:pt x="7" y="52"/>
                    </a:lnTo>
                    <a:lnTo>
                      <a:pt x="7" y="52"/>
                    </a:lnTo>
                    <a:lnTo>
                      <a:pt x="7" y="51"/>
                    </a:lnTo>
                    <a:lnTo>
                      <a:pt x="7" y="51"/>
                    </a:lnTo>
                    <a:lnTo>
                      <a:pt x="6" y="50"/>
                    </a:lnTo>
                    <a:lnTo>
                      <a:pt x="6" y="49"/>
                    </a:lnTo>
                    <a:lnTo>
                      <a:pt x="5" y="48"/>
                    </a:lnTo>
                    <a:lnTo>
                      <a:pt x="4" y="47"/>
                    </a:lnTo>
                    <a:lnTo>
                      <a:pt x="4" y="47"/>
                    </a:lnTo>
                    <a:lnTo>
                      <a:pt x="3" y="46"/>
                    </a:lnTo>
                    <a:lnTo>
                      <a:pt x="3" y="45"/>
                    </a:lnTo>
                    <a:lnTo>
                      <a:pt x="2" y="44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5" y="44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7" y="42"/>
                    </a:lnTo>
                    <a:lnTo>
                      <a:pt x="7" y="42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7" y="39"/>
                    </a:lnTo>
                    <a:lnTo>
                      <a:pt x="6" y="39"/>
                    </a:lnTo>
                    <a:lnTo>
                      <a:pt x="6" y="38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5" y="36"/>
                    </a:lnTo>
                    <a:lnTo>
                      <a:pt x="5" y="35"/>
                    </a:lnTo>
                    <a:lnTo>
                      <a:pt x="5" y="34"/>
                    </a:lnTo>
                    <a:lnTo>
                      <a:pt x="5" y="33"/>
                    </a:lnTo>
                    <a:lnTo>
                      <a:pt x="5" y="32"/>
                    </a:lnTo>
                    <a:lnTo>
                      <a:pt x="5" y="31"/>
                    </a:lnTo>
                    <a:lnTo>
                      <a:pt x="5" y="30"/>
                    </a:lnTo>
                    <a:lnTo>
                      <a:pt x="5" y="29"/>
                    </a:lnTo>
                    <a:lnTo>
                      <a:pt x="5" y="28"/>
                    </a:lnTo>
                    <a:lnTo>
                      <a:pt x="5" y="27"/>
                    </a:lnTo>
                    <a:lnTo>
                      <a:pt x="5" y="26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3"/>
                    </a:lnTo>
                    <a:lnTo>
                      <a:pt x="9" y="23"/>
                    </a:lnTo>
                    <a:lnTo>
                      <a:pt x="9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1" y="22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2" y="21"/>
                    </a:lnTo>
                    <a:lnTo>
                      <a:pt x="13" y="21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7" y="20"/>
                    </a:lnTo>
                    <a:lnTo>
                      <a:pt x="17" y="19"/>
                    </a:lnTo>
                    <a:lnTo>
                      <a:pt x="18" y="19"/>
                    </a:lnTo>
                    <a:lnTo>
                      <a:pt x="19" y="19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1" y="18"/>
                    </a:lnTo>
                    <a:lnTo>
                      <a:pt x="21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3" y="18"/>
                    </a:lnTo>
                    <a:lnTo>
                      <a:pt x="23" y="18"/>
                    </a:lnTo>
                    <a:lnTo>
                      <a:pt x="23" y="18"/>
                    </a:lnTo>
                    <a:lnTo>
                      <a:pt x="23" y="18"/>
                    </a:lnTo>
                    <a:lnTo>
                      <a:pt x="24" y="17"/>
                    </a:lnTo>
                    <a:lnTo>
                      <a:pt x="24" y="17"/>
                    </a:lnTo>
                    <a:lnTo>
                      <a:pt x="24" y="17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7" y="15"/>
                    </a:lnTo>
                    <a:lnTo>
                      <a:pt x="28" y="15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30" y="15"/>
                    </a:lnTo>
                    <a:lnTo>
                      <a:pt x="31" y="15"/>
                    </a:lnTo>
                    <a:lnTo>
                      <a:pt x="32" y="15"/>
                    </a:lnTo>
                    <a:lnTo>
                      <a:pt x="33" y="15"/>
                    </a:lnTo>
                    <a:lnTo>
                      <a:pt x="34" y="15"/>
                    </a:lnTo>
                    <a:lnTo>
                      <a:pt x="35" y="15"/>
                    </a:lnTo>
                    <a:lnTo>
                      <a:pt x="36" y="15"/>
                    </a:lnTo>
                    <a:lnTo>
                      <a:pt x="36" y="14"/>
                    </a:lnTo>
                    <a:lnTo>
                      <a:pt x="36" y="14"/>
                    </a:lnTo>
                    <a:lnTo>
                      <a:pt x="37" y="14"/>
                    </a:lnTo>
                    <a:lnTo>
                      <a:pt x="37" y="14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8" y="13"/>
                    </a:lnTo>
                    <a:lnTo>
                      <a:pt x="38" y="13"/>
                    </a:lnTo>
                    <a:lnTo>
                      <a:pt x="38" y="12"/>
                    </a:lnTo>
                    <a:lnTo>
                      <a:pt x="39" y="12"/>
                    </a:lnTo>
                    <a:lnTo>
                      <a:pt x="39" y="12"/>
                    </a:lnTo>
                    <a:lnTo>
                      <a:pt x="39" y="11"/>
                    </a:lnTo>
                    <a:lnTo>
                      <a:pt x="39" y="10"/>
                    </a:lnTo>
                    <a:lnTo>
                      <a:pt x="39" y="10"/>
                    </a:lnTo>
                    <a:lnTo>
                      <a:pt x="40" y="9"/>
                    </a:lnTo>
                    <a:lnTo>
                      <a:pt x="40" y="9"/>
                    </a:lnTo>
                    <a:lnTo>
                      <a:pt x="41" y="8"/>
                    </a:lnTo>
                    <a:lnTo>
                      <a:pt x="42" y="8"/>
                    </a:lnTo>
                    <a:lnTo>
                      <a:pt x="43" y="7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4" y="5"/>
                    </a:lnTo>
                    <a:lnTo>
                      <a:pt x="44" y="5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6" y="4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47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9" y="2"/>
                    </a:lnTo>
                    <a:lnTo>
                      <a:pt x="49" y="2"/>
                    </a:lnTo>
                    <a:lnTo>
                      <a:pt x="49" y="2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6" y="1"/>
                    </a:lnTo>
                    <a:lnTo>
                      <a:pt x="56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60" y="2"/>
                    </a:lnTo>
                    <a:lnTo>
                      <a:pt x="60" y="2"/>
                    </a:lnTo>
                    <a:lnTo>
                      <a:pt x="60" y="2"/>
                    </a:lnTo>
                    <a:lnTo>
                      <a:pt x="61" y="3"/>
                    </a:lnTo>
                    <a:lnTo>
                      <a:pt x="61" y="3"/>
                    </a:lnTo>
                    <a:lnTo>
                      <a:pt x="61" y="3"/>
                    </a:lnTo>
                    <a:lnTo>
                      <a:pt x="62" y="3"/>
                    </a:lnTo>
                    <a:lnTo>
                      <a:pt x="62" y="3"/>
                    </a:lnTo>
                    <a:lnTo>
                      <a:pt x="63" y="3"/>
                    </a:lnTo>
                    <a:lnTo>
                      <a:pt x="64" y="3"/>
                    </a:lnTo>
                    <a:lnTo>
                      <a:pt x="65" y="3"/>
                    </a:lnTo>
                    <a:lnTo>
                      <a:pt x="65" y="3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67" y="5"/>
                    </a:lnTo>
                    <a:lnTo>
                      <a:pt x="68" y="5"/>
                    </a:lnTo>
                    <a:lnTo>
                      <a:pt x="69" y="6"/>
                    </a:lnTo>
                    <a:lnTo>
                      <a:pt x="69" y="6"/>
                    </a:lnTo>
                    <a:lnTo>
                      <a:pt x="70" y="6"/>
                    </a:lnTo>
                    <a:lnTo>
                      <a:pt x="70" y="6"/>
                    </a:lnTo>
                    <a:lnTo>
                      <a:pt x="71" y="6"/>
                    </a:lnTo>
                    <a:lnTo>
                      <a:pt x="7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3" y="7"/>
                    </a:lnTo>
                    <a:lnTo>
                      <a:pt x="73" y="7"/>
                    </a:lnTo>
                    <a:lnTo>
                      <a:pt x="73" y="7"/>
                    </a:lnTo>
                    <a:lnTo>
                      <a:pt x="73" y="7"/>
                    </a:lnTo>
                    <a:lnTo>
                      <a:pt x="73" y="7"/>
                    </a:lnTo>
                    <a:lnTo>
                      <a:pt x="73" y="7"/>
                    </a:lnTo>
                    <a:lnTo>
                      <a:pt x="74" y="7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5" y="6"/>
                    </a:lnTo>
                    <a:lnTo>
                      <a:pt x="75" y="6"/>
                    </a:lnTo>
                    <a:lnTo>
                      <a:pt x="76" y="5"/>
                    </a:lnTo>
                    <a:lnTo>
                      <a:pt x="76" y="5"/>
                    </a:lnTo>
                    <a:lnTo>
                      <a:pt x="77" y="4"/>
                    </a:lnTo>
                    <a:lnTo>
                      <a:pt x="78" y="4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79" y="3"/>
                    </a:lnTo>
                    <a:lnTo>
                      <a:pt x="79" y="3"/>
                    </a:lnTo>
                    <a:lnTo>
                      <a:pt x="80" y="3"/>
                    </a:lnTo>
                    <a:lnTo>
                      <a:pt x="80" y="3"/>
                    </a:lnTo>
                    <a:lnTo>
                      <a:pt x="80" y="3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1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82" y="3"/>
                    </a:lnTo>
                    <a:lnTo>
                      <a:pt x="83" y="3"/>
                    </a:lnTo>
                    <a:lnTo>
                      <a:pt x="83" y="3"/>
                    </a:lnTo>
                    <a:lnTo>
                      <a:pt x="83" y="3"/>
                    </a:lnTo>
                    <a:lnTo>
                      <a:pt x="84" y="3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5" y="5"/>
                    </a:lnTo>
                    <a:lnTo>
                      <a:pt x="85" y="6"/>
                    </a:lnTo>
                    <a:lnTo>
                      <a:pt x="85" y="7"/>
                    </a:lnTo>
                    <a:lnTo>
                      <a:pt x="85" y="7"/>
                    </a:lnTo>
                    <a:lnTo>
                      <a:pt x="86" y="8"/>
                    </a:lnTo>
                    <a:lnTo>
                      <a:pt x="86" y="8"/>
                    </a:lnTo>
                    <a:lnTo>
                      <a:pt x="85" y="9"/>
                    </a:lnTo>
                    <a:lnTo>
                      <a:pt x="85" y="10"/>
                    </a:lnTo>
                    <a:lnTo>
                      <a:pt x="85" y="10"/>
                    </a:lnTo>
                    <a:lnTo>
                      <a:pt x="85" y="11"/>
                    </a:lnTo>
                    <a:lnTo>
                      <a:pt x="85" y="12"/>
                    </a:lnTo>
                    <a:lnTo>
                      <a:pt x="86" y="12"/>
                    </a:lnTo>
                    <a:lnTo>
                      <a:pt x="86" y="12"/>
                    </a:lnTo>
                    <a:lnTo>
                      <a:pt x="86" y="13"/>
                    </a:lnTo>
                    <a:lnTo>
                      <a:pt x="87" y="13"/>
                    </a:lnTo>
                    <a:lnTo>
                      <a:pt x="87" y="13"/>
                    </a:lnTo>
                    <a:lnTo>
                      <a:pt x="87" y="14"/>
                    </a:lnTo>
                    <a:lnTo>
                      <a:pt x="87" y="15"/>
                    </a:lnTo>
                    <a:lnTo>
                      <a:pt x="87" y="15"/>
                    </a:lnTo>
                    <a:lnTo>
                      <a:pt x="87" y="16"/>
                    </a:lnTo>
                    <a:lnTo>
                      <a:pt x="87" y="17"/>
                    </a:lnTo>
                    <a:lnTo>
                      <a:pt x="88" y="17"/>
                    </a:lnTo>
                    <a:lnTo>
                      <a:pt x="88" y="18"/>
                    </a:lnTo>
                    <a:lnTo>
                      <a:pt x="88" y="18"/>
                    </a:lnTo>
                    <a:lnTo>
                      <a:pt x="89" y="19"/>
                    </a:lnTo>
                    <a:lnTo>
                      <a:pt x="89" y="19"/>
                    </a:lnTo>
                    <a:lnTo>
                      <a:pt x="90" y="19"/>
                    </a:lnTo>
                    <a:lnTo>
                      <a:pt x="90" y="20"/>
                    </a:lnTo>
                    <a:lnTo>
                      <a:pt x="90" y="22"/>
                    </a:lnTo>
                    <a:lnTo>
                      <a:pt x="90" y="24"/>
                    </a:lnTo>
                    <a:lnTo>
                      <a:pt x="90" y="26"/>
                    </a:lnTo>
                    <a:lnTo>
                      <a:pt x="90" y="28"/>
                    </a:lnTo>
                    <a:lnTo>
                      <a:pt x="90" y="28"/>
                    </a:lnTo>
                    <a:lnTo>
                      <a:pt x="89" y="28"/>
                    </a:lnTo>
                    <a:lnTo>
                      <a:pt x="89" y="29"/>
                    </a:lnTo>
                    <a:lnTo>
                      <a:pt x="88" y="29"/>
                    </a:lnTo>
                    <a:lnTo>
                      <a:pt x="88" y="30"/>
                    </a:lnTo>
                    <a:lnTo>
                      <a:pt x="88" y="30"/>
                    </a:lnTo>
                    <a:lnTo>
                      <a:pt x="87" y="31"/>
                    </a:lnTo>
                    <a:lnTo>
                      <a:pt x="87" y="31"/>
                    </a:lnTo>
                    <a:lnTo>
                      <a:pt x="87" y="32"/>
                    </a:lnTo>
                    <a:lnTo>
                      <a:pt x="87" y="33"/>
                    </a:lnTo>
                    <a:lnTo>
                      <a:pt x="87" y="34"/>
                    </a:lnTo>
                    <a:lnTo>
                      <a:pt x="87" y="35"/>
                    </a:lnTo>
                    <a:lnTo>
                      <a:pt x="88" y="35"/>
                    </a:lnTo>
                    <a:lnTo>
                      <a:pt x="89" y="36"/>
                    </a:lnTo>
                    <a:lnTo>
                      <a:pt x="90" y="36"/>
                    </a:lnTo>
                    <a:lnTo>
                      <a:pt x="91" y="37"/>
                    </a:lnTo>
                    <a:lnTo>
                      <a:pt x="92" y="37"/>
                    </a:lnTo>
                    <a:lnTo>
                      <a:pt x="93" y="37"/>
                    </a:lnTo>
                    <a:lnTo>
                      <a:pt x="93" y="38"/>
                    </a:lnTo>
                    <a:lnTo>
                      <a:pt x="94" y="38"/>
                    </a:lnTo>
                    <a:lnTo>
                      <a:pt x="95" y="38"/>
                    </a:lnTo>
                    <a:lnTo>
                      <a:pt x="96" y="38"/>
                    </a:lnTo>
                    <a:lnTo>
                      <a:pt x="97" y="37"/>
                    </a:lnTo>
                    <a:lnTo>
                      <a:pt x="98" y="37"/>
                    </a:lnTo>
                    <a:lnTo>
                      <a:pt x="99" y="37"/>
                    </a:lnTo>
                    <a:lnTo>
                      <a:pt x="100" y="37"/>
                    </a:lnTo>
                    <a:lnTo>
                      <a:pt x="102" y="36"/>
                    </a:lnTo>
                    <a:lnTo>
                      <a:pt x="103" y="36"/>
                    </a:lnTo>
                    <a:lnTo>
                      <a:pt x="103" y="36"/>
                    </a:lnTo>
                    <a:lnTo>
                      <a:pt x="103" y="36"/>
                    </a:lnTo>
                    <a:lnTo>
                      <a:pt x="103" y="36"/>
                    </a:lnTo>
                    <a:lnTo>
                      <a:pt x="104" y="36"/>
                    </a:lnTo>
                    <a:lnTo>
                      <a:pt x="104" y="35"/>
                    </a:lnTo>
                    <a:lnTo>
                      <a:pt x="104" y="35"/>
                    </a:lnTo>
                    <a:lnTo>
                      <a:pt x="104" y="35"/>
                    </a:lnTo>
                    <a:lnTo>
                      <a:pt x="104" y="35"/>
                    </a:lnTo>
                    <a:lnTo>
                      <a:pt x="105" y="34"/>
                    </a:lnTo>
                    <a:lnTo>
                      <a:pt x="105" y="34"/>
                    </a:lnTo>
                    <a:lnTo>
                      <a:pt x="106" y="34"/>
                    </a:lnTo>
                    <a:lnTo>
                      <a:pt x="106" y="33"/>
                    </a:lnTo>
                    <a:lnTo>
                      <a:pt x="107" y="33"/>
                    </a:lnTo>
                    <a:lnTo>
                      <a:pt x="107" y="33"/>
                    </a:lnTo>
                    <a:lnTo>
                      <a:pt x="107" y="33"/>
                    </a:lnTo>
                    <a:lnTo>
                      <a:pt x="108" y="33"/>
                    </a:lnTo>
                    <a:lnTo>
                      <a:pt x="108" y="33"/>
                    </a:lnTo>
                    <a:lnTo>
                      <a:pt x="108" y="32"/>
                    </a:lnTo>
                    <a:lnTo>
                      <a:pt x="109" y="32"/>
                    </a:lnTo>
                    <a:lnTo>
                      <a:pt x="109" y="32"/>
                    </a:lnTo>
                    <a:lnTo>
                      <a:pt x="109" y="32"/>
                    </a:lnTo>
                    <a:lnTo>
                      <a:pt x="109" y="31"/>
                    </a:lnTo>
                    <a:lnTo>
                      <a:pt x="109" y="31"/>
                    </a:lnTo>
                    <a:lnTo>
                      <a:pt x="110" y="31"/>
                    </a:lnTo>
                    <a:lnTo>
                      <a:pt x="110" y="31"/>
                    </a:lnTo>
                    <a:lnTo>
                      <a:pt x="111" y="32"/>
                    </a:lnTo>
                    <a:lnTo>
                      <a:pt x="111" y="32"/>
                    </a:lnTo>
                    <a:lnTo>
                      <a:pt x="111" y="32"/>
                    </a:lnTo>
                    <a:lnTo>
                      <a:pt x="112" y="33"/>
                    </a:lnTo>
                    <a:lnTo>
                      <a:pt x="112" y="34"/>
                    </a:lnTo>
                    <a:lnTo>
                      <a:pt x="113" y="35"/>
                    </a:lnTo>
                    <a:lnTo>
                      <a:pt x="113" y="36"/>
                    </a:lnTo>
                    <a:lnTo>
                      <a:pt x="113" y="37"/>
                    </a:lnTo>
                    <a:lnTo>
                      <a:pt x="113" y="38"/>
                    </a:lnTo>
                    <a:lnTo>
                      <a:pt x="114" y="39"/>
                    </a:lnTo>
                    <a:lnTo>
                      <a:pt x="114" y="40"/>
                    </a:lnTo>
                    <a:lnTo>
                      <a:pt x="114" y="41"/>
                    </a:lnTo>
                    <a:lnTo>
                      <a:pt x="115" y="41"/>
                    </a:lnTo>
                    <a:lnTo>
                      <a:pt x="115" y="42"/>
                    </a:lnTo>
                    <a:lnTo>
                      <a:pt x="116" y="42"/>
                    </a:lnTo>
                    <a:lnTo>
                      <a:pt x="116" y="43"/>
                    </a:lnTo>
                    <a:lnTo>
                      <a:pt x="117" y="43"/>
                    </a:lnTo>
                    <a:lnTo>
                      <a:pt x="117" y="43"/>
                    </a:lnTo>
                    <a:lnTo>
                      <a:pt x="117" y="43"/>
                    </a:lnTo>
                    <a:lnTo>
                      <a:pt x="118" y="43"/>
                    </a:lnTo>
                    <a:lnTo>
                      <a:pt x="118" y="43"/>
                    </a:lnTo>
                    <a:lnTo>
                      <a:pt x="118" y="42"/>
                    </a:lnTo>
                    <a:lnTo>
                      <a:pt x="118" y="42"/>
                    </a:lnTo>
                    <a:lnTo>
                      <a:pt x="119" y="42"/>
                    </a:lnTo>
                    <a:lnTo>
                      <a:pt x="119" y="42"/>
                    </a:lnTo>
                    <a:lnTo>
                      <a:pt x="119" y="41"/>
                    </a:lnTo>
                    <a:lnTo>
                      <a:pt x="119" y="41"/>
                    </a:lnTo>
                    <a:lnTo>
                      <a:pt x="120" y="41"/>
                    </a:lnTo>
                    <a:lnTo>
                      <a:pt x="120" y="41"/>
                    </a:lnTo>
                    <a:lnTo>
                      <a:pt x="120" y="40"/>
                    </a:lnTo>
                    <a:lnTo>
                      <a:pt x="120" y="40"/>
                    </a:lnTo>
                    <a:lnTo>
                      <a:pt x="120" y="39"/>
                    </a:lnTo>
                    <a:lnTo>
                      <a:pt x="120" y="39"/>
                    </a:lnTo>
                    <a:lnTo>
                      <a:pt x="120" y="38"/>
                    </a:lnTo>
                    <a:lnTo>
                      <a:pt x="121" y="38"/>
                    </a:lnTo>
                    <a:lnTo>
                      <a:pt x="121" y="38"/>
                    </a:lnTo>
                    <a:lnTo>
                      <a:pt x="122" y="38"/>
                    </a:lnTo>
                    <a:lnTo>
                      <a:pt x="122" y="37"/>
                    </a:lnTo>
                    <a:lnTo>
                      <a:pt x="123" y="37"/>
                    </a:lnTo>
                    <a:lnTo>
                      <a:pt x="123" y="36"/>
                    </a:lnTo>
                    <a:lnTo>
                      <a:pt x="124" y="36"/>
                    </a:lnTo>
                    <a:lnTo>
                      <a:pt x="124" y="36"/>
                    </a:lnTo>
                    <a:lnTo>
                      <a:pt x="125" y="36"/>
                    </a:lnTo>
                    <a:lnTo>
                      <a:pt x="125" y="37"/>
                    </a:lnTo>
                    <a:lnTo>
                      <a:pt x="126" y="37"/>
                    </a:lnTo>
                    <a:lnTo>
                      <a:pt x="126" y="37"/>
                    </a:lnTo>
                    <a:lnTo>
                      <a:pt x="126" y="38"/>
                    </a:lnTo>
                    <a:lnTo>
                      <a:pt x="127" y="38"/>
                    </a:lnTo>
                    <a:lnTo>
                      <a:pt x="127" y="39"/>
                    </a:lnTo>
                    <a:lnTo>
                      <a:pt x="127" y="39"/>
                    </a:lnTo>
                    <a:lnTo>
                      <a:pt x="127" y="39"/>
                    </a:lnTo>
                    <a:lnTo>
                      <a:pt x="128" y="40"/>
                    </a:lnTo>
                    <a:lnTo>
                      <a:pt x="128" y="40"/>
                    </a:lnTo>
                    <a:lnTo>
                      <a:pt x="129" y="40"/>
                    </a:lnTo>
                    <a:lnTo>
                      <a:pt x="130" y="40"/>
                    </a:lnTo>
                    <a:lnTo>
                      <a:pt x="130" y="40"/>
                    </a:lnTo>
                    <a:lnTo>
                      <a:pt x="131" y="40"/>
                    </a:lnTo>
                    <a:lnTo>
                      <a:pt x="131" y="40"/>
                    </a:lnTo>
                    <a:lnTo>
                      <a:pt x="131" y="40"/>
                    </a:lnTo>
                    <a:lnTo>
                      <a:pt x="131" y="41"/>
                    </a:lnTo>
                    <a:lnTo>
                      <a:pt x="132" y="41"/>
                    </a:lnTo>
                    <a:lnTo>
                      <a:pt x="132" y="41"/>
                    </a:lnTo>
                    <a:lnTo>
                      <a:pt x="133" y="41"/>
                    </a:lnTo>
                    <a:lnTo>
                      <a:pt x="133" y="41"/>
                    </a:lnTo>
                    <a:lnTo>
                      <a:pt x="134" y="41"/>
                    </a:lnTo>
                    <a:lnTo>
                      <a:pt x="134" y="41"/>
                    </a:lnTo>
                    <a:lnTo>
                      <a:pt x="134" y="41"/>
                    </a:lnTo>
                    <a:lnTo>
                      <a:pt x="135" y="41"/>
                    </a:lnTo>
                    <a:lnTo>
                      <a:pt x="135" y="40"/>
                    </a:lnTo>
                    <a:lnTo>
                      <a:pt x="135" y="40"/>
                    </a:lnTo>
                    <a:lnTo>
                      <a:pt x="135" y="40"/>
                    </a:lnTo>
                    <a:lnTo>
                      <a:pt x="135" y="40"/>
                    </a:lnTo>
                    <a:lnTo>
                      <a:pt x="136" y="4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37" y="39"/>
                    </a:lnTo>
                    <a:lnTo>
                      <a:pt x="137" y="39"/>
                    </a:lnTo>
                    <a:lnTo>
                      <a:pt x="138" y="39"/>
                    </a:lnTo>
                    <a:lnTo>
                      <a:pt x="138" y="38"/>
                    </a:lnTo>
                    <a:lnTo>
                      <a:pt x="138" y="38"/>
                    </a:lnTo>
                    <a:lnTo>
                      <a:pt x="138" y="39"/>
                    </a:lnTo>
                    <a:lnTo>
                      <a:pt x="138" y="39"/>
                    </a:lnTo>
                    <a:lnTo>
                      <a:pt x="138" y="39"/>
                    </a:lnTo>
                    <a:lnTo>
                      <a:pt x="139" y="39"/>
                    </a:lnTo>
                    <a:lnTo>
                      <a:pt x="139" y="40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 cap="flat" cmpd="sng">
                <a:solidFill>
                  <a:srgbClr val="E7E6E6">
                    <a:lumMod val="50000"/>
                  </a:srgb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1218356"/>
                <a:endParaRPr lang="en-US" sz="2133" kern="0" dirty="0">
                  <a:ln>
                    <a:solidFill>
                      <a:prstClr val="black"/>
                    </a:solidFill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="" xmlns:a16="http://schemas.microsoft.com/office/drawing/2014/main" id="{2CC0E0CB-9C70-43C9-993A-645F3B33C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194" y="4102903"/>
                <a:ext cx="1044223" cy="922075"/>
              </a:xfrm>
              <a:custGeom>
                <a:avLst/>
                <a:gdLst/>
                <a:ahLst/>
                <a:cxnLst>
                  <a:cxn ang="0">
                    <a:pos x="6" y="56"/>
                  </a:cxn>
                  <a:cxn ang="0">
                    <a:pos x="22" y="84"/>
                  </a:cxn>
                  <a:cxn ang="0">
                    <a:pos x="34" y="123"/>
                  </a:cxn>
                  <a:cxn ang="0">
                    <a:pos x="56" y="162"/>
                  </a:cxn>
                  <a:cxn ang="0">
                    <a:pos x="73" y="224"/>
                  </a:cxn>
                  <a:cxn ang="0">
                    <a:pos x="84" y="269"/>
                  </a:cxn>
                  <a:cxn ang="0">
                    <a:pos x="95" y="314"/>
                  </a:cxn>
                  <a:cxn ang="0">
                    <a:pos x="95" y="359"/>
                  </a:cxn>
                  <a:cxn ang="0">
                    <a:pos x="95" y="409"/>
                  </a:cxn>
                  <a:cxn ang="0">
                    <a:pos x="78" y="454"/>
                  </a:cxn>
                  <a:cxn ang="0">
                    <a:pos x="62" y="493"/>
                  </a:cxn>
                  <a:cxn ang="0">
                    <a:pos x="78" y="515"/>
                  </a:cxn>
                  <a:cxn ang="0">
                    <a:pos x="106" y="538"/>
                  </a:cxn>
                  <a:cxn ang="0">
                    <a:pos x="129" y="555"/>
                  </a:cxn>
                  <a:cxn ang="0">
                    <a:pos x="145" y="577"/>
                  </a:cxn>
                  <a:cxn ang="0">
                    <a:pos x="157" y="600"/>
                  </a:cxn>
                  <a:cxn ang="0">
                    <a:pos x="168" y="633"/>
                  </a:cxn>
                  <a:cxn ang="0">
                    <a:pos x="179" y="667"/>
                  </a:cxn>
                  <a:cxn ang="0">
                    <a:pos x="196" y="678"/>
                  </a:cxn>
                  <a:cxn ang="0">
                    <a:pos x="218" y="689"/>
                  </a:cxn>
                  <a:cxn ang="0">
                    <a:pos x="229" y="695"/>
                  </a:cxn>
                  <a:cxn ang="0">
                    <a:pos x="241" y="717"/>
                  </a:cxn>
                  <a:cxn ang="0">
                    <a:pos x="246" y="734"/>
                  </a:cxn>
                  <a:cxn ang="0">
                    <a:pos x="325" y="555"/>
                  </a:cxn>
                  <a:cxn ang="0">
                    <a:pos x="631" y="510"/>
                  </a:cxn>
                  <a:cxn ang="0">
                    <a:pos x="804" y="470"/>
                  </a:cxn>
                  <a:cxn ang="0">
                    <a:pos x="884" y="521"/>
                  </a:cxn>
                  <a:cxn ang="0">
                    <a:pos x="884" y="487"/>
                  </a:cxn>
                  <a:cxn ang="0">
                    <a:pos x="867" y="459"/>
                  </a:cxn>
                  <a:cxn ang="0">
                    <a:pos x="856" y="437"/>
                  </a:cxn>
                  <a:cxn ang="0">
                    <a:pos x="845" y="398"/>
                  </a:cxn>
                  <a:cxn ang="0">
                    <a:pos x="822" y="342"/>
                  </a:cxn>
                  <a:cxn ang="0">
                    <a:pos x="817" y="319"/>
                  </a:cxn>
                  <a:cxn ang="0">
                    <a:pos x="794" y="303"/>
                  </a:cxn>
                  <a:cxn ang="0">
                    <a:pos x="778" y="297"/>
                  </a:cxn>
                  <a:cxn ang="0">
                    <a:pos x="739" y="286"/>
                  </a:cxn>
                  <a:cxn ang="0">
                    <a:pos x="694" y="224"/>
                  </a:cxn>
                  <a:cxn ang="0">
                    <a:pos x="660" y="179"/>
                  </a:cxn>
                  <a:cxn ang="0">
                    <a:pos x="638" y="146"/>
                  </a:cxn>
                  <a:cxn ang="0">
                    <a:pos x="627" y="118"/>
                  </a:cxn>
                  <a:cxn ang="0">
                    <a:pos x="621" y="84"/>
                  </a:cxn>
                  <a:cxn ang="0">
                    <a:pos x="615" y="50"/>
                  </a:cxn>
                  <a:cxn ang="0">
                    <a:pos x="615" y="11"/>
                  </a:cxn>
                  <a:cxn ang="0">
                    <a:pos x="537" y="11"/>
                  </a:cxn>
                  <a:cxn ang="0">
                    <a:pos x="431" y="22"/>
                  </a:cxn>
                  <a:cxn ang="0">
                    <a:pos x="313" y="34"/>
                  </a:cxn>
                  <a:cxn ang="0">
                    <a:pos x="201" y="39"/>
                  </a:cxn>
                  <a:cxn ang="0">
                    <a:pos x="78" y="39"/>
                  </a:cxn>
                </a:cxnLst>
                <a:rect l="0" t="0" r="r" b="b"/>
                <a:pathLst>
                  <a:path w="884" h="734">
                    <a:moveTo>
                      <a:pt x="0" y="39"/>
                    </a:moveTo>
                    <a:lnTo>
                      <a:pt x="0" y="45"/>
                    </a:lnTo>
                    <a:lnTo>
                      <a:pt x="6" y="56"/>
                    </a:lnTo>
                    <a:lnTo>
                      <a:pt x="11" y="62"/>
                    </a:lnTo>
                    <a:lnTo>
                      <a:pt x="17" y="73"/>
                    </a:lnTo>
                    <a:lnTo>
                      <a:pt x="22" y="84"/>
                    </a:lnTo>
                    <a:lnTo>
                      <a:pt x="28" y="101"/>
                    </a:lnTo>
                    <a:lnTo>
                      <a:pt x="34" y="112"/>
                    </a:lnTo>
                    <a:lnTo>
                      <a:pt x="34" y="123"/>
                    </a:lnTo>
                    <a:lnTo>
                      <a:pt x="39" y="140"/>
                    </a:lnTo>
                    <a:lnTo>
                      <a:pt x="50" y="151"/>
                    </a:lnTo>
                    <a:lnTo>
                      <a:pt x="56" y="162"/>
                    </a:lnTo>
                    <a:lnTo>
                      <a:pt x="67" y="196"/>
                    </a:lnTo>
                    <a:lnTo>
                      <a:pt x="67" y="207"/>
                    </a:lnTo>
                    <a:lnTo>
                      <a:pt x="73" y="224"/>
                    </a:lnTo>
                    <a:lnTo>
                      <a:pt x="78" y="241"/>
                    </a:lnTo>
                    <a:lnTo>
                      <a:pt x="78" y="252"/>
                    </a:lnTo>
                    <a:lnTo>
                      <a:pt x="84" y="269"/>
                    </a:lnTo>
                    <a:lnTo>
                      <a:pt x="84" y="286"/>
                    </a:lnTo>
                    <a:lnTo>
                      <a:pt x="95" y="303"/>
                    </a:lnTo>
                    <a:lnTo>
                      <a:pt x="95" y="314"/>
                    </a:lnTo>
                    <a:lnTo>
                      <a:pt x="95" y="331"/>
                    </a:lnTo>
                    <a:lnTo>
                      <a:pt x="95" y="347"/>
                    </a:lnTo>
                    <a:lnTo>
                      <a:pt x="95" y="359"/>
                    </a:lnTo>
                    <a:lnTo>
                      <a:pt x="95" y="381"/>
                    </a:lnTo>
                    <a:lnTo>
                      <a:pt x="95" y="392"/>
                    </a:lnTo>
                    <a:lnTo>
                      <a:pt x="95" y="409"/>
                    </a:lnTo>
                    <a:lnTo>
                      <a:pt x="84" y="426"/>
                    </a:lnTo>
                    <a:lnTo>
                      <a:pt x="84" y="437"/>
                    </a:lnTo>
                    <a:lnTo>
                      <a:pt x="78" y="454"/>
                    </a:lnTo>
                    <a:lnTo>
                      <a:pt x="73" y="465"/>
                    </a:lnTo>
                    <a:lnTo>
                      <a:pt x="73" y="482"/>
                    </a:lnTo>
                    <a:lnTo>
                      <a:pt x="62" y="493"/>
                    </a:lnTo>
                    <a:lnTo>
                      <a:pt x="67" y="499"/>
                    </a:lnTo>
                    <a:lnTo>
                      <a:pt x="73" y="504"/>
                    </a:lnTo>
                    <a:lnTo>
                      <a:pt x="78" y="515"/>
                    </a:lnTo>
                    <a:lnTo>
                      <a:pt x="84" y="521"/>
                    </a:lnTo>
                    <a:lnTo>
                      <a:pt x="95" y="527"/>
                    </a:lnTo>
                    <a:lnTo>
                      <a:pt x="106" y="538"/>
                    </a:lnTo>
                    <a:lnTo>
                      <a:pt x="117" y="543"/>
                    </a:lnTo>
                    <a:lnTo>
                      <a:pt x="123" y="549"/>
                    </a:lnTo>
                    <a:lnTo>
                      <a:pt x="129" y="555"/>
                    </a:lnTo>
                    <a:lnTo>
                      <a:pt x="134" y="566"/>
                    </a:lnTo>
                    <a:lnTo>
                      <a:pt x="145" y="572"/>
                    </a:lnTo>
                    <a:lnTo>
                      <a:pt x="145" y="577"/>
                    </a:lnTo>
                    <a:lnTo>
                      <a:pt x="151" y="583"/>
                    </a:lnTo>
                    <a:lnTo>
                      <a:pt x="151" y="588"/>
                    </a:lnTo>
                    <a:lnTo>
                      <a:pt x="157" y="600"/>
                    </a:lnTo>
                    <a:lnTo>
                      <a:pt x="162" y="616"/>
                    </a:lnTo>
                    <a:lnTo>
                      <a:pt x="162" y="622"/>
                    </a:lnTo>
                    <a:lnTo>
                      <a:pt x="168" y="633"/>
                    </a:lnTo>
                    <a:lnTo>
                      <a:pt x="173" y="644"/>
                    </a:lnTo>
                    <a:lnTo>
                      <a:pt x="173" y="650"/>
                    </a:lnTo>
                    <a:lnTo>
                      <a:pt x="179" y="667"/>
                    </a:lnTo>
                    <a:lnTo>
                      <a:pt x="179" y="672"/>
                    </a:lnTo>
                    <a:lnTo>
                      <a:pt x="190" y="672"/>
                    </a:lnTo>
                    <a:lnTo>
                      <a:pt x="196" y="678"/>
                    </a:lnTo>
                    <a:lnTo>
                      <a:pt x="201" y="678"/>
                    </a:lnTo>
                    <a:lnTo>
                      <a:pt x="207" y="684"/>
                    </a:lnTo>
                    <a:lnTo>
                      <a:pt x="218" y="689"/>
                    </a:lnTo>
                    <a:lnTo>
                      <a:pt x="224" y="689"/>
                    </a:lnTo>
                    <a:lnTo>
                      <a:pt x="224" y="695"/>
                    </a:lnTo>
                    <a:lnTo>
                      <a:pt x="229" y="695"/>
                    </a:lnTo>
                    <a:lnTo>
                      <a:pt x="229" y="706"/>
                    </a:lnTo>
                    <a:lnTo>
                      <a:pt x="241" y="712"/>
                    </a:lnTo>
                    <a:lnTo>
                      <a:pt x="241" y="717"/>
                    </a:lnTo>
                    <a:lnTo>
                      <a:pt x="246" y="723"/>
                    </a:lnTo>
                    <a:lnTo>
                      <a:pt x="246" y="728"/>
                    </a:lnTo>
                    <a:lnTo>
                      <a:pt x="246" y="734"/>
                    </a:lnTo>
                    <a:lnTo>
                      <a:pt x="246" y="734"/>
                    </a:lnTo>
                    <a:lnTo>
                      <a:pt x="252" y="734"/>
                    </a:lnTo>
                    <a:cubicBezTo>
                      <a:pt x="265" y="704"/>
                      <a:pt x="206" y="594"/>
                      <a:pt x="325" y="555"/>
                    </a:cubicBezTo>
                    <a:cubicBezTo>
                      <a:pt x="444" y="516"/>
                      <a:pt x="541" y="650"/>
                      <a:pt x="593" y="628"/>
                    </a:cubicBezTo>
                    <a:cubicBezTo>
                      <a:pt x="643" y="630"/>
                      <a:pt x="619" y="588"/>
                      <a:pt x="625" y="568"/>
                    </a:cubicBezTo>
                    <a:cubicBezTo>
                      <a:pt x="631" y="548"/>
                      <a:pt x="620" y="531"/>
                      <a:pt x="631" y="510"/>
                    </a:cubicBezTo>
                    <a:cubicBezTo>
                      <a:pt x="642" y="489"/>
                      <a:pt x="672" y="457"/>
                      <a:pt x="692" y="445"/>
                    </a:cubicBezTo>
                    <a:cubicBezTo>
                      <a:pt x="712" y="433"/>
                      <a:pt x="722" y="426"/>
                      <a:pt x="754" y="440"/>
                    </a:cubicBezTo>
                    <a:cubicBezTo>
                      <a:pt x="773" y="444"/>
                      <a:pt x="782" y="455"/>
                      <a:pt x="804" y="470"/>
                    </a:cubicBezTo>
                    <a:cubicBezTo>
                      <a:pt x="826" y="485"/>
                      <a:pt x="871" y="517"/>
                      <a:pt x="884" y="527"/>
                    </a:cubicBezTo>
                    <a:lnTo>
                      <a:pt x="884" y="527"/>
                    </a:lnTo>
                    <a:lnTo>
                      <a:pt x="884" y="521"/>
                    </a:lnTo>
                    <a:lnTo>
                      <a:pt x="884" y="504"/>
                    </a:lnTo>
                    <a:lnTo>
                      <a:pt x="884" y="493"/>
                    </a:lnTo>
                    <a:lnTo>
                      <a:pt x="884" y="487"/>
                    </a:lnTo>
                    <a:lnTo>
                      <a:pt x="878" y="482"/>
                    </a:lnTo>
                    <a:lnTo>
                      <a:pt x="873" y="465"/>
                    </a:lnTo>
                    <a:lnTo>
                      <a:pt x="867" y="459"/>
                    </a:lnTo>
                    <a:lnTo>
                      <a:pt x="867" y="454"/>
                    </a:lnTo>
                    <a:lnTo>
                      <a:pt x="862" y="448"/>
                    </a:lnTo>
                    <a:lnTo>
                      <a:pt x="856" y="437"/>
                    </a:lnTo>
                    <a:lnTo>
                      <a:pt x="856" y="431"/>
                    </a:lnTo>
                    <a:lnTo>
                      <a:pt x="850" y="415"/>
                    </a:lnTo>
                    <a:lnTo>
                      <a:pt x="845" y="398"/>
                    </a:lnTo>
                    <a:lnTo>
                      <a:pt x="834" y="381"/>
                    </a:lnTo>
                    <a:lnTo>
                      <a:pt x="828" y="359"/>
                    </a:lnTo>
                    <a:lnTo>
                      <a:pt x="822" y="342"/>
                    </a:lnTo>
                    <a:lnTo>
                      <a:pt x="822" y="336"/>
                    </a:lnTo>
                    <a:lnTo>
                      <a:pt x="817" y="331"/>
                    </a:lnTo>
                    <a:lnTo>
                      <a:pt x="817" y="319"/>
                    </a:lnTo>
                    <a:lnTo>
                      <a:pt x="811" y="314"/>
                    </a:lnTo>
                    <a:lnTo>
                      <a:pt x="806" y="308"/>
                    </a:lnTo>
                    <a:lnTo>
                      <a:pt x="794" y="303"/>
                    </a:lnTo>
                    <a:lnTo>
                      <a:pt x="789" y="303"/>
                    </a:lnTo>
                    <a:lnTo>
                      <a:pt x="783" y="297"/>
                    </a:lnTo>
                    <a:lnTo>
                      <a:pt x="778" y="297"/>
                    </a:lnTo>
                    <a:lnTo>
                      <a:pt x="767" y="291"/>
                    </a:lnTo>
                    <a:lnTo>
                      <a:pt x="755" y="291"/>
                    </a:lnTo>
                    <a:lnTo>
                      <a:pt x="739" y="286"/>
                    </a:lnTo>
                    <a:lnTo>
                      <a:pt x="727" y="269"/>
                    </a:lnTo>
                    <a:lnTo>
                      <a:pt x="716" y="258"/>
                    </a:lnTo>
                    <a:lnTo>
                      <a:pt x="694" y="224"/>
                    </a:lnTo>
                    <a:lnTo>
                      <a:pt x="683" y="213"/>
                    </a:lnTo>
                    <a:lnTo>
                      <a:pt x="671" y="202"/>
                    </a:lnTo>
                    <a:lnTo>
                      <a:pt x="660" y="179"/>
                    </a:lnTo>
                    <a:lnTo>
                      <a:pt x="649" y="168"/>
                    </a:lnTo>
                    <a:lnTo>
                      <a:pt x="638" y="151"/>
                    </a:lnTo>
                    <a:lnTo>
                      <a:pt x="638" y="146"/>
                    </a:lnTo>
                    <a:lnTo>
                      <a:pt x="632" y="129"/>
                    </a:lnTo>
                    <a:lnTo>
                      <a:pt x="632" y="123"/>
                    </a:lnTo>
                    <a:lnTo>
                      <a:pt x="627" y="118"/>
                    </a:lnTo>
                    <a:lnTo>
                      <a:pt x="621" y="106"/>
                    </a:lnTo>
                    <a:lnTo>
                      <a:pt x="621" y="95"/>
                    </a:lnTo>
                    <a:lnTo>
                      <a:pt x="621" y="84"/>
                    </a:lnTo>
                    <a:lnTo>
                      <a:pt x="615" y="73"/>
                    </a:lnTo>
                    <a:lnTo>
                      <a:pt x="615" y="62"/>
                    </a:lnTo>
                    <a:lnTo>
                      <a:pt x="615" y="50"/>
                    </a:lnTo>
                    <a:lnTo>
                      <a:pt x="615" y="34"/>
                    </a:lnTo>
                    <a:lnTo>
                      <a:pt x="615" y="22"/>
                    </a:lnTo>
                    <a:lnTo>
                      <a:pt x="615" y="11"/>
                    </a:lnTo>
                    <a:lnTo>
                      <a:pt x="615" y="0"/>
                    </a:lnTo>
                    <a:lnTo>
                      <a:pt x="576" y="6"/>
                    </a:lnTo>
                    <a:lnTo>
                      <a:pt x="537" y="11"/>
                    </a:lnTo>
                    <a:lnTo>
                      <a:pt x="504" y="17"/>
                    </a:lnTo>
                    <a:lnTo>
                      <a:pt x="470" y="17"/>
                    </a:lnTo>
                    <a:lnTo>
                      <a:pt x="431" y="22"/>
                    </a:lnTo>
                    <a:lnTo>
                      <a:pt x="392" y="22"/>
                    </a:lnTo>
                    <a:lnTo>
                      <a:pt x="352" y="28"/>
                    </a:lnTo>
                    <a:lnTo>
                      <a:pt x="313" y="34"/>
                    </a:lnTo>
                    <a:lnTo>
                      <a:pt x="280" y="34"/>
                    </a:lnTo>
                    <a:lnTo>
                      <a:pt x="241" y="34"/>
                    </a:lnTo>
                    <a:lnTo>
                      <a:pt x="201" y="39"/>
                    </a:lnTo>
                    <a:lnTo>
                      <a:pt x="162" y="39"/>
                    </a:lnTo>
                    <a:lnTo>
                      <a:pt x="117" y="39"/>
                    </a:lnTo>
                    <a:lnTo>
                      <a:pt x="78" y="39"/>
                    </a:lnTo>
                    <a:lnTo>
                      <a:pt x="39" y="39"/>
                    </a:lnTo>
                    <a:lnTo>
                      <a:pt x="0" y="39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 cap="flat" cmpd="sng">
                <a:solidFill>
                  <a:srgbClr val="E7E6E6">
                    <a:lumMod val="50000"/>
                  </a:srgb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1218356"/>
                <a:endParaRPr lang="en-US" sz="2133" kern="0" dirty="0">
                  <a:ln>
                    <a:solidFill>
                      <a:prstClr val="black"/>
                    </a:solidFill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="" xmlns:a16="http://schemas.microsoft.com/office/drawing/2014/main" id="{A702BA09-1FF1-41EF-AD34-7CE5B28DB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851" y="4122018"/>
                <a:ext cx="822196" cy="1324537"/>
              </a:xfrm>
              <a:custGeom>
                <a:avLst/>
                <a:gdLst/>
                <a:ahLst/>
                <a:cxnLst>
                  <a:cxn ang="0">
                    <a:pos x="77" y="17"/>
                  </a:cxn>
                  <a:cxn ang="0">
                    <a:pos x="84" y="37"/>
                  </a:cxn>
                  <a:cxn ang="0">
                    <a:pos x="86" y="57"/>
                  </a:cxn>
                  <a:cxn ang="0">
                    <a:pos x="81" y="75"/>
                  </a:cxn>
                  <a:cxn ang="0">
                    <a:pos x="91" y="84"/>
                  </a:cxn>
                  <a:cxn ang="0">
                    <a:pos x="97" y="94"/>
                  </a:cxn>
                  <a:cxn ang="0">
                    <a:pos x="102" y="104"/>
                  </a:cxn>
                  <a:cxn ang="0">
                    <a:pos x="109" y="109"/>
                  </a:cxn>
                  <a:cxn ang="0">
                    <a:pos x="109" y="115"/>
                  </a:cxn>
                  <a:cxn ang="0">
                    <a:pos x="108" y="117"/>
                  </a:cxn>
                  <a:cxn ang="0">
                    <a:pos x="106" y="119"/>
                  </a:cxn>
                  <a:cxn ang="0">
                    <a:pos x="102" y="120"/>
                  </a:cxn>
                  <a:cxn ang="0">
                    <a:pos x="101" y="119"/>
                  </a:cxn>
                  <a:cxn ang="0">
                    <a:pos x="98" y="121"/>
                  </a:cxn>
                  <a:cxn ang="0">
                    <a:pos x="94" y="125"/>
                  </a:cxn>
                  <a:cxn ang="0">
                    <a:pos x="93" y="128"/>
                  </a:cxn>
                  <a:cxn ang="0">
                    <a:pos x="88" y="130"/>
                  </a:cxn>
                  <a:cxn ang="0">
                    <a:pos x="85" y="132"/>
                  </a:cxn>
                  <a:cxn ang="0">
                    <a:pos x="83" y="134"/>
                  </a:cxn>
                  <a:cxn ang="0">
                    <a:pos x="78" y="136"/>
                  </a:cxn>
                  <a:cxn ang="0">
                    <a:pos x="72" y="140"/>
                  </a:cxn>
                  <a:cxn ang="0">
                    <a:pos x="70" y="144"/>
                  </a:cxn>
                  <a:cxn ang="0">
                    <a:pos x="66" y="148"/>
                  </a:cxn>
                  <a:cxn ang="0">
                    <a:pos x="63" y="151"/>
                  </a:cxn>
                  <a:cxn ang="0">
                    <a:pos x="59" y="158"/>
                  </a:cxn>
                  <a:cxn ang="0">
                    <a:pos x="54" y="165"/>
                  </a:cxn>
                  <a:cxn ang="0">
                    <a:pos x="51" y="162"/>
                  </a:cxn>
                  <a:cxn ang="0">
                    <a:pos x="49" y="160"/>
                  </a:cxn>
                  <a:cxn ang="0">
                    <a:pos x="50" y="157"/>
                  </a:cxn>
                  <a:cxn ang="0">
                    <a:pos x="47" y="152"/>
                  </a:cxn>
                  <a:cxn ang="0">
                    <a:pos x="43" y="148"/>
                  </a:cxn>
                  <a:cxn ang="0">
                    <a:pos x="40" y="147"/>
                  </a:cxn>
                  <a:cxn ang="0">
                    <a:pos x="37" y="148"/>
                  </a:cxn>
                  <a:cxn ang="0">
                    <a:pos x="24" y="149"/>
                  </a:cxn>
                  <a:cxn ang="0">
                    <a:pos x="17" y="146"/>
                  </a:cxn>
                  <a:cxn ang="0">
                    <a:pos x="15" y="139"/>
                  </a:cxn>
                  <a:cxn ang="0">
                    <a:pos x="13" y="135"/>
                  </a:cxn>
                  <a:cxn ang="0">
                    <a:pos x="11" y="129"/>
                  </a:cxn>
                  <a:cxn ang="0">
                    <a:pos x="9" y="123"/>
                  </a:cxn>
                  <a:cxn ang="0">
                    <a:pos x="3" y="122"/>
                  </a:cxn>
                  <a:cxn ang="0">
                    <a:pos x="1" y="118"/>
                  </a:cxn>
                  <a:cxn ang="0">
                    <a:pos x="0" y="110"/>
                  </a:cxn>
                  <a:cxn ang="0">
                    <a:pos x="1" y="109"/>
                  </a:cxn>
                  <a:cxn ang="0">
                    <a:pos x="11" y="103"/>
                  </a:cxn>
                  <a:cxn ang="0">
                    <a:pos x="36" y="87"/>
                  </a:cxn>
                  <a:cxn ang="0">
                    <a:pos x="35" y="82"/>
                  </a:cxn>
                  <a:cxn ang="0">
                    <a:pos x="36" y="77"/>
                  </a:cxn>
                  <a:cxn ang="0">
                    <a:pos x="40" y="68"/>
                  </a:cxn>
                  <a:cxn ang="0">
                    <a:pos x="39" y="57"/>
                  </a:cxn>
                  <a:cxn ang="0">
                    <a:pos x="32" y="52"/>
                  </a:cxn>
                  <a:cxn ang="0">
                    <a:pos x="31" y="31"/>
                  </a:cxn>
                  <a:cxn ang="0">
                    <a:pos x="27" y="25"/>
                  </a:cxn>
                  <a:cxn ang="0">
                    <a:pos x="25" y="20"/>
                  </a:cxn>
                  <a:cxn ang="0">
                    <a:pos x="28" y="8"/>
                  </a:cxn>
                  <a:cxn ang="0">
                    <a:pos x="34" y="1"/>
                  </a:cxn>
                  <a:cxn ang="0">
                    <a:pos x="60" y="1"/>
                  </a:cxn>
                  <a:cxn ang="0">
                    <a:pos x="70" y="2"/>
                  </a:cxn>
                </a:cxnLst>
                <a:rect l="0" t="0" r="r" b="b"/>
                <a:pathLst>
                  <a:path w="110" h="165">
                    <a:moveTo>
                      <a:pt x="71" y="4"/>
                    </a:moveTo>
                    <a:lnTo>
                      <a:pt x="72" y="6"/>
                    </a:lnTo>
                    <a:lnTo>
                      <a:pt x="73" y="7"/>
                    </a:lnTo>
                    <a:lnTo>
                      <a:pt x="74" y="9"/>
                    </a:lnTo>
                    <a:lnTo>
                      <a:pt x="75" y="11"/>
                    </a:lnTo>
                    <a:lnTo>
                      <a:pt x="76" y="13"/>
                    </a:lnTo>
                    <a:lnTo>
                      <a:pt x="77" y="15"/>
                    </a:lnTo>
                    <a:lnTo>
                      <a:pt x="77" y="17"/>
                    </a:lnTo>
                    <a:lnTo>
                      <a:pt x="78" y="19"/>
                    </a:lnTo>
                    <a:lnTo>
                      <a:pt x="79" y="21"/>
                    </a:lnTo>
                    <a:lnTo>
                      <a:pt x="80" y="23"/>
                    </a:lnTo>
                    <a:lnTo>
                      <a:pt x="82" y="28"/>
                    </a:lnTo>
                    <a:lnTo>
                      <a:pt x="82" y="30"/>
                    </a:lnTo>
                    <a:lnTo>
                      <a:pt x="83" y="33"/>
                    </a:lnTo>
                    <a:lnTo>
                      <a:pt x="84" y="35"/>
                    </a:lnTo>
                    <a:lnTo>
                      <a:pt x="84" y="37"/>
                    </a:lnTo>
                    <a:lnTo>
                      <a:pt x="85" y="40"/>
                    </a:lnTo>
                    <a:lnTo>
                      <a:pt x="85" y="42"/>
                    </a:lnTo>
                    <a:lnTo>
                      <a:pt x="86" y="45"/>
                    </a:lnTo>
                    <a:lnTo>
                      <a:pt x="86" y="47"/>
                    </a:lnTo>
                    <a:lnTo>
                      <a:pt x="86" y="49"/>
                    </a:lnTo>
                    <a:lnTo>
                      <a:pt x="86" y="52"/>
                    </a:lnTo>
                    <a:lnTo>
                      <a:pt x="86" y="54"/>
                    </a:lnTo>
                    <a:lnTo>
                      <a:pt x="86" y="57"/>
                    </a:lnTo>
                    <a:lnTo>
                      <a:pt x="86" y="59"/>
                    </a:lnTo>
                    <a:lnTo>
                      <a:pt x="86" y="62"/>
                    </a:lnTo>
                    <a:lnTo>
                      <a:pt x="85" y="64"/>
                    </a:lnTo>
                    <a:lnTo>
                      <a:pt x="85" y="66"/>
                    </a:lnTo>
                    <a:lnTo>
                      <a:pt x="84" y="69"/>
                    </a:lnTo>
                    <a:lnTo>
                      <a:pt x="83" y="71"/>
                    </a:lnTo>
                    <a:lnTo>
                      <a:pt x="83" y="73"/>
                    </a:lnTo>
                    <a:lnTo>
                      <a:pt x="81" y="75"/>
                    </a:lnTo>
                    <a:lnTo>
                      <a:pt x="82" y="76"/>
                    </a:lnTo>
                    <a:lnTo>
                      <a:pt x="83" y="77"/>
                    </a:lnTo>
                    <a:lnTo>
                      <a:pt x="84" y="78"/>
                    </a:lnTo>
                    <a:lnTo>
                      <a:pt x="85" y="79"/>
                    </a:lnTo>
                    <a:lnTo>
                      <a:pt x="86" y="80"/>
                    </a:lnTo>
                    <a:lnTo>
                      <a:pt x="88" y="82"/>
                    </a:lnTo>
                    <a:lnTo>
                      <a:pt x="90" y="83"/>
                    </a:lnTo>
                    <a:lnTo>
                      <a:pt x="91" y="84"/>
                    </a:lnTo>
                    <a:lnTo>
                      <a:pt x="92" y="85"/>
                    </a:lnTo>
                    <a:lnTo>
                      <a:pt x="93" y="86"/>
                    </a:lnTo>
                    <a:lnTo>
                      <a:pt x="94" y="87"/>
                    </a:lnTo>
                    <a:lnTo>
                      <a:pt x="94" y="88"/>
                    </a:lnTo>
                    <a:lnTo>
                      <a:pt x="95" y="89"/>
                    </a:lnTo>
                    <a:lnTo>
                      <a:pt x="95" y="90"/>
                    </a:lnTo>
                    <a:lnTo>
                      <a:pt x="96" y="92"/>
                    </a:lnTo>
                    <a:lnTo>
                      <a:pt x="97" y="94"/>
                    </a:lnTo>
                    <a:lnTo>
                      <a:pt x="97" y="95"/>
                    </a:lnTo>
                    <a:lnTo>
                      <a:pt x="98" y="97"/>
                    </a:lnTo>
                    <a:lnTo>
                      <a:pt x="99" y="99"/>
                    </a:lnTo>
                    <a:lnTo>
                      <a:pt x="99" y="100"/>
                    </a:lnTo>
                    <a:lnTo>
                      <a:pt x="100" y="102"/>
                    </a:lnTo>
                    <a:lnTo>
                      <a:pt x="100" y="103"/>
                    </a:lnTo>
                    <a:lnTo>
                      <a:pt x="101" y="103"/>
                    </a:lnTo>
                    <a:lnTo>
                      <a:pt x="102" y="104"/>
                    </a:lnTo>
                    <a:lnTo>
                      <a:pt x="103" y="104"/>
                    </a:lnTo>
                    <a:lnTo>
                      <a:pt x="104" y="105"/>
                    </a:lnTo>
                    <a:lnTo>
                      <a:pt x="106" y="106"/>
                    </a:lnTo>
                    <a:lnTo>
                      <a:pt x="107" y="106"/>
                    </a:lnTo>
                    <a:lnTo>
                      <a:pt x="107" y="107"/>
                    </a:lnTo>
                    <a:lnTo>
                      <a:pt x="108" y="107"/>
                    </a:lnTo>
                    <a:lnTo>
                      <a:pt x="108" y="108"/>
                    </a:lnTo>
                    <a:lnTo>
                      <a:pt x="109" y="109"/>
                    </a:lnTo>
                    <a:lnTo>
                      <a:pt x="109" y="110"/>
                    </a:lnTo>
                    <a:lnTo>
                      <a:pt x="110" y="111"/>
                    </a:lnTo>
                    <a:lnTo>
                      <a:pt x="110" y="112"/>
                    </a:lnTo>
                    <a:lnTo>
                      <a:pt x="110" y="113"/>
                    </a:lnTo>
                    <a:lnTo>
                      <a:pt x="110" y="114"/>
                    </a:lnTo>
                    <a:lnTo>
                      <a:pt x="110" y="114"/>
                    </a:lnTo>
                    <a:lnTo>
                      <a:pt x="110" y="115"/>
                    </a:lnTo>
                    <a:lnTo>
                      <a:pt x="109" y="115"/>
                    </a:lnTo>
                    <a:lnTo>
                      <a:pt x="109" y="115"/>
                    </a:lnTo>
                    <a:lnTo>
                      <a:pt x="108" y="115"/>
                    </a:lnTo>
                    <a:lnTo>
                      <a:pt x="108" y="116"/>
                    </a:lnTo>
                    <a:lnTo>
                      <a:pt x="108" y="116"/>
                    </a:lnTo>
                    <a:lnTo>
                      <a:pt x="108" y="116"/>
                    </a:lnTo>
                    <a:lnTo>
                      <a:pt x="108" y="117"/>
                    </a:lnTo>
                    <a:lnTo>
                      <a:pt x="108" y="117"/>
                    </a:lnTo>
                    <a:lnTo>
                      <a:pt x="108" y="117"/>
                    </a:lnTo>
                    <a:lnTo>
                      <a:pt x="107" y="117"/>
                    </a:lnTo>
                    <a:lnTo>
                      <a:pt x="107" y="117"/>
                    </a:lnTo>
                    <a:lnTo>
                      <a:pt x="107" y="117"/>
                    </a:lnTo>
                    <a:lnTo>
                      <a:pt x="106" y="117"/>
                    </a:lnTo>
                    <a:lnTo>
                      <a:pt x="106" y="118"/>
                    </a:lnTo>
                    <a:lnTo>
                      <a:pt x="106" y="118"/>
                    </a:lnTo>
                    <a:lnTo>
                      <a:pt x="106" y="119"/>
                    </a:lnTo>
                    <a:lnTo>
                      <a:pt x="106" y="119"/>
                    </a:lnTo>
                    <a:lnTo>
                      <a:pt x="105" y="119"/>
                    </a:lnTo>
                    <a:lnTo>
                      <a:pt x="105" y="119"/>
                    </a:lnTo>
                    <a:lnTo>
                      <a:pt x="105" y="119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3" y="120"/>
                    </a:lnTo>
                    <a:lnTo>
                      <a:pt x="103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1" y="119"/>
                    </a:lnTo>
                    <a:lnTo>
                      <a:pt x="101" y="119"/>
                    </a:lnTo>
                    <a:lnTo>
                      <a:pt x="101" y="119"/>
                    </a:lnTo>
                    <a:lnTo>
                      <a:pt x="101" y="119"/>
                    </a:lnTo>
                    <a:lnTo>
                      <a:pt x="100" y="119"/>
                    </a:lnTo>
                    <a:lnTo>
                      <a:pt x="100" y="119"/>
                    </a:lnTo>
                    <a:lnTo>
                      <a:pt x="100" y="119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99" y="121"/>
                    </a:lnTo>
                    <a:lnTo>
                      <a:pt x="98" y="121"/>
                    </a:lnTo>
                    <a:lnTo>
                      <a:pt x="97" y="122"/>
                    </a:lnTo>
                    <a:lnTo>
                      <a:pt x="97" y="122"/>
                    </a:lnTo>
                    <a:lnTo>
                      <a:pt x="96" y="123"/>
                    </a:lnTo>
                    <a:lnTo>
                      <a:pt x="96" y="124"/>
                    </a:lnTo>
                    <a:lnTo>
                      <a:pt x="95" y="124"/>
                    </a:lnTo>
                    <a:lnTo>
                      <a:pt x="95" y="125"/>
                    </a:lnTo>
                    <a:lnTo>
                      <a:pt x="94" y="125"/>
                    </a:lnTo>
                    <a:lnTo>
                      <a:pt x="94" y="125"/>
                    </a:lnTo>
                    <a:lnTo>
                      <a:pt x="94" y="125"/>
                    </a:lnTo>
                    <a:lnTo>
                      <a:pt x="93" y="126"/>
                    </a:lnTo>
                    <a:lnTo>
                      <a:pt x="93" y="126"/>
                    </a:lnTo>
                    <a:lnTo>
                      <a:pt x="93" y="126"/>
                    </a:lnTo>
                    <a:lnTo>
                      <a:pt x="93" y="127"/>
                    </a:lnTo>
                    <a:lnTo>
                      <a:pt x="93" y="127"/>
                    </a:lnTo>
                    <a:lnTo>
                      <a:pt x="93" y="128"/>
                    </a:lnTo>
                    <a:lnTo>
                      <a:pt x="93" y="128"/>
                    </a:lnTo>
                    <a:lnTo>
                      <a:pt x="92" y="128"/>
                    </a:lnTo>
                    <a:lnTo>
                      <a:pt x="92" y="129"/>
                    </a:lnTo>
                    <a:lnTo>
                      <a:pt x="91" y="130"/>
                    </a:lnTo>
                    <a:lnTo>
                      <a:pt x="90" y="130"/>
                    </a:lnTo>
                    <a:lnTo>
                      <a:pt x="89" y="130"/>
                    </a:lnTo>
                    <a:lnTo>
                      <a:pt x="89" y="130"/>
                    </a:lnTo>
                    <a:lnTo>
                      <a:pt x="88" y="130"/>
                    </a:lnTo>
                    <a:lnTo>
                      <a:pt x="88" y="130"/>
                    </a:lnTo>
                    <a:lnTo>
                      <a:pt x="88" y="131"/>
                    </a:lnTo>
                    <a:lnTo>
                      <a:pt x="88" y="131"/>
                    </a:lnTo>
                    <a:lnTo>
                      <a:pt x="88" y="131"/>
                    </a:lnTo>
                    <a:lnTo>
                      <a:pt x="88" y="132"/>
                    </a:lnTo>
                    <a:lnTo>
                      <a:pt x="87" y="132"/>
                    </a:lnTo>
                    <a:lnTo>
                      <a:pt x="86" y="132"/>
                    </a:lnTo>
                    <a:lnTo>
                      <a:pt x="86" y="132"/>
                    </a:lnTo>
                    <a:lnTo>
                      <a:pt x="85" y="132"/>
                    </a:lnTo>
                    <a:lnTo>
                      <a:pt x="84" y="132"/>
                    </a:lnTo>
                    <a:lnTo>
                      <a:pt x="84" y="132"/>
                    </a:lnTo>
                    <a:lnTo>
                      <a:pt x="84" y="132"/>
                    </a:lnTo>
                    <a:lnTo>
                      <a:pt x="83" y="132"/>
                    </a:lnTo>
                    <a:lnTo>
                      <a:pt x="83" y="132"/>
                    </a:lnTo>
                    <a:lnTo>
                      <a:pt x="83" y="133"/>
                    </a:lnTo>
                    <a:lnTo>
                      <a:pt x="83" y="133"/>
                    </a:lnTo>
                    <a:lnTo>
                      <a:pt x="83" y="134"/>
                    </a:lnTo>
                    <a:lnTo>
                      <a:pt x="82" y="134"/>
                    </a:lnTo>
                    <a:lnTo>
                      <a:pt x="81" y="134"/>
                    </a:lnTo>
                    <a:lnTo>
                      <a:pt x="80" y="134"/>
                    </a:lnTo>
                    <a:lnTo>
                      <a:pt x="80" y="134"/>
                    </a:lnTo>
                    <a:lnTo>
                      <a:pt x="79" y="135"/>
                    </a:lnTo>
                    <a:lnTo>
                      <a:pt x="78" y="135"/>
                    </a:lnTo>
                    <a:lnTo>
                      <a:pt x="78" y="136"/>
                    </a:lnTo>
                    <a:lnTo>
                      <a:pt x="78" y="136"/>
                    </a:lnTo>
                    <a:lnTo>
                      <a:pt x="77" y="138"/>
                    </a:lnTo>
                    <a:lnTo>
                      <a:pt x="76" y="138"/>
                    </a:lnTo>
                    <a:lnTo>
                      <a:pt x="76" y="139"/>
                    </a:lnTo>
                    <a:lnTo>
                      <a:pt x="75" y="139"/>
                    </a:lnTo>
                    <a:lnTo>
                      <a:pt x="75" y="140"/>
                    </a:lnTo>
                    <a:lnTo>
                      <a:pt x="74" y="140"/>
                    </a:lnTo>
                    <a:lnTo>
                      <a:pt x="73" y="140"/>
                    </a:lnTo>
                    <a:lnTo>
                      <a:pt x="72" y="140"/>
                    </a:lnTo>
                    <a:lnTo>
                      <a:pt x="72" y="141"/>
                    </a:lnTo>
                    <a:lnTo>
                      <a:pt x="71" y="141"/>
                    </a:lnTo>
                    <a:lnTo>
                      <a:pt x="71" y="141"/>
                    </a:lnTo>
                    <a:lnTo>
                      <a:pt x="71" y="142"/>
                    </a:lnTo>
                    <a:lnTo>
                      <a:pt x="70" y="142"/>
                    </a:lnTo>
                    <a:lnTo>
                      <a:pt x="70" y="143"/>
                    </a:lnTo>
                    <a:lnTo>
                      <a:pt x="70" y="144"/>
                    </a:lnTo>
                    <a:lnTo>
                      <a:pt x="70" y="144"/>
                    </a:lnTo>
                    <a:lnTo>
                      <a:pt x="69" y="145"/>
                    </a:lnTo>
                    <a:lnTo>
                      <a:pt x="69" y="145"/>
                    </a:lnTo>
                    <a:lnTo>
                      <a:pt x="69" y="146"/>
                    </a:lnTo>
                    <a:lnTo>
                      <a:pt x="68" y="146"/>
                    </a:lnTo>
                    <a:lnTo>
                      <a:pt x="67" y="147"/>
                    </a:lnTo>
                    <a:lnTo>
                      <a:pt x="67" y="147"/>
                    </a:lnTo>
                    <a:lnTo>
                      <a:pt x="67" y="148"/>
                    </a:lnTo>
                    <a:lnTo>
                      <a:pt x="66" y="148"/>
                    </a:lnTo>
                    <a:lnTo>
                      <a:pt x="66" y="149"/>
                    </a:lnTo>
                    <a:lnTo>
                      <a:pt x="66" y="149"/>
                    </a:lnTo>
                    <a:lnTo>
                      <a:pt x="65" y="149"/>
                    </a:lnTo>
                    <a:lnTo>
                      <a:pt x="65" y="149"/>
                    </a:lnTo>
                    <a:lnTo>
                      <a:pt x="64" y="150"/>
                    </a:lnTo>
                    <a:lnTo>
                      <a:pt x="64" y="150"/>
                    </a:lnTo>
                    <a:lnTo>
                      <a:pt x="64" y="151"/>
                    </a:lnTo>
                    <a:lnTo>
                      <a:pt x="63" y="151"/>
                    </a:lnTo>
                    <a:lnTo>
                      <a:pt x="63" y="152"/>
                    </a:lnTo>
                    <a:lnTo>
                      <a:pt x="62" y="152"/>
                    </a:lnTo>
                    <a:lnTo>
                      <a:pt x="62" y="153"/>
                    </a:lnTo>
                    <a:lnTo>
                      <a:pt x="61" y="154"/>
                    </a:lnTo>
                    <a:lnTo>
                      <a:pt x="61" y="154"/>
                    </a:lnTo>
                    <a:lnTo>
                      <a:pt x="60" y="155"/>
                    </a:lnTo>
                    <a:lnTo>
                      <a:pt x="60" y="156"/>
                    </a:lnTo>
                    <a:lnTo>
                      <a:pt x="59" y="158"/>
                    </a:lnTo>
                    <a:lnTo>
                      <a:pt x="58" y="160"/>
                    </a:lnTo>
                    <a:lnTo>
                      <a:pt x="58" y="162"/>
                    </a:lnTo>
                    <a:lnTo>
                      <a:pt x="57" y="163"/>
                    </a:lnTo>
                    <a:lnTo>
                      <a:pt x="56" y="165"/>
                    </a:lnTo>
                    <a:lnTo>
                      <a:pt x="56" y="165"/>
                    </a:lnTo>
                    <a:lnTo>
                      <a:pt x="55" y="165"/>
                    </a:lnTo>
                    <a:lnTo>
                      <a:pt x="54" y="165"/>
                    </a:lnTo>
                    <a:lnTo>
                      <a:pt x="54" y="165"/>
                    </a:lnTo>
                    <a:lnTo>
                      <a:pt x="53" y="165"/>
                    </a:lnTo>
                    <a:lnTo>
                      <a:pt x="53" y="165"/>
                    </a:lnTo>
                    <a:lnTo>
                      <a:pt x="53" y="164"/>
                    </a:lnTo>
                    <a:lnTo>
                      <a:pt x="53" y="164"/>
                    </a:lnTo>
                    <a:lnTo>
                      <a:pt x="52" y="163"/>
                    </a:lnTo>
                    <a:lnTo>
                      <a:pt x="52" y="163"/>
                    </a:lnTo>
                    <a:lnTo>
                      <a:pt x="52" y="163"/>
                    </a:lnTo>
                    <a:lnTo>
                      <a:pt x="51" y="162"/>
                    </a:lnTo>
                    <a:lnTo>
                      <a:pt x="51" y="162"/>
                    </a:lnTo>
                    <a:lnTo>
                      <a:pt x="50" y="162"/>
                    </a:lnTo>
                    <a:lnTo>
                      <a:pt x="50" y="162"/>
                    </a:lnTo>
                    <a:lnTo>
                      <a:pt x="50" y="161"/>
                    </a:lnTo>
                    <a:lnTo>
                      <a:pt x="50" y="161"/>
                    </a:lnTo>
                    <a:lnTo>
                      <a:pt x="50" y="161"/>
                    </a:lnTo>
                    <a:lnTo>
                      <a:pt x="49" y="160"/>
                    </a:lnTo>
                    <a:lnTo>
                      <a:pt x="49" y="160"/>
                    </a:lnTo>
                    <a:lnTo>
                      <a:pt x="49" y="160"/>
                    </a:lnTo>
                    <a:lnTo>
                      <a:pt x="48" y="160"/>
                    </a:lnTo>
                    <a:lnTo>
                      <a:pt x="48" y="160"/>
                    </a:lnTo>
                    <a:lnTo>
                      <a:pt x="49" y="159"/>
                    </a:lnTo>
                    <a:lnTo>
                      <a:pt x="49" y="159"/>
                    </a:lnTo>
                    <a:lnTo>
                      <a:pt x="49" y="158"/>
                    </a:lnTo>
                    <a:lnTo>
                      <a:pt x="49" y="158"/>
                    </a:lnTo>
                    <a:lnTo>
                      <a:pt x="50" y="157"/>
                    </a:lnTo>
                    <a:lnTo>
                      <a:pt x="50" y="157"/>
                    </a:lnTo>
                    <a:lnTo>
                      <a:pt x="50" y="157"/>
                    </a:lnTo>
                    <a:lnTo>
                      <a:pt x="50" y="156"/>
                    </a:lnTo>
                    <a:lnTo>
                      <a:pt x="49" y="155"/>
                    </a:lnTo>
                    <a:lnTo>
                      <a:pt x="49" y="154"/>
                    </a:lnTo>
                    <a:lnTo>
                      <a:pt x="49" y="153"/>
                    </a:lnTo>
                    <a:lnTo>
                      <a:pt x="48" y="152"/>
                    </a:lnTo>
                    <a:lnTo>
                      <a:pt x="47" y="152"/>
                    </a:lnTo>
                    <a:lnTo>
                      <a:pt x="47" y="151"/>
                    </a:lnTo>
                    <a:lnTo>
                      <a:pt x="46" y="150"/>
                    </a:lnTo>
                    <a:lnTo>
                      <a:pt x="45" y="150"/>
                    </a:lnTo>
                    <a:lnTo>
                      <a:pt x="44" y="149"/>
                    </a:lnTo>
                    <a:lnTo>
                      <a:pt x="44" y="149"/>
                    </a:lnTo>
                    <a:lnTo>
                      <a:pt x="43" y="149"/>
                    </a:lnTo>
                    <a:lnTo>
                      <a:pt x="43" y="148"/>
                    </a:lnTo>
                    <a:lnTo>
                      <a:pt x="43" y="148"/>
                    </a:lnTo>
                    <a:lnTo>
                      <a:pt x="43" y="147"/>
                    </a:lnTo>
                    <a:lnTo>
                      <a:pt x="43" y="147"/>
                    </a:lnTo>
                    <a:lnTo>
                      <a:pt x="42" y="147"/>
                    </a:lnTo>
                    <a:lnTo>
                      <a:pt x="42" y="147"/>
                    </a:lnTo>
                    <a:lnTo>
                      <a:pt x="41" y="147"/>
                    </a:lnTo>
                    <a:lnTo>
                      <a:pt x="41" y="147"/>
                    </a:lnTo>
                    <a:lnTo>
                      <a:pt x="41" y="147"/>
                    </a:lnTo>
                    <a:lnTo>
                      <a:pt x="40" y="147"/>
                    </a:lnTo>
                    <a:lnTo>
                      <a:pt x="40" y="147"/>
                    </a:lnTo>
                    <a:lnTo>
                      <a:pt x="39" y="147"/>
                    </a:lnTo>
                    <a:lnTo>
                      <a:pt x="38" y="147"/>
                    </a:lnTo>
                    <a:lnTo>
                      <a:pt x="38" y="147"/>
                    </a:lnTo>
                    <a:lnTo>
                      <a:pt x="37" y="147"/>
                    </a:lnTo>
                    <a:lnTo>
                      <a:pt x="37" y="147"/>
                    </a:lnTo>
                    <a:lnTo>
                      <a:pt x="37" y="148"/>
                    </a:lnTo>
                    <a:lnTo>
                      <a:pt x="37" y="148"/>
                    </a:lnTo>
                    <a:lnTo>
                      <a:pt x="36" y="149"/>
                    </a:lnTo>
                    <a:lnTo>
                      <a:pt x="35" y="148"/>
                    </a:lnTo>
                    <a:lnTo>
                      <a:pt x="34" y="148"/>
                    </a:lnTo>
                    <a:lnTo>
                      <a:pt x="32" y="148"/>
                    </a:lnTo>
                    <a:lnTo>
                      <a:pt x="31" y="148"/>
                    </a:lnTo>
                    <a:lnTo>
                      <a:pt x="28" y="149"/>
                    </a:lnTo>
                    <a:lnTo>
                      <a:pt x="25" y="149"/>
                    </a:lnTo>
                    <a:lnTo>
                      <a:pt x="24" y="149"/>
                    </a:lnTo>
                    <a:lnTo>
                      <a:pt x="22" y="149"/>
                    </a:lnTo>
                    <a:lnTo>
                      <a:pt x="21" y="149"/>
                    </a:lnTo>
                    <a:lnTo>
                      <a:pt x="20" y="149"/>
                    </a:lnTo>
                    <a:lnTo>
                      <a:pt x="19" y="148"/>
                    </a:lnTo>
                    <a:lnTo>
                      <a:pt x="18" y="148"/>
                    </a:lnTo>
                    <a:lnTo>
                      <a:pt x="17" y="148"/>
                    </a:lnTo>
                    <a:lnTo>
                      <a:pt x="16" y="147"/>
                    </a:lnTo>
                    <a:lnTo>
                      <a:pt x="17" y="146"/>
                    </a:lnTo>
                    <a:lnTo>
                      <a:pt x="17" y="146"/>
                    </a:lnTo>
                    <a:lnTo>
                      <a:pt x="16" y="145"/>
                    </a:lnTo>
                    <a:lnTo>
                      <a:pt x="16" y="145"/>
                    </a:lnTo>
                    <a:lnTo>
                      <a:pt x="16" y="144"/>
                    </a:lnTo>
                    <a:lnTo>
                      <a:pt x="16" y="144"/>
                    </a:lnTo>
                    <a:lnTo>
                      <a:pt x="15" y="144"/>
                    </a:lnTo>
                    <a:lnTo>
                      <a:pt x="15" y="144"/>
                    </a:lnTo>
                    <a:lnTo>
                      <a:pt x="15" y="139"/>
                    </a:lnTo>
                    <a:lnTo>
                      <a:pt x="15" y="138"/>
                    </a:lnTo>
                    <a:lnTo>
                      <a:pt x="15" y="137"/>
                    </a:lnTo>
                    <a:lnTo>
                      <a:pt x="15" y="137"/>
                    </a:lnTo>
                    <a:lnTo>
                      <a:pt x="15" y="136"/>
                    </a:lnTo>
                    <a:lnTo>
                      <a:pt x="14" y="136"/>
                    </a:lnTo>
                    <a:lnTo>
                      <a:pt x="14" y="136"/>
                    </a:lnTo>
                    <a:lnTo>
                      <a:pt x="13" y="135"/>
                    </a:lnTo>
                    <a:lnTo>
                      <a:pt x="13" y="135"/>
                    </a:lnTo>
                    <a:lnTo>
                      <a:pt x="13" y="130"/>
                    </a:lnTo>
                    <a:lnTo>
                      <a:pt x="13" y="130"/>
                    </a:lnTo>
                    <a:lnTo>
                      <a:pt x="13" y="129"/>
                    </a:lnTo>
                    <a:lnTo>
                      <a:pt x="13" y="129"/>
                    </a:lnTo>
                    <a:lnTo>
                      <a:pt x="13" y="129"/>
                    </a:lnTo>
                    <a:lnTo>
                      <a:pt x="12" y="129"/>
                    </a:lnTo>
                    <a:lnTo>
                      <a:pt x="12" y="129"/>
                    </a:lnTo>
                    <a:lnTo>
                      <a:pt x="11" y="129"/>
                    </a:lnTo>
                    <a:lnTo>
                      <a:pt x="11" y="124"/>
                    </a:lnTo>
                    <a:lnTo>
                      <a:pt x="11" y="124"/>
                    </a:lnTo>
                    <a:lnTo>
                      <a:pt x="11" y="124"/>
                    </a:lnTo>
                    <a:lnTo>
                      <a:pt x="10" y="124"/>
                    </a:lnTo>
                    <a:lnTo>
                      <a:pt x="10" y="124"/>
                    </a:lnTo>
                    <a:lnTo>
                      <a:pt x="10" y="123"/>
                    </a:lnTo>
                    <a:lnTo>
                      <a:pt x="9" y="123"/>
                    </a:lnTo>
                    <a:lnTo>
                      <a:pt x="9" y="123"/>
                    </a:lnTo>
                    <a:lnTo>
                      <a:pt x="9" y="123"/>
                    </a:lnTo>
                    <a:lnTo>
                      <a:pt x="9" y="122"/>
                    </a:lnTo>
                    <a:lnTo>
                      <a:pt x="8" y="122"/>
                    </a:lnTo>
                    <a:lnTo>
                      <a:pt x="7" y="122"/>
                    </a:lnTo>
                    <a:lnTo>
                      <a:pt x="6" y="122"/>
                    </a:lnTo>
                    <a:lnTo>
                      <a:pt x="5" y="122"/>
                    </a:lnTo>
                    <a:lnTo>
                      <a:pt x="4" y="122"/>
                    </a:lnTo>
                    <a:lnTo>
                      <a:pt x="3" y="122"/>
                    </a:lnTo>
                    <a:lnTo>
                      <a:pt x="2" y="122"/>
                    </a:lnTo>
                    <a:lnTo>
                      <a:pt x="1" y="122"/>
                    </a:lnTo>
                    <a:lnTo>
                      <a:pt x="1" y="121"/>
                    </a:lnTo>
                    <a:lnTo>
                      <a:pt x="1" y="120"/>
                    </a:lnTo>
                    <a:lnTo>
                      <a:pt x="1" y="119"/>
                    </a:lnTo>
                    <a:lnTo>
                      <a:pt x="1" y="119"/>
                    </a:lnTo>
                    <a:lnTo>
                      <a:pt x="1" y="118"/>
                    </a:lnTo>
                    <a:lnTo>
                      <a:pt x="1" y="118"/>
                    </a:lnTo>
                    <a:lnTo>
                      <a:pt x="1" y="117"/>
                    </a:lnTo>
                    <a:lnTo>
                      <a:pt x="1" y="116"/>
                    </a:lnTo>
                    <a:lnTo>
                      <a:pt x="1" y="116"/>
                    </a:lnTo>
                    <a:lnTo>
                      <a:pt x="1" y="116"/>
                    </a:lnTo>
                    <a:lnTo>
                      <a:pt x="0" y="115"/>
                    </a:lnTo>
                    <a:lnTo>
                      <a:pt x="0" y="115"/>
                    </a:lnTo>
                    <a:lnTo>
                      <a:pt x="0" y="115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1" y="110"/>
                    </a:lnTo>
                    <a:lnTo>
                      <a:pt x="1" y="110"/>
                    </a:lnTo>
                    <a:lnTo>
                      <a:pt x="1" y="110"/>
                    </a:lnTo>
                    <a:lnTo>
                      <a:pt x="1" y="110"/>
                    </a:lnTo>
                    <a:lnTo>
                      <a:pt x="1" y="109"/>
                    </a:lnTo>
                    <a:lnTo>
                      <a:pt x="1" y="109"/>
                    </a:lnTo>
                    <a:lnTo>
                      <a:pt x="2" y="109"/>
                    </a:lnTo>
                    <a:lnTo>
                      <a:pt x="2" y="109"/>
                    </a:lnTo>
                    <a:lnTo>
                      <a:pt x="3" y="109"/>
                    </a:lnTo>
                    <a:lnTo>
                      <a:pt x="3" y="109"/>
                    </a:lnTo>
                    <a:lnTo>
                      <a:pt x="5" y="107"/>
                    </a:lnTo>
                    <a:lnTo>
                      <a:pt x="7" y="106"/>
                    </a:lnTo>
                    <a:lnTo>
                      <a:pt x="9" y="104"/>
                    </a:lnTo>
                    <a:lnTo>
                      <a:pt x="11" y="103"/>
                    </a:lnTo>
                    <a:lnTo>
                      <a:pt x="15" y="100"/>
                    </a:lnTo>
                    <a:lnTo>
                      <a:pt x="20" y="98"/>
                    </a:lnTo>
                    <a:lnTo>
                      <a:pt x="24" y="95"/>
                    </a:lnTo>
                    <a:lnTo>
                      <a:pt x="28" y="93"/>
                    </a:lnTo>
                    <a:lnTo>
                      <a:pt x="30" y="91"/>
                    </a:lnTo>
                    <a:lnTo>
                      <a:pt x="32" y="90"/>
                    </a:lnTo>
                    <a:lnTo>
                      <a:pt x="34" y="89"/>
                    </a:lnTo>
                    <a:lnTo>
                      <a:pt x="36" y="87"/>
                    </a:lnTo>
                    <a:lnTo>
                      <a:pt x="37" y="86"/>
                    </a:lnTo>
                    <a:lnTo>
                      <a:pt x="37" y="86"/>
                    </a:lnTo>
                    <a:lnTo>
                      <a:pt x="37" y="85"/>
                    </a:lnTo>
                    <a:lnTo>
                      <a:pt x="36" y="85"/>
                    </a:lnTo>
                    <a:lnTo>
                      <a:pt x="36" y="84"/>
                    </a:lnTo>
                    <a:lnTo>
                      <a:pt x="36" y="84"/>
                    </a:lnTo>
                    <a:lnTo>
                      <a:pt x="35" y="83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1"/>
                    </a:lnTo>
                    <a:lnTo>
                      <a:pt x="34" y="81"/>
                    </a:lnTo>
                    <a:lnTo>
                      <a:pt x="34" y="80"/>
                    </a:lnTo>
                    <a:lnTo>
                      <a:pt x="34" y="80"/>
                    </a:lnTo>
                    <a:lnTo>
                      <a:pt x="35" y="79"/>
                    </a:lnTo>
                    <a:lnTo>
                      <a:pt x="36" y="78"/>
                    </a:lnTo>
                    <a:lnTo>
                      <a:pt x="36" y="77"/>
                    </a:lnTo>
                    <a:lnTo>
                      <a:pt x="37" y="76"/>
                    </a:lnTo>
                    <a:lnTo>
                      <a:pt x="38" y="76"/>
                    </a:lnTo>
                    <a:lnTo>
                      <a:pt x="38" y="75"/>
                    </a:lnTo>
                    <a:lnTo>
                      <a:pt x="39" y="73"/>
                    </a:lnTo>
                    <a:lnTo>
                      <a:pt x="39" y="72"/>
                    </a:lnTo>
                    <a:lnTo>
                      <a:pt x="39" y="71"/>
                    </a:lnTo>
                    <a:lnTo>
                      <a:pt x="40" y="70"/>
                    </a:lnTo>
                    <a:lnTo>
                      <a:pt x="40" y="68"/>
                    </a:lnTo>
                    <a:lnTo>
                      <a:pt x="40" y="67"/>
                    </a:lnTo>
                    <a:lnTo>
                      <a:pt x="40" y="65"/>
                    </a:lnTo>
                    <a:lnTo>
                      <a:pt x="40" y="64"/>
                    </a:lnTo>
                    <a:lnTo>
                      <a:pt x="40" y="62"/>
                    </a:lnTo>
                    <a:lnTo>
                      <a:pt x="40" y="60"/>
                    </a:lnTo>
                    <a:lnTo>
                      <a:pt x="40" y="59"/>
                    </a:lnTo>
                    <a:lnTo>
                      <a:pt x="39" y="58"/>
                    </a:lnTo>
                    <a:lnTo>
                      <a:pt x="39" y="57"/>
                    </a:lnTo>
                    <a:lnTo>
                      <a:pt x="38" y="57"/>
                    </a:lnTo>
                    <a:lnTo>
                      <a:pt x="37" y="56"/>
                    </a:lnTo>
                    <a:lnTo>
                      <a:pt x="36" y="56"/>
                    </a:lnTo>
                    <a:lnTo>
                      <a:pt x="35" y="55"/>
                    </a:lnTo>
                    <a:lnTo>
                      <a:pt x="34" y="54"/>
                    </a:lnTo>
                    <a:lnTo>
                      <a:pt x="33" y="54"/>
                    </a:lnTo>
                    <a:lnTo>
                      <a:pt x="33" y="53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32" y="51"/>
                    </a:lnTo>
                    <a:lnTo>
                      <a:pt x="31" y="50"/>
                    </a:lnTo>
                    <a:lnTo>
                      <a:pt x="31" y="49"/>
                    </a:lnTo>
                    <a:lnTo>
                      <a:pt x="31" y="44"/>
                    </a:lnTo>
                    <a:lnTo>
                      <a:pt x="31" y="40"/>
                    </a:lnTo>
                    <a:lnTo>
                      <a:pt x="31" y="35"/>
                    </a:lnTo>
                    <a:lnTo>
                      <a:pt x="31" y="31"/>
                    </a:lnTo>
                    <a:lnTo>
                      <a:pt x="31" y="30"/>
                    </a:lnTo>
                    <a:lnTo>
                      <a:pt x="31" y="29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29" y="27"/>
                    </a:lnTo>
                    <a:lnTo>
                      <a:pt x="28" y="27"/>
                    </a:lnTo>
                    <a:lnTo>
                      <a:pt x="27" y="26"/>
                    </a:lnTo>
                    <a:lnTo>
                      <a:pt x="27" y="25"/>
                    </a:lnTo>
                    <a:lnTo>
                      <a:pt x="26" y="24"/>
                    </a:lnTo>
                    <a:lnTo>
                      <a:pt x="26" y="24"/>
                    </a:lnTo>
                    <a:lnTo>
                      <a:pt x="25" y="23"/>
                    </a:lnTo>
                    <a:lnTo>
                      <a:pt x="25" y="22"/>
                    </a:lnTo>
                    <a:lnTo>
                      <a:pt x="25" y="21"/>
                    </a:lnTo>
                    <a:lnTo>
                      <a:pt x="24" y="21"/>
                    </a:lnTo>
                    <a:lnTo>
                      <a:pt x="25" y="20"/>
                    </a:lnTo>
                    <a:lnTo>
                      <a:pt x="25" y="20"/>
                    </a:lnTo>
                    <a:lnTo>
                      <a:pt x="25" y="19"/>
                    </a:lnTo>
                    <a:lnTo>
                      <a:pt x="25" y="18"/>
                    </a:lnTo>
                    <a:lnTo>
                      <a:pt x="25" y="17"/>
                    </a:lnTo>
                    <a:lnTo>
                      <a:pt x="26" y="15"/>
                    </a:lnTo>
                    <a:lnTo>
                      <a:pt x="26" y="13"/>
                    </a:lnTo>
                    <a:lnTo>
                      <a:pt x="27" y="11"/>
                    </a:lnTo>
                    <a:lnTo>
                      <a:pt x="27" y="9"/>
                    </a:lnTo>
                    <a:lnTo>
                      <a:pt x="28" y="8"/>
                    </a:lnTo>
                    <a:lnTo>
                      <a:pt x="28" y="7"/>
                    </a:lnTo>
                    <a:lnTo>
                      <a:pt x="28" y="6"/>
                    </a:lnTo>
                    <a:lnTo>
                      <a:pt x="28" y="5"/>
                    </a:lnTo>
                    <a:lnTo>
                      <a:pt x="28" y="4"/>
                    </a:lnTo>
                    <a:lnTo>
                      <a:pt x="28" y="2"/>
                    </a:lnTo>
                    <a:lnTo>
                      <a:pt x="30" y="2"/>
                    </a:lnTo>
                    <a:lnTo>
                      <a:pt x="32" y="1"/>
                    </a:lnTo>
                    <a:lnTo>
                      <a:pt x="34" y="1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8" y="1"/>
                    </a:lnTo>
                    <a:lnTo>
                      <a:pt x="60" y="1"/>
                    </a:lnTo>
                    <a:lnTo>
                      <a:pt x="63" y="1"/>
                    </a:lnTo>
                    <a:lnTo>
                      <a:pt x="66" y="1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1" y="3"/>
                    </a:lnTo>
                    <a:lnTo>
                      <a:pt x="71" y="3"/>
                    </a:lnTo>
                    <a:lnTo>
                      <a:pt x="71" y="4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 cap="flat" cmpd="sng">
                <a:solidFill>
                  <a:srgbClr val="E7E6E6">
                    <a:lumMod val="50000"/>
                  </a:srgbClr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1218356"/>
                <a:endParaRPr lang="en-US" sz="2133" kern="0" dirty="0">
                  <a:ln>
                    <a:solidFill>
                      <a:prstClr val="black"/>
                    </a:solidFill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ABFA0FA3-90AA-4974-86FB-42746AAA3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977" y="1137332"/>
              <a:ext cx="1483602" cy="719279"/>
            </a:xfrm>
            <a:custGeom>
              <a:avLst/>
              <a:gdLst/>
              <a:ahLst/>
              <a:cxnLst>
                <a:cxn ang="0">
                  <a:pos x="110" y="1"/>
                </a:cxn>
                <a:cxn ang="0">
                  <a:pos x="111" y="5"/>
                </a:cxn>
                <a:cxn ang="0">
                  <a:pos x="113" y="8"/>
                </a:cxn>
                <a:cxn ang="0">
                  <a:pos x="122" y="9"/>
                </a:cxn>
                <a:cxn ang="0">
                  <a:pos x="126" y="5"/>
                </a:cxn>
                <a:cxn ang="0">
                  <a:pos x="131" y="4"/>
                </a:cxn>
                <a:cxn ang="0">
                  <a:pos x="133" y="9"/>
                </a:cxn>
                <a:cxn ang="0">
                  <a:pos x="135" y="12"/>
                </a:cxn>
                <a:cxn ang="0">
                  <a:pos x="139" y="13"/>
                </a:cxn>
                <a:cxn ang="0">
                  <a:pos x="148" y="15"/>
                </a:cxn>
                <a:cxn ang="0">
                  <a:pos x="153" y="19"/>
                </a:cxn>
                <a:cxn ang="0">
                  <a:pos x="157" y="25"/>
                </a:cxn>
                <a:cxn ang="0">
                  <a:pos x="162" y="31"/>
                </a:cxn>
                <a:cxn ang="0">
                  <a:pos x="166" y="38"/>
                </a:cxn>
                <a:cxn ang="0">
                  <a:pos x="164" y="43"/>
                </a:cxn>
                <a:cxn ang="0">
                  <a:pos x="166" y="46"/>
                </a:cxn>
                <a:cxn ang="0">
                  <a:pos x="168" y="49"/>
                </a:cxn>
                <a:cxn ang="0">
                  <a:pos x="168" y="55"/>
                </a:cxn>
                <a:cxn ang="0">
                  <a:pos x="162" y="71"/>
                </a:cxn>
                <a:cxn ang="0">
                  <a:pos x="145" y="79"/>
                </a:cxn>
                <a:cxn ang="0">
                  <a:pos x="138" y="83"/>
                </a:cxn>
                <a:cxn ang="0">
                  <a:pos x="128" y="86"/>
                </a:cxn>
                <a:cxn ang="0">
                  <a:pos x="121" y="95"/>
                </a:cxn>
                <a:cxn ang="0">
                  <a:pos x="111" y="90"/>
                </a:cxn>
                <a:cxn ang="0">
                  <a:pos x="105" y="85"/>
                </a:cxn>
                <a:cxn ang="0">
                  <a:pos x="90" y="87"/>
                </a:cxn>
                <a:cxn ang="0">
                  <a:pos x="72" y="91"/>
                </a:cxn>
                <a:cxn ang="0">
                  <a:pos x="61" y="97"/>
                </a:cxn>
                <a:cxn ang="0">
                  <a:pos x="43" y="91"/>
                </a:cxn>
                <a:cxn ang="0">
                  <a:pos x="26" y="88"/>
                </a:cxn>
                <a:cxn ang="0">
                  <a:pos x="18" y="87"/>
                </a:cxn>
                <a:cxn ang="0">
                  <a:pos x="5" y="79"/>
                </a:cxn>
                <a:cxn ang="0">
                  <a:pos x="0" y="74"/>
                </a:cxn>
                <a:cxn ang="0">
                  <a:pos x="3" y="69"/>
                </a:cxn>
                <a:cxn ang="0">
                  <a:pos x="6" y="65"/>
                </a:cxn>
                <a:cxn ang="0">
                  <a:pos x="11" y="62"/>
                </a:cxn>
                <a:cxn ang="0">
                  <a:pos x="16" y="57"/>
                </a:cxn>
                <a:cxn ang="0">
                  <a:pos x="14" y="50"/>
                </a:cxn>
                <a:cxn ang="0">
                  <a:pos x="14" y="46"/>
                </a:cxn>
                <a:cxn ang="0">
                  <a:pos x="16" y="42"/>
                </a:cxn>
                <a:cxn ang="0">
                  <a:pos x="17" y="37"/>
                </a:cxn>
                <a:cxn ang="0">
                  <a:pos x="23" y="35"/>
                </a:cxn>
                <a:cxn ang="0">
                  <a:pos x="28" y="32"/>
                </a:cxn>
                <a:cxn ang="0">
                  <a:pos x="30" y="24"/>
                </a:cxn>
                <a:cxn ang="0">
                  <a:pos x="36" y="27"/>
                </a:cxn>
                <a:cxn ang="0">
                  <a:pos x="38" y="31"/>
                </a:cxn>
                <a:cxn ang="0">
                  <a:pos x="39" y="39"/>
                </a:cxn>
                <a:cxn ang="0">
                  <a:pos x="41" y="43"/>
                </a:cxn>
                <a:cxn ang="0">
                  <a:pos x="50" y="45"/>
                </a:cxn>
                <a:cxn ang="0">
                  <a:pos x="57" y="44"/>
                </a:cxn>
                <a:cxn ang="0">
                  <a:pos x="59" y="44"/>
                </a:cxn>
                <a:cxn ang="0">
                  <a:pos x="58" y="40"/>
                </a:cxn>
                <a:cxn ang="0">
                  <a:pos x="59" y="37"/>
                </a:cxn>
                <a:cxn ang="0">
                  <a:pos x="57" y="34"/>
                </a:cxn>
                <a:cxn ang="0">
                  <a:pos x="61" y="23"/>
                </a:cxn>
                <a:cxn ang="0">
                  <a:pos x="69" y="20"/>
                </a:cxn>
                <a:cxn ang="0">
                  <a:pos x="74" y="19"/>
                </a:cxn>
                <a:cxn ang="0">
                  <a:pos x="77" y="12"/>
                </a:cxn>
                <a:cxn ang="0">
                  <a:pos x="82" y="13"/>
                </a:cxn>
                <a:cxn ang="0">
                  <a:pos x="86" y="10"/>
                </a:cxn>
                <a:cxn ang="0">
                  <a:pos x="94" y="8"/>
                </a:cxn>
                <a:cxn ang="0">
                  <a:pos x="101" y="2"/>
                </a:cxn>
              </a:cxnLst>
              <a:rect l="0" t="0" r="r" b="b"/>
              <a:pathLst>
                <a:path w="168" h="97">
                  <a:moveTo>
                    <a:pt x="101" y="2"/>
                  </a:moveTo>
                  <a:lnTo>
                    <a:pt x="102" y="2"/>
                  </a:lnTo>
                  <a:lnTo>
                    <a:pt x="102" y="2"/>
                  </a:lnTo>
                  <a:lnTo>
                    <a:pt x="103" y="2"/>
                  </a:lnTo>
                  <a:lnTo>
                    <a:pt x="103" y="1"/>
                  </a:lnTo>
                  <a:lnTo>
                    <a:pt x="104" y="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09" y="1"/>
                  </a:lnTo>
                  <a:lnTo>
                    <a:pt x="109" y="1"/>
                  </a:lnTo>
                  <a:lnTo>
                    <a:pt x="110" y="1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12" y="5"/>
                  </a:lnTo>
                  <a:lnTo>
                    <a:pt x="112" y="5"/>
                  </a:lnTo>
                  <a:lnTo>
                    <a:pt x="112" y="5"/>
                  </a:lnTo>
                  <a:lnTo>
                    <a:pt x="113" y="5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3" y="8"/>
                  </a:lnTo>
                  <a:lnTo>
                    <a:pt x="113" y="8"/>
                  </a:lnTo>
                  <a:lnTo>
                    <a:pt x="113" y="8"/>
                  </a:lnTo>
                  <a:lnTo>
                    <a:pt x="113" y="8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9"/>
                  </a:lnTo>
                  <a:lnTo>
                    <a:pt x="119" y="9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2" y="8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4" y="7"/>
                  </a:lnTo>
                  <a:lnTo>
                    <a:pt x="124" y="7"/>
                  </a:lnTo>
                  <a:lnTo>
                    <a:pt x="125" y="6"/>
                  </a:lnTo>
                  <a:lnTo>
                    <a:pt x="125" y="6"/>
                  </a:lnTo>
                  <a:lnTo>
                    <a:pt x="126" y="6"/>
                  </a:lnTo>
                  <a:lnTo>
                    <a:pt x="126" y="5"/>
                  </a:lnTo>
                  <a:lnTo>
                    <a:pt x="126" y="5"/>
                  </a:lnTo>
                  <a:lnTo>
                    <a:pt x="127" y="5"/>
                  </a:lnTo>
                  <a:lnTo>
                    <a:pt x="127" y="5"/>
                  </a:lnTo>
                  <a:lnTo>
                    <a:pt x="127" y="5"/>
                  </a:lnTo>
                  <a:lnTo>
                    <a:pt x="128" y="5"/>
                  </a:lnTo>
                  <a:lnTo>
                    <a:pt x="128" y="4"/>
                  </a:lnTo>
                  <a:lnTo>
                    <a:pt x="128" y="4"/>
                  </a:lnTo>
                  <a:lnTo>
                    <a:pt x="128" y="4"/>
                  </a:lnTo>
                  <a:lnTo>
                    <a:pt x="129" y="4"/>
                  </a:lnTo>
                  <a:lnTo>
                    <a:pt x="129" y="4"/>
                  </a:lnTo>
                  <a:lnTo>
                    <a:pt x="130" y="4"/>
                  </a:lnTo>
                  <a:lnTo>
                    <a:pt x="131" y="4"/>
                  </a:lnTo>
                  <a:lnTo>
                    <a:pt x="131" y="4"/>
                  </a:lnTo>
                  <a:lnTo>
                    <a:pt x="131" y="5"/>
                  </a:lnTo>
                  <a:lnTo>
                    <a:pt x="131" y="5"/>
                  </a:lnTo>
                  <a:lnTo>
                    <a:pt x="131" y="5"/>
                  </a:lnTo>
                  <a:lnTo>
                    <a:pt x="132" y="5"/>
                  </a:lnTo>
                  <a:lnTo>
                    <a:pt x="132" y="5"/>
                  </a:lnTo>
                  <a:lnTo>
                    <a:pt x="132" y="5"/>
                  </a:lnTo>
                  <a:lnTo>
                    <a:pt x="133" y="5"/>
                  </a:lnTo>
                  <a:lnTo>
                    <a:pt x="133" y="6"/>
                  </a:lnTo>
                  <a:lnTo>
                    <a:pt x="133" y="7"/>
                  </a:lnTo>
                  <a:lnTo>
                    <a:pt x="133" y="8"/>
                  </a:lnTo>
                  <a:lnTo>
                    <a:pt x="133" y="9"/>
                  </a:lnTo>
                  <a:lnTo>
                    <a:pt x="133" y="9"/>
                  </a:lnTo>
                  <a:lnTo>
                    <a:pt x="133" y="9"/>
                  </a:lnTo>
                  <a:lnTo>
                    <a:pt x="133" y="10"/>
                  </a:lnTo>
                  <a:lnTo>
                    <a:pt x="133" y="10"/>
                  </a:lnTo>
                  <a:lnTo>
                    <a:pt x="133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1"/>
                  </a:lnTo>
                  <a:lnTo>
                    <a:pt x="135" y="11"/>
                  </a:lnTo>
                  <a:lnTo>
                    <a:pt x="135" y="11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3"/>
                  </a:lnTo>
                  <a:lnTo>
                    <a:pt x="137" y="13"/>
                  </a:lnTo>
                  <a:lnTo>
                    <a:pt x="137" y="13"/>
                  </a:lnTo>
                  <a:lnTo>
                    <a:pt x="138" y="13"/>
                  </a:lnTo>
                  <a:lnTo>
                    <a:pt x="138" y="13"/>
                  </a:lnTo>
                  <a:lnTo>
                    <a:pt x="139" y="13"/>
                  </a:lnTo>
                  <a:lnTo>
                    <a:pt x="139" y="14"/>
                  </a:lnTo>
                  <a:lnTo>
                    <a:pt x="141" y="14"/>
                  </a:lnTo>
                  <a:lnTo>
                    <a:pt x="143" y="14"/>
                  </a:lnTo>
                  <a:lnTo>
                    <a:pt x="144" y="14"/>
                  </a:lnTo>
                  <a:lnTo>
                    <a:pt x="146" y="14"/>
                  </a:lnTo>
                  <a:lnTo>
                    <a:pt x="146" y="14"/>
                  </a:lnTo>
                  <a:lnTo>
                    <a:pt x="146" y="14"/>
                  </a:lnTo>
                  <a:lnTo>
                    <a:pt x="146" y="14"/>
                  </a:lnTo>
                  <a:lnTo>
                    <a:pt x="147" y="15"/>
                  </a:lnTo>
                  <a:lnTo>
                    <a:pt x="147" y="15"/>
                  </a:lnTo>
                  <a:lnTo>
                    <a:pt x="148" y="15"/>
                  </a:lnTo>
                  <a:lnTo>
                    <a:pt x="148" y="15"/>
                  </a:lnTo>
                  <a:lnTo>
                    <a:pt x="149" y="15"/>
                  </a:lnTo>
                  <a:lnTo>
                    <a:pt x="149" y="15"/>
                  </a:lnTo>
                  <a:lnTo>
                    <a:pt x="150" y="15"/>
                  </a:lnTo>
                  <a:lnTo>
                    <a:pt x="150" y="15"/>
                  </a:lnTo>
                  <a:lnTo>
                    <a:pt x="151" y="15"/>
                  </a:lnTo>
                  <a:lnTo>
                    <a:pt x="151" y="15"/>
                  </a:lnTo>
                  <a:lnTo>
                    <a:pt x="151" y="16"/>
                  </a:lnTo>
                  <a:lnTo>
                    <a:pt x="152" y="16"/>
                  </a:lnTo>
                  <a:lnTo>
                    <a:pt x="152" y="17"/>
                  </a:lnTo>
                  <a:lnTo>
                    <a:pt x="152" y="18"/>
                  </a:lnTo>
                  <a:lnTo>
                    <a:pt x="152" y="19"/>
                  </a:lnTo>
                  <a:lnTo>
                    <a:pt x="153" y="19"/>
                  </a:lnTo>
                  <a:lnTo>
                    <a:pt x="153" y="21"/>
                  </a:lnTo>
                  <a:lnTo>
                    <a:pt x="153" y="22"/>
                  </a:lnTo>
                  <a:lnTo>
                    <a:pt x="153" y="23"/>
                  </a:lnTo>
                  <a:lnTo>
                    <a:pt x="153" y="23"/>
                  </a:lnTo>
                  <a:lnTo>
                    <a:pt x="153" y="24"/>
                  </a:lnTo>
                  <a:lnTo>
                    <a:pt x="154" y="25"/>
                  </a:lnTo>
                  <a:lnTo>
                    <a:pt x="155" y="25"/>
                  </a:lnTo>
                  <a:lnTo>
                    <a:pt x="155" y="25"/>
                  </a:lnTo>
                  <a:lnTo>
                    <a:pt x="156" y="25"/>
                  </a:lnTo>
                  <a:lnTo>
                    <a:pt x="156" y="25"/>
                  </a:lnTo>
                  <a:lnTo>
                    <a:pt x="156" y="25"/>
                  </a:lnTo>
                  <a:lnTo>
                    <a:pt x="157" y="25"/>
                  </a:lnTo>
                  <a:lnTo>
                    <a:pt x="157" y="25"/>
                  </a:lnTo>
                  <a:lnTo>
                    <a:pt x="158" y="25"/>
                  </a:lnTo>
                  <a:lnTo>
                    <a:pt x="158" y="26"/>
                  </a:lnTo>
                  <a:lnTo>
                    <a:pt x="159" y="27"/>
                  </a:lnTo>
                  <a:lnTo>
                    <a:pt x="159" y="28"/>
                  </a:lnTo>
                  <a:lnTo>
                    <a:pt x="160" y="28"/>
                  </a:lnTo>
                  <a:lnTo>
                    <a:pt x="160" y="29"/>
                  </a:lnTo>
                  <a:lnTo>
                    <a:pt x="161" y="30"/>
                  </a:lnTo>
                  <a:lnTo>
                    <a:pt x="162" y="30"/>
                  </a:lnTo>
                  <a:lnTo>
                    <a:pt x="163" y="30"/>
                  </a:lnTo>
                  <a:lnTo>
                    <a:pt x="163" y="31"/>
                  </a:lnTo>
                  <a:lnTo>
                    <a:pt x="162" y="31"/>
                  </a:lnTo>
                  <a:lnTo>
                    <a:pt x="162" y="32"/>
                  </a:lnTo>
                  <a:lnTo>
                    <a:pt x="162" y="33"/>
                  </a:lnTo>
                  <a:lnTo>
                    <a:pt x="163" y="34"/>
                  </a:lnTo>
                  <a:lnTo>
                    <a:pt x="163" y="34"/>
                  </a:lnTo>
                  <a:lnTo>
                    <a:pt x="163" y="35"/>
                  </a:lnTo>
                  <a:lnTo>
                    <a:pt x="164" y="35"/>
                  </a:lnTo>
                  <a:lnTo>
                    <a:pt x="164" y="36"/>
                  </a:lnTo>
                  <a:lnTo>
                    <a:pt x="165" y="36"/>
                  </a:lnTo>
                  <a:lnTo>
                    <a:pt x="165" y="37"/>
                  </a:lnTo>
                  <a:lnTo>
                    <a:pt x="166" y="37"/>
                  </a:lnTo>
                  <a:lnTo>
                    <a:pt x="166" y="38"/>
                  </a:lnTo>
                  <a:lnTo>
                    <a:pt x="166" y="38"/>
                  </a:lnTo>
                  <a:lnTo>
                    <a:pt x="166" y="39"/>
                  </a:lnTo>
                  <a:lnTo>
                    <a:pt x="166" y="40"/>
                  </a:lnTo>
                  <a:lnTo>
                    <a:pt x="166" y="40"/>
                  </a:lnTo>
                  <a:lnTo>
                    <a:pt x="165" y="40"/>
                  </a:lnTo>
                  <a:lnTo>
                    <a:pt x="165" y="40"/>
                  </a:lnTo>
                  <a:lnTo>
                    <a:pt x="165" y="41"/>
                  </a:lnTo>
                  <a:lnTo>
                    <a:pt x="165" y="41"/>
                  </a:lnTo>
                  <a:lnTo>
                    <a:pt x="164" y="41"/>
                  </a:lnTo>
                  <a:lnTo>
                    <a:pt x="164" y="42"/>
                  </a:lnTo>
                  <a:lnTo>
                    <a:pt x="164" y="42"/>
                  </a:lnTo>
                  <a:lnTo>
                    <a:pt x="164" y="42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4" y="45"/>
                  </a:lnTo>
                  <a:lnTo>
                    <a:pt x="165" y="45"/>
                  </a:lnTo>
                  <a:lnTo>
                    <a:pt x="165" y="45"/>
                  </a:lnTo>
                  <a:lnTo>
                    <a:pt x="165" y="45"/>
                  </a:lnTo>
                  <a:lnTo>
                    <a:pt x="166" y="45"/>
                  </a:lnTo>
                  <a:lnTo>
                    <a:pt x="166" y="45"/>
                  </a:lnTo>
                  <a:lnTo>
                    <a:pt x="166" y="46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6" y="47"/>
                  </a:lnTo>
                  <a:lnTo>
                    <a:pt x="166" y="47"/>
                  </a:lnTo>
                  <a:lnTo>
                    <a:pt x="166" y="48"/>
                  </a:lnTo>
                  <a:lnTo>
                    <a:pt x="166" y="48"/>
                  </a:lnTo>
                  <a:lnTo>
                    <a:pt x="166" y="48"/>
                  </a:lnTo>
                  <a:lnTo>
                    <a:pt x="167" y="48"/>
                  </a:lnTo>
                  <a:lnTo>
                    <a:pt x="167" y="48"/>
                  </a:lnTo>
                  <a:lnTo>
                    <a:pt x="167" y="49"/>
                  </a:lnTo>
                  <a:lnTo>
                    <a:pt x="168" y="49"/>
                  </a:lnTo>
                  <a:lnTo>
                    <a:pt x="168" y="49"/>
                  </a:lnTo>
                  <a:lnTo>
                    <a:pt x="168" y="49"/>
                  </a:lnTo>
                  <a:lnTo>
                    <a:pt x="168" y="50"/>
                  </a:lnTo>
                  <a:lnTo>
                    <a:pt x="168" y="50"/>
                  </a:lnTo>
                  <a:lnTo>
                    <a:pt x="168" y="50"/>
                  </a:lnTo>
                  <a:lnTo>
                    <a:pt x="167" y="50"/>
                  </a:lnTo>
                  <a:lnTo>
                    <a:pt x="167" y="51"/>
                  </a:lnTo>
                  <a:lnTo>
                    <a:pt x="167" y="51"/>
                  </a:lnTo>
                  <a:lnTo>
                    <a:pt x="167" y="52"/>
                  </a:lnTo>
                  <a:lnTo>
                    <a:pt x="167" y="52"/>
                  </a:lnTo>
                  <a:lnTo>
                    <a:pt x="167" y="53"/>
                  </a:lnTo>
                  <a:lnTo>
                    <a:pt x="167" y="54"/>
                  </a:lnTo>
                  <a:lnTo>
                    <a:pt x="167" y="55"/>
                  </a:lnTo>
                  <a:lnTo>
                    <a:pt x="168" y="55"/>
                  </a:lnTo>
                  <a:lnTo>
                    <a:pt x="168" y="56"/>
                  </a:lnTo>
                  <a:lnTo>
                    <a:pt x="168" y="57"/>
                  </a:lnTo>
                  <a:lnTo>
                    <a:pt x="168" y="58"/>
                  </a:lnTo>
                  <a:lnTo>
                    <a:pt x="168" y="59"/>
                  </a:lnTo>
                  <a:lnTo>
                    <a:pt x="168" y="60"/>
                  </a:lnTo>
                  <a:lnTo>
                    <a:pt x="168" y="61"/>
                  </a:lnTo>
                  <a:lnTo>
                    <a:pt x="168" y="62"/>
                  </a:lnTo>
                  <a:lnTo>
                    <a:pt x="166" y="65"/>
                  </a:lnTo>
                  <a:lnTo>
                    <a:pt x="164" y="67"/>
                  </a:lnTo>
                  <a:lnTo>
                    <a:pt x="164" y="68"/>
                  </a:lnTo>
                  <a:lnTo>
                    <a:pt x="163" y="70"/>
                  </a:lnTo>
                  <a:lnTo>
                    <a:pt x="162" y="71"/>
                  </a:lnTo>
                  <a:lnTo>
                    <a:pt x="161" y="72"/>
                  </a:lnTo>
                  <a:lnTo>
                    <a:pt x="158" y="72"/>
                  </a:lnTo>
                  <a:lnTo>
                    <a:pt x="155" y="72"/>
                  </a:lnTo>
                  <a:lnTo>
                    <a:pt x="152" y="72"/>
                  </a:lnTo>
                  <a:lnTo>
                    <a:pt x="149" y="72"/>
                  </a:lnTo>
                  <a:lnTo>
                    <a:pt x="149" y="73"/>
                  </a:lnTo>
                  <a:lnTo>
                    <a:pt x="149" y="73"/>
                  </a:lnTo>
                  <a:lnTo>
                    <a:pt x="148" y="74"/>
                  </a:lnTo>
                  <a:lnTo>
                    <a:pt x="148" y="75"/>
                  </a:lnTo>
                  <a:lnTo>
                    <a:pt x="147" y="76"/>
                  </a:lnTo>
                  <a:lnTo>
                    <a:pt x="146" y="77"/>
                  </a:lnTo>
                  <a:lnTo>
                    <a:pt x="145" y="79"/>
                  </a:lnTo>
                  <a:lnTo>
                    <a:pt x="144" y="79"/>
                  </a:lnTo>
                  <a:lnTo>
                    <a:pt x="144" y="80"/>
                  </a:lnTo>
                  <a:lnTo>
                    <a:pt x="144" y="81"/>
                  </a:lnTo>
                  <a:lnTo>
                    <a:pt x="143" y="82"/>
                  </a:lnTo>
                  <a:lnTo>
                    <a:pt x="143" y="83"/>
                  </a:lnTo>
                  <a:lnTo>
                    <a:pt x="143" y="83"/>
                  </a:lnTo>
                  <a:lnTo>
                    <a:pt x="142" y="84"/>
                  </a:lnTo>
                  <a:lnTo>
                    <a:pt x="141" y="84"/>
                  </a:lnTo>
                  <a:lnTo>
                    <a:pt x="140" y="84"/>
                  </a:lnTo>
                  <a:lnTo>
                    <a:pt x="139" y="84"/>
                  </a:lnTo>
                  <a:lnTo>
                    <a:pt x="138" y="84"/>
                  </a:lnTo>
                  <a:lnTo>
                    <a:pt x="138" y="83"/>
                  </a:lnTo>
                  <a:lnTo>
                    <a:pt x="136" y="83"/>
                  </a:lnTo>
                  <a:lnTo>
                    <a:pt x="135" y="83"/>
                  </a:lnTo>
                  <a:lnTo>
                    <a:pt x="134" y="82"/>
                  </a:lnTo>
                  <a:lnTo>
                    <a:pt x="132" y="82"/>
                  </a:lnTo>
                  <a:lnTo>
                    <a:pt x="131" y="82"/>
                  </a:lnTo>
                  <a:lnTo>
                    <a:pt x="130" y="82"/>
                  </a:lnTo>
                  <a:lnTo>
                    <a:pt x="130" y="83"/>
                  </a:lnTo>
                  <a:lnTo>
                    <a:pt x="129" y="83"/>
                  </a:lnTo>
                  <a:lnTo>
                    <a:pt x="129" y="84"/>
                  </a:lnTo>
                  <a:lnTo>
                    <a:pt x="128" y="84"/>
                  </a:lnTo>
                  <a:lnTo>
                    <a:pt x="128" y="85"/>
                  </a:lnTo>
                  <a:lnTo>
                    <a:pt x="128" y="86"/>
                  </a:lnTo>
                  <a:lnTo>
                    <a:pt x="128" y="87"/>
                  </a:lnTo>
                  <a:lnTo>
                    <a:pt x="127" y="87"/>
                  </a:lnTo>
                  <a:lnTo>
                    <a:pt x="127" y="87"/>
                  </a:lnTo>
                  <a:lnTo>
                    <a:pt x="127" y="87"/>
                  </a:lnTo>
                  <a:lnTo>
                    <a:pt x="126" y="87"/>
                  </a:lnTo>
                  <a:lnTo>
                    <a:pt x="126" y="88"/>
                  </a:lnTo>
                  <a:lnTo>
                    <a:pt x="126" y="88"/>
                  </a:lnTo>
                  <a:lnTo>
                    <a:pt x="126" y="88"/>
                  </a:lnTo>
                  <a:lnTo>
                    <a:pt x="126" y="89"/>
                  </a:lnTo>
                  <a:lnTo>
                    <a:pt x="125" y="91"/>
                  </a:lnTo>
                  <a:lnTo>
                    <a:pt x="123" y="93"/>
                  </a:lnTo>
                  <a:lnTo>
                    <a:pt x="121" y="95"/>
                  </a:lnTo>
                  <a:lnTo>
                    <a:pt x="119" y="97"/>
                  </a:lnTo>
                  <a:lnTo>
                    <a:pt x="119" y="97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7"/>
                  </a:lnTo>
                  <a:lnTo>
                    <a:pt x="117" y="96"/>
                  </a:lnTo>
                  <a:lnTo>
                    <a:pt x="116" y="96"/>
                  </a:lnTo>
                  <a:lnTo>
                    <a:pt x="115" y="95"/>
                  </a:lnTo>
                  <a:lnTo>
                    <a:pt x="115" y="94"/>
                  </a:lnTo>
                  <a:lnTo>
                    <a:pt x="113" y="93"/>
                  </a:lnTo>
                  <a:lnTo>
                    <a:pt x="112" y="92"/>
                  </a:lnTo>
                  <a:lnTo>
                    <a:pt x="111" y="90"/>
                  </a:lnTo>
                  <a:lnTo>
                    <a:pt x="109" y="89"/>
                  </a:lnTo>
                  <a:lnTo>
                    <a:pt x="109" y="88"/>
                  </a:lnTo>
                  <a:lnTo>
                    <a:pt x="108" y="88"/>
                  </a:lnTo>
                  <a:lnTo>
                    <a:pt x="107" y="87"/>
                  </a:lnTo>
                  <a:lnTo>
                    <a:pt x="106" y="87"/>
                  </a:lnTo>
                  <a:lnTo>
                    <a:pt x="106" y="86"/>
                  </a:lnTo>
                  <a:lnTo>
                    <a:pt x="106" y="86"/>
                  </a:lnTo>
                  <a:lnTo>
                    <a:pt x="106" y="86"/>
                  </a:lnTo>
                  <a:lnTo>
                    <a:pt x="106" y="85"/>
                  </a:lnTo>
                  <a:lnTo>
                    <a:pt x="105" y="85"/>
                  </a:lnTo>
                  <a:lnTo>
                    <a:pt x="105" y="85"/>
                  </a:lnTo>
                  <a:lnTo>
                    <a:pt x="105" y="85"/>
                  </a:lnTo>
                  <a:lnTo>
                    <a:pt x="104" y="85"/>
                  </a:lnTo>
                  <a:lnTo>
                    <a:pt x="103" y="85"/>
                  </a:lnTo>
                  <a:lnTo>
                    <a:pt x="101" y="85"/>
                  </a:lnTo>
                  <a:lnTo>
                    <a:pt x="100" y="85"/>
                  </a:lnTo>
                  <a:lnTo>
                    <a:pt x="98" y="85"/>
                  </a:lnTo>
                  <a:lnTo>
                    <a:pt x="97" y="85"/>
                  </a:lnTo>
                  <a:lnTo>
                    <a:pt x="96" y="85"/>
                  </a:lnTo>
                  <a:lnTo>
                    <a:pt x="94" y="85"/>
                  </a:lnTo>
                  <a:lnTo>
                    <a:pt x="93" y="86"/>
                  </a:lnTo>
                  <a:lnTo>
                    <a:pt x="92" y="86"/>
                  </a:lnTo>
                  <a:lnTo>
                    <a:pt x="91" y="86"/>
                  </a:lnTo>
                  <a:lnTo>
                    <a:pt x="90" y="87"/>
                  </a:lnTo>
                  <a:lnTo>
                    <a:pt x="89" y="88"/>
                  </a:lnTo>
                  <a:lnTo>
                    <a:pt x="88" y="88"/>
                  </a:lnTo>
                  <a:lnTo>
                    <a:pt x="88" y="89"/>
                  </a:lnTo>
                  <a:lnTo>
                    <a:pt x="87" y="89"/>
                  </a:lnTo>
                  <a:lnTo>
                    <a:pt x="86" y="90"/>
                  </a:lnTo>
                  <a:lnTo>
                    <a:pt x="83" y="90"/>
                  </a:lnTo>
                  <a:lnTo>
                    <a:pt x="80" y="90"/>
                  </a:lnTo>
                  <a:lnTo>
                    <a:pt x="77" y="90"/>
                  </a:lnTo>
                  <a:lnTo>
                    <a:pt x="74" y="90"/>
                  </a:lnTo>
                  <a:lnTo>
                    <a:pt x="73" y="90"/>
                  </a:lnTo>
                  <a:lnTo>
                    <a:pt x="72" y="91"/>
                  </a:lnTo>
                  <a:lnTo>
                    <a:pt x="72" y="91"/>
                  </a:lnTo>
                  <a:lnTo>
                    <a:pt x="71" y="91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68" y="93"/>
                  </a:lnTo>
                  <a:lnTo>
                    <a:pt x="67" y="94"/>
                  </a:lnTo>
                  <a:lnTo>
                    <a:pt x="67" y="95"/>
                  </a:lnTo>
                  <a:lnTo>
                    <a:pt x="66" y="95"/>
                  </a:lnTo>
                  <a:lnTo>
                    <a:pt x="65" y="96"/>
                  </a:lnTo>
                  <a:lnTo>
                    <a:pt x="65" y="96"/>
                  </a:lnTo>
                  <a:lnTo>
                    <a:pt x="64" y="97"/>
                  </a:lnTo>
                  <a:lnTo>
                    <a:pt x="63" y="97"/>
                  </a:lnTo>
                  <a:lnTo>
                    <a:pt x="61" y="97"/>
                  </a:lnTo>
                  <a:lnTo>
                    <a:pt x="60" y="97"/>
                  </a:lnTo>
                  <a:lnTo>
                    <a:pt x="59" y="97"/>
                  </a:lnTo>
                  <a:lnTo>
                    <a:pt x="57" y="97"/>
                  </a:lnTo>
                  <a:lnTo>
                    <a:pt x="56" y="96"/>
                  </a:lnTo>
                  <a:lnTo>
                    <a:pt x="55" y="96"/>
                  </a:lnTo>
                  <a:lnTo>
                    <a:pt x="54" y="96"/>
                  </a:lnTo>
                  <a:lnTo>
                    <a:pt x="53" y="96"/>
                  </a:lnTo>
                  <a:lnTo>
                    <a:pt x="50" y="95"/>
                  </a:lnTo>
                  <a:lnTo>
                    <a:pt x="49" y="94"/>
                  </a:lnTo>
                  <a:lnTo>
                    <a:pt x="47" y="93"/>
                  </a:lnTo>
                  <a:lnTo>
                    <a:pt x="45" y="92"/>
                  </a:lnTo>
                  <a:lnTo>
                    <a:pt x="43" y="91"/>
                  </a:lnTo>
                  <a:lnTo>
                    <a:pt x="41" y="91"/>
                  </a:lnTo>
                  <a:lnTo>
                    <a:pt x="39" y="90"/>
                  </a:lnTo>
                  <a:lnTo>
                    <a:pt x="37" y="89"/>
                  </a:lnTo>
                  <a:lnTo>
                    <a:pt x="36" y="89"/>
                  </a:lnTo>
                  <a:lnTo>
                    <a:pt x="34" y="89"/>
                  </a:lnTo>
                  <a:lnTo>
                    <a:pt x="33" y="88"/>
                  </a:lnTo>
                  <a:lnTo>
                    <a:pt x="32" y="88"/>
                  </a:lnTo>
                  <a:lnTo>
                    <a:pt x="31" y="88"/>
                  </a:lnTo>
                  <a:lnTo>
                    <a:pt x="29" y="88"/>
                  </a:lnTo>
                  <a:lnTo>
                    <a:pt x="28" y="88"/>
                  </a:lnTo>
                  <a:lnTo>
                    <a:pt x="26" y="89"/>
                  </a:lnTo>
                  <a:lnTo>
                    <a:pt x="26" y="88"/>
                  </a:lnTo>
                  <a:lnTo>
                    <a:pt x="26" y="87"/>
                  </a:lnTo>
                  <a:lnTo>
                    <a:pt x="26" y="87"/>
                  </a:lnTo>
                  <a:lnTo>
                    <a:pt x="25" y="87"/>
                  </a:lnTo>
                  <a:lnTo>
                    <a:pt x="25" y="87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3" y="86"/>
                  </a:lnTo>
                  <a:lnTo>
                    <a:pt x="22" y="87"/>
                  </a:lnTo>
                  <a:lnTo>
                    <a:pt x="20" y="87"/>
                  </a:lnTo>
                  <a:lnTo>
                    <a:pt x="19" y="87"/>
                  </a:lnTo>
                  <a:lnTo>
                    <a:pt x="19" y="87"/>
                  </a:lnTo>
                  <a:lnTo>
                    <a:pt x="18" y="87"/>
                  </a:lnTo>
                  <a:lnTo>
                    <a:pt x="18" y="87"/>
                  </a:lnTo>
                  <a:lnTo>
                    <a:pt x="8" y="87"/>
                  </a:lnTo>
                  <a:lnTo>
                    <a:pt x="8" y="86"/>
                  </a:lnTo>
                  <a:lnTo>
                    <a:pt x="8" y="85"/>
                  </a:lnTo>
                  <a:lnTo>
                    <a:pt x="8" y="84"/>
                  </a:lnTo>
                  <a:lnTo>
                    <a:pt x="8" y="83"/>
                  </a:lnTo>
                  <a:lnTo>
                    <a:pt x="7" y="83"/>
                  </a:lnTo>
                  <a:lnTo>
                    <a:pt x="7" y="82"/>
                  </a:lnTo>
                  <a:lnTo>
                    <a:pt x="6" y="81"/>
                  </a:lnTo>
                  <a:lnTo>
                    <a:pt x="6" y="80"/>
                  </a:lnTo>
                  <a:lnTo>
                    <a:pt x="5" y="80"/>
                  </a:lnTo>
                  <a:lnTo>
                    <a:pt x="5" y="79"/>
                  </a:lnTo>
                  <a:lnTo>
                    <a:pt x="4" y="79"/>
                  </a:lnTo>
                  <a:lnTo>
                    <a:pt x="3" y="79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1" y="78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1" y="73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1" y="71"/>
                  </a:lnTo>
                  <a:lnTo>
                    <a:pt x="1" y="71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2" y="69"/>
                  </a:lnTo>
                  <a:lnTo>
                    <a:pt x="3" y="69"/>
                  </a:lnTo>
                  <a:lnTo>
                    <a:pt x="3" y="69"/>
                  </a:lnTo>
                  <a:lnTo>
                    <a:pt x="3" y="69"/>
                  </a:lnTo>
                  <a:lnTo>
                    <a:pt x="4" y="69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5" y="66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6" y="65"/>
                  </a:lnTo>
                  <a:lnTo>
                    <a:pt x="6" y="64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9" y="64"/>
                  </a:lnTo>
                  <a:lnTo>
                    <a:pt x="10" y="64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2" y="62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6" y="55"/>
                  </a:lnTo>
                  <a:lnTo>
                    <a:pt x="16" y="54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3" y="48"/>
                  </a:lnTo>
                  <a:lnTo>
                    <a:pt x="13" y="48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7"/>
                  </a:lnTo>
                  <a:lnTo>
                    <a:pt x="17" y="37"/>
                  </a:lnTo>
                  <a:lnTo>
                    <a:pt x="18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5" y="35"/>
                  </a:lnTo>
                  <a:lnTo>
                    <a:pt x="26" y="35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8" y="32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9" y="25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4" y="24"/>
                  </a:lnTo>
                  <a:lnTo>
                    <a:pt x="35" y="25"/>
                  </a:lnTo>
                  <a:lnTo>
                    <a:pt x="36" y="25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7" y="28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9" y="34"/>
                  </a:lnTo>
                  <a:lnTo>
                    <a:pt x="39" y="35"/>
                  </a:lnTo>
                  <a:lnTo>
                    <a:pt x="39" y="37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5" y="45"/>
                  </a:lnTo>
                  <a:lnTo>
                    <a:pt x="49" y="45"/>
                  </a:lnTo>
                  <a:lnTo>
                    <a:pt x="50" y="45"/>
                  </a:lnTo>
                  <a:lnTo>
                    <a:pt x="51" y="45"/>
                  </a:lnTo>
                  <a:lnTo>
                    <a:pt x="52" y="45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6" y="44"/>
                  </a:lnTo>
                  <a:lnTo>
                    <a:pt x="57" y="44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58" y="45"/>
                  </a:lnTo>
                  <a:lnTo>
                    <a:pt x="58" y="45"/>
                  </a:lnTo>
                  <a:lnTo>
                    <a:pt x="59" y="45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0" y="43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9" y="42"/>
                  </a:lnTo>
                  <a:lnTo>
                    <a:pt x="58" y="42"/>
                  </a:lnTo>
                  <a:lnTo>
                    <a:pt x="58" y="42"/>
                  </a:lnTo>
                  <a:lnTo>
                    <a:pt x="58" y="42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9" y="40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8" y="37"/>
                  </a:lnTo>
                  <a:lnTo>
                    <a:pt x="58" y="37"/>
                  </a:lnTo>
                  <a:lnTo>
                    <a:pt x="58" y="37"/>
                  </a:lnTo>
                  <a:lnTo>
                    <a:pt x="58" y="37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8" y="34"/>
                  </a:lnTo>
                  <a:lnTo>
                    <a:pt x="58" y="34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24"/>
                  </a:lnTo>
                  <a:lnTo>
                    <a:pt x="57" y="24"/>
                  </a:lnTo>
                  <a:lnTo>
                    <a:pt x="58" y="24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60" y="24"/>
                  </a:lnTo>
                  <a:lnTo>
                    <a:pt x="60" y="23"/>
                  </a:lnTo>
                  <a:lnTo>
                    <a:pt x="61" y="23"/>
                  </a:lnTo>
                  <a:lnTo>
                    <a:pt x="61" y="23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4" y="20"/>
                  </a:lnTo>
                  <a:lnTo>
                    <a:pt x="69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5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80" y="12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3" y="13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4" y="11"/>
                  </a:lnTo>
                  <a:lnTo>
                    <a:pt x="85" y="11"/>
                  </a:lnTo>
                  <a:lnTo>
                    <a:pt x="85" y="10"/>
                  </a:lnTo>
                  <a:lnTo>
                    <a:pt x="86" y="10"/>
                  </a:lnTo>
                  <a:lnTo>
                    <a:pt x="88" y="10"/>
                  </a:lnTo>
                  <a:lnTo>
                    <a:pt x="89" y="10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91" y="10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5" y="7"/>
                  </a:lnTo>
                  <a:lnTo>
                    <a:pt x="96" y="7"/>
                  </a:lnTo>
                  <a:lnTo>
                    <a:pt x="96" y="6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9" y="3"/>
                  </a:lnTo>
                  <a:lnTo>
                    <a:pt x="99" y="3"/>
                  </a:lnTo>
                  <a:lnTo>
                    <a:pt x="100" y="3"/>
                  </a:lnTo>
                  <a:lnTo>
                    <a:pt x="100" y="2"/>
                  </a:lnTo>
                  <a:lnTo>
                    <a:pt x="101" y="2"/>
                  </a:lnTo>
                  <a:lnTo>
                    <a:pt x="101" y="2"/>
                  </a:lnTo>
                </a:path>
              </a:pathLst>
            </a:custGeom>
            <a:solidFill>
              <a:schemeClr val="accent5">
                <a:lumMod val="50000"/>
              </a:schemeClr>
            </a:solidFill>
            <a:ln w="3175" cap="flat" cmpd="sng">
              <a:solidFill>
                <a:srgbClr val="E7E6E6">
                  <a:lumMod val="50000"/>
                </a:srgbClr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algn="ctr" defTabSz="1218356"/>
              <a:endParaRPr lang="en-US" sz="2133" kern="0" dirty="0">
                <a:ln>
                  <a:solidFill>
                    <a:prstClr val="black"/>
                  </a:solidFill>
                </a:ln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865700" y="33672"/>
            <a:ext cx="9889139" cy="430837"/>
          </a:xfrm>
          <a:prstGeom prst="rect">
            <a:avLst/>
          </a:prstGeom>
        </p:spPr>
        <p:txBody>
          <a:bodyPr wrap="square" lIns="121869" tIns="60935" rIns="121869" bIns="60935">
            <a:spAutoFit/>
          </a:bodyPr>
          <a:lstStyle/>
          <a:p>
            <a:pPr algn="ctr" defTabSz="914353">
              <a:buClr>
                <a:srgbClr val="31859B"/>
              </a:buClr>
              <a:buSzPts val="2000"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БАЛЫҚ АУЛАУ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0" y="508188"/>
            <a:ext cx="12143317" cy="0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56" name="Прямоугольник 55"/>
          <p:cNvSpPr/>
          <p:nvPr/>
        </p:nvSpPr>
        <p:spPr>
          <a:xfrm>
            <a:off x="11860754" y="6478344"/>
            <a:ext cx="31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180353" hangingPunct="0"/>
            <a:r>
              <a:rPr lang="ru-RU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5</a:t>
            </a:r>
            <a:endParaRPr lang="ru-RU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1047947" y="2774187"/>
            <a:ext cx="271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Жайық-Каспий </a:t>
            </a:r>
          </a:p>
          <a:p>
            <a:pPr algn="ctr"/>
            <a:r>
              <a:rPr lang="kk-KZ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бассейні</a:t>
            </a:r>
          </a:p>
        </p:txBody>
      </p:sp>
      <p:sp>
        <p:nvSpPr>
          <p:cNvPr id="30" name="TextBox 13"/>
          <p:cNvSpPr txBox="1"/>
          <p:nvPr/>
        </p:nvSpPr>
        <p:spPr>
          <a:xfrm>
            <a:off x="3752098" y="2639887"/>
            <a:ext cx="2710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Тобыл-Торғай бассейні</a:t>
            </a:r>
          </a:p>
        </p:txBody>
      </p:sp>
      <p:sp>
        <p:nvSpPr>
          <p:cNvPr id="31" name="TextBox 13"/>
          <p:cNvSpPr txBox="1"/>
          <p:nvPr/>
        </p:nvSpPr>
        <p:spPr>
          <a:xfrm>
            <a:off x="6155406" y="1434465"/>
            <a:ext cx="2710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Есіл бассейні</a:t>
            </a:r>
          </a:p>
        </p:txBody>
      </p:sp>
      <p:sp>
        <p:nvSpPr>
          <p:cNvPr id="32" name="TextBox 13"/>
          <p:cNvSpPr txBox="1"/>
          <p:nvPr/>
        </p:nvSpPr>
        <p:spPr>
          <a:xfrm>
            <a:off x="8617570" y="2313219"/>
            <a:ext cx="2710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Зайсан-Ертіс бассейні</a:t>
            </a:r>
          </a:p>
        </p:txBody>
      </p:sp>
      <p:sp>
        <p:nvSpPr>
          <p:cNvPr id="33" name="TextBox 13"/>
          <p:cNvSpPr txBox="1"/>
          <p:nvPr/>
        </p:nvSpPr>
        <p:spPr>
          <a:xfrm>
            <a:off x="6540259" y="2994365"/>
            <a:ext cx="2710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Нұра-Сарысу бассейні</a:t>
            </a:r>
          </a:p>
        </p:txBody>
      </p:sp>
      <p:sp>
        <p:nvSpPr>
          <p:cNvPr id="35" name="TextBox 13"/>
          <p:cNvSpPr txBox="1"/>
          <p:nvPr/>
        </p:nvSpPr>
        <p:spPr>
          <a:xfrm>
            <a:off x="4743506" y="4478017"/>
            <a:ext cx="271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Арал-Сырдария бассейні</a:t>
            </a:r>
          </a:p>
        </p:txBody>
      </p:sp>
      <p:sp>
        <p:nvSpPr>
          <p:cNvPr id="36" name="TextBox 13"/>
          <p:cNvSpPr txBox="1"/>
          <p:nvPr/>
        </p:nvSpPr>
        <p:spPr>
          <a:xfrm>
            <a:off x="6849300" y="4490954"/>
            <a:ext cx="271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Шу-Талас </a:t>
            </a:r>
          </a:p>
          <a:p>
            <a:pPr algn="ctr"/>
            <a:r>
              <a:rPr lang="kk-KZ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бассейні</a:t>
            </a:r>
          </a:p>
        </p:txBody>
      </p:sp>
      <p:sp>
        <p:nvSpPr>
          <p:cNvPr id="37" name="TextBox 13"/>
          <p:cNvSpPr txBox="1"/>
          <p:nvPr/>
        </p:nvSpPr>
        <p:spPr>
          <a:xfrm>
            <a:off x="8724351" y="3925934"/>
            <a:ext cx="2412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Балхаш-Алакөл</a:t>
            </a:r>
          </a:p>
          <a:p>
            <a:pPr algn="ctr"/>
            <a:r>
              <a:rPr lang="kk-KZ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бассейні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lum bright="40000" contrast="100000"/>
          </a:blip>
          <a:stretch>
            <a:fillRect/>
          </a:stretch>
        </p:blipFill>
        <p:spPr>
          <a:xfrm>
            <a:off x="9179083" y="772044"/>
            <a:ext cx="593392" cy="59358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41" name="Прямоугольник 40"/>
          <p:cNvSpPr/>
          <p:nvPr/>
        </p:nvSpPr>
        <p:spPr>
          <a:xfrm>
            <a:off x="9723436" y="1200199"/>
            <a:ext cx="2434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мың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адам жұмыс істейді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24007" y="593837"/>
            <a:ext cx="2111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1320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балық аулау субъектісі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59342" y="3406741"/>
            <a:ext cx="602347" cy="29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911304" y="3406741"/>
            <a:ext cx="675386" cy="2960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11,7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718887" y="3406741"/>
            <a:ext cx="675386" cy="2960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874924" y="3241385"/>
            <a:ext cx="602347" cy="29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924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626886" y="3241385"/>
            <a:ext cx="675386" cy="2960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0,6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5451887" y="3241385"/>
            <a:ext cx="675386" cy="2960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6684239" y="3600621"/>
            <a:ext cx="602347" cy="29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224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7436201" y="3600621"/>
            <a:ext cx="675386" cy="2960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0,4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8261202" y="3600621"/>
            <a:ext cx="675386" cy="2960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6346546" y="1802309"/>
            <a:ext cx="602347" cy="29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1097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7098508" y="1802309"/>
            <a:ext cx="675386" cy="2960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7923509" y="1802309"/>
            <a:ext cx="675386" cy="2960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9395712" y="2993195"/>
            <a:ext cx="602347" cy="29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10147674" y="2993195"/>
            <a:ext cx="675386" cy="2960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7,1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10972675" y="2993195"/>
            <a:ext cx="675386" cy="2960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9049110" y="4494216"/>
            <a:ext cx="602347" cy="29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9801072" y="4494216"/>
            <a:ext cx="675386" cy="2960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6,4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10626073" y="4494216"/>
            <a:ext cx="675386" cy="2960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7533599" y="5098945"/>
            <a:ext cx="602347" cy="29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142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8285561" y="5098945"/>
            <a:ext cx="675386" cy="2960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0,1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9110562" y="5098945"/>
            <a:ext cx="675386" cy="2960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4745418" y="5062570"/>
            <a:ext cx="602347" cy="29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354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5507616" y="5058086"/>
            <a:ext cx="675386" cy="2960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5,0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6332617" y="5058086"/>
            <a:ext cx="675386" cy="2960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69441" y="5691767"/>
            <a:ext cx="675385" cy="29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69441" y="6092463"/>
            <a:ext cx="675386" cy="2960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69441" y="6483041"/>
            <a:ext cx="675386" cy="2960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1521" y="5706498"/>
            <a:ext cx="19239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су айдындарының саны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790320" y="6124782"/>
            <a:ext cx="34202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2021 жылғы балық аулау көлемі (мың тонна)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790319" y="6483041"/>
            <a:ext cx="2999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Балық өңдейтін кәсіпорындардың саны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54" y="6023351"/>
            <a:ext cx="934735" cy="727072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>
          <a:xfrm>
            <a:off x="8609753" y="6010833"/>
            <a:ext cx="355306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Соңғы 5 жылда </a:t>
            </a:r>
            <a:r>
              <a:rPr lang="kk-K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11,1 млрд. теңге </a:t>
            </a: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инвестиция салынды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400632" y="591064"/>
            <a:ext cx="694266" cy="678096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2" descr="C:\Users\a.zhubaev\Downloads\IMG_19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5" t="71406" r="4687" b="9514"/>
          <a:stretch/>
        </p:blipFill>
        <p:spPr bwMode="auto">
          <a:xfrm>
            <a:off x="501024" y="842821"/>
            <a:ext cx="590105" cy="15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886287" y="623905"/>
            <a:ext cx="36658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республикалық және халықаралық </a:t>
            </a:r>
            <a:r>
              <a:rPr 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маңызы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бар су </a:t>
            </a:r>
            <a:r>
              <a:rPr 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айдындары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3221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жергілікті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маңызы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бар 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 </a:t>
            </a:r>
            <a:r>
              <a:rPr 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айдындары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77789" y="1839365"/>
            <a:ext cx="371253" cy="14183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 cap="flat" cmpd="sng">
            <a:solidFill>
              <a:srgbClr val="E7E6E6">
                <a:lumMod val="50000"/>
              </a:srgbClr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algn="ctr" defTabSz="1218356"/>
            <a:endParaRPr lang="ru-RU" sz="2133" kern="0" dirty="0">
              <a:ln>
                <a:solidFill>
                  <a:prstClr val="black"/>
                </a:solidFill>
              </a:ln>
              <a:solidFill>
                <a:srgbClr val="000000">
                  <a:lumMod val="50000"/>
                  <a:lumOff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23933" y="1808197"/>
            <a:ext cx="11544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үлкен бассейндер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7789" y="2079712"/>
            <a:ext cx="371253" cy="14183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" cap="flat" cmpd="sng">
            <a:solidFill>
              <a:srgbClr val="E7E6E6">
                <a:lumMod val="50000"/>
              </a:srgbClr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algn="ctr" defTabSz="1218356"/>
            <a:endParaRPr lang="ru-RU" sz="2133" kern="0" dirty="0">
              <a:ln>
                <a:solidFill>
                  <a:prstClr val="black"/>
                </a:solidFill>
              </a:ln>
              <a:solidFill>
                <a:srgbClr val="000000">
                  <a:lumMod val="50000"/>
                  <a:lumOff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423933" y="2048544"/>
            <a:ext cx="10951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орта бассейндер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77789" y="2313219"/>
            <a:ext cx="371253" cy="1418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 cap="flat" cmpd="sng">
            <a:solidFill>
              <a:srgbClr val="E7E6E6">
                <a:lumMod val="50000"/>
              </a:srgbClr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algn="ctr" defTabSz="1218356"/>
            <a:endParaRPr lang="ru-RU" sz="2133" kern="0" dirty="0">
              <a:ln>
                <a:solidFill>
                  <a:prstClr val="black"/>
                </a:solidFill>
              </a:ln>
              <a:solidFill>
                <a:srgbClr val="000000">
                  <a:lumMod val="50000"/>
                  <a:lumOff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23933" y="2282051"/>
            <a:ext cx="10454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кіші бассейндер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15275" y="473780"/>
            <a:ext cx="1150442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5275" y="53090"/>
            <a:ext cx="11295403" cy="346247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ctr" defTabSz="685511">
              <a:buClr>
                <a:srgbClr val="31859B"/>
              </a:buClr>
              <a:buSzPts val="2000"/>
            </a:pPr>
            <a:r>
              <a:rPr lang="kk-KZ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 ҚОРҒАУ ІС-ШАРАЛАРЫ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56516" y="605602"/>
            <a:ext cx="2835991" cy="830997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 defTabSz="914353"/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kk-K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Бекіре» акциясы</a:t>
            </a:r>
            <a:endParaRPr lang="kk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53"/>
            <a:r>
              <a:rPr lang="kk-K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сәуір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- 31 </a:t>
            </a:r>
            <a:r>
              <a:rPr lang="kk-K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мамыр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k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53"/>
            <a:r>
              <a:rPr lang="kk-K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k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="" xmlns:a16="http://schemas.microsoft.com/office/drawing/2014/main" id="{2EF52189-0D5D-4B64-8E50-7D95879E594A}"/>
              </a:ext>
            </a:extLst>
          </p:cNvPr>
          <p:cNvCxnSpPr>
            <a:cxnSpLocks/>
          </p:cNvCxnSpPr>
          <p:nvPr/>
        </p:nvCxnSpPr>
        <p:spPr>
          <a:xfrm flipV="1">
            <a:off x="6642793" y="640798"/>
            <a:ext cx="0" cy="6157937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cxnSp>
        <p:nvCxnSpPr>
          <p:cNvPr id="47" name="Прямая соединительная линия 46">
            <a:extLst>
              <a:ext uri="{FF2B5EF4-FFF2-40B4-BE49-F238E27FC236}">
                <a16:creationId xmlns="" xmlns:a16="http://schemas.microsoft.com/office/drawing/2014/main" id="{2EF52189-0D5D-4B64-8E50-7D95879E594A}"/>
              </a:ext>
            </a:extLst>
          </p:cNvPr>
          <p:cNvCxnSpPr>
            <a:cxnSpLocks/>
          </p:cNvCxnSpPr>
          <p:nvPr/>
        </p:nvCxnSpPr>
        <p:spPr>
          <a:xfrm flipH="1">
            <a:off x="207787" y="4166698"/>
            <a:ext cx="11611916" cy="1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sp>
        <p:nvSpPr>
          <p:cNvPr id="53" name="Прямоугольник 52"/>
          <p:cNvSpPr/>
          <p:nvPr/>
        </p:nvSpPr>
        <p:spPr>
          <a:xfrm>
            <a:off x="815009" y="4288532"/>
            <a:ext cx="4035287" cy="584775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 defTabSz="914353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«Уылдырық шашу» акциясы</a:t>
            </a:r>
          </a:p>
          <a:p>
            <a:pPr algn="ctr" defTabSz="914353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наурыз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- 31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мамыр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02390" y="580967"/>
            <a:ext cx="3747843" cy="584775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>
            <a:defPPr>
              <a:defRPr lang="ru-RU"/>
            </a:defPPr>
            <a:lvl1pPr algn="ctr" defTabSz="914353">
              <a:defRPr sz="1600" b="1">
                <a:latin typeface="Trebuchet MS" pitchFamily="34" charset="0"/>
              </a:defRPr>
            </a:lvl1pPr>
            <a:lvl2pPr marL="457176" defTabSz="914353"/>
            <a:lvl3pPr marL="914353" defTabSz="914353"/>
            <a:lvl4pPr marL="1371530" defTabSz="914353"/>
            <a:lvl5pPr marL="1828706" defTabSz="914353"/>
            <a:lvl6pPr marL="2285882" defTabSz="914353"/>
            <a:lvl7pPr marL="2743060" defTabSz="914353"/>
            <a:lvl8pPr marL="3200236" defTabSz="914353"/>
            <a:lvl9pPr marL="3657412" defTabSz="914353"/>
          </a:lstStyle>
          <a:p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БАҚЫЛАУ-ИНСПЕКЦИЯЛЫҚ </a:t>
            </a:r>
          </a:p>
          <a:p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ҚЫЗМЕТ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365229" y="4295097"/>
            <a:ext cx="2991199" cy="584775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 defTabSz="914353"/>
            <a:r>
              <a:rPr lang="kk-K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«Таза су айдындары» </a:t>
            </a:r>
            <a:endParaRPr lang="kk-K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53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наурыз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- 31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мамыр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Номер слайда 2"/>
          <p:cNvSpPr>
            <a:spLocks noGrp="1"/>
          </p:cNvSpPr>
          <p:nvPr/>
        </p:nvSpPr>
        <p:spPr>
          <a:xfrm>
            <a:off x="11900442" y="6394331"/>
            <a:ext cx="269869" cy="486834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3" descr="C:\Users\a.zhubaev\Desktop\доклады и слайды\фото для слайдов\647c5ba1-b309-4a3e-8626-0940ab84f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517" y="548223"/>
            <a:ext cx="1171425" cy="6774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682859"/>
              </p:ext>
            </p:extLst>
          </p:nvPr>
        </p:nvGraphicFramePr>
        <p:xfrm>
          <a:off x="240586" y="1392676"/>
          <a:ext cx="6027236" cy="2533648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929997"/>
                <a:gridCol w="973400"/>
                <a:gridCol w="969445"/>
                <a:gridCol w="1154394"/>
              </a:tblGrid>
              <a:tr h="450532">
                <a:tc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 ай)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70319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Анықталған әкімшілік істер, дана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6635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6235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4519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50532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Келтірілген зиян, млн.теңге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50532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Қозғалған қылмыстық істер, дана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50532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Салынған айыппұлдар, млн.</a:t>
                      </a:r>
                      <a:r>
                        <a:rPr lang="kk-KZ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теңге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50532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Өндірілген</a:t>
                      </a:r>
                      <a:r>
                        <a:rPr lang="kk-KZ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айыппұлдар</a:t>
                      </a:r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млн. теңге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026256"/>
              </p:ext>
            </p:extLst>
          </p:nvPr>
        </p:nvGraphicFramePr>
        <p:xfrm>
          <a:off x="7012993" y="1391056"/>
          <a:ext cx="4839226" cy="2534178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3220505"/>
                <a:gridCol w="846306"/>
                <a:gridCol w="772415"/>
              </a:tblGrid>
              <a:tr h="447941">
                <a:tc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50895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Толтырылған хаттамалар, дана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1262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5114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Салынған айыппұлдар, млн. теңге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19,7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5114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Өндірілген айыппұлдар, млн. теңге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15,5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45114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Қозғалған қылмыстық істер, дана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753285"/>
              </p:ext>
            </p:extLst>
          </p:nvPr>
        </p:nvGraphicFramePr>
        <p:xfrm>
          <a:off x="207787" y="5011504"/>
          <a:ext cx="6073775" cy="167140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3254174"/>
                <a:gridCol w="1386301"/>
                <a:gridCol w="1433300"/>
              </a:tblGrid>
              <a:tr h="334280">
                <a:tc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428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Толтырылған хаттамалар, дана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744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693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428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Салынған айыппұлдар, млн. теңге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11,7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428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Өндірілген айыппұлдар, млн. теңге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9,8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10,4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428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Қозғалған қылмыстық істер, дана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157093"/>
              </p:ext>
            </p:extLst>
          </p:nvPr>
        </p:nvGraphicFramePr>
        <p:xfrm>
          <a:off x="7036629" y="5008257"/>
          <a:ext cx="4815174" cy="166492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3245508"/>
                <a:gridCol w="797668"/>
                <a:gridCol w="771998"/>
              </a:tblGrid>
              <a:tr h="332984">
                <a:tc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2984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Алынған иесіз аулар, км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495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2984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Шығарылған қоқыстар, тонна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2142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628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2984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Қатысқан мемлекеттік инспеторлар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32984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Жұмылдырылған БШ</a:t>
                      </a:r>
                      <a:r>
                        <a:rPr lang="kk-KZ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субъектілері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1410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6187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21" y="551140"/>
            <a:ext cx="1171425" cy="674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6" name="Picture 7" descr="C:\Users\A0D7D~1.ZHU\AppData\Local\Temp\18628084-bf07-4ece-a61f-6cbf40676a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093" y="4242202"/>
            <a:ext cx="1171425" cy="6702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.zhubaev\Desktop\доклады и слайды\фото для слайдов\9b772a4f-cfd4-4670-90b0-de19c04351a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282" y="4244743"/>
            <a:ext cx="1185792" cy="6774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26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43786" y="572008"/>
            <a:ext cx="1150442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48298" y="59268"/>
            <a:ext cx="11295403" cy="377024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ctr" defTabSz="685511">
              <a:buClr>
                <a:srgbClr val="31859B"/>
              </a:buClr>
              <a:buSzPts val="2000"/>
            </a:pPr>
            <a:r>
              <a:rPr lang="kk-KZ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МАТЕРИАЛЬДЫҚ-ТЕХНИКАЛЫҚ ЖАРАҚТАНДЫРУ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6272" y="1068932"/>
            <a:ext cx="1804003" cy="10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4400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12</a:t>
            </a:r>
            <a:r>
              <a:rPr lang="ru-RU" sz="5333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endParaRPr lang="ru-RU" sz="5333" b="1" dirty="0">
              <a:solidFill>
                <a:srgbClr val="00B050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дана автокөлік</a:t>
            </a:r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52879" y="2289847"/>
            <a:ext cx="2373596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4400" b="1" dirty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15</a:t>
            </a:r>
            <a:r>
              <a:rPr lang="ru-RU" sz="5333" b="1" dirty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00B050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дана жүзу құралдары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67509" y="556810"/>
            <a:ext cx="1360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Calibri"/>
              </a:rPr>
              <a:t>2022 ЖЫЛ</a:t>
            </a:r>
            <a:endParaRPr lang="ru-RU" sz="1600" b="1" dirty="0">
              <a:solidFill>
                <a:srgbClr val="0070C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92809" y="3633741"/>
            <a:ext cx="2111655" cy="1282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4267" b="1" dirty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60</a:t>
            </a:r>
            <a:r>
              <a:rPr lang="ru-RU" sz="4267" b="1" dirty="0">
                <a:solidFill>
                  <a:srgbClr val="FF000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ru-RU" sz="5333" b="1" dirty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</a:p>
          <a:p>
            <a:pPr algn="ctr" defTabSz="457200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планшеттер және термопринтерлер</a:t>
            </a:r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10" y="1190229"/>
            <a:ext cx="2353873" cy="97582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08183" y="4750634"/>
            <a:ext cx="1862986" cy="1282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4267" b="1" dirty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40</a:t>
            </a:r>
            <a:r>
              <a:rPr lang="ru-RU" sz="4267" b="1" dirty="0">
                <a:solidFill>
                  <a:srgbClr val="FF000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ru-RU" sz="5333" b="1" dirty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</a:p>
          <a:p>
            <a:pPr algn="ctr" defTabSz="457200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кеуде бейнетіркегіштер</a:t>
            </a:r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10" y="4888943"/>
            <a:ext cx="2353873" cy="11168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10" y="3670846"/>
            <a:ext cx="2353874" cy="10761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436" y="2308374"/>
            <a:ext cx="2348047" cy="11814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72839" y="550362"/>
            <a:ext cx="123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sm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ЖЫЛ</a:t>
            </a:r>
            <a:endParaRPr lang="ru-RU" sz="1600" b="1" cap="sm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1711" y="1181621"/>
            <a:ext cx="2496613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67" b="1" dirty="0">
                <a:solidFill>
                  <a:srgbClr val="FF000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ru-RU" sz="5333" b="1" dirty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47 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дана автокөлік</a:t>
            </a:r>
            <a:endParaRPr lang="ru-RU" sz="1400" dirty="0"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1711" y="2745692"/>
            <a:ext cx="2373596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333" b="1" dirty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10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дана 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жүзу құралдары</a:t>
            </a:r>
            <a:endParaRPr lang="ru-RU" sz="1600" dirty="0"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7131" y="711406"/>
            <a:ext cx="20755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ru-RU" sz="1867" b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Calibri"/>
              </a:rPr>
              <a:t>сатып алынды:</a:t>
            </a:r>
            <a:endParaRPr lang="ru-RU" sz="1867" b="1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1149" t="13589" r="15672" b="35088"/>
          <a:stretch/>
        </p:blipFill>
        <p:spPr>
          <a:xfrm>
            <a:off x="3130123" y="1009264"/>
            <a:ext cx="2666603" cy="15380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/>
          <a:srcRect t="11524" r="8109"/>
          <a:stretch/>
        </p:blipFill>
        <p:spPr>
          <a:xfrm>
            <a:off x="3130124" y="2723418"/>
            <a:ext cx="2666603" cy="1538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0124" y="4395704"/>
            <a:ext cx="2666603" cy="1538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217131" y="4318802"/>
            <a:ext cx="2496613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67" b="1" dirty="0">
                <a:solidFill>
                  <a:srgbClr val="FF000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ru-RU" sz="5333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365 </a:t>
            </a:r>
            <a:endParaRPr lang="ru-RU" sz="5333" b="1" dirty="0">
              <a:solidFill>
                <a:srgbClr val="00B050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инспекторларға арналған нысанды киім кешек жиынтығы</a:t>
            </a:r>
            <a:endParaRPr lang="ru-RU" sz="1400" dirty="0"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002745" y="603408"/>
            <a:ext cx="21168" cy="60268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6181678" y="711406"/>
            <a:ext cx="328609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ru-RU" sz="1867" b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Calibri"/>
              </a:rPr>
              <a:t>сатып алу жоспарлануда:</a:t>
            </a:r>
            <a:endParaRPr lang="ru-RU" sz="1867" b="1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19453" y="6161578"/>
            <a:ext cx="5952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sm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АУМАҚТЫҚ ИНСПЕКЦИЯЛАРДЫҢ АВТОПАРКТЕРІНІҢ              </a:t>
            </a:r>
            <a:r>
              <a:rPr lang="ru-RU" sz="1600" b="1" cap="small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</a:t>
            </a:r>
            <a:r>
              <a:rPr lang="ru-RU" sz="16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kk-KZ" sz="1600" b="1" cap="sm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 ЖҮЗУ ҚҰРАЛДАРЫНЫҢ </a:t>
            </a:r>
            <a:r>
              <a:rPr lang="ru-RU" sz="1600" b="1" cap="small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3,2 % </a:t>
            </a:r>
            <a:r>
              <a:rPr lang="ru-RU" sz="1600" b="1" cap="sm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ЖАҢАРТЫЛДЫ</a:t>
            </a:r>
            <a:endParaRPr lang="ru-RU" sz="1600" b="1" cap="sm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848213" y="6447367"/>
            <a:ext cx="343787" cy="486833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01968" y="6159523"/>
            <a:ext cx="6001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sm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АУМАҚТЫҚ ИНСПЕКЦИЯЛАРДЫҢ АВТОПАРКТЕРІ </a:t>
            </a:r>
            <a:r>
              <a:rPr lang="ru-RU" sz="1600" b="1" cap="small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</a:t>
            </a:r>
            <a:r>
              <a:rPr lang="ru-RU" sz="16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kk-KZ" sz="1600" b="1" cap="sm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 ЖҮЗУ ҚҰРАЛДАРЫ </a:t>
            </a:r>
            <a:r>
              <a:rPr lang="ru-RU" sz="1600" b="1" cap="small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8 % </a:t>
            </a:r>
            <a:r>
              <a:rPr lang="ru-RU" sz="1600" b="1" cap="sm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ЖАҢАРТЫЛАТЫН БОЛАДЫ</a:t>
            </a:r>
            <a:endParaRPr lang="ru-RU" sz="1600" b="1" cap="sm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92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43786" y="599168"/>
            <a:ext cx="1150442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11102" y="120866"/>
            <a:ext cx="9622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 defTabSz="914353">
              <a:defRPr sz="1600" b="1">
                <a:latin typeface="Trebuchet MS" pitchFamily="34" charset="0"/>
              </a:defRPr>
            </a:lvl1pPr>
            <a:lvl2pPr marL="457176" defTabSz="914353"/>
            <a:lvl3pPr marL="914353" defTabSz="914353"/>
            <a:lvl4pPr marL="1371530" defTabSz="914353"/>
            <a:lvl5pPr marL="1828706" defTabSz="914353"/>
            <a:lvl6pPr marL="2285882" defTabSz="914353"/>
            <a:lvl7pPr marL="2743060" defTabSz="914353"/>
            <a:lvl8pPr marL="3200236" defTabSz="914353"/>
            <a:lvl9pPr marL="3657412" defTabSz="914353"/>
          </a:lstStyle>
          <a:p>
            <a:r>
              <a:rPr lang="kk-KZ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 РЕСУРСТАРЫНЫҢ ЖАСАНДЫ ӨСІМІН МОЛАЙТУ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59538" y="604854"/>
            <a:ext cx="29225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мемлекеттік кәсіпорындар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2EF52189-0D5D-4B64-8E50-7D95879E594A}"/>
              </a:ext>
            </a:extLst>
          </p:cNvPr>
          <p:cNvCxnSpPr>
            <a:cxnSpLocks/>
          </p:cNvCxnSpPr>
          <p:nvPr/>
        </p:nvCxnSpPr>
        <p:spPr>
          <a:xfrm flipH="1" flipV="1">
            <a:off x="6020552" y="787940"/>
            <a:ext cx="0" cy="6008892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sp>
        <p:nvSpPr>
          <p:cNvPr id="20" name="Прямоугольник 19"/>
          <p:cNvSpPr/>
          <p:nvPr/>
        </p:nvSpPr>
        <p:spPr>
          <a:xfrm>
            <a:off x="8324116" y="602313"/>
            <a:ext cx="20232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бәсекелестік орта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640" y="5651518"/>
            <a:ext cx="2175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Проблемалық мәселелер: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199249" y="5084138"/>
            <a:ext cx="1981579" cy="140544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/>
            <a:r>
              <a:rPr lang="ru-RU" sz="4400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20</a:t>
            </a:r>
            <a:r>
              <a:rPr lang="ru-RU" sz="4267" b="1" dirty="0" smtClean="0">
                <a:solidFill>
                  <a:srgbClr val="FF000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ru-RU" sz="5333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endParaRPr lang="ru-RU" sz="5333" b="1" dirty="0">
              <a:solidFill>
                <a:srgbClr val="00B050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жеке меншік шаруашылықтар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020552" y="1759932"/>
            <a:ext cx="2160933" cy="140544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/>
            <a:r>
              <a:rPr lang="ru-RU" sz="4400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977</a:t>
            </a:r>
            <a:r>
              <a:rPr lang="ru-RU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ru-RU" sz="5333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endParaRPr lang="ru-RU" sz="5333" b="1" dirty="0">
              <a:solidFill>
                <a:srgbClr val="00B050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РБ-дан млн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.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теңге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  <a:p>
            <a:pPr algn="ctr" defTabSz="457200"/>
            <a:r>
              <a:rPr lang="kk-KZ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бөлінді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171164" y="3008617"/>
            <a:ext cx="1914500" cy="214411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/>
            <a:r>
              <a:rPr lang="ru-RU" sz="4400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44</a:t>
            </a:r>
            <a:r>
              <a:rPr lang="ru-RU" sz="4267" b="1" dirty="0" smtClean="0">
                <a:solidFill>
                  <a:srgbClr val="FF000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ru-RU" sz="5333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endParaRPr lang="ru-RU" sz="5333" b="1" dirty="0">
              <a:solidFill>
                <a:srgbClr val="00B050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млн. дана</a:t>
            </a:r>
          </a:p>
          <a:p>
            <a:pPr algn="ctr" defTabSz="457200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құнды балық түрлерінің шабақтары жіберілді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341154" y="2351107"/>
            <a:ext cx="37825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Үлкен су айдындары балықтандырылды:</a:t>
            </a:r>
          </a:p>
          <a:p>
            <a:pPr algn="ctr"/>
            <a:endParaRPr lang="kk-K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Есіл өзені, </a:t>
            </a:r>
          </a:p>
          <a:p>
            <a:pPr algn="ctr"/>
            <a:r>
              <a:rPr lang="kk-KZ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Балхаш және Зайсан көлдері,</a:t>
            </a:r>
          </a:p>
          <a:p>
            <a:pPr algn="ctr"/>
            <a:r>
              <a:rPr lang="kk-KZ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Бұқтырма, Өскемен, Қапшағай және Шардара су қоймалары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79810" y="1209508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Соңғы </a:t>
            </a:r>
            <a:r>
              <a:rPr lang="kk-KZ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жылда: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6639" y="6427064"/>
            <a:ext cx="58433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spcAft>
                <a:spcPts val="800"/>
              </a:spcAft>
              <a:buClr>
                <a:srgbClr val="0070C0"/>
              </a:buClr>
              <a:defRPr/>
            </a:pPr>
            <a:r>
              <a:rPr lang="ru-RU" sz="1100" spc="8" dirty="0">
                <a:latin typeface="Arial" panose="020B0604020202020204" pitchFamily="34" charset="0"/>
                <a:cs typeface="Arial" panose="020B0604020202020204" pitchFamily="34" charset="0"/>
              </a:rPr>
              <a:t>Мемлекеттік балық өсіру кәсіпорындарының </a:t>
            </a:r>
            <a:r>
              <a:rPr lang="ru-RU" sz="1100" spc="8" dirty="0" smtClean="0">
                <a:latin typeface="Arial" panose="020B0604020202020204" pitchFamily="34" charset="0"/>
                <a:cs typeface="Arial" panose="020B0604020202020204" pitchFamily="34" charset="0"/>
              </a:rPr>
              <a:t>өндірістік базаларын </a:t>
            </a:r>
            <a:r>
              <a:rPr lang="ru-RU" sz="1100" b="1" spc="8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реконструкциялау және модернизациялау</a:t>
            </a:r>
            <a:endParaRPr lang="ru-RU" sz="1100" spc="8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6640" y="6219025"/>
            <a:ext cx="1433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Шешу жолдары: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6639" y="5818887"/>
            <a:ext cx="5876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spcAft>
                <a:spcPts val="800"/>
              </a:spcAft>
              <a:buClr>
                <a:srgbClr val="0070C0"/>
              </a:buClr>
              <a:defRPr/>
            </a:pPr>
            <a:r>
              <a:rPr lang="ru-RU" sz="1100" b="1" spc="8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Мемлекеттік балық өсіру кәсіпорындарының </a:t>
            </a:r>
            <a:r>
              <a:rPr lang="ru-RU" sz="1100" spc="8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өндірістік базасы мен технологиялық жабдықтары </a:t>
            </a:r>
            <a:r>
              <a:rPr lang="ru-RU" sz="1100" b="1" spc="8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тозған</a:t>
            </a:r>
            <a:endParaRPr lang="ru-RU" sz="1100" b="1" spc="8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848213" y="6447367"/>
            <a:ext cx="343787" cy="486833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803304"/>
              </p:ext>
            </p:extLst>
          </p:nvPr>
        </p:nvGraphicFramePr>
        <p:xfrm>
          <a:off x="164514" y="995497"/>
          <a:ext cx="5689704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1484"/>
                <a:gridCol w="1033672"/>
                <a:gridCol w="1411356"/>
                <a:gridCol w="1123192"/>
              </a:tblGrid>
              <a:tr h="28421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Кәсіпорынның</a:t>
                      </a:r>
                      <a:r>
                        <a:rPr lang="ru-RU" sz="1100" baseline="0" dirty="0" smtClean="0">
                          <a:latin typeface="+mn-lt"/>
                        </a:rPr>
                        <a:t> атауы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dirty="0" smtClean="0">
                          <a:latin typeface="+mn-lt"/>
                        </a:rPr>
                        <a:t>құрылған</a:t>
                      </a:r>
                      <a:r>
                        <a:rPr lang="kk-KZ" sz="1100" baseline="0" dirty="0" smtClean="0">
                          <a:latin typeface="+mn-lt"/>
                        </a:rPr>
                        <a:t> жылы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жіберілетін</a:t>
                      </a:r>
                      <a:r>
                        <a:rPr lang="ru-RU" sz="1100" baseline="0" dirty="0" smtClean="0">
                          <a:latin typeface="+mn-lt"/>
                        </a:rPr>
                        <a:t> шабақ түрі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қуаттылығы, млн.</a:t>
                      </a:r>
                      <a:r>
                        <a:rPr lang="ru-RU" sz="1100" baseline="0" dirty="0" smtClean="0">
                          <a:latin typeface="+mn-lt"/>
                        </a:rPr>
                        <a:t> дана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</a:tr>
              <a:tr h="284215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+mn-lt"/>
                        </a:rPr>
                        <a:t>Атырау бекіре балық өсіру зауыты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1998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бекіре балық түрлерінің шабақтары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3,5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</a:tr>
              <a:tr h="284215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+mn-lt"/>
                        </a:rPr>
                        <a:t>Жайық-Атырау бекіре балық өсіру зауыты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1998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3,5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</a:tr>
              <a:tr h="507527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+mn-lt"/>
                        </a:rPr>
                        <a:t>Қамыстыбас балық питомнигі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1966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тұқы балық түрлерінің біржазғы және</a:t>
                      </a:r>
                      <a:r>
                        <a:rPr lang="ru-RU" sz="1100" baseline="0" dirty="0" smtClean="0">
                          <a:latin typeface="+mn-lt"/>
                        </a:rPr>
                        <a:t> екіжылдық шабақтары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15,22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</a:tr>
              <a:tr h="507527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+mn-lt"/>
                        </a:rPr>
                        <a:t>Петропавл балық питомнигі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1964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ақсаха балық түрлерінің дернәсілдері</a:t>
                      </a:r>
                      <a:r>
                        <a:rPr lang="ru-RU" sz="1100" baseline="0" dirty="0" smtClean="0">
                          <a:latin typeface="+mn-lt"/>
                        </a:rPr>
                        <a:t>, біржазғы тұқы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45 млн.</a:t>
                      </a:r>
                      <a:r>
                        <a:rPr lang="ru-RU" sz="1100" baseline="0" dirty="0" smtClean="0">
                          <a:latin typeface="+mn-lt"/>
                        </a:rPr>
                        <a:t> дернәсіл, </a:t>
                      </a:r>
                    </a:p>
                    <a:p>
                      <a:pPr algn="ctr"/>
                      <a:r>
                        <a:rPr lang="ru-RU" sz="1100" baseline="0" dirty="0" smtClean="0">
                          <a:latin typeface="+mn-lt"/>
                        </a:rPr>
                        <a:t>1 млн. біржазғы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185465" y="4013286"/>
            <a:ext cx="52091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Соңғы </a:t>
            </a:r>
            <a:r>
              <a:rPr lang="kk-KZ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жылда </a:t>
            </a:r>
            <a:r>
              <a:rPr lang="kk-KZ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РМҚК өсірген балық шабақтарының саны: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3030" y="4216876"/>
            <a:ext cx="1614806" cy="11310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/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35</a:t>
            </a:r>
            <a:r>
              <a:rPr lang="ru-RU" sz="3600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00B050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млн. дана</a:t>
            </a:r>
          </a:p>
          <a:p>
            <a:pPr algn="ctr" defTabSz="457200"/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бекіре балық шабақтары</a:t>
            </a:r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59947" y="4223358"/>
            <a:ext cx="2177029" cy="11310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/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81,1</a:t>
            </a:r>
            <a:r>
              <a:rPr lang="ru-RU" sz="3600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00B050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млн. дана</a:t>
            </a:r>
          </a:p>
          <a:p>
            <a:pPr algn="ctr" defTabSz="457200"/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біржазғы және екіжылдық тұқы балық шабақтары</a:t>
            </a:r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84347" y="4220114"/>
            <a:ext cx="1614806" cy="11310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/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198,6</a:t>
            </a:r>
            <a:r>
              <a:rPr lang="ru-RU" sz="3600" b="1" dirty="0" smtClean="0">
                <a:solidFill>
                  <a:srgbClr val="00B05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00B050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млн. дана</a:t>
            </a:r>
          </a:p>
          <a:p>
            <a:pPr algn="ctr" defTabSz="457200"/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ақсаха балық дернәсілдері</a:t>
            </a:r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1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43786" y="599168"/>
            <a:ext cx="1150442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836099" y="115271"/>
            <a:ext cx="103974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3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ҚҰНДЫ БАЛЫҚ ТҮРЛЕРІНІҢ ТАБИҒИ ӨСІМІН МОЛАЙТУҒА ЖАҒДАЙЛАР ЖАСАУ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750946" y="2885832"/>
            <a:ext cx="21829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</a:t>
            </a:r>
            <a:r>
              <a:rPr lang="ru-RU" sz="1600" b="1" kern="1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игаш өзені: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жалпы ұзындығы </a:t>
            </a:r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150,7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өтетін арналардың түбін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тереңдету жүргізілді.</a:t>
            </a:r>
            <a:endParaRPr lang="ru-RU" sz="1600" b="1" kern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645252" y="3115840"/>
            <a:ext cx="2736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Жайық </a:t>
            </a:r>
            <a:r>
              <a:rPr lang="kk-KZ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өзені</a:t>
            </a:r>
            <a:r>
              <a:rPr lang="kk-KZ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kk-KZ" sz="16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жалпы ұзындығы </a:t>
            </a:r>
            <a:r>
              <a:rPr lang="kk-K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25,5 км </a:t>
            </a:r>
            <a:r>
              <a:rPr lang="kk-KZ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балық </a:t>
            </a:r>
            <a:r>
              <a:rPr lang="kk-KZ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өтетін арналарын </a:t>
            </a:r>
            <a:r>
              <a:rPr lang="kk-KZ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тереңдету және ұзындығы </a:t>
            </a:r>
            <a:r>
              <a:rPr lang="kk-K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16,9 км </a:t>
            </a:r>
            <a:r>
              <a:rPr lang="kk-KZ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жаңа канал құру жүргізілді.</a:t>
            </a:r>
            <a:endParaRPr lang="ru-RU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7209" y="963806"/>
            <a:ext cx="2458658" cy="185872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1" name="Прямоугольник 40"/>
          <p:cNvSpPr/>
          <p:nvPr/>
        </p:nvSpPr>
        <p:spPr>
          <a:xfrm>
            <a:off x="176675" y="926230"/>
            <a:ext cx="62936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жылдан 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бастап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Атырау облысы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шегінде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Жайық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Қиғаш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өзендерінің </a:t>
            </a:r>
            <a:r>
              <a:rPr lang="ru-RU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сулылығын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арттыру және </a:t>
            </a:r>
            <a:r>
              <a:rPr lang="ru-RU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гидрологиялық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режимін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жақсарту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жобалар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іске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асырылуда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Осы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жұмыстарды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жүргізу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үшін 2018-2020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жылдарға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республикалық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бюджеттен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ru-RU" sz="2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6,7 </a:t>
            </a:r>
            <a:r>
              <a:rPr lang="ru-R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бөлінді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оның 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ішінде:</a:t>
            </a: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2018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жылға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- 1,6 млрд.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2019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жылға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- 3,0 млрд.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2020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жылға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- 2,1 млрд.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2EF52189-0D5D-4B64-8E50-7D95879E594A}"/>
              </a:ext>
            </a:extLst>
          </p:cNvPr>
          <p:cNvCxnSpPr>
            <a:cxnSpLocks/>
          </p:cNvCxnSpPr>
          <p:nvPr/>
        </p:nvCxnSpPr>
        <p:spPr>
          <a:xfrm flipH="1">
            <a:off x="210965" y="5149493"/>
            <a:ext cx="11880000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dash"/>
          </a:ln>
          <a:effectLst/>
        </p:spPr>
      </p:cxnSp>
      <p:sp>
        <p:nvSpPr>
          <p:cNvPr id="44" name="Прямоугольник 43"/>
          <p:cNvSpPr/>
          <p:nvPr/>
        </p:nvSpPr>
        <p:spPr>
          <a:xfrm>
            <a:off x="139584" y="5153368"/>
            <a:ext cx="120524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2022-2023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жылдарға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арналған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Жайық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Қиғаш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өзендерінің балық </a:t>
            </a:r>
            <a:r>
              <a:rPr lang="kk-KZ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өтетін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арналарында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 түбін тереңдету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жұмыстарын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жалғастыру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үшін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республикалық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бюджеттен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6,0 млрд </a:t>
            </a:r>
            <a:r>
              <a:rPr lang="ru-R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бөлінді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оның ішінде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жылға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- 3,0 млрд.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жылға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- 3,0 млрд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710173" y="6447367"/>
            <a:ext cx="481827" cy="486833"/>
          </a:xfrm>
        </p:spPr>
        <p:txBody>
          <a:bodyPr/>
          <a:lstStyle/>
          <a:p>
            <a:pPr algn="ctr"/>
            <a:r>
              <a:rPr lang="kk-K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2" descr="C:\Users\A0D7D~1.ZHU\AppData\Local\Temp\IMG_124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174" y="961586"/>
            <a:ext cx="2458658" cy="186094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58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ЭГПР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41300" dist="139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241300" dist="139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241300" dist="127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2400" cap="flat">
          <a:solidFill>
            <a:schemeClr val="accent1"/>
          </a:solidFill>
          <a:prstDash val="solid"/>
          <a:round/>
        </a:ln>
        <a:effectLst>
          <a:outerShdw blurRad="241300" dist="139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97010" tIns="297010" rIns="297010" bIns="297010" numCol="1" spcCol="38100" rtlCol="0" anchor="ctr">
        <a:spAutoFit/>
      </a:bodyPr>
      <a:lstStyle>
        <a:defPPr marL="0" marR="0" indent="0" algn="l" defTabSz="594021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2400" cap="flat">
          <a:solidFill>
            <a:schemeClr val="accent1"/>
          </a:solidFill>
          <a:prstDash val="solid"/>
          <a:round/>
        </a:ln>
        <a:effectLst>
          <a:outerShdw blurRad="241300" dist="127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76200" cap="flat">
          <a:noFill/>
          <a:miter lim="400000"/>
        </a:ln>
        <a:effectLst/>
        <a:sp3d/>
      </a:spPr>
      <a:bodyPr rot="0" spcFirstLastPara="1" vertOverflow="overflow" horzOverflow="overflow" vert="horz" wrap="square" lIns="297010" tIns="297010" rIns="297010" bIns="297010" numCol="1" spcCol="38100" rtlCol="0" anchor="t">
        <a:spAutoFit/>
      </a:bodyPr>
      <a:lstStyle>
        <a:defPPr marL="0" marR="0" indent="0" algn="l" defTabSz="594021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6_2. Дополнительны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2. Дополнительны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2. Дополнительны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2. Дополнительны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2. Дополнительны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ЭГПР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2. Дополнительны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3810</TotalTime>
  <Words>2150</Words>
  <Application>Microsoft Office PowerPoint</Application>
  <PresentationFormat>Широкоэкранный</PresentationFormat>
  <Paragraphs>569</Paragraphs>
  <Slides>23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23</vt:i4>
      </vt:variant>
    </vt:vector>
  </HeadingPairs>
  <TitlesOfParts>
    <vt:vector size="46" baseType="lpstr">
      <vt:lpstr>MS PGothic</vt:lpstr>
      <vt:lpstr>MS PGothic</vt:lpstr>
      <vt:lpstr>Arial</vt:lpstr>
      <vt:lpstr>Arial Narrow</vt:lpstr>
      <vt:lpstr>Calibri</vt:lpstr>
      <vt:lpstr>Calibri Light</vt:lpstr>
      <vt:lpstr>Helvetica</vt:lpstr>
      <vt:lpstr>Helvetica Neue</vt:lpstr>
      <vt:lpstr>Lato Black</vt:lpstr>
      <vt:lpstr>Tahoma</vt:lpstr>
      <vt:lpstr>Times New Roman</vt:lpstr>
      <vt:lpstr>Wingdings</vt:lpstr>
      <vt:lpstr>3_Тема Office</vt:lpstr>
      <vt:lpstr>1_2. Дополнительные</vt:lpstr>
      <vt:lpstr>1_Тема Office</vt:lpstr>
      <vt:lpstr>2_2. Дополнительные</vt:lpstr>
      <vt:lpstr>3_2. Дополнительные</vt:lpstr>
      <vt:lpstr>4_2. Дополнительные</vt:lpstr>
      <vt:lpstr>4_Тема Office</vt:lpstr>
      <vt:lpstr>5_Тема Office</vt:lpstr>
      <vt:lpstr>5_2. Дополнительные</vt:lpstr>
      <vt:lpstr>Тема Office</vt:lpstr>
      <vt:lpstr>6_2. Дополнительные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РАЗВИТИИ РЫБНОГО ХОЗЯЙСТВА</dc:title>
  <dc:creator>Асхат Б. Жубаев</dc:creator>
  <cp:lastModifiedBy>Асхат Жубаев</cp:lastModifiedBy>
  <cp:revision>350</cp:revision>
  <cp:lastPrinted>2022-11-10T10:12:53Z</cp:lastPrinted>
  <dcterms:created xsi:type="dcterms:W3CDTF">2022-09-27T05:17:07Z</dcterms:created>
  <dcterms:modified xsi:type="dcterms:W3CDTF">2022-11-11T10:45:10Z</dcterms:modified>
</cp:coreProperties>
</file>