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908" r:id="rId1"/>
    <p:sldMasterId id="2147483831" r:id="rId2"/>
    <p:sldMasterId id="2147485122" r:id="rId3"/>
    <p:sldMasterId id="2147485131" r:id="rId4"/>
  </p:sldMasterIdLst>
  <p:notesMasterIdLst>
    <p:notesMasterId r:id="rId20"/>
  </p:notesMasterIdLst>
  <p:handoutMasterIdLst>
    <p:handoutMasterId r:id="rId21"/>
  </p:handoutMasterIdLst>
  <p:sldIdLst>
    <p:sldId id="9107" r:id="rId5"/>
    <p:sldId id="9131" r:id="rId6"/>
    <p:sldId id="9116" r:id="rId7"/>
    <p:sldId id="9143" r:id="rId8"/>
    <p:sldId id="9127" r:id="rId9"/>
    <p:sldId id="9134" r:id="rId10"/>
    <p:sldId id="9135" r:id="rId11"/>
    <p:sldId id="9136" r:id="rId12"/>
    <p:sldId id="9137" r:id="rId13"/>
    <p:sldId id="9138" r:id="rId14"/>
    <p:sldId id="9145" r:id="rId15"/>
    <p:sldId id="9146" r:id="rId16"/>
    <p:sldId id="9147" r:id="rId17"/>
    <p:sldId id="9148" r:id="rId18"/>
    <p:sldId id="9068" r:id="rId19"/>
  </p:sldIdLst>
  <p:sldSz cx="9144000" cy="5143500" type="screen16x9"/>
  <p:notesSz cx="6792913" cy="9925050"/>
  <p:defaultTextStyle>
    <a:defPPr>
      <a:defRPr lang="ru-RU"/>
    </a:defPPr>
    <a:lvl1pPr algn="l" defTabSz="69015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344285" indent="112646" algn="l" defTabSz="69015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690156" indent="-3175" algn="l" defTabSz="69015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034439" indent="-4763" algn="l" defTabSz="69015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380310" indent="-6350" algn="l" defTabSz="69015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4651" algn="l" defTabSz="91386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1581" algn="l" defTabSz="91386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198510" algn="l" defTabSz="91386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5439" algn="l" defTabSz="91386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7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54" userDrawn="1">
          <p15:clr>
            <a:srgbClr val="A4A3A4"/>
          </p15:clr>
        </p15:guide>
        <p15:guide id="5" orient="horz" pos="3126" userDrawn="1">
          <p15:clr>
            <a:srgbClr val="A4A3A4"/>
          </p15:clr>
        </p15:guide>
        <p15:guide id="6" pos="2153" userDrawn="1">
          <p15:clr>
            <a:srgbClr val="A4A3A4"/>
          </p15:clr>
        </p15:guide>
        <p15:guide id="7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sar Kapyatov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0000"/>
    <a:srgbClr val="D5F2FC"/>
    <a:srgbClr val="1D4999"/>
    <a:srgbClr val="FFB2B2"/>
    <a:srgbClr val="FFFFFF"/>
    <a:srgbClr val="0065BD"/>
    <a:srgbClr val="8FAADC"/>
    <a:srgbClr val="2E75B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36" autoAdjust="0"/>
    <p:restoredTop sz="95211" autoAdjust="0"/>
  </p:normalViewPr>
  <p:slideViewPr>
    <p:cSldViewPr snapToGrid="0">
      <p:cViewPr varScale="1">
        <p:scale>
          <a:sx n="112" d="100"/>
          <a:sy n="112" d="100"/>
        </p:scale>
        <p:origin x="86" y="3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3390" y="-90"/>
      </p:cViewPr>
      <p:guideLst>
        <p:guide orient="horz" pos="3128"/>
        <p:guide pos="2167"/>
        <p:guide orient="horz" pos="3127"/>
        <p:guide pos="2154"/>
        <p:guide orient="horz" pos="3126"/>
        <p:guide pos="2153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ADFC8963-2523-4E22-B3EE-278C2D79AE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4282" cy="497679"/>
          </a:xfrm>
          <a:prstGeom prst="rect">
            <a:avLst/>
          </a:prstGeom>
        </p:spPr>
        <p:txBody>
          <a:bodyPr vert="horz" lIns="91620" tIns="45811" rIns="91620" bIns="45811" rtlCol="0"/>
          <a:lstStyle>
            <a:lvl1pPr algn="l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53BB5F1-5564-408D-AF85-DB8A71E785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047" y="2"/>
            <a:ext cx="2944281" cy="497679"/>
          </a:xfrm>
          <a:prstGeom prst="rect">
            <a:avLst/>
          </a:prstGeom>
        </p:spPr>
        <p:txBody>
          <a:bodyPr vert="horz" lIns="91620" tIns="45811" rIns="91620" bIns="45811" rtlCol="0"/>
          <a:lstStyle>
            <a:lvl1pPr algn="r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5FC51AD-3A42-4308-AE02-C4769D5FDC58}" type="datetimeFigureOut">
              <a:rPr lang="ru-RU"/>
              <a:pPr>
                <a:defRPr/>
              </a:pPr>
              <a:t>22.10.2022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7D5B113-E6A1-4D45-8578-CCBE143AB8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6" y="9427377"/>
            <a:ext cx="2944282" cy="497679"/>
          </a:xfrm>
          <a:prstGeom prst="rect">
            <a:avLst/>
          </a:prstGeom>
        </p:spPr>
        <p:txBody>
          <a:bodyPr vert="horz" lIns="91620" tIns="45811" rIns="91620" bIns="45811" rtlCol="0" anchor="b"/>
          <a:lstStyle>
            <a:lvl1pPr algn="l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390484A-0F79-4591-8297-BED10FBB77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047" y="9427377"/>
            <a:ext cx="2944281" cy="497679"/>
          </a:xfrm>
          <a:prstGeom prst="rect">
            <a:avLst/>
          </a:prstGeom>
        </p:spPr>
        <p:txBody>
          <a:bodyPr vert="horz" wrap="square" lIns="91620" tIns="45811" rIns="91620" bIns="45811" numCol="1" anchor="b" anchorCtr="0" compatLnSpc="1">
            <a:prstTxWarp prst="textNoShape">
              <a:avLst/>
            </a:prstTxWarp>
          </a:bodyPr>
          <a:lstStyle>
            <a:lvl1pPr algn="r" defTabSz="916895">
              <a:defRPr sz="1200"/>
            </a:lvl1pPr>
          </a:lstStyle>
          <a:p>
            <a:fld id="{4DE45DD4-AB7F-4AB0-A750-CE638BB6A4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82383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78572ECC-BD59-43A3-BE3D-CCCF92563A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4282" cy="497679"/>
          </a:xfrm>
          <a:prstGeom prst="rect">
            <a:avLst/>
          </a:prstGeom>
        </p:spPr>
        <p:txBody>
          <a:bodyPr vert="horz" lIns="91620" tIns="45811" rIns="91620" bIns="45811" rtlCol="0"/>
          <a:lstStyle>
            <a:lvl1pPr algn="l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7BA5FEE-702A-431C-AA57-6EE660B48A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7047" y="2"/>
            <a:ext cx="2944281" cy="497679"/>
          </a:xfrm>
          <a:prstGeom prst="rect">
            <a:avLst/>
          </a:prstGeom>
        </p:spPr>
        <p:txBody>
          <a:bodyPr vert="horz" lIns="91620" tIns="45811" rIns="91620" bIns="45811" rtlCol="0"/>
          <a:lstStyle>
            <a:lvl1pPr algn="r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3B1E05B-98FE-4E4C-803B-B55B2E198AC7}" type="datetimeFigureOut">
              <a:rPr lang="ru-RU"/>
              <a:pPr>
                <a:defRPr/>
              </a:pPr>
              <a:t>22.10.2022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xmlns="" id="{CCB2F0AD-F5D5-4C86-ACF0-E021E57964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48363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20" tIns="45811" rIns="91620" bIns="4581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xmlns="" id="{592FAAD7-7B62-4026-8F44-12A0F4C86D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5" y="4775499"/>
            <a:ext cx="5434012" cy="3910108"/>
          </a:xfrm>
          <a:prstGeom prst="rect">
            <a:avLst/>
          </a:prstGeom>
        </p:spPr>
        <p:txBody>
          <a:bodyPr vert="horz" lIns="91620" tIns="45811" rIns="91620" bIns="45811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7229559-B7D3-4691-B820-0277326DCA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" y="9427377"/>
            <a:ext cx="2944282" cy="497679"/>
          </a:xfrm>
          <a:prstGeom prst="rect">
            <a:avLst/>
          </a:prstGeom>
        </p:spPr>
        <p:txBody>
          <a:bodyPr vert="horz" lIns="91620" tIns="45811" rIns="91620" bIns="45811" rtlCol="0" anchor="b"/>
          <a:lstStyle>
            <a:lvl1pPr algn="l" defTabSz="91838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483DBB-AADD-48AE-8641-2F93B5BC0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7047" y="9427377"/>
            <a:ext cx="2944281" cy="497679"/>
          </a:xfrm>
          <a:prstGeom prst="rect">
            <a:avLst/>
          </a:prstGeom>
        </p:spPr>
        <p:txBody>
          <a:bodyPr vert="horz" wrap="square" lIns="91620" tIns="45811" rIns="91620" bIns="45811" numCol="1" anchor="b" anchorCtr="0" compatLnSpc="1">
            <a:prstTxWarp prst="textNoShape">
              <a:avLst/>
            </a:prstTxWarp>
          </a:bodyPr>
          <a:lstStyle>
            <a:lvl1pPr algn="r" defTabSz="916895">
              <a:defRPr sz="1200"/>
            </a:lvl1pPr>
          </a:lstStyle>
          <a:p>
            <a:fld id="{6B3E2739-4C72-4271-8277-AC94C9F4E9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54789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690156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4285" algn="l" defTabSz="690156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0156" algn="l" defTabSz="690156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34439" algn="l" defTabSz="690156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80310" algn="l" defTabSz="690156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27160" algn="l" defTabSz="6908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72589" algn="l" defTabSz="6908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18020" algn="l" defTabSz="6908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63452" algn="l" defTabSz="6908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>
            <a:extLst>
              <a:ext uri="{FF2B5EF4-FFF2-40B4-BE49-F238E27FC236}">
                <a16:creationId xmlns:a16="http://schemas.microsoft.com/office/drawing/2014/main" xmlns="" id="{EE74572F-61A8-440D-A715-61F48B5718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>
            <a:extLst>
              <a:ext uri="{FF2B5EF4-FFF2-40B4-BE49-F238E27FC236}">
                <a16:creationId xmlns:a16="http://schemas.microsoft.com/office/drawing/2014/main" xmlns="" id="{0D63A8AA-014F-42BB-9187-4C3565CB94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5154" eaLnBrk="1" hangingPunct="1">
              <a:spcBef>
                <a:spcPct val="0"/>
              </a:spcBef>
            </a:pPr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172194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185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88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9046">
              <a:defRPr/>
            </a:pPr>
            <a:fld id="{0FA0A742-A0F8-4170-9571-20F33A2CC55B}" type="slidenum">
              <a:rPr lang="ru-RU">
                <a:solidFill>
                  <a:prstClr val="black"/>
                </a:solidFill>
                <a:cs typeface="+mn-cs"/>
              </a:rPr>
              <a:pPr defTabSz="919046">
                <a:defRPr/>
              </a:pPr>
              <a:t>13</a:t>
            </a:fld>
            <a:endParaRPr lang="ru-RU">
              <a:solidFill>
                <a:prstClr val="black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412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E2739-4C72-4271-8277-AC94C9F4E968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520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E2739-4C72-4271-8277-AC94C9F4E968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1600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19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917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312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190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61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189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06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3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jpe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0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289128B-A235-45E8-B45C-2D2BE0816A91}"/>
              </a:ext>
            </a:extLst>
          </p:cNvPr>
          <p:cNvSpPr/>
          <p:nvPr userDrawn="1"/>
        </p:nvSpPr>
        <p:spPr>
          <a:xfrm>
            <a:off x="8855081" y="4981577"/>
            <a:ext cx="327025" cy="161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/>
            <a:endParaRPr lang="ru-RU" altLang="ru-RU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C8AE3362-4AE3-41B8-95C0-2F1DA5BC1F1A}"/>
              </a:ext>
            </a:extLst>
          </p:cNvPr>
          <p:cNvCxnSpPr/>
          <p:nvPr userDrawn="1"/>
        </p:nvCxnSpPr>
        <p:spPr>
          <a:xfrm>
            <a:off x="0" y="558800"/>
            <a:ext cx="9144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14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"/>
          <p:cNvSpPr txBox="1">
            <a:spLocks/>
          </p:cNvSpPr>
          <p:nvPr userDrawn="1"/>
        </p:nvSpPr>
        <p:spPr bwMode="gray">
          <a:xfrm>
            <a:off x="8739040" y="4980356"/>
            <a:ext cx="95682" cy="9420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913860"/>
            <a:fld id="{42C328C1-A84F-4A39-A664-DBA00541A8C6}" type="slidenum">
              <a:rPr lang="en-US" sz="600" smtClean="0">
                <a:solidFill>
                  <a:srgbClr val="808080"/>
                </a:solidFill>
                <a:cs typeface="+mn-cs"/>
              </a:rPr>
              <a:pPr defTabSz="913860"/>
              <a:t>‹#›</a:t>
            </a:fld>
            <a:endParaRPr lang="en-US" sz="600" dirty="0">
              <a:solidFill>
                <a:srgbClr val="808080"/>
              </a:solidFill>
              <a:cs typeface="+mn-cs"/>
            </a:endParaRPr>
          </a:p>
        </p:txBody>
      </p:sp>
      <p:sp>
        <p:nvSpPr>
          <p:cNvPr id="9" name="SlideLogoText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7861075" y="4980356"/>
            <a:ext cx="775268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001"/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McKinsey &amp; Company</a:t>
            </a:r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001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33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 userDrawn="1">
          <p15:clr>
            <a:srgbClr val="F26B43"/>
          </p15:clr>
        </p15:guide>
        <p15:guide id="2" pos="99" userDrawn="1">
          <p15:clr>
            <a:srgbClr val="F26B43"/>
          </p15:clr>
        </p15:guide>
        <p15:guide id="3" orient="horz" pos="688" userDrawn="1">
          <p15:clr>
            <a:srgbClr val="F26B43"/>
          </p15:clr>
        </p15:guide>
        <p15:guide id="4" orient="horz" pos="3911" userDrawn="1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xmlns="" id="{9C2D0DCE-CDCF-4279-9C42-4592E8D9FAB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46892904"/>
              </p:ext>
            </p:extLst>
          </p:nvPr>
        </p:nvGraphicFramePr>
        <p:xfrm>
          <a:off x="1216" y="1216"/>
          <a:ext cx="1214" cy="1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" y="1216"/>
                        <a:ext cx="1214" cy="1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"/>
          <p:cNvSpPr txBox="1">
            <a:spLocks/>
          </p:cNvSpPr>
          <p:nvPr userDrawn="1"/>
        </p:nvSpPr>
        <p:spPr bwMode="black">
          <a:xfrm>
            <a:off x="8739040" y="4980356"/>
            <a:ext cx="95682" cy="9420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913860"/>
            <a:fld id="{42C328C1-A84F-4A39-A664-DBA00541A8C6}" type="slidenum">
              <a:rPr lang="en-US" sz="600" smtClean="0">
                <a:solidFill>
                  <a:srgbClr val="FFFFFF"/>
                </a:solidFill>
                <a:cs typeface="+mn-cs"/>
              </a:rPr>
              <a:pPr defTabSz="913860"/>
              <a:t>‹#›</a:t>
            </a:fld>
            <a:endParaRPr lang="en-US" sz="6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0" name="SlideLogoText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black">
          <a:xfrm>
            <a:off x="7861075" y="4980356"/>
            <a:ext cx="775268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001"/>
            <a:r>
              <a:rPr lang="en-US" sz="600" dirty="0">
                <a:solidFill>
                  <a:srgbClr val="FFFFFF"/>
                </a:solidFill>
                <a:latin typeface="Arial"/>
                <a:cs typeface="+mn-cs"/>
              </a:rPr>
              <a:t>McKinsey &amp; Company</a:t>
            </a:r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001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063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08" userDrawn="1">
          <p15:clr>
            <a:srgbClr val="000000"/>
          </p15:clr>
        </p15:guide>
        <p15:guide id="2" orient="horz" pos="570" userDrawn="1">
          <p15:clr>
            <a:srgbClr val="000000"/>
          </p15:clr>
        </p15:guide>
        <p15:guide id="3" orient="horz" pos="3912" userDrawn="1">
          <p15:clr>
            <a:srgbClr val="000000"/>
          </p15:clr>
        </p15:guide>
        <p15:guide id="4" pos="96" userDrawn="1">
          <p15:clr>
            <a:srgbClr val="00000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841774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35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sp>
        <p:nvSpPr>
          <p:cNvPr id="4" name="Google Shape;12;p1"/>
          <p:cNvSpPr txBox="1">
            <a:spLocks noGrp="1"/>
          </p:cNvSpPr>
          <p:nvPr>
            <p:ph type="dt" idx="11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ln/>
        </p:spPr>
        <p:txBody>
          <a:bodyPr lIns="68529" tIns="34265" rIns="68529" bIns="34265"/>
          <a:lstStyle>
            <a:lvl1pPr>
              <a:defRPr/>
            </a:lvl1pPr>
          </a:lstStyle>
          <a:p>
            <a:pPr defTabSz="913860">
              <a:defRPr/>
            </a:pPr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5" name="Google Shape;13;p1"/>
          <p:cNvSpPr txBox="1">
            <a:spLocks noGrp="1"/>
          </p:cNvSpPr>
          <p:nvPr>
            <p:ph type="ftr" idx="12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ln/>
        </p:spPr>
        <p:txBody>
          <a:bodyPr lIns="68529" tIns="34265" rIns="68529" bIns="34265"/>
          <a:lstStyle>
            <a:lvl1pPr>
              <a:defRPr/>
            </a:lvl1pPr>
          </a:lstStyle>
          <a:p>
            <a:pPr defTabSz="913860">
              <a:defRPr/>
            </a:pPr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6" name="Google Shape;14;p1"/>
          <p:cNvSpPr txBox="1">
            <a:spLocks noGrp="1"/>
          </p:cNvSpPr>
          <p:nvPr>
            <p:ph type="sldNum" idx="13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ln/>
        </p:spPr>
        <p:txBody>
          <a:bodyPr lIns="68529" tIns="34265" rIns="68529" bIns="34265"/>
          <a:lstStyle>
            <a:lvl1pPr>
              <a:defRPr/>
            </a:lvl1pPr>
          </a:lstStyle>
          <a:p>
            <a:pPr defTabSz="913860">
              <a:defRPr/>
            </a:pPr>
            <a:fld id="{DFD0BCF4-D47E-4C67-B3E5-CB405E08B655}" type="slidenum">
              <a:rPr lang="ru-RU" altLang="ru-RU" sz="1200" smtClean="0">
                <a:solidFill>
                  <a:srgbClr val="000000"/>
                </a:solidFill>
                <a:latin typeface="Arial" charset="0"/>
                <a:cs typeface="+mn-cs"/>
              </a:rPr>
              <a:pPr defTabSz="913860">
                <a:defRPr/>
              </a:pPr>
              <a:t>‹#›</a:t>
            </a:fld>
            <a:endParaRPr lang="ru-RU" alt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033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3"/>
            <a:ext cx="9144000" cy="2733403"/>
          </a:xfrm>
          <a:custGeom>
            <a:avLst/>
            <a:gdLst>
              <a:gd name="connsiteX0" fmla="*/ 0 w 12192000"/>
              <a:gd name="connsiteY0" fmla="*/ 0 h 3644537"/>
              <a:gd name="connsiteX1" fmla="*/ 12192000 w 12192000"/>
              <a:gd name="connsiteY1" fmla="*/ 0 h 3644537"/>
              <a:gd name="connsiteX2" fmla="*/ 12192000 w 12192000"/>
              <a:gd name="connsiteY2" fmla="*/ 3644537 h 3644537"/>
              <a:gd name="connsiteX3" fmla="*/ 0 w 12192000"/>
              <a:gd name="connsiteY3" fmla="*/ 3644537 h 36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644537">
                <a:moveTo>
                  <a:pt x="0" y="0"/>
                </a:moveTo>
                <a:lnTo>
                  <a:pt x="12192000" y="0"/>
                </a:lnTo>
                <a:lnTo>
                  <a:pt x="12192000" y="3644537"/>
                </a:lnTo>
                <a:lnTo>
                  <a:pt x="0" y="3644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1000"/>
            </a:lvl1pPr>
          </a:lstStyle>
          <a:p>
            <a:pPr lvl="0"/>
            <a:endParaRPr lang="en-US" noProof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xmlns="" id="{EF22E7C5-3AE3-452D-920D-E4A4CAB4E0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lIns="69929" tIns="34964" rIns="69929" bIns="34964"/>
          <a:lstStyle>
            <a:lvl1pPr>
              <a:defRPr/>
            </a:lvl1pPr>
          </a:lstStyle>
          <a:p>
            <a:pPr defTabSz="913860">
              <a:defRPr/>
            </a:pPr>
            <a:endParaRPr lang="en-US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xmlns="" id="{29875BD2-4B0D-4688-BE20-96177894C9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lIns="69929" tIns="34964" rIns="69929" bIns="34964"/>
          <a:lstStyle>
            <a:lvl1pPr>
              <a:defRPr/>
            </a:lvl1pPr>
          </a:lstStyle>
          <a:p>
            <a:pPr defTabSz="913860">
              <a:defRPr/>
            </a:pPr>
            <a:endParaRPr lang="en-US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006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fld id="{B19B0651-EE4F-4900-A07F-96A6BFA9D0F0}" type="slidenum">
              <a:rPr lang="ru-RU" sz="1200" smtClean="0">
                <a:solidFill>
                  <a:srgbClr val="000000"/>
                </a:solidFill>
                <a:latin typeface="Arial" charset="0"/>
                <a:cs typeface="+mn-cs"/>
              </a:rPr>
              <a:pPr defTabSz="913860"/>
              <a:t>‹#›</a:t>
            </a:fld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578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91377" tIns="45689" rIns="91377" bIns="45689"/>
          <a:lstStyle/>
          <a:p>
            <a:pPr defTabSz="913860"/>
            <a:fld id="{B19B0651-EE4F-4900-A07F-96A6BFA9D0F0}" type="slidenum">
              <a:rPr lang="ru-RU" sz="1200" smtClean="0">
                <a:solidFill>
                  <a:srgbClr val="000000"/>
                </a:solidFill>
                <a:latin typeface="Arial" charset="0"/>
                <a:cs typeface="+mn-cs"/>
              </a:rPr>
              <a:pPr defTabSz="913860"/>
              <a:t>‹#›</a:t>
            </a:fld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913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ckgroun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"/>
            <a:ext cx="9144070" cy="5143463"/>
          </a:xfrm>
          <a:prstGeom prst="rect">
            <a:avLst/>
          </a:prstGeom>
        </p:spPr>
      </p:pic>
      <p:sp>
        <p:nvSpPr>
          <p:cNvPr id="37" name="TitleRectangle"/>
          <p:cNvSpPr>
            <a:spLocks/>
          </p:cNvSpPr>
          <p:nvPr userDrawn="1"/>
        </p:nvSpPr>
        <p:spPr bwMode="white">
          <a:xfrm>
            <a:off x="2127162" y="0"/>
            <a:ext cx="7016838" cy="3036358"/>
          </a:xfrm>
          <a:prstGeom prst="rect">
            <a:avLst/>
          </a:prstGeom>
          <a:solidFill>
            <a:schemeClr val="bg2">
              <a:alpha val="92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960" tIns="34980" rIns="69960" bIns="34980" rtlCol="0" anchor="ctr"/>
          <a:lstStyle/>
          <a:p>
            <a:pPr algn="ctr" defTabSz="914378"/>
            <a:endParaRPr lang="en-US" sz="1200" dirty="0">
              <a:solidFill>
                <a:srgbClr val="000000"/>
              </a:solidFill>
            </a:endParaRP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34576758"/>
              </p:ext>
            </p:extLst>
          </p:nvPr>
        </p:nvGraphicFramePr>
        <p:xfrm>
          <a:off x="1623" y="1218"/>
          <a:ext cx="1619" cy="1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4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" y="1218"/>
                        <a:ext cx="1619" cy="1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oc id" hidden="1"/>
          <p:cNvSpPr txBox="1">
            <a:spLocks noChangeArrowheads="1"/>
          </p:cNvSpPr>
          <p:nvPr userDrawn="1"/>
        </p:nvSpPr>
        <p:spPr bwMode="auto">
          <a:xfrm>
            <a:off x="8696930" y="27942"/>
            <a:ext cx="301290" cy="9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378" hangingPunct="1">
              <a:defRPr/>
            </a:pPr>
            <a:endParaRPr lang="en-US" sz="800" dirty="0">
              <a:solidFill>
                <a:srgbClr val="482A06"/>
              </a:solidFill>
              <a:latin typeface="Arial"/>
              <a:cs typeface="+mn-cs"/>
            </a:endParaRPr>
          </a:p>
        </p:txBody>
      </p:sp>
      <p:sp>
        <p:nvSpPr>
          <p:cNvPr id="4" name="Working Draft Text"/>
          <p:cNvSpPr txBox="1">
            <a:spLocks noChangeArrowheads="1"/>
          </p:cNvSpPr>
          <p:nvPr userDrawn="1"/>
        </p:nvSpPr>
        <p:spPr bwMode="black">
          <a:xfrm>
            <a:off x="6202975" y="4785836"/>
            <a:ext cx="675372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8" hangingPunct="1">
              <a:defRPr/>
            </a:pPr>
            <a:r>
              <a:rPr lang="en-US" sz="600" b="1" dirty="0">
                <a:solidFill>
                  <a:srgbClr val="FFFFFF"/>
                </a:solidFill>
                <a:latin typeface="Arial"/>
                <a:cs typeface="+mn-cs"/>
              </a:rPr>
              <a:t>WORKING DRAFT</a:t>
            </a:r>
          </a:p>
        </p:txBody>
      </p:sp>
      <p:sp>
        <p:nvSpPr>
          <p:cNvPr id="6" name="Working Draft"/>
          <p:cNvSpPr txBox="1">
            <a:spLocks noChangeArrowheads="1"/>
          </p:cNvSpPr>
          <p:nvPr userDrawn="1"/>
        </p:nvSpPr>
        <p:spPr bwMode="black">
          <a:xfrm>
            <a:off x="6202977" y="4880045"/>
            <a:ext cx="2861839" cy="9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8" hangingPunct="1">
              <a:defRPr/>
            </a:pPr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Last Modified 26/10/2019 20:56 Central Asia Standard Time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7" name="Printed"/>
          <p:cNvSpPr txBox="1">
            <a:spLocks noChangeArrowheads="1"/>
          </p:cNvSpPr>
          <p:nvPr userDrawn="1"/>
        </p:nvSpPr>
        <p:spPr bwMode="black">
          <a:xfrm>
            <a:off x="6202978" y="4974254"/>
            <a:ext cx="2714247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8" hangingPunct="1">
              <a:defRPr/>
            </a:pPr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Printed 26/10/2019 17:41 Central Asia Standard Time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 bwMode="gray">
          <a:xfrm>
            <a:off x="2314475" y="1097667"/>
            <a:ext cx="6358614" cy="376834"/>
          </a:xfrm>
          <a:prstGeom prst="rect">
            <a:avLst/>
          </a:prstGeom>
        </p:spPr>
        <p:txBody>
          <a:bodyPr/>
          <a:lstStyle>
            <a:lvl1pPr>
              <a:defRPr sz="2400" b="0" baseline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 latinLnBrk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/>
          </p:nvPr>
        </p:nvSpPr>
        <p:spPr bwMode="gray">
          <a:xfrm>
            <a:off x="2314475" y="2386825"/>
            <a:ext cx="6358614" cy="24376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1100" cap="all" baseline="0">
                <a:solidFill>
                  <a:schemeClr val="accent6"/>
                </a:solidFill>
                <a:latin typeface="+mn-lt"/>
                <a:ea typeface="+mn-ea"/>
              </a:defRPr>
            </a:lvl1pPr>
          </a:lstStyle>
          <a:p>
            <a:pPr lvl="0" latinLnBrk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2314475" y="2734449"/>
            <a:ext cx="6358614" cy="17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378" hangingPunct="1">
              <a:defRPr/>
            </a:pPr>
            <a:r>
              <a:rPr lang="en-US" sz="1100" dirty="0">
                <a:solidFill>
                  <a:srgbClr val="808080"/>
                </a:solidFill>
                <a:latin typeface="Arial"/>
                <a:cs typeface="+mn-cs"/>
              </a:rPr>
              <a:t>Document type | Date</a:t>
            </a:r>
          </a:p>
        </p:txBody>
      </p:sp>
      <p:sp>
        <p:nvSpPr>
          <p:cNvPr id="26" name="Disclaimer-English (United States)" hidden="1"/>
          <p:cNvSpPr>
            <a:spLocks noChangeArrowheads="1"/>
          </p:cNvSpPr>
          <p:nvPr userDrawn="1"/>
        </p:nvSpPr>
        <p:spPr bwMode="black">
          <a:xfrm>
            <a:off x="2128471" y="4785835"/>
            <a:ext cx="3918450" cy="274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noAutofit/>
          </a:bodyPr>
          <a:lstStyle/>
          <a:p>
            <a:pPr defTabSz="821102" eaLnBrk="0" hangingPunct="0"/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CONFIDENTIAL AND PROPRIETARY</a:t>
            </a:r>
          </a:p>
          <a:p>
            <a:pPr defTabSz="821102" eaLnBrk="0" hangingPunct="0"/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Any use of this material without specific permission is strictly prohibited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grpSp>
        <p:nvGrpSpPr>
          <p:cNvPr id="15" name="LogoImage" hidden="1">
            <a:extLst>
              <a:ext uri="{FF2B5EF4-FFF2-40B4-BE49-F238E27FC236}">
                <a16:creationId xmlns:a16="http://schemas.microsoft.com/office/drawing/2014/main" xmlns="" id="{EAB2229D-6370-488C-937F-1A93CFBD709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17931" y="197596"/>
            <a:ext cx="1306236" cy="415405"/>
            <a:chOff x="0" y="973"/>
            <a:chExt cx="7680" cy="2374"/>
          </a:xfrm>
        </p:grpSpPr>
        <p:sp>
          <p:nvSpPr>
            <p:cNvPr id="16" name="AutoShape 3" hidden="1">
              <a:extLst>
                <a:ext uri="{FF2B5EF4-FFF2-40B4-BE49-F238E27FC236}">
                  <a16:creationId xmlns:a16="http://schemas.microsoft.com/office/drawing/2014/main" xmlns="" id="{8E86CEE8-2C1E-45F7-BFA1-BEDA55D35732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0" y="973"/>
              <a:ext cx="7680" cy="2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8"/>
              <a:endParaRPr lang="en-US" sz="120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17" name="Freeform 5" hidden="1">
              <a:extLst>
                <a:ext uri="{FF2B5EF4-FFF2-40B4-BE49-F238E27FC236}">
                  <a16:creationId xmlns:a16="http://schemas.microsoft.com/office/drawing/2014/main" xmlns="" id="{EB2102CC-8FC1-437F-921D-FAB1EA6588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974"/>
              <a:ext cx="7680" cy="2373"/>
            </a:xfrm>
            <a:custGeom>
              <a:avLst/>
              <a:gdLst>
                <a:gd name="T0" fmla="*/ 4209 w 15155"/>
                <a:gd name="T1" fmla="*/ 2986 h 4678"/>
                <a:gd name="T2" fmla="*/ 3707 w 15155"/>
                <a:gd name="T3" fmla="*/ 2422 h 4678"/>
                <a:gd name="T4" fmla="*/ 3712 w 15155"/>
                <a:gd name="T5" fmla="*/ 2340 h 4678"/>
                <a:gd name="T6" fmla="*/ 4724 w 15155"/>
                <a:gd name="T7" fmla="*/ 4124 h 4678"/>
                <a:gd name="T8" fmla="*/ 3330 w 15155"/>
                <a:gd name="T9" fmla="*/ 3521 h 4678"/>
                <a:gd name="T10" fmla="*/ 5673 w 15155"/>
                <a:gd name="T11" fmla="*/ 3002 h 4678"/>
                <a:gd name="T12" fmla="*/ 6627 w 15155"/>
                <a:gd name="T13" fmla="*/ 2408 h 4678"/>
                <a:gd name="T14" fmla="*/ 6279 w 15155"/>
                <a:gd name="T15" fmla="*/ 4007 h 4678"/>
                <a:gd name="T16" fmla="*/ 10270 w 15155"/>
                <a:gd name="T17" fmla="*/ 3073 h 4678"/>
                <a:gd name="T18" fmla="*/ 10801 w 15155"/>
                <a:gd name="T19" fmla="*/ 4678 h 4678"/>
                <a:gd name="T20" fmla="*/ 11466 w 15155"/>
                <a:gd name="T21" fmla="*/ 3537 h 4678"/>
                <a:gd name="T22" fmla="*/ 10602 w 15155"/>
                <a:gd name="T23" fmla="*/ 3405 h 4678"/>
                <a:gd name="T24" fmla="*/ 14762 w 15155"/>
                <a:gd name="T25" fmla="*/ 3073 h 4678"/>
                <a:gd name="T26" fmla="*/ 14505 w 15155"/>
                <a:gd name="T27" fmla="*/ 2986 h 4678"/>
                <a:gd name="T28" fmla="*/ 14145 w 15155"/>
                <a:gd name="T29" fmla="*/ 4620 h 4678"/>
                <a:gd name="T30" fmla="*/ 15155 w 15155"/>
                <a:gd name="T31" fmla="*/ 2986 h 4678"/>
                <a:gd name="T32" fmla="*/ 10231 w 15155"/>
                <a:gd name="T33" fmla="*/ 4037 h 4678"/>
                <a:gd name="T34" fmla="*/ 9005 w 15155"/>
                <a:gd name="T35" fmla="*/ 2961 h 4678"/>
                <a:gd name="T36" fmla="*/ 8378 w 15155"/>
                <a:gd name="T37" fmla="*/ 3194 h 4678"/>
                <a:gd name="T38" fmla="*/ 8775 w 15155"/>
                <a:gd name="T39" fmla="*/ 4037 h 4678"/>
                <a:gd name="T40" fmla="*/ 9107 w 15155"/>
                <a:gd name="T41" fmla="*/ 3916 h 4678"/>
                <a:gd name="T42" fmla="*/ 9439 w 15155"/>
                <a:gd name="T43" fmla="*/ 4037 h 4678"/>
                <a:gd name="T44" fmla="*/ 9712 w 15155"/>
                <a:gd name="T45" fmla="*/ 4037 h 4678"/>
                <a:gd name="T46" fmla="*/ 7962 w 15155"/>
                <a:gd name="T47" fmla="*/ 3741 h 4678"/>
                <a:gd name="T48" fmla="*/ 7962 w 15155"/>
                <a:gd name="T49" fmla="*/ 3741 h 4678"/>
                <a:gd name="T50" fmla="*/ 12654 w 15155"/>
                <a:gd name="T51" fmla="*/ 2986 h 4678"/>
                <a:gd name="T52" fmla="*/ 12586 w 15155"/>
                <a:gd name="T53" fmla="*/ 4036 h 4678"/>
                <a:gd name="T54" fmla="*/ 11780 w 15155"/>
                <a:gd name="T55" fmla="*/ 3367 h 4678"/>
                <a:gd name="T56" fmla="*/ 11871 w 15155"/>
                <a:gd name="T57" fmla="*/ 4146 h 4678"/>
                <a:gd name="T58" fmla="*/ 13060 w 15155"/>
                <a:gd name="T59" fmla="*/ 3917 h 4678"/>
                <a:gd name="T60" fmla="*/ 13423 w 15155"/>
                <a:gd name="T61" fmla="*/ 4037 h 4678"/>
                <a:gd name="T62" fmla="*/ 12250 w 15155"/>
                <a:gd name="T63" fmla="*/ 3787 h 4678"/>
                <a:gd name="T64" fmla="*/ 12250 w 15155"/>
                <a:gd name="T65" fmla="*/ 3787 h 4678"/>
                <a:gd name="T66" fmla="*/ 8758 w 15155"/>
                <a:gd name="T67" fmla="*/ 1080 h 4678"/>
                <a:gd name="T68" fmla="*/ 8559 w 15155"/>
                <a:gd name="T69" fmla="*/ 1013 h 4678"/>
                <a:gd name="T70" fmla="*/ 9105 w 15155"/>
                <a:gd name="T71" fmla="*/ 2310 h 4678"/>
                <a:gd name="T72" fmla="*/ 9553 w 15155"/>
                <a:gd name="T73" fmla="*/ 626 h 4678"/>
                <a:gd name="T74" fmla="*/ 9293 w 15155"/>
                <a:gd name="T75" fmla="*/ 713 h 4678"/>
                <a:gd name="T76" fmla="*/ 8947 w 15155"/>
                <a:gd name="T77" fmla="*/ 843 h 4678"/>
                <a:gd name="T78" fmla="*/ 5105 w 15155"/>
                <a:gd name="T79" fmla="*/ 349 h 4678"/>
                <a:gd name="T80" fmla="*/ 3793 w 15155"/>
                <a:gd name="T81" fmla="*/ 882 h 4678"/>
                <a:gd name="T82" fmla="*/ 5848 w 15155"/>
                <a:gd name="T83" fmla="*/ 981 h 4678"/>
                <a:gd name="T84" fmla="*/ 6211 w 15155"/>
                <a:gd name="T85" fmla="*/ 1763 h 4678"/>
                <a:gd name="T86" fmla="*/ 6296 w 15155"/>
                <a:gd name="T87" fmla="*/ 601 h 4678"/>
                <a:gd name="T88" fmla="*/ 5638 w 15155"/>
                <a:gd name="T89" fmla="*/ 833 h 4678"/>
                <a:gd name="T90" fmla="*/ 4836 w 15155"/>
                <a:gd name="T91" fmla="*/ 625 h 4678"/>
                <a:gd name="T92" fmla="*/ 4778 w 15155"/>
                <a:gd name="T93" fmla="*/ 1676 h 4678"/>
                <a:gd name="T94" fmla="*/ 4692 w 15155"/>
                <a:gd name="T95" fmla="*/ 0 h 4678"/>
                <a:gd name="T96" fmla="*/ 3614 w 15155"/>
                <a:gd name="T97" fmla="*/ 221 h 4678"/>
                <a:gd name="T98" fmla="*/ 3236 w 15155"/>
                <a:gd name="T99" fmla="*/ 88 h 4678"/>
                <a:gd name="T100" fmla="*/ 3836 w 15155"/>
                <a:gd name="T101" fmla="*/ 1763 h 4678"/>
                <a:gd name="T102" fmla="*/ 7219 w 15155"/>
                <a:gd name="T103" fmla="*/ 683 h 4678"/>
                <a:gd name="T104" fmla="*/ 7226 w 15155"/>
                <a:gd name="T105" fmla="*/ 598 h 4678"/>
                <a:gd name="T106" fmla="*/ 6952 w 15155"/>
                <a:gd name="T107" fmla="*/ 1361 h 4678"/>
                <a:gd name="T108" fmla="*/ 7720 w 15155"/>
                <a:gd name="T109" fmla="*/ 1446 h 4678"/>
                <a:gd name="T110" fmla="*/ 3049 w 15155"/>
                <a:gd name="T111" fmla="*/ 753 h 4678"/>
                <a:gd name="T112" fmla="*/ 2703 w 15155"/>
                <a:gd name="T113" fmla="*/ 1584 h 4678"/>
                <a:gd name="T114" fmla="*/ 87 w 15155"/>
                <a:gd name="T115" fmla="*/ 88 h 4678"/>
                <a:gd name="T116" fmla="*/ 549 w 15155"/>
                <a:gd name="T117" fmla="*/ 1763 h 4678"/>
                <a:gd name="T118" fmla="*/ 1609 w 15155"/>
                <a:gd name="T119" fmla="*/ 259 h 4678"/>
                <a:gd name="T120" fmla="*/ 2069 w 15155"/>
                <a:gd name="T121" fmla="*/ 1676 h 4678"/>
                <a:gd name="T122" fmla="*/ 2070 w 15155"/>
                <a:gd name="T123" fmla="*/ 0 h 4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155" h="4678">
                  <a:moveTo>
                    <a:pt x="4451" y="3751"/>
                  </a:moveTo>
                  <a:cubicBezTo>
                    <a:pt x="4549" y="3607"/>
                    <a:pt x="4604" y="3438"/>
                    <a:pt x="4609" y="3264"/>
                  </a:cubicBezTo>
                  <a:cubicBezTo>
                    <a:pt x="4611" y="3211"/>
                    <a:pt x="4732" y="3072"/>
                    <a:pt x="4766" y="3072"/>
                  </a:cubicBezTo>
                  <a:cubicBezTo>
                    <a:pt x="4834" y="3072"/>
                    <a:pt x="4834" y="3072"/>
                    <a:pt x="4834" y="3072"/>
                  </a:cubicBezTo>
                  <a:cubicBezTo>
                    <a:pt x="4834" y="2986"/>
                    <a:pt x="4834" y="2986"/>
                    <a:pt x="4834" y="2986"/>
                  </a:cubicBezTo>
                  <a:cubicBezTo>
                    <a:pt x="4209" y="2986"/>
                    <a:pt x="4209" y="2986"/>
                    <a:pt x="4209" y="2986"/>
                  </a:cubicBezTo>
                  <a:cubicBezTo>
                    <a:pt x="4209" y="3073"/>
                    <a:pt x="4209" y="3073"/>
                    <a:pt x="4209" y="3073"/>
                  </a:cubicBezTo>
                  <a:cubicBezTo>
                    <a:pt x="4380" y="3078"/>
                    <a:pt x="4487" y="3175"/>
                    <a:pt x="4487" y="3337"/>
                  </a:cubicBezTo>
                  <a:cubicBezTo>
                    <a:pt x="4487" y="3482"/>
                    <a:pt x="4463" y="3591"/>
                    <a:pt x="4395" y="3702"/>
                  </a:cubicBezTo>
                  <a:cubicBezTo>
                    <a:pt x="4155" y="3489"/>
                    <a:pt x="3882" y="3230"/>
                    <a:pt x="3654" y="2986"/>
                  </a:cubicBezTo>
                  <a:cubicBezTo>
                    <a:pt x="3501" y="2928"/>
                    <a:pt x="3404" y="2814"/>
                    <a:pt x="3404" y="2673"/>
                  </a:cubicBezTo>
                  <a:cubicBezTo>
                    <a:pt x="3404" y="2514"/>
                    <a:pt x="3518" y="2422"/>
                    <a:pt x="3707" y="2422"/>
                  </a:cubicBezTo>
                  <a:cubicBezTo>
                    <a:pt x="3942" y="2422"/>
                    <a:pt x="4116" y="2659"/>
                    <a:pt x="4116" y="2777"/>
                  </a:cubicBezTo>
                  <a:cubicBezTo>
                    <a:pt x="4191" y="2777"/>
                    <a:pt x="4191" y="2777"/>
                    <a:pt x="4191" y="2777"/>
                  </a:cubicBezTo>
                  <a:cubicBezTo>
                    <a:pt x="4191" y="2362"/>
                    <a:pt x="4191" y="2362"/>
                    <a:pt x="4191" y="2362"/>
                  </a:cubicBezTo>
                  <a:cubicBezTo>
                    <a:pt x="4116" y="2362"/>
                    <a:pt x="4116" y="2362"/>
                    <a:pt x="4116" y="2362"/>
                  </a:cubicBezTo>
                  <a:cubicBezTo>
                    <a:pt x="4097" y="2391"/>
                    <a:pt x="4074" y="2393"/>
                    <a:pt x="4034" y="2393"/>
                  </a:cubicBezTo>
                  <a:cubicBezTo>
                    <a:pt x="3959" y="2393"/>
                    <a:pt x="3874" y="2340"/>
                    <a:pt x="3712" y="2340"/>
                  </a:cubicBezTo>
                  <a:cubicBezTo>
                    <a:pt x="3453" y="2340"/>
                    <a:pt x="3288" y="2480"/>
                    <a:pt x="3288" y="2732"/>
                  </a:cubicBezTo>
                  <a:cubicBezTo>
                    <a:pt x="3288" y="2887"/>
                    <a:pt x="3346" y="2991"/>
                    <a:pt x="3431" y="3100"/>
                  </a:cubicBezTo>
                  <a:cubicBezTo>
                    <a:pt x="3253" y="3219"/>
                    <a:pt x="3146" y="3420"/>
                    <a:pt x="3148" y="3634"/>
                  </a:cubicBezTo>
                  <a:cubicBezTo>
                    <a:pt x="3148" y="3944"/>
                    <a:pt x="3421" y="4155"/>
                    <a:pt x="3707" y="4155"/>
                  </a:cubicBezTo>
                  <a:cubicBezTo>
                    <a:pt x="3966" y="4155"/>
                    <a:pt x="4145" y="4080"/>
                    <a:pt x="4286" y="3944"/>
                  </a:cubicBezTo>
                  <a:cubicBezTo>
                    <a:pt x="4431" y="4078"/>
                    <a:pt x="4552" y="4124"/>
                    <a:pt x="4724" y="4124"/>
                  </a:cubicBezTo>
                  <a:cubicBezTo>
                    <a:pt x="4913" y="4124"/>
                    <a:pt x="4913" y="4124"/>
                    <a:pt x="4913" y="4124"/>
                  </a:cubicBezTo>
                  <a:cubicBezTo>
                    <a:pt x="4913" y="4036"/>
                    <a:pt x="4913" y="4036"/>
                    <a:pt x="4913" y="4036"/>
                  </a:cubicBezTo>
                  <a:cubicBezTo>
                    <a:pt x="4809" y="4036"/>
                    <a:pt x="4809" y="4036"/>
                    <a:pt x="4809" y="4036"/>
                  </a:cubicBezTo>
                  <a:cubicBezTo>
                    <a:pt x="4685" y="3947"/>
                    <a:pt x="4565" y="3852"/>
                    <a:pt x="4451" y="3751"/>
                  </a:cubicBezTo>
                  <a:close/>
                  <a:moveTo>
                    <a:pt x="3851" y="4015"/>
                  </a:moveTo>
                  <a:cubicBezTo>
                    <a:pt x="3599" y="4015"/>
                    <a:pt x="3330" y="3772"/>
                    <a:pt x="3330" y="3521"/>
                  </a:cubicBezTo>
                  <a:cubicBezTo>
                    <a:pt x="3330" y="3339"/>
                    <a:pt x="3378" y="3243"/>
                    <a:pt x="3470" y="3148"/>
                  </a:cubicBezTo>
                  <a:cubicBezTo>
                    <a:pt x="3707" y="3414"/>
                    <a:pt x="3962" y="3664"/>
                    <a:pt x="4233" y="3896"/>
                  </a:cubicBezTo>
                  <a:cubicBezTo>
                    <a:pt x="4134" y="3971"/>
                    <a:pt x="4008" y="4015"/>
                    <a:pt x="3851" y="4015"/>
                  </a:cubicBezTo>
                  <a:close/>
                  <a:moveTo>
                    <a:pt x="6279" y="4007"/>
                  </a:moveTo>
                  <a:cubicBezTo>
                    <a:pt x="5920" y="4007"/>
                    <a:pt x="5707" y="3758"/>
                    <a:pt x="5678" y="3450"/>
                  </a:cubicBezTo>
                  <a:cubicBezTo>
                    <a:pt x="5664" y="3301"/>
                    <a:pt x="5663" y="3151"/>
                    <a:pt x="5673" y="3002"/>
                  </a:cubicBezTo>
                  <a:cubicBezTo>
                    <a:pt x="5705" y="2605"/>
                    <a:pt x="5887" y="2435"/>
                    <a:pt x="6192" y="2435"/>
                  </a:cubicBezTo>
                  <a:cubicBezTo>
                    <a:pt x="6523" y="2435"/>
                    <a:pt x="6726" y="2803"/>
                    <a:pt x="6726" y="2985"/>
                  </a:cubicBezTo>
                  <a:cubicBezTo>
                    <a:pt x="6801" y="2985"/>
                    <a:pt x="6801" y="2985"/>
                    <a:pt x="6801" y="2985"/>
                  </a:cubicBezTo>
                  <a:cubicBezTo>
                    <a:pt x="6801" y="2362"/>
                    <a:pt x="6801" y="2362"/>
                    <a:pt x="6801" y="2362"/>
                  </a:cubicBezTo>
                  <a:cubicBezTo>
                    <a:pt x="6736" y="2362"/>
                    <a:pt x="6736" y="2362"/>
                    <a:pt x="6736" y="2362"/>
                  </a:cubicBezTo>
                  <a:cubicBezTo>
                    <a:pt x="6709" y="2393"/>
                    <a:pt x="6683" y="2408"/>
                    <a:pt x="6627" y="2408"/>
                  </a:cubicBezTo>
                  <a:cubicBezTo>
                    <a:pt x="6489" y="2408"/>
                    <a:pt x="6370" y="2330"/>
                    <a:pt x="6181" y="2330"/>
                  </a:cubicBezTo>
                  <a:cubicBezTo>
                    <a:pt x="5687" y="2330"/>
                    <a:pt x="5392" y="2732"/>
                    <a:pt x="5392" y="3236"/>
                  </a:cubicBezTo>
                  <a:cubicBezTo>
                    <a:pt x="5392" y="3740"/>
                    <a:pt x="5719" y="4156"/>
                    <a:pt x="6225" y="4156"/>
                  </a:cubicBezTo>
                  <a:cubicBezTo>
                    <a:pt x="6577" y="4156"/>
                    <a:pt x="6824" y="3967"/>
                    <a:pt x="6937" y="3652"/>
                  </a:cubicBezTo>
                  <a:cubicBezTo>
                    <a:pt x="6845" y="3652"/>
                    <a:pt x="6845" y="3652"/>
                    <a:pt x="6845" y="3652"/>
                  </a:cubicBezTo>
                  <a:cubicBezTo>
                    <a:pt x="6731" y="3884"/>
                    <a:pt x="6583" y="4007"/>
                    <a:pt x="6279" y="4007"/>
                  </a:cubicBezTo>
                  <a:close/>
                  <a:moveTo>
                    <a:pt x="11018" y="2957"/>
                  </a:moveTo>
                  <a:cubicBezTo>
                    <a:pt x="10830" y="2957"/>
                    <a:pt x="10704" y="3037"/>
                    <a:pt x="10605" y="3221"/>
                  </a:cubicBezTo>
                  <a:cubicBezTo>
                    <a:pt x="10566" y="2986"/>
                    <a:pt x="10566" y="2986"/>
                    <a:pt x="10566" y="2986"/>
                  </a:cubicBezTo>
                  <a:cubicBezTo>
                    <a:pt x="10195" y="2986"/>
                    <a:pt x="10195" y="2986"/>
                    <a:pt x="10195" y="2986"/>
                  </a:cubicBezTo>
                  <a:cubicBezTo>
                    <a:pt x="10195" y="3073"/>
                    <a:pt x="10195" y="3073"/>
                    <a:pt x="10195" y="3073"/>
                  </a:cubicBezTo>
                  <a:cubicBezTo>
                    <a:pt x="10270" y="3073"/>
                    <a:pt x="10270" y="3073"/>
                    <a:pt x="10270" y="3073"/>
                  </a:cubicBezTo>
                  <a:cubicBezTo>
                    <a:pt x="10304" y="3073"/>
                    <a:pt x="10391" y="3158"/>
                    <a:pt x="10391" y="3194"/>
                  </a:cubicBezTo>
                  <a:cubicBezTo>
                    <a:pt x="10391" y="4470"/>
                    <a:pt x="10391" y="4470"/>
                    <a:pt x="10391" y="4470"/>
                  </a:cubicBezTo>
                  <a:cubicBezTo>
                    <a:pt x="10391" y="4508"/>
                    <a:pt x="10304" y="4591"/>
                    <a:pt x="10270" y="4591"/>
                  </a:cubicBezTo>
                  <a:cubicBezTo>
                    <a:pt x="10195" y="4591"/>
                    <a:pt x="10195" y="4591"/>
                    <a:pt x="10195" y="4591"/>
                  </a:cubicBezTo>
                  <a:cubicBezTo>
                    <a:pt x="10195" y="4678"/>
                    <a:pt x="10195" y="4678"/>
                    <a:pt x="10195" y="4678"/>
                  </a:cubicBezTo>
                  <a:cubicBezTo>
                    <a:pt x="10801" y="4678"/>
                    <a:pt x="10801" y="4678"/>
                    <a:pt x="10801" y="4678"/>
                  </a:cubicBezTo>
                  <a:cubicBezTo>
                    <a:pt x="10801" y="4591"/>
                    <a:pt x="10801" y="4591"/>
                    <a:pt x="10801" y="4591"/>
                  </a:cubicBezTo>
                  <a:cubicBezTo>
                    <a:pt x="10726" y="4591"/>
                    <a:pt x="10726" y="4591"/>
                    <a:pt x="10726" y="4591"/>
                  </a:cubicBezTo>
                  <a:cubicBezTo>
                    <a:pt x="10694" y="4591"/>
                    <a:pt x="10605" y="4508"/>
                    <a:pt x="10605" y="4470"/>
                  </a:cubicBezTo>
                  <a:cubicBezTo>
                    <a:pt x="10605" y="3922"/>
                    <a:pt x="10605" y="3922"/>
                    <a:pt x="10605" y="3922"/>
                  </a:cubicBezTo>
                  <a:cubicBezTo>
                    <a:pt x="10687" y="4070"/>
                    <a:pt x="10793" y="4147"/>
                    <a:pt x="10994" y="4147"/>
                  </a:cubicBezTo>
                  <a:cubicBezTo>
                    <a:pt x="11272" y="4147"/>
                    <a:pt x="11466" y="3888"/>
                    <a:pt x="11466" y="3537"/>
                  </a:cubicBezTo>
                  <a:cubicBezTo>
                    <a:pt x="11466" y="3186"/>
                    <a:pt x="11297" y="2957"/>
                    <a:pt x="11018" y="2957"/>
                  </a:cubicBezTo>
                  <a:close/>
                  <a:moveTo>
                    <a:pt x="11246" y="3722"/>
                  </a:moveTo>
                  <a:cubicBezTo>
                    <a:pt x="11222" y="3903"/>
                    <a:pt x="11130" y="4027"/>
                    <a:pt x="10934" y="4027"/>
                  </a:cubicBezTo>
                  <a:cubicBezTo>
                    <a:pt x="10753" y="4029"/>
                    <a:pt x="10604" y="3884"/>
                    <a:pt x="10602" y="3703"/>
                  </a:cubicBezTo>
                  <a:cubicBezTo>
                    <a:pt x="10602" y="3701"/>
                    <a:pt x="10602" y="3698"/>
                    <a:pt x="10602" y="3695"/>
                  </a:cubicBezTo>
                  <a:cubicBezTo>
                    <a:pt x="10602" y="3405"/>
                    <a:pt x="10602" y="3405"/>
                    <a:pt x="10602" y="3405"/>
                  </a:cubicBezTo>
                  <a:cubicBezTo>
                    <a:pt x="10658" y="3225"/>
                    <a:pt x="10767" y="3092"/>
                    <a:pt x="10961" y="3092"/>
                  </a:cubicBezTo>
                  <a:cubicBezTo>
                    <a:pt x="11125" y="3092"/>
                    <a:pt x="11224" y="3208"/>
                    <a:pt x="11249" y="3390"/>
                  </a:cubicBezTo>
                  <a:cubicBezTo>
                    <a:pt x="11262" y="3500"/>
                    <a:pt x="11261" y="3612"/>
                    <a:pt x="11246" y="3722"/>
                  </a:cubicBezTo>
                  <a:close/>
                  <a:moveTo>
                    <a:pt x="14693" y="2986"/>
                  </a:moveTo>
                  <a:cubicBezTo>
                    <a:pt x="14693" y="3073"/>
                    <a:pt x="14693" y="3073"/>
                    <a:pt x="14693" y="3073"/>
                  </a:cubicBezTo>
                  <a:cubicBezTo>
                    <a:pt x="14762" y="3073"/>
                    <a:pt x="14762" y="3073"/>
                    <a:pt x="14762" y="3073"/>
                  </a:cubicBezTo>
                  <a:cubicBezTo>
                    <a:pt x="14794" y="3073"/>
                    <a:pt x="14864" y="3153"/>
                    <a:pt x="14862" y="3199"/>
                  </a:cubicBezTo>
                  <a:cubicBezTo>
                    <a:pt x="14610" y="3758"/>
                    <a:pt x="14610" y="3758"/>
                    <a:pt x="14610" y="3758"/>
                  </a:cubicBezTo>
                  <a:cubicBezTo>
                    <a:pt x="14335" y="3196"/>
                    <a:pt x="14335" y="3196"/>
                    <a:pt x="14335" y="3196"/>
                  </a:cubicBezTo>
                  <a:cubicBezTo>
                    <a:pt x="14335" y="3154"/>
                    <a:pt x="14403" y="3073"/>
                    <a:pt x="14434" y="3073"/>
                  </a:cubicBezTo>
                  <a:cubicBezTo>
                    <a:pt x="14505" y="3073"/>
                    <a:pt x="14505" y="3073"/>
                    <a:pt x="14505" y="3073"/>
                  </a:cubicBezTo>
                  <a:cubicBezTo>
                    <a:pt x="14505" y="2986"/>
                    <a:pt x="14505" y="2986"/>
                    <a:pt x="14505" y="2986"/>
                  </a:cubicBezTo>
                  <a:cubicBezTo>
                    <a:pt x="13889" y="2986"/>
                    <a:pt x="13889" y="2986"/>
                    <a:pt x="13889" y="2986"/>
                  </a:cubicBezTo>
                  <a:cubicBezTo>
                    <a:pt x="13889" y="3073"/>
                    <a:pt x="13889" y="3073"/>
                    <a:pt x="13889" y="3073"/>
                  </a:cubicBezTo>
                  <a:cubicBezTo>
                    <a:pt x="13940" y="3073"/>
                    <a:pt x="13940" y="3073"/>
                    <a:pt x="13940" y="3073"/>
                  </a:cubicBezTo>
                  <a:cubicBezTo>
                    <a:pt x="13969" y="3073"/>
                    <a:pt x="14068" y="3167"/>
                    <a:pt x="14087" y="3204"/>
                  </a:cubicBezTo>
                  <a:cubicBezTo>
                    <a:pt x="14489" y="3995"/>
                    <a:pt x="14489" y="3995"/>
                    <a:pt x="14489" y="3995"/>
                  </a:cubicBezTo>
                  <a:cubicBezTo>
                    <a:pt x="14145" y="4620"/>
                    <a:pt x="14145" y="4620"/>
                    <a:pt x="14145" y="4620"/>
                  </a:cubicBezTo>
                  <a:cubicBezTo>
                    <a:pt x="14245" y="4671"/>
                    <a:pt x="14245" y="4671"/>
                    <a:pt x="14245" y="4671"/>
                  </a:cubicBezTo>
                  <a:cubicBezTo>
                    <a:pt x="14584" y="4030"/>
                    <a:pt x="14584" y="4030"/>
                    <a:pt x="14584" y="4030"/>
                  </a:cubicBezTo>
                  <a:cubicBezTo>
                    <a:pt x="14968" y="3199"/>
                    <a:pt x="14968" y="3199"/>
                    <a:pt x="14968" y="3199"/>
                  </a:cubicBezTo>
                  <a:cubicBezTo>
                    <a:pt x="14993" y="3161"/>
                    <a:pt x="15075" y="3073"/>
                    <a:pt x="15102" y="3073"/>
                  </a:cubicBezTo>
                  <a:cubicBezTo>
                    <a:pt x="15155" y="3073"/>
                    <a:pt x="15155" y="3073"/>
                    <a:pt x="15155" y="3073"/>
                  </a:cubicBezTo>
                  <a:cubicBezTo>
                    <a:pt x="15155" y="2986"/>
                    <a:pt x="15155" y="2986"/>
                    <a:pt x="15155" y="2986"/>
                  </a:cubicBezTo>
                  <a:lnTo>
                    <a:pt x="14693" y="2986"/>
                  </a:lnTo>
                  <a:close/>
                  <a:moveTo>
                    <a:pt x="9712" y="4037"/>
                  </a:moveTo>
                  <a:cubicBezTo>
                    <a:pt x="9647" y="4037"/>
                    <a:pt x="9647" y="4037"/>
                    <a:pt x="9647" y="4037"/>
                  </a:cubicBezTo>
                  <a:cubicBezTo>
                    <a:pt x="9647" y="4124"/>
                    <a:pt x="9647" y="4124"/>
                    <a:pt x="9647" y="4124"/>
                  </a:cubicBezTo>
                  <a:cubicBezTo>
                    <a:pt x="10231" y="4124"/>
                    <a:pt x="10231" y="4124"/>
                    <a:pt x="10231" y="4124"/>
                  </a:cubicBezTo>
                  <a:cubicBezTo>
                    <a:pt x="10231" y="4037"/>
                    <a:pt x="10231" y="4037"/>
                    <a:pt x="10231" y="4037"/>
                  </a:cubicBezTo>
                  <a:cubicBezTo>
                    <a:pt x="10165" y="4037"/>
                    <a:pt x="10165" y="4037"/>
                    <a:pt x="10165" y="4037"/>
                  </a:cubicBezTo>
                  <a:cubicBezTo>
                    <a:pt x="10131" y="4037"/>
                    <a:pt x="10044" y="3954"/>
                    <a:pt x="10044" y="3916"/>
                  </a:cubicBezTo>
                  <a:cubicBezTo>
                    <a:pt x="10044" y="3288"/>
                    <a:pt x="10044" y="3288"/>
                    <a:pt x="10044" y="3288"/>
                  </a:cubicBezTo>
                  <a:cubicBezTo>
                    <a:pt x="10044" y="3080"/>
                    <a:pt x="9904" y="2964"/>
                    <a:pt x="9732" y="2964"/>
                  </a:cubicBezTo>
                  <a:cubicBezTo>
                    <a:pt x="9538" y="2964"/>
                    <a:pt x="9448" y="3066"/>
                    <a:pt x="9308" y="3204"/>
                  </a:cubicBezTo>
                  <a:cubicBezTo>
                    <a:pt x="9287" y="3044"/>
                    <a:pt x="9158" y="2961"/>
                    <a:pt x="9005" y="2961"/>
                  </a:cubicBezTo>
                  <a:cubicBezTo>
                    <a:pt x="8804" y="2961"/>
                    <a:pt x="8720" y="3068"/>
                    <a:pt x="8589" y="3206"/>
                  </a:cubicBezTo>
                  <a:cubicBezTo>
                    <a:pt x="8544" y="2986"/>
                    <a:pt x="8544" y="2986"/>
                    <a:pt x="8544" y="2986"/>
                  </a:cubicBezTo>
                  <a:cubicBezTo>
                    <a:pt x="8192" y="2986"/>
                    <a:pt x="8192" y="2986"/>
                    <a:pt x="8192" y="2986"/>
                  </a:cubicBezTo>
                  <a:cubicBezTo>
                    <a:pt x="8192" y="3073"/>
                    <a:pt x="8192" y="3073"/>
                    <a:pt x="8192" y="3073"/>
                  </a:cubicBezTo>
                  <a:cubicBezTo>
                    <a:pt x="8257" y="3073"/>
                    <a:pt x="8257" y="3073"/>
                    <a:pt x="8257" y="3073"/>
                  </a:cubicBezTo>
                  <a:cubicBezTo>
                    <a:pt x="8291" y="3073"/>
                    <a:pt x="8378" y="3158"/>
                    <a:pt x="8378" y="3194"/>
                  </a:cubicBezTo>
                  <a:cubicBezTo>
                    <a:pt x="8378" y="3916"/>
                    <a:pt x="8378" y="3916"/>
                    <a:pt x="8378" y="3916"/>
                  </a:cubicBezTo>
                  <a:cubicBezTo>
                    <a:pt x="8378" y="3954"/>
                    <a:pt x="8291" y="4037"/>
                    <a:pt x="8257" y="4037"/>
                  </a:cubicBezTo>
                  <a:cubicBezTo>
                    <a:pt x="8192" y="4037"/>
                    <a:pt x="8192" y="4037"/>
                    <a:pt x="8192" y="4037"/>
                  </a:cubicBezTo>
                  <a:cubicBezTo>
                    <a:pt x="8192" y="4124"/>
                    <a:pt x="8192" y="4124"/>
                    <a:pt x="8192" y="4124"/>
                  </a:cubicBezTo>
                  <a:cubicBezTo>
                    <a:pt x="8775" y="4124"/>
                    <a:pt x="8775" y="4124"/>
                    <a:pt x="8775" y="4124"/>
                  </a:cubicBezTo>
                  <a:cubicBezTo>
                    <a:pt x="8775" y="4037"/>
                    <a:pt x="8775" y="4037"/>
                    <a:pt x="8775" y="4037"/>
                  </a:cubicBezTo>
                  <a:cubicBezTo>
                    <a:pt x="8710" y="4037"/>
                    <a:pt x="8710" y="4037"/>
                    <a:pt x="8710" y="4037"/>
                  </a:cubicBezTo>
                  <a:cubicBezTo>
                    <a:pt x="8676" y="4037"/>
                    <a:pt x="8589" y="3954"/>
                    <a:pt x="8589" y="3916"/>
                  </a:cubicBezTo>
                  <a:cubicBezTo>
                    <a:pt x="8589" y="3330"/>
                    <a:pt x="8589" y="3330"/>
                    <a:pt x="8589" y="3330"/>
                  </a:cubicBezTo>
                  <a:cubicBezTo>
                    <a:pt x="8589" y="3252"/>
                    <a:pt x="8775" y="3099"/>
                    <a:pt x="8925" y="3099"/>
                  </a:cubicBezTo>
                  <a:cubicBezTo>
                    <a:pt x="9049" y="3099"/>
                    <a:pt x="9107" y="3177"/>
                    <a:pt x="9107" y="3288"/>
                  </a:cubicBezTo>
                  <a:cubicBezTo>
                    <a:pt x="9107" y="3916"/>
                    <a:pt x="9107" y="3916"/>
                    <a:pt x="9107" y="3916"/>
                  </a:cubicBezTo>
                  <a:cubicBezTo>
                    <a:pt x="9107" y="3954"/>
                    <a:pt x="9020" y="4037"/>
                    <a:pt x="8986" y="4037"/>
                  </a:cubicBezTo>
                  <a:cubicBezTo>
                    <a:pt x="8921" y="4037"/>
                    <a:pt x="8921" y="4037"/>
                    <a:pt x="8921" y="4037"/>
                  </a:cubicBezTo>
                  <a:cubicBezTo>
                    <a:pt x="8921" y="4124"/>
                    <a:pt x="8921" y="4124"/>
                    <a:pt x="8921" y="4124"/>
                  </a:cubicBezTo>
                  <a:cubicBezTo>
                    <a:pt x="9504" y="4124"/>
                    <a:pt x="9504" y="4124"/>
                    <a:pt x="9504" y="4124"/>
                  </a:cubicBezTo>
                  <a:cubicBezTo>
                    <a:pt x="9504" y="4037"/>
                    <a:pt x="9504" y="4037"/>
                    <a:pt x="9504" y="4037"/>
                  </a:cubicBezTo>
                  <a:cubicBezTo>
                    <a:pt x="9439" y="4037"/>
                    <a:pt x="9439" y="4037"/>
                    <a:pt x="9439" y="4037"/>
                  </a:cubicBezTo>
                  <a:cubicBezTo>
                    <a:pt x="9405" y="4037"/>
                    <a:pt x="9318" y="3954"/>
                    <a:pt x="9318" y="3916"/>
                  </a:cubicBezTo>
                  <a:cubicBezTo>
                    <a:pt x="9318" y="3323"/>
                    <a:pt x="9318" y="3323"/>
                    <a:pt x="9318" y="3323"/>
                  </a:cubicBezTo>
                  <a:cubicBezTo>
                    <a:pt x="9318" y="3246"/>
                    <a:pt x="9504" y="3101"/>
                    <a:pt x="9654" y="3101"/>
                  </a:cubicBezTo>
                  <a:cubicBezTo>
                    <a:pt x="9778" y="3101"/>
                    <a:pt x="9833" y="3178"/>
                    <a:pt x="9833" y="3289"/>
                  </a:cubicBezTo>
                  <a:cubicBezTo>
                    <a:pt x="9833" y="3917"/>
                    <a:pt x="9833" y="3917"/>
                    <a:pt x="9833" y="3917"/>
                  </a:cubicBezTo>
                  <a:cubicBezTo>
                    <a:pt x="9833" y="3954"/>
                    <a:pt x="9746" y="4037"/>
                    <a:pt x="9712" y="4037"/>
                  </a:cubicBezTo>
                  <a:close/>
                  <a:moveTo>
                    <a:pt x="7623" y="2957"/>
                  </a:moveTo>
                  <a:cubicBezTo>
                    <a:pt x="7320" y="2957"/>
                    <a:pt x="7051" y="3184"/>
                    <a:pt x="7051" y="3555"/>
                  </a:cubicBezTo>
                  <a:cubicBezTo>
                    <a:pt x="7051" y="3926"/>
                    <a:pt x="7320" y="4156"/>
                    <a:pt x="7623" y="4156"/>
                  </a:cubicBezTo>
                  <a:cubicBezTo>
                    <a:pt x="7925" y="4156"/>
                    <a:pt x="8192" y="3926"/>
                    <a:pt x="8192" y="3555"/>
                  </a:cubicBezTo>
                  <a:cubicBezTo>
                    <a:pt x="8192" y="3185"/>
                    <a:pt x="7925" y="2957"/>
                    <a:pt x="7623" y="2957"/>
                  </a:cubicBezTo>
                  <a:close/>
                  <a:moveTo>
                    <a:pt x="7962" y="3741"/>
                  </a:moveTo>
                  <a:cubicBezTo>
                    <a:pt x="7940" y="3920"/>
                    <a:pt x="7841" y="4044"/>
                    <a:pt x="7625" y="4044"/>
                  </a:cubicBezTo>
                  <a:cubicBezTo>
                    <a:pt x="7415" y="4044"/>
                    <a:pt x="7315" y="3916"/>
                    <a:pt x="7289" y="3739"/>
                  </a:cubicBezTo>
                  <a:cubicBezTo>
                    <a:pt x="7272" y="3613"/>
                    <a:pt x="7272" y="3485"/>
                    <a:pt x="7289" y="3359"/>
                  </a:cubicBezTo>
                  <a:cubicBezTo>
                    <a:pt x="7315" y="3177"/>
                    <a:pt x="7420" y="3056"/>
                    <a:pt x="7625" y="3056"/>
                  </a:cubicBezTo>
                  <a:cubicBezTo>
                    <a:pt x="7839" y="3056"/>
                    <a:pt x="7940" y="3177"/>
                    <a:pt x="7962" y="3361"/>
                  </a:cubicBezTo>
                  <a:cubicBezTo>
                    <a:pt x="7976" y="3487"/>
                    <a:pt x="7976" y="3615"/>
                    <a:pt x="7962" y="3741"/>
                  </a:cubicBezTo>
                  <a:close/>
                  <a:moveTo>
                    <a:pt x="13826" y="3916"/>
                  </a:moveTo>
                  <a:cubicBezTo>
                    <a:pt x="13826" y="3288"/>
                    <a:pt x="13826" y="3288"/>
                    <a:pt x="13826" y="3288"/>
                  </a:cubicBezTo>
                  <a:cubicBezTo>
                    <a:pt x="13826" y="3092"/>
                    <a:pt x="13685" y="2961"/>
                    <a:pt x="13509" y="2961"/>
                  </a:cubicBezTo>
                  <a:cubicBezTo>
                    <a:pt x="13303" y="2961"/>
                    <a:pt x="13196" y="3080"/>
                    <a:pt x="13058" y="3221"/>
                  </a:cubicBezTo>
                  <a:cubicBezTo>
                    <a:pt x="13016" y="2986"/>
                    <a:pt x="13016" y="2986"/>
                    <a:pt x="13016" y="2986"/>
                  </a:cubicBezTo>
                  <a:cubicBezTo>
                    <a:pt x="12654" y="2986"/>
                    <a:pt x="12654" y="2986"/>
                    <a:pt x="12654" y="2986"/>
                  </a:cubicBezTo>
                  <a:cubicBezTo>
                    <a:pt x="12654" y="3073"/>
                    <a:pt x="12654" y="3073"/>
                    <a:pt x="12654" y="3073"/>
                  </a:cubicBezTo>
                  <a:cubicBezTo>
                    <a:pt x="12724" y="3073"/>
                    <a:pt x="12724" y="3073"/>
                    <a:pt x="12724" y="3073"/>
                  </a:cubicBezTo>
                  <a:cubicBezTo>
                    <a:pt x="12758" y="3073"/>
                    <a:pt x="12850" y="3158"/>
                    <a:pt x="12850" y="3194"/>
                  </a:cubicBezTo>
                  <a:cubicBezTo>
                    <a:pt x="12850" y="3915"/>
                    <a:pt x="12850" y="3915"/>
                    <a:pt x="12850" y="3915"/>
                  </a:cubicBezTo>
                  <a:cubicBezTo>
                    <a:pt x="12850" y="3954"/>
                    <a:pt x="12758" y="4036"/>
                    <a:pt x="12724" y="4036"/>
                  </a:cubicBezTo>
                  <a:cubicBezTo>
                    <a:pt x="12586" y="4036"/>
                    <a:pt x="12586" y="4036"/>
                    <a:pt x="12586" y="4036"/>
                  </a:cubicBezTo>
                  <a:cubicBezTo>
                    <a:pt x="12555" y="4036"/>
                    <a:pt x="12460" y="3954"/>
                    <a:pt x="12460" y="3915"/>
                  </a:cubicBezTo>
                  <a:cubicBezTo>
                    <a:pt x="12460" y="3302"/>
                    <a:pt x="12460" y="3302"/>
                    <a:pt x="12460" y="3302"/>
                  </a:cubicBezTo>
                  <a:cubicBezTo>
                    <a:pt x="12460" y="3077"/>
                    <a:pt x="12267" y="2956"/>
                    <a:pt x="12020" y="2956"/>
                  </a:cubicBezTo>
                  <a:cubicBezTo>
                    <a:pt x="11787" y="2956"/>
                    <a:pt x="11639" y="3041"/>
                    <a:pt x="11545" y="3138"/>
                  </a:cubicBezTo>
                  <a:cubicBezTo>
                    <a:pt x="11698" y="3367"/>
                    <a:pt x="11698" y="3367"/>
                    <a:pt x="11698" y="3367"/>
                  </a:cubicBezTo>
                  <a:cubicBezTo>
                    <a:pt x="11780" y="3367"/>
                    <a:pt x="11780" y="3367"/>
                    <a:pt x="11780" y="3367"/>
                  </a:cubicBezTo>
                  <a:cubicBezTo>
                    <a:pt x="11695" y="3171"/>
                    <a:pt x="11773" y="3041"/>
                    <a:pt x="11969" y="3041"/>
                  </a:cubicBezTo>
                  <a:cubicBezTo>
                    <a:pt x="12175" y="3041"/>
                    <a:pt x="12252" y="3138"/>
                    <a:pt x="12250" y="3300"/>
                  </a:cubicBezTo>
                  <a:cubicBezTo>
                    <a:pt x="12247" y="3435"/>
                    <a:pt x="12247" y="3435"/>
                    <a:pt x="12247" y="3435"/>
                  </a:cubicBezTo>
                  <a:cubicBezTo>
                    <a:pt x="11952" y="3496"/>
                    <a:pt x="11952" y="3496"/>
                    <a:pt x="11952" y="3496"/>
                  </a:cubicBezTo>
                  <a:cubicBezTo>
                    <a:pt x="11790" y="3531"/>
                    <a:pt x="11578" y="3608"/>
                    <a:pt x="11578" y="3836"/>
                  </a:cubicBezTo>
                  <a:cubicBezTo>
                    <a:pt x="11578" y="4023"/>
                    <a:pt x="11714" y="4146"/>
                    <a:pt x="11871" y="4146"/>
                  </a:cubicBezTo>
                  <a:cubicBezTo>
                    <a:pt x="12041" y="4146"/>
                    <a:pt x="12162" y="4008"/>
                    <a:pt x="12254" y="3890"/>
                  </a:cubicBezTo>
                  <a:cubicBezTo>
                    <a:pt x="12283" y="4125"/>
                    <a:pt x="12283" y="4125"/>
                    <a:pt x="12283" y="4125"/>
                  </a:cubicBezTo>
                  <a:cubicBezTo>
                    <a:pt x="13251" y="4125"/>
                    <a:pt x="13251" y="4125"/>
                    <a:pt x="13251" y="4125"/>
                  </a:cubicBezTo>
                  <a:cubicBezTo>
                    <a:pt x="13251" y="4038"/>
                    <a:pt x="13251" y="4038"/>
                    <a:pt x="13251" y="4038"/>
                  </a:cubicBezTo>
                  <a:cubicBezTo>
                    <a:pt x="13186" y="4038"/>
                    <a:pt x="13186" y="4038"/>
                    <a:pt x="13186" y="4038"/>
                  </a:cubicBezTo>
                  <a:cubicBezTo>
                    <a:pt x="13152" y="4038"/>
                    <a:pt x="13060" y="3955"/>
                    <a:pt x="13060" y="3917"/>
                  </a:cubicBezTo>
                  <a:cubicBezTo>
                    <a:pt x="13060" y="3342"/>
                    <a:pt x="13060" y="3342"/>
                    <a:pt x="13060" y="3342"/>
                  </a:cubicBezTo>
                  <a:cubicBezTo>
                    <a:pt x="13060" y="3264"/>
                    <a:pt x="13271" y="3104"/>
                    <a:pt x="13433" y="3104"/>
                  </a:cubicBezTo>
                  <a:cubicBezTo>
                    <a:pt x="13557" y="3104"/>
                    <a:pt x="13615" y="3190"/>
                    <a:pt x="13615" y="3301"/>
                  </a:cubicBezTo>
                  <a:cubicBezTo>
                    <a:pt x="13615" y="3916"/>
                    <a:pt x="13615" y="3916"/>
                    <a:pt x="13615" y="3916"/>
                  </a:cubicBezTo>
                  <a:cubicBezTo>
                    <a:pt x="13615" y="3954"/>
                    <a:pt x="13523" y="4037"/>
                    <a:pt x="13489" y="4037"/>
                  </a:cubicBezTo>
                  <a:cubicBezTo>
                    <a:pt x="13423" y="4037"/>
                    <a:pt x="13423" y="4037"/>
                    <a:pt x="13423" y="4037"/>
                  </a:cubicBezTo>
                  <a:cubicBezTo>
                    <a:pt x="13423" y="4124"/>
                    <a:pt x="13423" y="4124"/>
                    <a:pt x="13423" y="4124"/>
                  </a:cubicBezTo>
                  <a:cubicBezTo>
                    <a:pt x="14022" y="4124"/>
                    <a:pt x="14022" y="4124"/>
                    <a:pt x="14022" y="4124"/>
                  </a:cubicBezTo>
                  <a:cubicBezTo>
                    <a:pt x="14022" y="4037"/>
                    <a:pt x="14022" y="4037"/>
                    <a:pt x="14022" y="4037"/>
                  </a:cubicBezTo>
                  <a:cubicBezTo>
                    <a:pt x="13952" y="4037"/>
                    <a:pt x="13952" y="4037"/>
                    <a:pt x="13952" y="4037"/>
                  </a:cubicBezTo>
                  <a:cubicBezTo>
                    <a:pt x="13918" y="4037"/>
                    <a:pt x="13826" y="3954"/>
                    <a:pt x="13826" y="3916"/>
                  </a:cubicBezTo>
                  <a:close/>
                  <a:moveTo>
                    <a:pt x="12250" y="3787"/>
                  </a:moveTo>
                  <a:cubicBezTo>
                    <a:pt x="12201" y="3873"/>
                    <a:pt x="12080" y="3988"/>
                    <a:pt x="11969" y="3988"/>
                  </a:cubicBezTo>
                  <a:cubicBezTo>
                    <a:pt x="11872" y="3993"/>
                    <a:pt x="11789" y="3918"/>
                    <a:pt x="11785" y="3820"/>
                  </a:cubicBezTo>
                  <a:cubicBezTo>
                    <a:pt x="11785" y="3816"/>
                    <a:pt x="11785" y="3811"/>
                    <a:pt x="11785" y="3807"/>
                  </a:cubicBezTo>
                  <a:cubicBezTo>
                    <a:pt x="11785" y="3693"/>
                    <a:pt x="11833" y="3618"/>
                    <a:pt x="11977" y="3582"/>
                  </a:cubicBezTo>
                  <a:cubicBezTo>
                    <a:pt x="12251" y="3511"/>
                    <a:pt x="12251" y="3511"/>
                    <a:pt x="12251" y="3511"/>
                  </a:cubicBezTo>
                  <a:lnTo>
                    <a:pt x="12250" y="3787"/>
                  </a:lnTo>
                  <a:close/>
                  <a:moveTo>
                    <a:pt x="8336" y="1790"/>
                  </a:moveTo>
                  <a:cubicBezTo>
                    <a:pt x="8617" y="1790"/>
                    <a:pt x="8765" y="1637"/>
                    <a:pt x="8840" y="1388"/>
                  </a:cubicBezTo>
                  <a:cubicBezTo>
                    <a:pt x="8769" y="1388"/>
                    <a:pt x="8769" y="1388"/>
                    <a:pt x="8769" y="1388"/>
                  </a:cubicBezTo>
                  <a:cubicBezTo>
                    <a:pt x="8697" y="1519"/>
                    <a:pt x="8605" y="1584"/>
                    <a:pt x="8411" y="1584"/>
                  </a:cubicBezTo>
                  <a:cubicBezTo>
                    <a:pt x="8152" y="1584"/>
                    <a:pt x="8002" y="1349"/>
                    <a:pt x="7997" y="1141"/>
                  </a:cubicBezTo>
                  <a:cubicBezTo>
                    <a:pt x="8758" y="1080"/>
                    <a:pt x="8758" y="1080"/>
                    <a:pt x="8758" y="1080"/>
                  </a:cubicBezTo>
                  <a:cubicBezTo>
                    <a:pt x="8753" y="997"/>
                    <a:pt x="8753" y="997"/>
                    <a:pt x="8753" y="997"/>
                  </a:cubicBezTo>
                  <a:cubicBezTo>
                    <a:pt x="8740" y="774"/>
                    <a:pt x="8595" y="600"/>
                    <a:pt x="8336" y="598"/>
                  </a:cubicBezTo>
                  <a:cubicBezTo>
                    <a:pt x="8041" y="595"/>
                    <a:pt x="7811" y="857"/>
                    <a:pt x="7811" y="1196"/>
                  </a:cubicBezTo>
                  <a:cubicBezTo>
                    <a:pt x="7811" y="1519"/>
                    <a:pt x="8033" y="1790"/>
                    <a:pt x="8336" y="1790"/>
                  </a:cubicBezTo>
                  <a:close/>
                  <a:moveTo>
                    <a:pt x="8331" y="686"/>
                  </a:moveTo>
                  <a:cubicBezTo>
                    <a:pt x="8554" y="686"/>
                    <a:pt x="8578" y="850"/>
                    <a:pt x="8559" y="1013"/>
                  </a:cubicBezTo>
                  <a:cubicBezTo>
                    <a:pt x="7990" y="1061"/>
                    <a:pt x="7990" y="1061"/>
                    <a:pt x="7990" y="1061"/>
                  </a:cubicBezTo>
                  <a:cubicBezTo>
                    <a:pt x="7997" y="882"/>
                    <a:pt x="8094" y="686"/>
                    <a:pt x="8331" y="686"/>
                  </a:cubicBezTo>
                  <a:close/>
                  <a:moveTo>
                    <a:pt x="8947" y="843"/>
                  </a:moveTo>
                  <a:cubicBezTo>
                    <a:pt x="9349" y="1635"/>
                    <a:pt x="9349" y="1635"/>
                    <a:pt x="9349" y="1635"/>
                  </a:cubicBezTo>
                  <a:cubicBezTo>
                    <a:pt x="9005" y="2259"/>
                    <a:pt x="9005" y="2259"/>
                    <a:pt x="9005" y="2259"/>
                  </a:cubicBezTo>
                  <a:cubicBezTo>
                    <a:pt x="9105" y="2310"/>
                    <a:pt x="9105" y="2310"/>
                    <a:pt x="9105" y="2310"/>
                  </a:cubicBezTo>
                  <a:cubicBezTo>
                    <a:pt x="9444" y="1669"/>
                    <a:pt x="9444" y="1669"/>
                    <a:pt x="9444" y="1669"/>
                  </a:cubicBezTo>
                  <a:cubicBezTo>
                    <a:pt x="9828" y="839"/>
                    <a:pt x="9828" y="839"/>
                    <a:pt x="9828" y="839"/>
                  </a:cubicBezTo>
                  <a:cubicBezTo>
                    <a:pt x="9853" y="800"/>
                    <a:pt x="9935" y="713"/>
                    <a:pt x="9962" y="713"/>
                  </a:cubicBezTo>
                  <a:cubicBezTo>
                    <a:pt x="10015" y="713"/>
                    <a:pt x="10015" y="713"/>
                    <a:pt x="10015" y="713"/>
                  </a:cubicBezTo>
                  <a:cubicBezTo>
                    <a:pt x="10015" y="626"/>
                    <a:pt x="10015" y="626"/>
                    <a:pt x="10015" y="626"/>
                  </a:cubicBezTo>
                  <a:cubicBezTo>
                    <a:pt x="9553" y="626"/>
                    <a:pt x="9553" y="626"/>
                    <a:pt x="9553" y="626"/>
                  </a:cubicBezTo>
                  <a:cubicBezTo>
                    <a:pt x="9553" y="713"/>
                    <a:pt x="9553" y="713"/>
                    <a:pt x="9553" y="713"/>
                  </a:cubicBezTo>
                  <a:cubicBezTo>
                    <a:pt x="9623" y="713"/>
                    <a:pt x="9623" y="713"/>
                    <a:pt x="9623" y="713"/>
                  </a:cubicBezTo>
                  <a:cubicBezTo>
                    <a:pt x="9654" y="713"/>
                    <a:pt x="9725" y="793"/>
                    <a:pt x="9722" y="839"/>
                  </a:cubicBezTo>
                  <a:cubicBezTo>
                    <a:pt x="9470" y="1398"/>
                    <a:pt x="9470" y="1398"/>
                    <a:pt x="9470" y="1398"/>
                  </a:cubicBezTo>
                  <a:cubicBezTo>
                    <a:pt x="9194" y="836"/>
                    <a:pt x="9194" y="836"/>
                    <a:pt x="9194" y="836"/>
                  </a:cubicBezTo>
                  <a:cubicBezTo>
                    <a:pt x="9194" y="794"/>
                    <a:pt x="9262" y="713"/>
                    <a:pt x="9293" y="713"/>
                  </a:cubicBezTo>
                  <a:cubicBezTo>
                    <a:pt x="9364" y="713"/>
                    <a:pt x="9364" y="713"/>
                    <a:pt x="9364" y="713"/>
                  </a:cubicBezTo>
                  <a:cubicBezTo>
                    <a:pt x="9364" y="626"/>
                    <a:pt x="9364" y="626"/>
                    <a:pt x="9364" y="626"/>
                  </a:cubicBezTo>
                  <a:cubicBezTo>
                    <a:pt x="8749" y="626"/>
                    <a:pt x="8749" y="626"/>
                    <a:pt x="8749" y="626"/>
                  </a:cubicBezTo>
                  <a:cubicBezTo>
                    <a:pt x="8749" y="713"/>
                    <a:pt x="8749" y="713"/>
                    <a:pt x="8749" y="713"/>
                  </a:cubicBezTo>
                  <a:cubicBezTo>
                    <a:pt x="8800" y="713"/>
                    <a:pt x="8800" y="713"/>
                    <a:pt x="8800" y="713"/>
                  </a:cubicBezTo>
                  <a:cubicBezTo>
                    <a:pt x="8829" y="712"/>
                    <a:pt x="8928" y="807"/>
                    <a:pt x="8947" y="843"/>
                  </a:cubicBezTo>
                  <a:close/>
                  <a:moveTo>
                    <a:pt x="5117" y="349"/>
                  </a:moveTo>
                  <a:cubicBezTo>
                    <a:pt x="5195" y="353"/>
                    <a:pt x="5261" y="293"/>
                    <a:pt x="5265" y="215"/>
                  </a:cubicBezTo>
                  <a:cubicBezTo>
                    <a:pt x="5265" y="210"/>
                    <a:pt x="5265" y="206"/>
                    <a:pt x="5265" y="201"/>
                  </a:cubicBezTo>
                  <a:cubicBezTo>
                    <a:pt x="5265" y="112"/>
                    <a:pt x="5202" y="56"/>
                    <a:pt x="5117" y="56"/>
                  </a:cubicBezTo>
                  <a:cubicBezTo>
                    <a:pt x="5032" y="56"/>
                    <a:pt x="4967" y="112"/>
                    <a:pt x="4967" y="201"/>
                  </a:cubicBezTo>
                  <a:cubicBezTo>
                    <a:pt x="4965" y="280"/>
                    <a:pt x="5026" y="346"/>
                    <a:pt x="5105" y="349"/>
                  </a:cubicBezTo>
                  <a:cubicBezTo>
                    <a:pt x="5109" y="349"/>
                    <a:pt x="5113" y="349"/>
                    <a:pt x="5117" y="349"/>
                  </a:cubicBezTo>
                  <a:close/>
                  <a:moveTo>
                    <a:pt x="3836" y="1676"/>
                  </a:moveTo>
                  <a:cubicBezTo>
                    <a:pt x="3749" y="1676"/>
                    <a:pt x="3749" y="1676"/>
                    <a:pt x="3749" y="1676"/>
                  </a:cubicBezTo>
                  <a:cubicBezTo>
                    <a:pt x="3715" y="1676"/>
                    <a:pt x="3613" y="1579"/>
                    <a:pt x="3613" y="1543"/>
                  </a:cubicBezTo>
                  <a:cubicBezTo>
                    <a:pt x="3613" y="1075"/>
                    <a:pt x="3613" y="1075"/>
                    <a:pt x="3613" y="1075"/>
                  </a:cubicBezTo>
                  <a:cubicBezTo>
                    <a:pt x="3793" y="882"/>
                    <a:pt x="3793" y="882"/>
                    <a:pt x="3793" y="882"/>
                  </a:cubicBezTo>
                  <a:cubicBezTo>
                    <a:pt x="4403" y="1763"/>
                    <a:pt x="4403" y="1763"/>
                    <a:pt x="4403" y="1763"/>
                  </a:cubicBezTo>
                  <a:cubicBezTo>
                    <a:pt x="6040" y="1763"/>
                    <a:pt x="6040" y="1763"/>
                    <a:pt x="6040" y="1763"/>
                  </a:cubicBezTo>
                  <a:cubicBezTo>
                    <a:pt x="6040" y="1676"/>
                    <a:pt x="6040" y="1676"/>
                    <a:pt x="6040" y="1676"/>
                  </a:cubicBezTo>
                  <a:cubicBezTo>
                    <a:pt x="5974" y="1676"/>
                    <a:pt x="5974" y="1676"/>
                    <a:pt x="5974" y="1676"/>
                  </a:cubicBezTo>
                  <a:cubicBezTo>
                    <a:pt x="5940" y="1676"/>
                    <a:pt x="5848" y="1594"/>
                    <a:pt x="5848" y="1555"/>
                  </a:cubicBezTo>
                  <a:cubicBezTo>
                    <a:pt x="5848" y="981"/>
                    <a:pt x="5848" y="981"/>
                    <a:pt x="5848" y="981"/>
                  </a:cubicBezTo>
                  <a:cubicBezTo>
                    <a:pt x="5848" y="904"/>
                    <a:pt x="6059" y="744"/>
                    <a:pt x="6221" y="744"/>
                  </a:cubicBezTo>
                  <a:cubicBezTo>
                    <a:pt x="6345" y="744"/>
                    <a:pt x="6403" y="829"/>
                    <a:pt x="6403" y="940"/>
                  </a:cubicBezTo>
                  <a:cubicBezTo>
                    <a:pt x="6403" y="1555"/>
                    <a:pt x="6403" y="1555"/>
                    <a:pt x="6403" y="1555"/>
                  </a:cubicBezTo>
                  <a:cubicBezTo>
                    <a:pt x="6403" y="1594"/>
                    <a:pt x="6311" y="1676"/>
                    <a:pt x="6277" y="1676"/>
                  </a:cubicBezTo>
                  <a:cubicBezTo>
                    <a:pt x="6211" y="1676"/>
                    <a:pt x="6211" y="1676"/>
                    <a:pt x="6211" y="1676"/>
                  </a:cubicBezTo>
                  <a:cubicBezTo>
                    <a:pt x="6211" y="1763"/>
                    <a:pt x="6211" y="1763"/>
                    <a:pt x="6211" y="1763"/>
                  </a:cubicBezTo>
                  <a:cubicBezTo>
                    <a:pt x="6810" y="1763"/>
                    <a:pt x="6810" y="1763"/>
                    <a:pt x="6810" y="1763"/>
                  </a:cubicBezTo>
                  <a:cubicBezTo>
                    <a:pt x="6810" y="1676"/>
                    <a:pt x="6810" y="1676"/>
                    <a:pt x="6810" y="1676"/>
                  </a:cubicBezTo>
                  <a:cubicBezTo>
                    <a:pt x="6739" y="1676"/>
                    <a:pt x="6739" y="1676"/>
                    <a:pt x="6739" y="1676"/>
                  </a:cubicBezTo>
                  <a:cubicBezTo>
                    <a:pt x="6706" y="1676"/>
                    <a:pt x="6613" y="1594"/>
                    <a:pt x="6613" y="1555"/>
                  </a:cubicBezTo>
                  <a:cubicBezTo>
                    <a:pt x="6613" y="928"/>
                    <a:pt x="6613" y="928"/>
                    <a:pt x="6613" y="928"/>
                  </a:cubicBezTo>
                  <a:cubicBezTo>
                    <a:pt x="6613" y="732"/>
                    <a:pt x="6473" y="601"/>
                    <a:pt x="6296" y="601"/>
                  </a:cubicBezTo>
                  <a:cubicBezTo>
                    <a:pt x="6091" y="601"/>
                    <a:pt x="5984" y="720"/>
                    <a:pt x="5846" y="860"/>
                  </a:cubicBezTo>
                  <a:cubicBezTo>
                    <a:pt x="5803" y="625"/>
                    <a:pt x="5803" y="625"/>
                    <a:pt x="5803" y="625"/>
                  </a:cubicBezTo>
                  <a:cubicBezTo>
                    <a:pt x="5441" y="625"/>
                    <a:pt x="5441" y="625"/>
                    <a:pt x="5441" y="625"/>
                  </a:cubicBezTo>
                  <a:cubicBezTo>
                    <a:pt x="5441" y="712"/>
                    <a:pt x="5441" y="712"/>
                    <a:pt x="5441" y="712"/>
                  </a:cubicBezTo>
                  <a:cubicBezTo>
                    <a:pt x="5512" y="712"/>
                    <a:pt x="5512" y="712"/>
                    <a:pt x="5512" y="712"/>
                  </a:cubicBezTo>
                  <a:cubicBezTo>
                    <a:pt x="5546" y="712"/>
                    <a:pt x="5638" y="798"/>
                    <a:pt x="5638" y="833"/>
                  </a:cubicBezTo>
                  <a:cubicBezTo>
                    <a:pt x="5638" y="1555"/>
                    <a:pt x="5638" y="1555"/>
                    <a:pt x="5638" y="1555"/>
                  </a:cubicBezTo>
                  <a:cubicBezTo>
                    <a:pt x="5638" y="1593"/>
                    <a:pt x="5546" y="1676"/>
                    <a:pt x="5512" y="1676"/>
                  </a:cubicBezTo>
                  <a:cubicBezTo>
                    <a:pt x="5371" y="1676"/>
                    <a:pt x="5371" y="1676"/>
                    <a:pt x="5371" y="1676"/>
                  </a:cubicBezTo>
                  <a:cubicBezTo>
                    <a:pt x="5340" y="1676"/>
                    <a:pt x="5245" y="1593"/>
                    <a:pt x="5245" y="1555"/>
                  </a:cubicBezTo>
                  <a:cubicBezTo>
                    <a:pt x="5245" y="625"/>
                    <a:pt x="5245" y="625"/>
                    <a:pt x="5245" y="625"/>
                  </a:cubicBezTo>
                  <a:cubicBezTo>
                    <a:pt x="4836" y="625"/>
                    <a:pt x="4836" y="625"/>
                    <a:pt x="4836" y="625"/>
                  </a:cubicBezTo>
                  <a:cubicBezTo>
                    <a:pt x="4836" y="712"/>
                    <a:pt x="4836" y="712"/>
                    <a:pt x="4836" y="712"/>
                  </a:cubicBezTo>
                  <a:cubicBezTo>
                    <a:pt x="4906" y="712"/>
                    <a:pt x="4906" y="712"/>
                    <a:pt x="4906" y="712"/>
                  </a:cubicBezTo>
                  <a:cubicBezTo>
                    <a:pt x="4940" y="712"/>
                    <a:pt x="5032" y="798"/>
                    <a:pt x="5032" y="833"/>
                  </a:cubicBezTo>
                  <a:cubicBezTo>
                    <a:pt x="5032" y="1555"/>
                    <a:pt x="5032" y="1555"/>
                    <a:pt x="5032" y="1555"/>
                  </a:cubicBezTo>
                  <a:cubicBezTo>
                    <a:pt x="5032" y="1594"/>
                    <a:pt x="4940" y="1676"/>
                    <a:pt x="4906" y="1676"/>
                  </a:cubicBezTo>
                  <a:cubicBezTo>
                    <a:pt x="4778" y="1676"/>
                    <a:pt x="4778" y="1676"/>
                    <a:pt x="4778" y="1676"/>
                  </a:cubicBezTo>
                  <a:cubicBezTo>
                    <a:pt x="4742" y="1676"/>
                    <a:pt x="4599" y="1567"/>
                    <a:pt x="4570" y="1528"/>
                  </a:cubicBezTo>
                  <a:cubicBezTo>
                    <a:pt x="3953" y="707"/>
                    <a:pt x="3953" y="707"/>
                    <a:pt x="3953" y="707"/>
                  </a:cubicBezTo>
                  <a:cubicBezTo>
                    <a:pt x="4381" y="247"/>
                    <a:pt x="4381" y="247"/>
                    <a:pt x="4381" y="247"/>
                  </a:cubicBezTo>
                  <a:cubicBezTo>
                    <a:pt x="4405" y="221"/>
                    <a:pt x="4572" y="88"/>
                    <a:pt x="4606" y="88"/>
                  </a:cubicBezTo>
                  <a:cubicBezTo>
                    <a:pt x="4692" y="88"/>
                    <a:pt x="4692" y="88"/>
                    <a:pt x="4692" y="88"/>
                  </a:cubicBezTo>
                  <a:cubicBezTo>
                    <a:pt x="4692" y="0"/>
                    <a:pt x="4692" y="0"/>
                    <a:pt x="4692" y="0"/>
                  </a:cubicBezTo>
                  <a:cubicBezTo>
                    <a:pt x="4052" y="0"/>
                    <a:pt x="4052" y="0"/>
                    <a:pt x="4052" y="0"/>
                  </a:cubicBezTo>
                  <a:cubicBezTo>
                    <a:pt x="4052" y="88"/>
                    <a:pt x="4052" y="88"/>
                    <a:pt x="4052" y="88"/>
                  </a:cubicBezTo>
                  <a:cubicBezTo>
                    <a:pt x="4137" y="88"/>
                    <a:pt x="4137" y="88"/>
                    <a:pt x="4137" y="88"/>
                  </a:cubicBezTo>
                  <a:cubicBezTo>
                    <a:pt x="4171" y="88"/>
                    <a:pt x="4270" y="209"/>
                    <a:pt x="4244" y="240"/>
                  </a:cubicBezTo>
                  <a:cubicBezTo>
                    <a:pt x="3614" y="942"/>
                    <a:pt x="3614" y="942"/>
                    <a:pt x="3614" y="942"/>
                  </a:cubicBezTo>
                  <a:cubicBezTo>
                    <a:pt x="3614" y="221"/>
                    <a:pt x="3614" y="221"/>
                    <a:pt x="3614" y="221"/>
                  </a:cubicBezTo>
                  <a:cubicBezTo>
                    <a:pt x="3614" y="184"/>
                    <a:pt x="3716" y="88"/>
                    <a:pt x="3750" y="88"/>
                  </a:cubicBezTo>
                  <a:cubicBezTo>
                    <a:pt x="3837" y="88"/>
                    <a:pt x="3837" y="88"/>
                    <a:pt x="3837" y="88"/>
                  </a:cubicBezTo>
                  <a:cubicBezTo>
                    <a:pt x="3837" y="0"/>
                    <a:pt x="3837" y="0"/>
                    <a:pt x="3837" y="0"/>
                  </a:cubicBezTo>
                  <a:cubicBezTo>
                    <a:pt x="3149" y="0"/>
                    <a:pt x="3149" y="0"/>
                    <a:pt x="3149" y="0"/>
                  </a:cubicBezTo>
                  <a:cubicBezTo>
                    <a:pt x="3149" y="88"/>
                    <a:pt x="3149" y="88"/>
                    <a:pt x="3149" y="88"/>
                  </a:cubicBezTo>
                  <a:cubicBezTo>
                    <a:pt x="3236" y="88"/>
                    <a:pt x="3236" y="88"/>
                    <a:pt x="3236" y="88"/>
                  </a:cubicBezTo>
                  <a:cubicBezTo>
                    <a:pt x="3270" y="88"/>
                    <a:pt x="3371" y="184"/>
                    <a:pt x="3371" y="221"/>
                  </a:cubicBezTo>
                  <a:cubicBezTo>
                    <a:pt x="3371" y="1543"/>
                    <a:pt x="3371" y="1543"/>
                    <a:pt x="3371" y="1543"/>
                  </a:cubicBezTo>
                  <a:cubicBezTo>
                    <a:pt x="3371" y="1579"/>
                    <a:pt x="3270" y="1676"/>
                    <a:pt x="3236" y="1676"/>
                  </a:cubicBezTo>
                  <a:cubicBezTo>
                    <a:pt x="3149" y="1676"/>
                    <a:pt x="3149" y="1676"/>
                    <a:pt x="3149" y="1676"/>
                  </a:cubicBezTo>
                  <a:cubicBezTo>
                    <a:pt x="3149" y="1763"/>
                    <a:pt x="3149" y="1763"/>
                    <a:pt x="3149" y="1763"/>
                  </a:cubicBezTo>
                  <a:cubicBezTo>
                    <a:pt x="3836" y="1763"/>
                    <a:pt x="3836" y="1763"/>
                    <a:pt x="3836" y="1763"/>
                  </a:cubicBezTo>
                  <a:lnTo>
                    <a:pt x="3836" y="1676"/>
                  </a:lnTo>
                  <a:close/>
                  <a:moveTo>
                    <a:pt x="7720" y="1446"/>
                  </a:moveTo>
                  <a:cubicBezTo>
                    <a:pt x="7720" y="1262"/>
                    <a:pt x="7579" y="1163"/>
                    <a:pt x="7456" y="1114"/>
                  </a:cubicBezTo>
                  <a:cubicBezTo>
                    <a:pt x="7361" y="1078"/>
                    <a:pt x="7296" y="1049"/>
                    <a:pt x="7209" y="1013"/>
                  </a:cubicBezTo>
                  <a:cubicBezTo>
                    <a:pt x="7090" y="962"/>
                    <a:pt x="7023" y="927"/>
                    <a:pt x="7023" y="829"/>
                  </a:cubicBezTo>
                  <a:cubicBezTo>
                    <a:pt x="7023" y="739"/>
                    <a:pt x="7085" y="683"/>
                    <a:pt x="7219" y="683"/>
                  </a:cubicBezTo>
                  <a:cubicBezTo>
                    <a:pt x="7432" y="683"/>
                    <a:pt x="7565" y="884"/>
                    <a:pt x="7565" y="979"/>
                  </a:cubicBezTo>
                  <a:cubicBezTo>
                    <a:pt x="7635" y="979"/>
                    <a:pt x="7635" y="979"/>
                    <a:pt x="7635" y="979"/>
                  </a:cubicBezTo>
                  <a:cubicBezTo>
                    <a:pt x="7635" y="625"/>
                    <a:pt x="7635" y="625"/>
                    <a:pt x="7635" y="625"/>
                  </a:cubicBezTo>
                  <a:cubicBezTo>
                    <a:pt x="7572" y="625"/>
                    <a:pt x="7572" y="625"/>
                    <a:pt x="7572" y="625"/>
                  </a:cubicBezTo>
                  <a:cubicBezTo>
                    <a:pt x="7562" y="649"/>
                    <a:pt x="7543" y="657"/>
                    <a:pt x="7509" y="657"/>
                  </a:cubicBezTo>
                  <a:cubicBezTo>
                    <a:pt x="7422" y="657"/>
                    <a:pt x="7352" y="598"/>
                    <a:pt x="7226" y="598"/>
                  </a:cubicBezTo>
                  <a:cubicBezTo>
                    <a:pt x="7015" y="598"/>
                    <a:pt x="6882" y="707"/>
                    <a:pt x="6882" y="913"/>
                  </a:cubicBezTo>
                  <a:cubicBezTo>
                    <a:pt x="6882" y="1071"/>
                    <a:pt x="6986" y="1160"/>
                    <a:pt x="7124" y="1223"/>
                  </a:cubicBezTo>
                  <a:cubicBezTo>
                    <a:pt x="7216" y="1264"/>
                    <a:pt x="7282" y="1291"/>
                    <a:pt x="7361" y="1325"/>
                  </a:cubicBezTo>
                  <a:cubicBezTo>
                    <a:pt x="7463" y="1367"/>
                    <a:pt x="7577" y="1412"/>
                    <a:pt x="7577" y="1540"/>
                  </a:cubicBezTo>
                  <a:cubicBezTo>
                    <a:pt x="7577" y="1647"/>
                    <a:pt x="7497" y="1695"/>
                    <a:pt x="7354" y="1695"/>
                  </a:cubicBezTo>
                  <a:cubicBezTo>
                    <a:pt x="7107" y="1695"/>
                    <a:pt x="6952" y="1468"/>
                    <a:pt x="6952" y="1361"/>
                  </a:cubicBezTo>
                  <a:cubicBezTo>
                    <a:pt x="6882" y="1361"/>
                    <a:pt x="6882" y="1361"/>
                    <a:pt x="6882" y="1361"/>
                  </a:cubicBezTo>
                  <a:cubicBezTo>
                    <a:pt x="6882" y="1763"/>
                    <a:pt x="6882" y="1763"/>
                    <a:pt x="6882" y="1763"/>
                  </a:cubicBezTo>
                  <a:cubicBezTo>
                    <a:pt x="6938" y="1763"/>
                    <a:pt x="6938" y="1763"/>
                    <a:pt x="6938" y="1763"/>
                  </a:cubicBezTo>
                  <a:cubicBezTo>
                    <a:pt x="6967" y="1737"/>
                    <a:pt x="6979" y="1725"/>
                    <a:pt x="7025" y="1725"/>
                  </a:cubicBezTo>
                  <a:cubicBezTo>
                    <a:pt x="7124" y="1725"/>
                    <a:pt x="7209" y="1790"/>
                    <a:pt x="7354" y="1790"/>
                  </a:cubicBezTo>
                  <a:cubicBezTo>
                    <a:pt x="7570" y="1790"/>
                    <a:pt x="7720" y="1664"/>
                    <a:pt x="7720" y="1446"/>
                  </a:cubicBezTo>
                  <a:close/>
                  <a:moveTo>
                    <a:pt x="2703" y="1584"/>
                  </a:moveTo>
                  <a:cubicBezTo>
                    <a:pt x="2442" y="1584"/>
                    <a:pt x="2282" y="1383"/>
                    <a:pt x="2282" y="1129"/>
                  </a:cubicBezTo>
                  <a:cubicBezTo>
                    <a:pt x="2282" y="860"/>
                    <a:pt x="2391" y="683"/>
                    <a:pt x="2618" y="683"/>
                  </a:cubicBezTo>
                  <a:cubicBezTo>
                    <a:pt x="2815" y="683"/>
                    <a:pt x="2844" y="840"/>
                    <a:pt x="2812" y="1017"/>
                  </a:cubicBezTo>
                  <a:cubicBezTo>
                    <a:pt x="2882" y="1013"/>
                    <a:pt x="2882" y="1013"/>
                    <a:pt x="2882" y="1013"/>
                  </a:cubicBezTo>
                  <a:cubicBezTo>
                    <a:pt x="3049" y="753"/>
                    <a:pt x="3049" y="753"/>
                    <a:pt x="3049" y="753"/>
                  </a:cubicBezTo>
                  <a:cubicBezTo>
                    <a:pt x="2945" y="649"/>
                    <a:pt x="2824" y="596"/>
                    <a:pt x="2645" y="596"/>
                  </a:cubicBezTo>
                  <a:cubicBezTo>
                    <a:pt x="2345" y="596"/>
                    <a:pt x="2100" y="833"/>
                    <a:pt x="2100" y="1201"/>
                  </a:cubicBezTo>
                  <a:cubicBezTo>
                    <a:pt x="2100" y="1526"/>
                    <a:pt x="2306" y="1792"/>
                    <a:pt x="2623" y="1792"/>
                  </a:cubicBezTo>
                  <a:cubicBezTo>
                    <a:pt x="2909" y="1792"/>
                    <a:pt x="3061" y="1635"/>
                    <a:pt x="3136" y="1386"/>
                  </a:cubicBezTo>
                  <a:cubicBezTo>
                    <a:pt x="3066" y="1386"/>
                    <a:pt x="3066" y="1386"/>
                    <a:pt x="3066" y="1386"/>
                  </a:cubicBezTo>
                  <a:cubicBezTo>
                    <a:pt x="2986" y="1519"/>
                    <a:pt x="2902" y="1584"/>
                    <a:pt x="2703" y="1584"/>
                  </a:cubicBezTo>
                  <a:close/>
                  <a:moveTo>
                    <a:pt x="1053" y="1322"/>
                  </a:moveTo>
                  <a:cubicBezTo>
                    <a:pt x="1041" y="1322"/>
                    <a:pt x="1041" y="1322"/>
                    <a:pt x="1041" y="1322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87" y="88"/>
                    <a:pt x="87" y="88"/>
                    <a:pt x="87" y="88"/>
                  </a:cubicBezTo>
                  <a:cubicBezTo>
                    <a:pt x="121" y="88"/>
                    <a:pt x="223" y="184"/>
                    <a:pt x="223" y="221"/>
                  </a:cubicBezTo>
                  <a:cubicBezTo>
                    <a:pt x="223" y="1543"/>
                    <a:pt x="223" y="1543"/>
                    <a:pt x="223" y="1543"/>
                  </a:cubicBezTo>
                  <a:cubicBezTo>
                    <a:pt x="223" y="1579"/>
                    <a:pt x="121" y="1676"/>
                    <a:pt x="87" y="1676"/>
                  </a:cubicBezTo>
                  <a:cubicBezTo>
                    <a:pt x="0" y="1676"/>
                    <a:pt x="0" y="1676"/>
                    <a:pt x="0" y="1676"/>
                  </a:cubicBezTo>
                  <a:cubicBezTo>
                    <a:pt x="0" y="1763"/>
                    <a:pt x="0" y="1763"/>
                    <a:pt x="0" y="1763"/>
                  </a:cubicBezTo>
                  <a:cubicBezTo>
                    <a:pt x="549" y="1763"/>
                    <a:pt x="549" y="1763"/>
                    <a:pt x="549" y="1763"/>
                  </a:cubicBezTo>
                  <a:cubicBezTo>
                    <a:pt x="549" y="1676"/>
                    <a:pt x="549" y="1676"/>
                    <a:pt x="549" y="1676"/>
                  </a:cubicBezTo>
                  <a:cubicBezTo>
                    <a:pt x="462" y="1676"/>
                    <a:pt x="462" y="1676"/>
                    <a:pt x="462" y="1676"/>
                  </a:cubicBezTo>
                  <a:cubicBezTo>
                    <a:pt x="428" y="1676"/>
                    <a:pt x="327" y="1579"/>
                    <a:pt x="327" y="1543"/>
                  </a:cubicBezTo>
                  <a:cubicBezTo>
                    <a:pt x="327" y="233"/>
                    <a:pt x="327" y="233"/>
                    <a:pt x="327" y="233"/>
                  </a:cubicBezTo>
                  <a:cubicBezTo>
                    <a:pt x="968" y="1794"/>
                    <a:pt x="968" y="1794"/>
                    <a:pt x="968" y="1794"/>
                  </a:cubicBezTo>
                  <a:cubicBezTo>
                    <a:pt x="1609" y="259"/>
                    <a:pt x="1609" y="259"/>
                    <a:pt x="1609" y="259"/>
                  </a:cubicBezTo>
                  <a:cubicBezTo>
                    <a:pt x="1609" y="1543"/>
                    <a:pt x="1609" y="1543"/>
                    <a:pt x="1609" y="1543"/>
                  </a:cubicBezTo>
                  <a:cubicBezTo>
                    <a:pt x="1609" y="1579"/>
                    <a:pt x="1507" y="1676"/>
                    <a:pt x="1473" y="1676"/>
                  </a:cubicBezTo>
                  <a:cubicBezTo>
                    <a:pt x="1386" y="1676"/>
                    <a:pt x="1386" y="1676"/>
                    <a:pt x="1386" y="1676"/>
                  </a:cubicBezTo>
                  <a:cubicBezTo>
                    <a:pt x="1386" y="1763"/>
                    <a:pt x="1386" y="1763"/>
                    <a:pt x="1386" y="1763"/>
                  </a:cubicBezTo>
                  <a:cubicBezTo>
                    <a:pt x="2069" y="1763"/>
                    <a:pt x="2069" y="1763"/>
                    <a:pt x="2069" y="1763"/>
                  </a:cubicBezTo>
                  <a:cubicBezTo>
                    <a:pt x="2069" y="1676"/>
                    <a:pt x="2069" y="1676"/>
                    <a:pt x="2069" y="1676"/>
                  </a:cubicBezTo>
                  <a:cubicBezTo>
                    <a:pt x="1983" y="1676"/>
                    <a:pt x="1983" y="1676"/>
                    <a:pt x="1983" y="1676"/>
                  </a:cubicBezTo>
                  <a:cubicBezTo>
                    <a:pt x="1949" y="1676"/>
                    <a:pt x="1848" y="1579"/>
                    <a:pt x="1848" y="1543"/>
                  </a:cubicBezTo>
                  <a:cubicBezTo>
                    <a:pt x="1848" y="221"/>
                    <a:pt x="1848" y="221"/>
                    <a:pt x="1848" y="221"/>
                  </a:cubicBezTo>
                  <a:cubicBezTo>
                    <a:pt x="1848" y="184"/>
                    <a:pt x="1949" y="88"/>
                    <a:pt x="1983" y="88"/>
                  </a:cubicBezTo>
                  <a:cubicBezTo>
                    <a:pt x="2070" y="88"/>
                    <a:pt x="2070" y="88"/>
                    <a:pt x="2070" y="88"/>
                  </a:cubicBezTo>
                  <a:cubicBezTo>
                    <a:pt x="2070" y="0"/>
                    <a:pt x="2070" y="0"/>
                    <a:pt x="2070" y="0"/>
                  </a:cubicBezTo>
                  <a:cubicBezTo>
                    <a:pt x="1610" y="0"/>
                    <a:pt x="1610" y="0"/>
                    <a:pt x="1610" y="0"/>
                  </a:cubicBezTo>
                  <a:lnTo>
                    <a:pt x="1053" y="1322"/>
                  </a:lnTo>
                  <a:close/>
                </a:path>
              </a:pathLst>
            </a:custGeom>
            <a:solidFill>
              <a:srgbClr val="051C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8"/>
              <a:endParaRPr lang="en-US" sz="120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8983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"/>
          <p:cNvSpPr txBox="1">
            <a:spLocks/>
          </p:cNvSpPr>
          <p:nvPr userDrawn="1"/>
        </p:nvSpPr>
        <p:spPr bwMode="gray">
          <a:xfrm>
            <a:off x="8739040" y="4980352"/>
            <a:ext cx="95682" cy="9420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914378"/>
            <a:fld id="{42C328C1-A84F-4A39-A664-DBA00541A8C6}" type="slidenum">
              <a:rPr lang="en-US" sz="600" smtClean="0">
                <a:solidFill>
                  <a:srgbClr val="808080"/>
                </a:solidFill>
                <a:cs typeface="+mn-cs"/>
              </a:rPr>
              <a:pPr defTabSz="914378"/>
              <a:t>‹#›</a:t>
            </a:fld>
            <a:endParaRPr lang="en-US" sz="600" dirty="0">
              <a:solidFill>
                <a:srgbClr val="808080"/>
              </a:solidFill>
              <a:cs typeface="+mn-cs"/>
            </a:endParaRPr>
          </a:p>
        </p:txBody>
      </p:sp>
      <p:sp>
        <p:nvSpPr>
          <p:cNvPr id="9" name="SlideLogoText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7861075" y="4980352"/>
            <a:ext cx="775268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415"/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McKinsey &amp; Company</a:t>
            </a:r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415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170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 userDrawn="1">
          <p15:clr>
            <a:srgbClr val="F26B43"/>
          </p15:clr>
        </p15:guide>
        <p15:guide id="2" pos="99" userDrawn="1">
          <p15:clr>
            <a:srgbClr val="F26B43"/>
          </p15:clr>
        </p15:guide>
        <p15:guide id="3" orient="horz" pos="688" userDrawn="1">
          <p15:clr>
            <a:srgbClr val="F26B43"/>
          </p15:clr>
        </p15:guide>
        <p15:guide id="4" orient="horz" pos="3911" userDrawn="1">
          <p15:clr>
            <a:srgbClr val="F26B43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xmlns="" id="{9C2D0DCE-CDCF-4279-9C42-4592E8D9FAB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7184845"/>
              </p:ext>
            </p:extLst>
          </p:nvPr>
        </p:nvGraphicFramePr>
        <p:xfrm>
          <a:off x="1216" y="1216"/>
          <a:ext cx="1214" cy="1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" y="1216"/>
                        <a:ext cx="1214" cy="1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"/>
          <p:cNvSpPr txBox="1">
            <a:spLocks/>
          </p:cNvSpPr>
          <p:nvPr userDrawn="1"/>
        </p:nvSpPr>
        <p:spPr bwMode="black">
          <a:xfrm>
            <a:off x="8739040" y="4980352"/>
            <a:ext cx="95682" cy="9420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914378"/>
            <a:fld id="{42C328C1-A84F-4A39-A664-DBA00541A8C6}" type="slidenum">
              <a:rPr lang="en-US" sz="600" smtClean="0">
                <a:solidFill>
                  <a:srgbClr val="FFFFFF"/>
                </a:solidFill>
                <a:cs typeface="+mn-cs"/>
              </a:rPr>
              <a:pPr defTabSz="914378"/>
              <a:t>‹#›</a:t>
            </a:fld>
            <a:endParaRPr lang="en-US" sz="6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0" name="SlideLogoText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black">
          <a:xfrm>
            <a:off x="7861075" y="4980352"/>
            <a:ext cx="775268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913415"/>
            <a:r>
              <a:rPr lang="en-US" sz="600" dirty="0">
                <a:solidFill>
                  <a:srgbClr val="FFFFFF"/>
                </a:solidFill>
                <a:latin typeface="Arial"/>
                <a:cs typeface="+mn-cs"/>
              </a:rPr>
              <a:t>McKinsey &amp; Company</a:t>
            </a:r>
          </a:p>
        </p:txBody>
      </p:sp>
      <p:sp>
        <p:nvSpPr>
          <p:cNvPr id="5" name="doc id" hidden="1"/>
          <p:cNvSpPr>
            <a:spLocks noChangeArrowheads="1"/>
          </p:cNvSpPr>
          <p:nvPr userDrawn="1"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415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3613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008" userDrawn="1">
          <p15:clr>
            <a:srgbClr val="000000"/>
          </p15:clr>
        </p15:guide>
        <p15:guide id="2" orient="horz" pos="570" userDrawn="1">
          <p15:clr>
            <a:srgbClr val="000000"/>
          </p15:clr>
        </p15:guide>
        <p15:guide id="3" orient="horz" pos="3912" userDrawn="1">
          <p15:clr>
            <a:srgbClr val="000000"/>
          </p15:clr>
        </p15:guide>
        <p15:guide id="4" pos="96" userDrawn="1">
          <p15:clr>
            <a:srgbClr val="00000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3"/>
            <a:ext cx="9144000" cy="2733403"/>
          </a:xfrm>
          <a:custGeom>
            <a:avLst/>
            <a:gdLst>
              <a:gd name="connsiteX0" fmla="*/ 0 w 12192000"/>
              <a:gd name="connsiteY0" fmla="*/ 0 h 3644537"/>
              <a:gd name="connsiteX1" fmla="*/ 12192000 w 12192000"/>
              <a:gd name="connsiteY1" fmla="*/ 0 h 3644537"/>
              <a:gd name="connsiteX2" fmla="*/ 12192000 w 12192000"/>
              <a:gd name="connsiteY2" fmla="*/ 3644537 h 3644537"/>
              <a:gd name="connsiteX3" fmla="*/ 0 w 12192000"/>
              <a:gd name="connsiteY3" fmla="*/ 3644537 h 36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644537">
                <a:moveTo>
                  <a:pt x="0" y="0"/>
                </a:moveTo>
                <a:lnTo>
                  <a:pt x="12192000" y="0"/>
                </a:lnTo>
                <a:lnTo>
                  <a:pt x="12192000" y="3644537"/>
                </a:lnTo>
                <a:lnTo>
                  <a:pt x="0" y="3644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1000"/>
            </a:lvl1pPr>
          </a:lstStyle>
          <a:p>
            <a:pPr lvl="0"/>
            <a:endParaRPr lang="en-US" noProof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xmlns="" id="{EF22E7C5-3AE3-452D-920D-E4A4CAB4E0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lIns="69960" tIns="34980" rIns="69960" bIns="34980"/>
          <a:lstStyle>
            <a:lvl1pPr>
              <a:defRPr/>
            </a:lvl1pPr>
          </a:lstStyle>
          <a:p>
            <a:pPr defTabSz="914378">
              <a:defRPr/>
            </a:pPr>
            <a:endParaRPr lang="en-US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xmlns="" id="{29875BD2-4B0D-4688-BE20-96177894C9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lIns="69960" tIns="34980" rIns="69960" bIns="34980"/>
          <a:lstStyle>
            <a:lvl1pPr>
              <a:defRPr/>
            </a:lvl1pPr>
          </a:lstStyle>
          <a:p>
            <a:pPr defTabSz="914378">
              <a:defRPr/>
            </a:pPr>
            <a:endParaRPr lang="en-US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96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973BE1F-CEEA-491C-8EBB-AE18928BD57A}"/>
              </a:ext>
            </a:extLst>
          </p:cNvPr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4815F53-5F0C-45E4-B0C1-A99F9E70C698}"/>
              </a:ext>
            </a:extLst>
          </p:cNvPr>
          <p:cNvSpPr/>
          <p:nvPr userDrawn="1"/>
        </p:nvSpPr>
        <p:spPr>
          <a:xfrm>
            <a:off x="0" y="4867277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" y="2023365"/>
            <a:ext cx="9143999" cy="1073888"/>
          </a:xfrm>
          <a:prstGeom prst="rect">
            <a:avLst/>
          </a:prstGeom>
        </p:spPr>
        <p:txBody>
          <a:bodyPr lIns="91387" tIns="45694" rIns="91387" bIns="45694"/>
          <a:lstStyle>
            <a:lvl1pPr marL="0" indent="0" algn="ctr">
              <a:buNone/>
              <a:defRPr sz="1500"/>
            </a:lvl1pPr>
            <a:lvl2pPr marL="288590" indent="0" algn="ctr">
              <a:buNone/>
              <a:defRPr sz="1300"/>
            </a:lvl2pPr>
            <a:lvl3pPr marL="577178" indent="0" algn="ctr">
              <a:buNone/>
              <a:defRPr sz="1100"/>
            </a:lvl3pPr>
            <a:lvl4pPr marL="865769" indent="0" algn="ctr">
              <a:buNone/>
              <a:defRPr sz="1000"/>
            </a:lvl4pPr>
            <a:lvl5pPr marL="1154360" indent="0" algn="ctr">
              <a:buNone/>
              <a:defRPr sz="1000"/>
            </a:lvl5pPr>
            <a:lvl6pPr marL="1442948" indent="0" algn="ctr">
              <a:buNone/>
              <a:defRPr sz="1000"/>
            </a:lvl6pPr>
            <a:lvl7pPr marL="1731538" indent="0" algn="ctr">
              <a:buNone/>
              <a:defRPr sz="1000"/>
            </a:lvl7pPr>
            <a:lvl8pPr marL="2020129" indent="0" algn="ctr">
              <a:buNone/>
              <a:defRPr sz="1000"/>
            </a:lvl8pPr>
            <a:lvl9pPr marL="2308716" indent="0" algn="ctr">
              <a:buNone/>
              <a:defRPr sz="10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58090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fld id="{B19B0651-EE4F-4900-A07F-96A6BFA9D0F0}" type="slidenum">
              <a:rPr lang="ru-RU" sz="1200" smtClean="0">
                <a:solidFill>
                  <a:srgbClr val="000000"/>
                </a:solidFill>
                <a:latin typeface="Arial" charset="0"/>
                <a:cs typeface="+mn-cs"/>
              </a:rPr>
              <a:pPr defTabSz="914378"/>
              <a:t>‹#›</a:t>
            </a:fld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6069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91418" tIns="45709" rIns="91418" bIns="45709"/>
          <a:lstStyle/>
          <a:p>
            <a:pPr defTabSz="914378"/>
            <a:fld id="{B19B0651-EE4F-4900-A07F-96A6BFA9D0F0}" type="slidenum">
              <a:rPr lang="ru-RU" sz="1200" smtClean="0">
                <a:solidFill>
                  <a:srgbClr val="000000"/>
                </a:solidFill>
                <a:latin typeface="Arial" charset="0"/>
                <a:cs typeface="+mn-cs"/>
              </a:rPr>
              <a:pPr defTabSz="914378"/>
              <a:t>‹#›</a:t>
            </a:fld>
            <a:endParaRPr lang="ru-RU" sz="120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898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рма_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8855078" y="4981578"/>
            <a:ext cx="327025" cy="161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2149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64C8AB-A359-4283-8B1E-EBE022F7DEE2}" type="slidenum">
              <a:rPr kumimoji="0" lang="ru-RU" altLang="ru-RU" sz="72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621491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72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558800"/>
            <a:ext cx="9144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939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1C61A7A0-1C93-4AA0-A648-1EB41868A1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4868863"/>
            <a:ext cx="2057400" cy="274637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81FDE25-092C-446A-8BDB-6D3153C62E83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361405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0F20B-E107-408F-9672-DD0CDBF914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85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рило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E9E6BF7-FB71-4B2C-8234-32C3C13624B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386018"/>
            <a:ext cx="9144000" cy="401637"/>
          </a:xfrm>
          <a:prstGeom prst="rect">
            <a:avLst/>
          </a:prstGeom>
          <a:noFill/>
          <a:ln>
            <a:noFill/>
          </a:ln>
        </p:spPr>
        <p:txBody>
          <a:bodyPr lIns="91387" tIns="45694" rIns="91387" bIns="45694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90711">
              <a:defRPr/>
            </a:pPr>
            <a:r>
              <a:rPr lang="kk-KZ" sz="2000" b="1" dirty="0">
                <a:latin typeface="Arial" panose="020B0604020202020204" pitchFamily="34" charset="0"/>
              </a:rPr>
              <a:t>Дополнительные материалы:</a:t>
            </a:r>
            <a:endParaRPr lang="ru-RU" sz="2000" b="1" dirty="0"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3ED1636-1B7C-47FD-9855-16716C79A2AD}"/>
              </a:ext>
            </a:extLst>
          </p:cNvPr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E56EDEA-D39B-46FF-8D9F-E5C67D1A51D0}"/>
              </a:ext>
            </a:extLst>
          </p:cNvPr>
          <p:cNvSpPr/>
          <p:nvPr userDrawn="1"/>
        </p:nvSpPr>
        <p:spPr>
          <a:xfrm>
            <a:off x="0" y="4867277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eaLnBrk="0" hangingPunct="0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79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A04B0D3F-F0E0-4E73-9BAE-AB70A2F81154}"/>
              </a:ext>
            </a:extLst>
          </p:cNvPr>
          <p:cNvCxnSpPr/>
          <p:nvPr userDrawn="1"/>
        </p:nvCxnSpPr>
        <p:spPr>
          <a:xfrm>
            <a:off x="0" y="558800"/>
            <a:ext cx="9144000" cy="0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8B877FB5-FE00-46F7-8A51-590F5A3D9941}"/>
              </a:ext>
            </a:extLst>
          </p:cNvPr>
          <p:cNvCxnSpPr/>
          <p:nvPr userDrawn="1"/>
        </p:nvCxnSpPr>
        <p:spPr>
          <a:xfrm flipV="1">
            <a:off x="0" y="4976813"/>
            <a:ext cx="9144000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CC8B1BF-F2E5-49AE-85CA-30FF03FBF646}"/>
              </a:ext>
            </a:extLst>
          </p:cNvPr>
          <p:cNvSpPr/>
          <p:nvPr userDrawn="1"/>
        </p:nvSpPr>
        <p:spPr>
          <a:xfrm>
            <a:off x="8816981" y="4981577"/>
            <a:ext cx="327025" cy="161925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/>
            <a:fld id="{4D36119D-01E7-4561-897C-19765EA65051}" type="slidenum">
              <a:rPr lang="ru-RU" altLang="ru-RU"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altLang="ru-RU" sz="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48576C9B-AF49-4C95-9ABE-23AD58660D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" y="5002214"/>
            <a:ext cx="2417763" cy="141287"/>
          </a:xfrm>
          <a:prstGeom prst="rect">
            <a:avLst/>
          </a:prstGeom>
        </p:spPr>
        <p:txBody>
          <a:bodyPr lIns="91387" tIns="45694" rIns="91387" bIns="45694"/>
          <a:lstStyle>
            <a:lvl1pPr eaLnBrk="0" hangingPunct="0">
              <a:defRPr sz="6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FEE6B682-F4B8-4C59-99E1-8C7BC685E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5881" y="5002214"/>
            <a:ext cx="4721225" cy="141287"/>
          </a:xfrm>
          <a:prstGeom prst="rect">
            <a:avLst/>
          </a:prstGeom>
        </p:spPr>
        <p:txBody>
          <a:bodyPr lIns="91387" tIns="45694" rIns="91387" bIns="45694"/>
          <a:lstStyle>
            <a:lvl1pPr eaLnBrk="0" hangingPunct="0">
              <a:defRPr sz="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95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16E1790-4FD2-40DD-A50B-1254B0D50241}"/>
              </a:ext>
            </a:extLst>
          </p:cNvPr>
          <p:cNvSpPr txBox="1"/>
          <p:nvPr userDrawn="1"/>
        </p:nvSpPr>
        <p:spPr>
          <a:xfrm>
            <a:off x="79375" y="2363789"/>
            <a:ext cx="9144000" cy="439737"/>
          </a:xfrm>
          <a:prstGeom prst="rect">
            <a:avLst/>
          </a:prstGeom>
          <a:noFill/>
        </p:spPr>
        <p:txBody>
          <a:bodyPr lIns="91387" tIns="45694" rIns="91387" bIns="45694">
            <a:spAutoFit/>
          </a:bodyPr>
          <a:lstStyle/>
          <a:p>
            <a:pPr algn="ctr" defTabSz="690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200" b="1" cap="small" dirty="0">
                <a:solidFill>
                  <a:srgbClr val="00A6C8"/>
                </a:solidFill>
                <a:latin typeface="Arial" panose="020B0604020202020204" pitchFamily="34" charset="0"/>
              </a:rPr>
              <a:t>Благодарю за внимание!</a:t>
            </a:r>
            <a:endParaRPr lang="ru-RU" sz="2200" b="1" cap="small" dirty="0">
              <a:solidFill>
                <a:srgbClr val="00A6C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3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ckgroun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"/>
            <a:ext cx="9144070" cy="5143463"/>
          </a:xfrm>
          <a:prstGeom prst="rect">
            <a:avLst/>
          </a:prstGeom>
        </p:spPr>
      </p:pic>
      <p:sp>
        <p:nvSpPr>
          <p:cNvPr id="37" name="TitleRectangle"/>
          <p:cNvSpPr>
            <a:spLocks/>
          </p:cNvSpPr>
          <p:nvPr userDrawn="1"/>
        </p:nvSpPr>
        <p:spPr bwMode="white">
          <a:xfrm>
            <a:off x="2127162" y="2"/>
            <a:ext cx="7016838" cy="3036358"/>
          </a:xfrm>
          <a:prstGeom prst="rect">
            <a:avLst/>
          </a:prstGeom>
          <a:solidFill>
            <a:schemeClr val="bg2">
              <a:alpha val="92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929" tIns="34964" rIns="69929" bIns="34964" rtlCol="0" anchor="ctr"/>
          <a:lstStyle/>
          <a:p>
            <a:pPr algn="ctr" defTabSz="913860"/>
            <a:endParaRPr lang="en-US" sz="1200" dirty="0">
              <a:solidFill>
                <a:srgbClr val="000000"/>
              </a:solidFill>
            </a:endParaRPr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82826642"/>
              </p:ext>
            </p:extLst>
          </p:nvPr>
        </p:nvGraphicFramePr>
        <p:xfrm>
          <a:off x="1623" y="1218"/>
          <a:ext cx="1619" cy="1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" y="1218"/>
                        <a:ext cx="1619" cy="1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oc id" hidden="1"/>
          <p:cNvSpPr txBox="1">
            <a:spLocks noChangeArrowheads="1"/>
          </p:cNvSpPr>
          <p:nvPr userDrawn="1"/>
        </p:nvSpPr>
        <p:spPr bwMode="auto">
          <a:xfrm>
            <a:off x="8696930" y="27942"/>
            <a:ext cx="301290" cy="9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3860" hangingPunct="1">
              <a:defRPr/>
            </a:pPr>
            <a:endParaRPr lang="en-US" sz="800" dirty="0">
              <a:solidFill>
                <a:srgbClr val="482A06"/>
              </a:solidFill>
              <a:latin typeface="Arial"/>
              <a:cs typeface="+mn-cs"/>
            </a:endParaRPr>
          </a:p>
        </p:txBody>
      </p:sp>
      <p:sp>
        <p:nvSpPr>
          <p:cNvPr id="4" name="Working Draft Text"/>
          <p:cNvSpPr txBox="1">
            <a:spLocks noChangeArrowheads="1"/>
          </p:cNvSpPr>
          <p:nvPr userDrawn="1"/>
        </p:nvSpPr>
        <p:spPr bwMode="black">
          <a:xfrm>
            <a:off x="6202975" y="4785839"/>
            <a:ext cx="675372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860" hangingPunct="1">
              <a:defRPr/>
            </a:pPr>
            <a:r>
              <a:rPr lang="en-US" sz="600" b="1" dirty="0">
                <a:solidFill>
                  <a:srgbClr val="FFFFFF"/>
                </a:solidFill>
                <a:latin typeface="Arial"/>
                <a:cs typeface="+mn-cs"/>
              </a:rPr>
              <a:t>WORKING DRAFT</a:t>
            </a:r>
          </a:p>
        </p:txBody>
      </p:sp>
      <p:sp>
        <p:nvSpPr>
          <p:cNvPr id="6" name="Working Draft"/>
          <p:cNvSpPr txBox="1">
            <a:spLocks noChangeArrowheads="1"/>
          </p:cNvSpPr>
          <p:nvPr userDrawn="1"/>
        </p:nvSpPr>
        <p:spPr bwMode="black">
          <a:xfrm>
            <a:off x="6202977" y="4880045"/>
            <a:ext cx="2861839" cy="9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860" hangingPunct="1">
              <a:defRPr/>
            </a:pPr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Last Modified 26/10/2019 20:56 Central Asia Standard Time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7" name="Printed"/>
          <p:cNvSpPr txBox="1">
            <a:spLocks noChangeArrowheads="1"/>
          </p:cNvSpPr>
          <p:nvPr userDrawn="1"/>
        </p:nvSpPr>
        <p:spPr bwMode="black">
          <a:xfrm>
            <a:off x="6202982" y="4974257"/>
            <a:ext cx="2714247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860" hangingPunct="1">
              <a:defRPr/>
            </a:pPr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Printed 26/10/2019 17:41 Central Asia Standard Time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3314" name="Title"/>
          <p:cNvSpPr>
            <a:spLocks noGrp="1" noChangeArrowheads="1"/>
          </p:cNvSpPr>
          <p:nvPr userDrawn="1">
            <p:ph type="ctrTitle"/>
          </p:nvPr>
        </p:nvSpPr>
        <p:spPr bwMode="gray">
          <a:xfrm>
            <a:off x="2314475" y="1097667"/>
            <a:ext cx="6358614" cy="376834"/>
          </a:xfrm>
          <a:prstGeom prst="rect">
            <a:avLst/>
          </a:prstGeom>
        </p:spPr>
        <p:txBody>
          <a:bodyPr/>
          <a:lstStyle>
            <a:lvl1pPr>
              <a:defRPr sz="2400" b="0" baseline="0">
                <a:solidFill>
                  <a:schemeClr val="accent2"/>
                </a:solidFill>
                <a:latin typeface="+mj-lt"/>
                <a:ea typeface="+mj-ea"/>
              </a:defRPr>
            </a:lvl1pPr>
          </a:lstStyle>
          <a:p>
            <a:pPr lvl="0" latinLnBrk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Subtitle"/>
          <p:cNvSpPr>
            <a:spLocks noGrp="1" noChangeArrowheads="1"/>
          </p:cNvSpPr>
          <p:nvPr userDrawn="1">
            <p:ph type="subTitle" idx="1"/>
          </p:nvPr>
        </p:nvSpPr>
        <p:spPr bwMode="gray">
          <a:xfrm>
            <a:off x="2314475" y="2386825"/>
            <a:ext cx="6358614" cy="243736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1100" cap="all" baseline="0">
                <a:solidFill>
                  <a:schemeClr val="accent6"/>
                </a:solidFill>
                <a:latin typeface="+mn-lt"/>
                <a:ea typeface="+mn-ea"/>
              </a:defRPr>
            </a:lvl1pPr>
          </a:lstStyle>
          <a:p>
            <a:pPr lvl="0" latinLnBrk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7" name="Document type" hidden="1"/>
          <p:cNvSpPr txBox="1">
            <a:spLocks noChangeArrowheads="1"/>
          </p:cNvSpPr>
          <p:nvPr userDrawn="1"/>
        </p:nvSpPr>
        <p:spPr bwMode="gray">
          <a:xfrm>
            <a:off x="2314475" y="2734449"/>
            <a:ext cx="6358614" cy="17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3860" hangingPunct="1">
              <a:defRPr/>
            </a:pPr>
            <a:r>
              <a:rPr lang="en-US" sz="1100" dirty="0">
                <a:solidFill>
                  <a:srgbClr val="808080"/>
                </a:solidFill>
                <a:latin typeface="Arial"/>
                <a:cs typeface="+mn-cs"/>
              </a:rPr>
              <a:t>Document type | Date</a:t>
            </a:r>
          </a:p>
        </p:txBody>
      </p:sp>
      <p:sp>
        <p:nvSpPr>
          <p:cNvPr id="26" name="Disclaimer-English (United States)" hidden="1"/>
          <p:cNvSpPr>
            <a:spLocks noChangeArrowheads="1"/>
          </p:cNvSpPr>
          <p:nvPr userDrawn="1"/>
        </p:nvSpPr>
        <p:spPr bwMode="black">
          <a:xfrm>
            <a:off x="2128471" y="4785835"/>
            <a:ext cx="3918450" cy="274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t" anchorCtr="0">
            <a:noAutofit/>
          </a:bodyPr>
          <a:lstStyle/>
          <a:p>
            <a:pPr defTabSz="820730" eaLnBrk="0" hangingPunct="0"/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CONFIDENTIAL AND PROPRIETARY</a:t>
            </a:r>
          </a:p>
          <a:p>
            <a:pPr defTabSz="820730" eaLnBrk="0" hangingPunct="0"/>
            <a:r>
              <a:rPr lang="en-US" sz="600">
                <a:solidFill>
                  <a:srgbClr val="FFFFFF"/>
                </a:solidFill>
                <a:latin typeface="Arial"/>
                <a:cs typeface="+mn-cs"/>
              </a:rPr>
              <a:t>Any use of this material without specific permission is strictly prohibited</a:t>
            </a:r>
            <a:endParaRPr lang="en-US" sz="60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grpSp>
        <p:nvGrpSpPr>
          <p:cNvPr id="15" name="LogoImage" hidden="1">
            <a:extLst>
              <a:ext uri="{FF2B5EF4-FFF2-40B4-BE49-F238E27FC236}">
                <a16:creationId xmlns:a16="http://schemas.microsoft.com/office/drawing/2014/main" xmlns="" id="{EAB2229D-6370-488C-937F-1A93CFBD709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17932" y="197600"/>
            <a:ext cx="1306236" cy="415405"/>
            <a:chOff x="0" y="973"/>
            <a:chExt cx="7680" cy="2374"/>
          </a:xfrm>
        </p:grpSpPr>
        <p:sp>
          <p:nvSpPr>
            <p:cNvPr id="16" name="AutoShape 3" hidden="1">
              <a:extLst>
                <a:ext uri="{FF2B5EF4-FFF2-40B4-BE49-F238E27FC236}">
                  <a16:creationId xmlns:a16="http://schemas.microsoft.com/office/drawing/2014/main" xmlns="" id="{8E86CEE8-2C1E-45F7-BFA1-BEDA55D35732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0" y="973"/>
              <a:ext cx="7680" cy="2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860"/>
              <a:endParaRPr lang="en-US" sz="120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17" name="Freeform 5" hidden="1">
              <a:extLst>
                <a:ext uri="{FF2B5EF4-FFF2-40B4-BE49-F238E27FC236}">
                  <a16:creationId xmlns:a16="http://schemas.microsoft.com/office/drawing/2014/main" xmlns="" id="{EB2102CC-8FC1-437F-921D-FAB1EA6588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0" y="974"/>
              <a:ext cx="7680" cy="2373"/>
            </a:xfrm>
            <a:custGeom>
              <a:avLst/>
              <a:gdLst>
                <a:gd name="T0" fmla="*/ 4209 w 15155"/>
                <a:gd name="T1" fmla="*/ 2986 h 4678"/>
                <a:gd name="T2" fmla="*/ 3707 w 15155"/>
                <a:gd name="T3" fmla="*/ 2422 h 4678"/>
                <a:gd name="T4" fmla="*/ 3712 w 15155"/>
                <a:gd name="T5" fmla="*/ 2340 h 4678"/>
                <a:gd name="T6" fmla="*/ 4724 w 15155"/>
                <a:gd name="T7" fmla="*/ 4124 h 4678"/>
                <a:gd name="T8" fmla="*/ 3330 w 15155"/>
                <a:gd name="T9" fmla="*/ 3521 h 4678"/>
                <a:gd name="T10" fmla="*/ 5673 w 15155"/>
                <a:gd name="T11" fmla="*/ 3002 h 4678"/>
                <a:gd name="T12" fmla="*/ 6627 w 15155"/>
                <a:gd name="T13" fmla="*/ 2408 h 4678"/>
                <a:gd name="T14" fmla="*/ 6279 w 15155"/>
                <a:gd name="T15" fmla="*/ 4007 h 4678"/>
                <a:gd name="T16" fmla="*/ 10270 w 15155"/>
                <a:gd name="T17" fmla="*/ 3073 h 4678"/>
                <a:gd name="T18" fmla="*/ 10801 w 15155"/>
                <a:gd name="T19" fmla="*/ 4678 h 4678"/>
                <a:gd name="T20" fmla="*/ 11466 w 15155"/>
                <a:gd name="T21" fmla="*/ 3537 h 4678"/>
                <a:gd name="T22" fmla="*/ 10602 w 15155"/>
                <a:gd name="T23" fmla="*/ 3405 h 4678"/>
                <a:gd name="T24" fmla="*/ 14762 w 15155"/>
                <a:gd name="T25" fmla="*/ 3073 h 4678"/>
                <a:gd name="T26" fmla="*/ 14505 w 15155"/>
                <a:gd name="T27" fmla="*/ 2986 h 4678"/>
                <a:gd name="T28" fmla="*/ 14145 w 15155"/>
                <a:gd name="T29" fmla="*/ 4620 h 4678"/>
                <a:gd name="T30" fmla="*/ 15155 w 15155"/>
                <a:gd name="T31" fmla="*/ 2986 h 4678"/>
                <a:gd name="T32" fmla="*/ 10231 w 15155"/>
                <a:gd name="T33" fmla="*/ 4037 h 4678"/>
                <a:gd name="T34" fmla="*/ 9005 w 15155"/>
                <a:gd name="T35" fmla="*/ 2961 h 4678"/>
                <a:gd name="T36" fmla="*/ 8378 w 15155"/>
                <a:gd name="T37" fmla="*/ 3194 h 4678"/>
                <a:gd name="T38" fmla="*/ 8775 w 15155"/>
                <a:gd name="T39" fmla="*/ 4037 h 4678"/>
                <a:gd name="T40" fmla="*/ 9107 w 15155"/>
                <a:gd name="T41" fmla="*/ 3916 h 4678"/>
                <a:gd name="T42" fmla="*/ 9439 w 15155"/>
                <a:gd name="T43" fmla="*/ 4037 h 4678"/>
                <a:gd name="T44" fmla="*/ 9712 w 15155"/>
                <a:gd name="T45" fmla="*/ 4037 h 4678"/>
                <a:gd name="T46" fmla="*/ 7962 w 15155"/>
                <a:gd name="T47" fmla="*/ 3741 h 4678"/>
                <a:gd name="T48" fmla="*/ 7962 w 15155"/>
                <a:gd name="T49" fmla="*/ 3741 h 4678"/>
                <a:gd name="T50" fmla="*/ 12654 w 15155"/>
                <a:gd name="T51" fmla="*/ 2986 h 4678"/>
                <a:gd name="T52" fmla="*/ 12586 w 15155"/>
                <a:gd name="T53" fmla="*/ 4036 h 4678"/>
                <a:gd name="T54" fmla="*/ 11780 w 15155"/>
                <a:gd name="T55" fmla="*/ 3367 h 4678"/>
                <a:gd name="T56" fmla="*/ 11871 w 15155"/>
                <a:gd name="T57" fmla="*/ 4146 h 4678"/>
                <a:gd name="T58" fmla="*/ 13060 w 15155"/>
                <a:gd name="T59" fmla="*/ 3917 h 4678"/>
                <a:gd name="T60" fmla="*/ 13423 w 15155"/>
                <a:gd name="T61" fmla="*/ 4037 h 4678"/>
                <a:gd name="T62" fmla="*/ 12250 w 15155"/>
                <a:gd name="T63" fmla="*/ 3787 h 4678"/>
                <a:gd name="T64" fmla="*/ 12250 w 15155"/>
                <a:gd name="T65" fmla="*/ 3787 h 4678"/>
                <a:gd name="T66" fmla="*/ 8758 w 15155"/>
                <a:gd name="T67" fmla="*/ 1080 h 4678"/>
                <a:gd name="T68" fmla="*/ 8559 w 15155"/>
                <a:gd name="T69" fmla="*/ 1013 h 4678"/>
                <a:gd name="T70" fmla="*/ 9105 w 15155"/>
                <a:gd name="T71" fmla="*/ 2310 h 4678"/>
                <a:gd name="T72" fmla="*/ 9553 w 15155"/>
                <a:gd name="T73" fmla="*/ 626 h 4678"/>
                <a:gd name="T74" fmla="*/ 9293 w 15155"/>
                <a:gd name="T75" fmla="*/ 713 h 4678"/>
                <a:gd name="T76" fmla="*/ 8947 w 15155"/>
                <a:gd name="T77" fmla="*/ 843 h 4678"/>
                <a:gd name="T78" fmla="*/ 5105 w 15155"/>
                <a:gd name="T79" fmla="*/ 349 h 4678"/>
                <a:gd name="T80" fmla="*/ 3793 w 15155"/>
                <a:gd name="T81" fmla="*/ 882 h 4678"/>
                <a:gd name="T82" fmla="*/ 5848 w 15155"/>
                <a:gd name="T83" fmla="*/ 981 h 4678"/>
                <a:gd name="T84" fmla="*/ 6211 w 15155"/>
                <a:gd name="T85" fmla="*/ 1763 h 4678"/>
                <a:gd name="T86" fmla="*/ 6296 w 15155"/>
                <a:gd name="T87" fmla="*/ 601 h 4678"/>
                <a:gd name="T88" fmla="*/ 5638 w 15155"/>
                <a:gd name="T89" fmla="*/ 833 h 4678"/>
                <a:gd name="T90" fmla="*/ 4836 w 15155"/>
                <a:gd name="T91" fmla="*/ 625 h 4678"/>
                <a:gd name="T92" fmla="*/ 4778 w 15155"/>
                <a:gd name="T93" fmla="*/ 1676 h 4678"/>
                <a:gd name="T94" fmla="*/ 4692 w 15155"/>
                <a:gd name="T95" fmla="*/ 0 h 4678"/>
                <a:gd name="T96" fmla="*/ 3614 w 15155"/>
                <a:gd name="T97" fmla="*/ 221 h 4678"/>
                <a:gd name="T98" fmla="*/ 3236 w 15155"/>
                <a:gd name="T99" fmla="*/ 88 h 4678"/>
                <a:gd name="T100" fmla="*/ 3836 w 15155"/>
                <a:gd name="T101" fmla="*/ 1763 h 4678"/>
                <a:gd name="T102" fmla="*/ 7219 w 15155"/>
                <a:gd name="T103" fmla="*/ 683 h 4678"/>
                <a:gd name="T104" fmla="*/ 7226 w 15155"/>
                <a:gd name="T105" fmla="*/ 598 h 4678"/>
                <a:gd name="T106" fmla="*/ 6952 w 15155"/>
                <a:gd name="T107" fmla="*/ 1361 h 4678"/>
                <a:gd name="T108" fmla="*/ 7720 w 15155"/>
                <a:gd name="T109" fmla="*/ 1446 h 4678"/>
                <a:gd name="T110" fmla="*/ 3049 w 15155"/>
                <a:gd name="T111" fmla="*/ 753 h 4678"/>
                <a:gd name="T112" fmla="*/ 2703 w 15155"/>
                <a:gd name="T113" fmla="*/ 1584 h 4678"/>
                <a:gd name="T114" fmla="*/ 87 w 15155"/>
                <a:gd name="T115" fmla="*/ 88 h 4678"/>
                <a:gd name="T116" fmla="*/ 549 w 15155"/>
                <a:gd name="T117" fmla="*/ 1763 h 4678"/>
                <a:gd name="T118" fmla="*/ 1609 w 15155"/>
                <a:gd name="T119" fmla="*/ 259 h 4678"/>
                <a:gd name="T120" fmla="*/ 2069 w 15155"/>
                <a:gd name="T121" fmla="*/ 1676 h 4678"/>
                <a:gd name="T122" fmla="*/ 2070 w 15155"/>
                <a:gd name="T123" fmla="*/ 0 h 4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155" h="4678">
                  <a:moveTo>
                    <a:pt x="4451" y="3751"/>
                  </a:moveTo>
                  <a:cubicBezTo>
                    <a:pt x="4549" y="3607"/>
                    <a:pt x="4604" y="3438"/>
                    <a:pt x="4609" y="3264"/>
                  </a:cubicBezTo>
                  <a:cubicBezTo>
                    <a:pt x="4611" y="3211"/>
                    <a:pt x="4732" y="3072"/>
                    <a:pt x="4766" y="3072"/>
                  </a:cubicBezTo>
                  <a:cubicBezTo>
                    <a:pt x="4834" y="3072"/>
                    <a:pt x="4834" y="3072"/>
                    <a:pt x="4834" y="3072"/>
                  </a:cubicBezTo>
                  <a:cubicBezTo>
                    <a:pt x="4834" y="2986"/>
                    <a:pt x="4834" y="2986"/>
                    <a:pt x="4834" y="2986"/>
                  </a:cubicBezTo>
                  <a:cubicBezTo>
                    <a:pt x="4209" y="2986"/>
                    <a:pt x="4209" y="2986"/>
                    <a:pt x="4209" y="2986"/>
                  </a:cubicBezTo>
                  <a:cubicBezTo>
                    <a:pt x="4209" y="3073"/>
                    <a:pt x="4209" y="3073"/>
                    <a:pt x="4209" y="3073"/>
                  </a:cubicBezTo>
                  <a:cubicBezTo>
                    <a:pt x="4380" y="3078"/>
                    <a:pt x="4487" y="3175"/>
                    <a:pt x="4487" y="3337"/>
                  </a:cubicBezTo>
                  <a:cubicBezTo>
                    <a:pt x="4487" y="3482"/>
                    <a:pt x="4463" y="3591"/>
                    <a:pt x="4395" y="3702"/>
                  </a:cubicBezTo>
                  <a:cubicBezTo>
                    <a:pt x="4155" y="3489"/>
                    <a:pt x="3882" y="3230"/>
                    <a:pt x="3654" y="2986"/>
                  </a:cubicBezTo>
                  <a:cubicBezTo>
                    <a:pt x="3501" y="2928"/>
                    <a:pt x="3404" y="2814"/>
                    <a:pt x="3404" y="2673"/>
                  </a:cubicBezTo>
                  <a:cubicBezTo>
                    <a:pt x="3404" y="2514"/>
                    <a:pt x="3518" y="2422"/>
                    <a:pt x="3707" y="2422"/>
                  </a:cubicBezTo>
                  <a:cubicBezTo>
                    <a:pt x="3942" y="2422"/>
                    <a:pt x="4116" y="2659"/>
                    <a:pt x="4116" y="2777"/>
                  </a:cubicBezTo>
                  <a:cubicBezTo>
                    <a:pt x="4191" y="2777"/>
                    <a:pt x="4191" y="2777"/>
                    <a:pt x="4191" y="2777"/>
                  </a:cubicBezTo>
                  <a:cubicBezTo>
                    <a:pt x="4191" y="2362"/>
                    <a:pt x="4191" y="2362"/>
                    <a:pt x="4191" y="2362"/>
                  </a:cubicBezTo>
                  <a:cubicBezTo>
                    <a:pt x="4116" y="2362"/>
                    <a:pt x="4116" y="2362"/>
                    <a:pt x="4116" y="2362"/>
                  </a:cubicBezTo>
                  <a:cubicBezTo>
                    <a:pt x="4097" y="2391"/>
                    <a:pt x="4074" y="2393"/>
                    <a:pt x="4034" y="2393"/>
                  </a:cubicBezTo>
                  <a:cubicBezTo>
                    <a:pt x="3959" y="2393"/>
                    <a:pt x="3874" y="2340"/>
                    <a:pt x="3712" y="2340"/>
                  </a:cubicBezTo>
                  <a:cubicBezTo>
                    <a:pt x="3453" y="2340"/>
                    <a:pt x="3288" y="2480"/>
                    <a:pt x="3288" y="2732"/>
                  </a:cubicBezTo>
                  <a:cubicBezTo>
                    <a:pt x="3288" y="2887"/>
                    <a:pt x="3346" y="2991"/>
                    <a:pt x="3431" y="3100"/>
                  </a:cubicBezTo>
                  <a:cubicBezTo>
                    <a:pt x="3253" y="3219"/>
                    <a:pt x="3146" y="3420"/>
                    <a:pt x="3148" y="3634"/>
                  </a:cubicBezTo>
                  <a:cubicBezTo>
                    <a:pt x="3148" y="3944"/>
                    <a:pt x="3421" y="4155"/>
                    <a:pt x="3707" y="4155"/>
                  </a:cubicBezTo>
                  <a:cubicBezTo>
                    <a:pt x="3966" y="4155"/>
                    <a:pt x="4145" y="4080"/>
                    <a:pt x="4286" y="3944"/>
                  </a:cubicBezTo>
                  <a:cubicBezTo>
                    <a:pt x="4431" y="4078"/>
                    <a:pt x="4552" y="4124"/>
                    <a:pt x="4724" y="4124"/>
                  </a:cubicBezTo>
                  <a:cubicBezTo>
                    <a:pt x="4913" y="4124"/>
                    <a:pt x="4913" y="4124"/>
                    <a:pt x="4913" y="4124"/>
                  </a:cubicBezTo>
                  <a:cubicBezTo>
                    <a:pt x="4913" y="4036"/>
                    <a:pt x="4913" y="4036"/>
                    <a:pt x="4913" y="4036"/>
                  </a:cubicBezTo>
                  <a:cubicBezTo>
                    <a:pt x="4809" y="4036"/>
                    <a:pt x="4809" y="4036"/>
                    <a:pt x="4809" y="4036"/>
                  </a:cubicBezTo>
                  <a:cubicBezTo>
                    <a:pt x="4685" y="3947"/>
                    <a:pt x="4565" y="3852"/>
                    <a:pt x="4451" y="3751"/>
                  </a:cubicBezTo>
                  <a:close/>
                  <a:moveTo>
                    <a:pt x="3851" y="4015"/>
                  </a:moveTo>
                  <a:cubicBezTo>
                    <a:pt x="3599" y="4015"/>
                    <a:pt x="3330" y="3772"/>
                    <a:pt x="3330" y="3521"/>
                  </a:cubicBezTo>
                  <a:cubicBezTo>
                    <a:pt x="3330" y="3339"/>
                    <a:pt x="3378" y="3243"/>
                    <a:pt x="3470" y="3148"/>
                  </a:cubicBezTo>
                  <a:cubicBezTo>
                    <a:pt x="3707" y="3414"/>
                    <a:pt x="3962" y="3664"/>
                    <a:pt x="4233" y="3896"/>
                  </a:cubicBezTo>
                  <a:cubicBezTo>
                    <a:pt x="4134" y="3971"/>
                    <a:pt x="4008" y="4015"/>
                    <a:pt x="3851" y="4015"/>
                  </a:cubicBezTo>
                  <a:close/>
                  <a:moveTo>
                    <a:pt x="6279" y="4007"/>
                  </a:moveTo>
                  <a:cubicBezTo>
                    <a:pt x="5920" y="4007"/>
                    <a:pt x="5707" y="3758"/>
                    <a:pt x="5678" y="3450"/>
                  </a:cubicBezTo>
                  <a:cubicBezTo>
                    <a:pt x="5664" y="3301"/>
                    <a:pt x="5663" y="3151"/>
                    <a:pt x="5673" y="3002"/>
                  </a:cubicBezTo>
                  <a:cubicBezTo>
                    <a:pt x="5705" y="2605"/>
                    <a:pt x="5887" y="2435"/>
                    <a:pt x="6192" y="2435"/>
                  </a:cubicBezTo>
                  <a:cubicBezTo>
                    <a:pt x="6523" y="2435"/>
                    <a:pt x="6726" y="2803"/>
                    <a:pt x="6726" y="2985"/>
                  </a:cubicBezTo>
                  <a:cubicBezTo>
                    <a:pt x="6801" y="2985"/>
                    <a:pt x="6801" y="2985"/>
                    <a:pt x="6801" y="2985"/>
                  </a:cubicBezTo>
                  <a:cubicBezTo>
                    <a:pt x="6801" y="2362"/>
                    <a:pt x="6801" y="2362"/>
                    <a:pt x="6801" y="2362"/>
                  </a:cubicBezTo>
                  <a:cubicBezTo>
                    <a:pt x="6736" y="2362"/>
                    <a:pt x="6736" y="2362"/>
                    <a:pt x="6736" y="2362"/>
                  </a:cubicBezTo>
                  <a:cubicBezTo>
                    <a:pt x="6709" y="2393"/>
                    <a:pt x="6683" y="2408"/>
                    <a:pt x="6627" y="2408"/>
                  </a:cubicBezTo>
                  <a:cubicBezTo>
                    <a:pt x="6489" y="2408"/>
                    <a:pt x="6370" y="2330"/>
                    <a:pt x="6181" y="2330"/>
                  </a:cubicBezTo>
                  <a:cubicBezTo>
                    <a:pt x="5687" y="2330"/>
                    <a:pt x="5392" y="2732"/>
                    <a:pt x="5392" y="3236"/>
                  </a:cubicBezTo>
                  <a:cubicBezTo>
                    <a:pt x="5392" y="3740"/>
                    <a:pt x="5719" y="4156"/>
                    <a:pt x="6225" y="4156"/>
                  </a:cubicBezTo>
                  <a:cubicBezTo>
                    <a:pt x="6577" y="4156"/>
                    <a:pt x="6824" y="3967"/>
                    <a:pt x="6937" y="3652"/>
                  </a:cubicBezTo>
                  <a:cubicBezTo>
                    <a:pt x="6845" y="3652"/>
                    <a:pt x="6845" y="3652"/>
                    <a:pt x="6845" y="3652"/>
                  </a:cubicBezTo>
                  <a:cubicBezTo>
                    <a:pt x="6731" y="3884"/>
                    <a:pt x="6583" y="4007"/>
                    <a:pt x="6279" y="4007"/>
                  </a:cubicBezTo>
                  <a:close/>
                  <a:moveTo>
                    <a:pt x="11018" y="2957"/>
                  </a:moveTo>
                  <a:cubicBezTo>
                    <a:pt x="10830" y="2957"/>
                    <a:pt x="10704" y="3037"/>
                    <a:pt x="10605" y="3221"/>
                  </a:cubicBezTo>
                  <a:cubicBezTo>
                    <a:pt x="10566" y="2986"/>
                    <a:pt x="10566" y="2986"/>
                    <a:pt x="10566" y="2986"/>
                  </a:cubicBezTo>
                  <a:cubicBezTo>
                    <a:pt x="10195" y="2986"/>
                    <a:pt x="10195" y="2986"/>
                    <a:pt x="10195" y="2986"/>
                  </a:cubicBezTo>
                  <a:cubicBezTo>
                    <a:pt x="10195" y="3073"/>
                    <a:pt x="10195" y="3073"/>
                    <a:pt x="10195" y="3073"/>
                  </a:cubicBezTo>
                  <a:cubicBezTo>
                    <a:pt x="10270" y="3073"/>
                    <a:pt x="10270" y="3073"/>
                    <a:pt x="10270" y="3073"/>
                  </a:cubicBezTo>
                  <a:cubicBezTo>
                    <a:pt x="10304" y="3073"/>
                    <a:pt x="10391" y="3158"/>
                    <a:pt x="10391" y="3194"/>
                  </a:cubicBezTo>
                  <a:cubicBezTo>
                    <a:pt x="10391" y="4470"/>
                    <a:pt x="10391" y="4470"/>
                    <a:pt x="10391" y="4470"/>
                  </a:cubicBezTo>
                  <a:cubicBezTo>
                    <a:pt x="10391" y="4508"/>
                    <a:pt x="10304" y="4591"/>
                    <a:pt x="10270" y="4591"/>
                  </a:cubicBezTo>
                  <a:cubicBezTo>
                    <a:pt x="10195" y="4591"/>
                    <a:pt x="10195" y="4591"/>
                    <a:pt x="10195" y="4591"/>
                  </a:cubicBezTo>
                  <a:cubicBezTo>
                    <a:pt x="10195" y="4678"/>
                    <a:pt x="10195" y="4678"/>
                    <a:pt x="10195" y="4678"/>
                  </a:cubicBezTo>
                  <a:cubicBezTo>
                    <a:pt x="10801" y="4678"/>
                    <a:pt x="10801" y="4678"/>
                    <a:pt x="10801" y="4678"/>
                  </a:cubicBezTo>
                  <a:cubicBezTo>
                    <a:pt x="10801" y="4591"/>
                    <a:pt x="10801" y="4591"/>
                    <a:pt x="10801" y="4591"/>
                  </a:cubicBezTo>
                  <a:cubicBezTo>
                    <a:pt x="10726" y="4591"/>
                    <a:pt x="10726" y="4591"/>
                    <a:pt x="10726" y="4591"/>
                  </a:cubicBezTo>
                  <a:cubicBezTo>
                    <a:pt x="10694" y="4591"/>
                    <a:pt x="10605" y="4508"/>
                    <a:pt x="10605" y="4470"/>
                  </a:cubicBezTo>
                  <a:cubicBezTo>
                    <a:pt x="10605" y="3922"/>
                    <a:pt x="10605" y="3922"/>
                    <a:pt x="10605" y="3922"/>
                  </a:cubicBezTo>
                  <a:cubicBezTo>
                    <a:pt x="10687" y="4070"/>
                    <a:pt x="10793" y="4147"/>
                    <a:pt x="10994" y="4147"/>
                  </a:cubicBezTo>
                  <a:cubicBezTo>
                    <a:pt x="11272" y="4147"/>
                    <a:pt x="11466" y="3888"/>
                    <a:pt x="11466" y="3537"/>
                  </a:cubicBezTo>
                  <a:cubicBezTo>
                    <a:pt x="11466" y="3186"/>
                    <a:pt x="11297" y="2957"/>
                    <a:pt x="11018" y="2957"/>
                  </a:cubicBezTo>
                  <a:close/>
                  <a:moveTo>
                    <a:pt x="11246" y="3722"/>
                  </a:moveTo>
                  <a:cubicBezTo>
                    <a:pt x="11222" y="3903"/>
                    <a:pt x="11130" y="4027"/>
                    <a:pt x="10934" y="4027"/>
                  </a:cubicBezTo>
                  <a:cubicBezTo>
                    <a:pt x="10753" y="4029"/>
                    <a:pt x="10604" y="3884"/>
                    <a:pt x="10602" y="3703"/>
                  </a:cubicBezTo>
                  <a:cubicBezTo>
                    <a:pt x="10602" y="3701"/>
                    <a:pt x="10602" y="3698"/>
                    <a:pt x="10602" y="3695"/>
                  </a:cubicBezTo>
                  <a:cubicBezTo>
                    <a:pt x="10602" y="3405"/>
                    <a:pt x="10602" y="3405"/>
                    <a:pt x="10602" y="3405"/>
                  </a:cubicBezTo>
                  <a:cubicBezTo>
                    <a:pt x="10658" y="3225"/>
                    <a:pt x="10767" y="3092"/>
                    <a:pt x="10961" y="3092"/>
                  </a:cubicBezTo>
                  <a:cubicBezTo>
                    <a:pt x="11125" y="3092"/>
                    <a:pt x="11224" y="3208"/>
                    <a:pt x="11249" y="3390"/>
                  </a:cubicBezTo>
                  <a:cubicBezTo>
                    <a:pt x="11262" y="3500"/>
                    <a:pt x="11261" y="3612"/>
                    <a:pt x="11246" y="3722"/>
                  </a:cubicBezTo>
                  <a:close/>
                  <a:moveTo>
                    <a:pt x="14693" y="2986"/>
                  </a:moveTo>
                  <a:cubicBezTo>
                    <a:pt x="14693" y="3073"/>
                    <a:pt x="14693" y="3073"/>
                    <a:pt x="14693" y="3073"/>
                  </a:cubicBezTo>
                  <a:cubicBezTo>
                    <a:pt x="14762" y="3073"/>
                    <a:pt x="14762" y="3073"/>
                    <a:pt x="14762" y="3073"/>
                  </a:cubicBezTo>
                  <a:cubicBezTo>
                    <a:pt x="14794" y="3073"/>
                    <a:pt x="14864" y="3153"/>
                    <a:pt x="14862" y="3199"/>
                  </a:cubicBezTo>
                  <a:cubicBezTo>
                    <a:pt x="14610" y="3758"/>
                    <a:pt x="14610" y="3758"/>
                    <a:pt x="14610" y="3758"/>
                  </a:cubicBezTo>
                  <a:cubicBezTo>
                    <a:pt x="14335" y="3196"/>
                    <a:pt x="14335" y="3196"/>
                    <a:pt x="14335" y="3196"/>
                  </a:cubicBezTo>
                  <a:cubicBezTo>
                    <a:pt x="14335" y="3154"/>
                    <a:pt x="14403" y="3073"/>
                    <a:pt x="14434" y="3073"/>
                  </a:cubicBezTo>
                  <a:cubicBezTo>
                    <a:pt x="14505" y="3073"/>
                    <a:pt x="14505" y="3073"/>
                    <a:pt x="14505" y="3073"/>
                  </a:cubicBezTo>
                  <a:cubicBezTo>
                    <a:pt x="14505" y="2986"/>
                    <a:pt x="14505" y="2986"/>
                    <a:pt x="14505" y="2986"/>
                  </a:cubicBezTo>
                  <a:cubicBezTo>
                    <a:pt x="13889" y="2986"/>
                    <a:pt x="13889" y="2986"/>
                    <a:pt x="13889" y="2986"/>
                  </a:cubicBezTo>
                  <a:cubicBezTo>
                    <a:pt x="13889" y="3073"/>
                    <a:pt x="13889" y="3073"/>
                    <a:pt x="13889" y="3073"/>
                  </a:cubicBezTo>
                  <a:cubicBezTo>
                    <a:pt x="13940" y="3073"/>
                    <a:pt x="13940" y="3073"/>
                    <a:pt x="13940" y="3073"/>
                  </a:cubicBezTo>
                  <a:cubicBezTo>
                    <a:pt x="13969" y="3073"/>
                    <a:pt x="14068" y="3167"/>
                    <a:pt x="14087" y="3204"/>
                  </a:cubicBezTo>
                  <a:cubicBezTo>
                    <a:pt x="14489" y="3995"/>
                    <a:pt x="14489" y="3995"/>
                    <a:pt x="14489" y="3995"/>
                  </a:cubicBezTo>
                  <a:cubicBezTo>
                    <a:pt x="14145" y="4620"/>
                    <a:pt x="14145" y="4620"/>
                    <a:pt x="14145" y="4620"/>
                  </a:cubicBezTo>
                  <a:cubicBezTo>
                    <a:pt x="14245" y="4671"/>
                    <a:pt x="14245" y="4671"/>
                    <a:pt x="14245" y="4671"/>
                  </a:cubicBezTo>
                  <a:cubicBezTo>
                    <a:pt x="14584" y="4030"/>
                    <a:pt x="14584" y="4030"/>
                    <a:pt x="14584" y="4030"/>
                  </a:cubicBezTo>
                  <a:cubicBezTo>
                    <a:pt x="14968" y="3199"/>
                    <a:pt x="14968" y="3199"/>
                    <a:pt x="14968" y="3199"/>
                  </a:cubicBezTo>
                  <a:cubicBezTo>
                    <a:pt x="14993" y="3161"/>
                    <a:pt x="15075" y="3073"/>
                    <a:pt x="15102" y="3073"/>
                  </a:cubicBezTo>
                  <a:cubicBezTo>
                    <a:pt x="15155" y="3073"/>
                    <a:pt x="15155" y="3073"/>
                    <a:pt x="15155" y="3073"/>
                  </a:cubicBezTo>
                  <a:cubicBezTo>
                    <a:pt x="15155" y="2986"/>
                    <a:pt x="15155" y="2986"/>
                    <a:pt x="15155" y="2986"/>
                  </a:cubicBezTo>
                  <a:lnTo>
                    <a:pt x="14693" y="2986"/>
                  </a:lnTo>
                  <a:close/>
                  <a:moveTo>
                    <a:pt x="9712" y="4037"/>
                  </a:moveTo>
                  <a:cubicBezTo>
                    <a:pt x="9647" y="4037"/>
                    <a:pt x="9647" y="4037"/>
                    <a:pt x="9647" y="4037"/>
                  </a:cubicBezTo>
                  <a:cubicBezTo>
                    <a:pt x="9647" y="4124"/>
                    <a:pt x="9647" y="4124"/>
                    <a:pt x="9647" y="4124"/>
                  </a:cubicBezTo>
                  <a:cubicBezTo>
                    <a:pt x="10231" y="4124"/>
                    <a:pt x="10231" y="4124"/>
                    <a:pt x="10231" y="4124"/>
                  </a:cubicBezTo>
                  <a:cubicBezTo>
                    <a:pt x="10231" y="4037"/>
                    <a:pt x="10231" y="4037"/>
                    <a:pt x="10231" y="4037"/>
                  </a:cubicBezTo>
                  <a:cubicBezTo>
                    <a:pt x="10165" y="4037"/>
                    <a:pt x="10165" y="4037"/>
                    <a:pt x="10165" y="4037"/>
                  </a:cubicBezTo>
                  <a:cubicBezTo>
                    <a:pt x="10131" y="4037"/>
                    <a:pt x="10044" y="3954"/>
                    <a:pt x="10044" y="3916"/>
                  </a:cubicBezTo>
                  <a:cubicBezTo>
                    <a:pt x="10044" y="3288"/>
                    <a:pt x="10044" y="3288"/>
                    <a:pt x="10044" y="3288"/>
                  </a:cubicBezTo>
                  <a:cubicBezTo>
                    <a:pt x="10044" y="3080"/>
                    <a:pt x="9904" y="2964"/>
                    <a:pt x="9732" y="2964"/>
                  </a:cubicBezTo>
                  <a:cubicBezTo>
                    <a:pt x="9538" y="2964"/>
                    <a:pt x="9448" y="3066"/>
                    <a:pt x="9308" y="3204"/>
                  </a:cubicBezTo>
                  <a:cubicBezTo>
                    <a:pt x="9287" y="3044"/>
                    <a:pt x="9158" y="2961"/>
                    <a:pt x="9005" y="2961"/>
                  </a:cubicBezTo>
                  <a:cubicBezTo>
                    <a:pt x="8804" y="2961"/>
                    <a:pt x="8720" y="3068"/>
                    <a:pt x="8589" y="3206"/>
                  </a:cubicBezTo>
                  <a:cubicBezTo>
                    <a:pt x="8544" y="2986"/>
                    <a:pt x="8544" y="2986"/>
                    <a:pt x="8544" y="2986"/>
                  </a:cubicBezTo>
                  <a:cubicBezTo>
                    <a:pt x="8192" y="2986"/>
                    <a:pt x="8192" y="2986"/>
                    <a:pt x="8192" y="2986"/>
                  </a:cubicBezTo>
                  <a:cubicBezTo>
                    <a:pt x="8192" y="3073"/>
                    <a:pt x="8192" y="3073"/>
                    <a:pt x="8192" y="3073"/>
                  </a:cubicBezTo>
                  <a:cubicBezTo>
                    <a:pt x="8257" y="3073"/>
                    <a:pt x="8257" y="3073"/>
                    <a:pt x="8257" y="3073"/>
                  </a:cubicBezTo>
                  <a:cubicBezTo>
                    <a:pt x="8291" y="3073"/>
                    <a:pt x="8378" y="3158"/>
                    <a:pt x="8378" y="3194"/>
                  </a:cubicBezTo>
                  <a:cubicBezTo>
                    <a:pt x="8378" y="3916"/>
                    <a:pt x="8378" y="3916"/>
                    <a:pt x="8378" y="3916"/>
                  </a:cubicBezTo>
                  <a:cubicBezTo>
                    <a:pt x="8378" y="3954"/>
                    <a:pt x="8291" y="4037"/>
                    <a:pt x="8257" y="4037"/>
                  </a:cubicBezTo>
                  <a:cubicBezTo>
                    <a:pt x="8192" y="4037"/>
                    <a:pt x="8192" y="4037"/>
                    <a:pt x="8192" y="4037"/>
                  </a:cubicBezTo>
                  <a:cubicBezTo>
                    <a:pt x="8192" y="4124"/>
                    <a:pt x="8192" y="4124"/>
                    <a:pt x="8192" y="4124"/>
                  </a:cubicBezTo>
                  <a:cubicBezTo>
                    <a:pt x="8775" y="4124"/>
                    <a:pt x="8775" y="4124"/>
                    <a:pt x="8775" y="4124"/>
                  </a:cubicBezTo>
                  <a:cubicBezTo>
                    <a:pt x="8775" y="4037"/>
                    <a:pt x="8775" y="4037"/>
                    <a:pt x="8775" y="4037"/>
                  </a:cubicBezTo>
                  <a:cubicBezTo>
                    <a:pt x="8710" y="4037"/>
                    <a:pt x="8710" y="4037"/>
                    <a:pt x="8710" y="4037"/>
                  </a:cubicBezTo>
                  <a:cubicBezTo>
                    <a:pt x="8676" y="4037"/>
                    <a:pt x="8589" y="3954"/>
                    <a:pt x="8589" y="3916"/>
                  </a:cubicBezTo>
                  <a:cubicBezTo>
                    <a:pt x="8589" y="3330"/>
                    <a:pt x="8589" y="3330"/>
                    <a:pt x="8589" y="3330"/>
                  </a:cubicBezTo>
                  <a:cubicBezTo>
                    <a:pt x="8589" y="3252"/>
                    <a:pt x="8775" y="3099"/>
                    <a:pt x="8925" y="3099"/>
                  </a:cubicBezTo>
                  <a:cubicBezTo>
                    <a:pt x="9049" y="3099"/>
                    <a:pt x="9107" y="3177"/>
                    <a:pt x="9107" y="3288"/>
                  </a:cubicBezTo>
                  <a:cubicBezTo>
                    <a:pt x="9107" y="3916"/>
                    <a:pt x="9107" y="3916"/>
                    <a:pt x="9107" y="3916"/>
                  </a:cubicBezTo>
                  <a:cubicBezTo>
                    <a:pt x="9107" y="3954"/>
                    <a:pt x="9020" y="4037"/>
                    <a:pt x="8986" y="4037"/>
                  </a:cubicBezTo>
                  <a:cubicBezTo>
                    <a:pt x="8921" y="4037"/>
                    <a:pt x="8921" y="4037"/>
                    <a:pt x="8921" y="4037"/>
                  </a:cubicBezTo>
                  <a:cubicBezTo>
                    <a:pt x="8921" y="4124"/>
                    <a:pt x="8921" y="4124"/>
                    <a:pt x="8921" y="4124"/>
                  </a:cubicBezTo>
                  <a:cubicBezTo>
                    <a:pt x="9504" y="4124"/>
                    <a:pt x="9504" y="4124"/>
                    <a:pt x="9504" y="4124"/>
                  </a:cubicBezTo>
                  <a:cubicBezTo>
                    <a:pt x="9504" y="4037"/>
                    <a:pt x="9504" y="4037"/>
                    <a:pt x="9504" y="4037"/>
                  </a:cubicBezTo>
                  <a:cubicBezTo>
                    <a:pt x="9439" y="4037"/>
                    <a:pt x="9439" y="4037"/>
                    <a:pt x="9439" y="4037"/>
                  </a:cubicBezTo>
                  <a:cubicBezTo>
                    <a:pt x="9405" y="4037"/>
                    <a:pt x="9318" y="3954"/>
                    <a:pt x="9318" y="3916"/>
                  </a:cubicBezTo>
                  <a:cubicBezTo>
                    <a:pt x="9318" y="3323"/>
                    <a:pt x="9318" y="3323"/>
                    <a:pt x="9318" y="3323"/>
                  </a:cubicBezTo>
                  <a:cubicBezTo>
                    <a:pt x="9318" y="3246"/>
                    <a:pt x="9504" y="3101"/>
                    <a:pt x="9654" y="3101"/>
                  </a:cubicBezTo>
                  <a:cubicBezTo>
                    <a:pt x="9778" y="3101"/>
                    <a:pt x="9833" y="3178"/>
                    <a:pt x="9833" y="3289"/>
                  </a:cubicBezTo>
                  <a:cubicBezTo>
                    <a:pt x="9833" y="3917"/>
                    <a:pt x="9833" y="3917"/>
                    <a:pt x="9833" y="3917"/>
                  </a:cubicBezTo>
                  <a:cubicBezTo>
                    <a:pt x="9833" y="3954"/>
                    <a:pt x="9746" y="4037"/>
                    <a:pt x="9712" y="4037"/>
                  </a:cubicBezTo>
                  <a:close/>
                  <a:moveTo>
                    <a:pt x="7623" y="2957"/>
                  </a:moveTo>
                  <a:cubicBezTo>
                    <a:pt x="7320" y="2957"/>
                    <a:pt x="7051" y="3184"/>
                    <a:pt x="7051" y="3555"/>
                  </a:cubicBezTo>
                  <a:cubicBezTo>
                    <a:pt x="7051" y="3926"/>
                    <a:pt x="7320" y="4156"/>
                    <a:pt x="7623" y="4156"/>
                  </a:cubicBezTo>
                  <a:cubicBezTo>
                    <a:pt x="7925" y="4156"/>
                    <a:pt x="8192" y="3926"/>
                    <a:pt x="8192" y="3555"/>
                  </a:cubicBezTo>
                  <a:cubicBezTo>
                    <a:pt x="8192" y="3185"/>
                    <a:pt x="7925" y="2957"/>
                    <a:pt x="7623" y="2957"/>
                  </a:cubicBezTo>
                  <a:close/>
                  <a:moveTo>
                    <a:pt x="7962" y="3741"/>
                  </a:moveTo>
                  <a:cubicBezTo>
                    <a:pt x="7940" y="3920"/>
                    <a:pt x="7841" y="4044"/>
                    <a:pt x="7625" y="4044"/>
                  </a:cubicBezTo>
                  <a:cubicBezTo>
                    <a:pt x="7415" y="4044"/>
                    <a:pt x="7315" y="3916"/>
                    <a:pt x="7289" y="3739"/>
                  </a:cubicBezTo>
                  <a:cubicBezTo>
                    <a:pt x="7272" y="3613"/>
                    <a:pt x="7272" y="3485"/>
                    <a:pt x="7289" y="3359"/>
                  </a:cubicBezTo>
                  <a:cubicBezTo>
                    <a:pt x="7315" y="3177"/>
                    <a:pt x="7420" y="3056"/>
                    <a:pt x="7625" y="3056"/>
                  </a:cubicBezTo>
                  <a:cubicBezTo>
                    <a:pt x="7839" y="3056"/>
                    <a:pt x="7940" y="3177"/>
                    <a:pt x="7962" y="3361"/>
                  </a:cubicBezTo>
                  <a:cubicBezTo>
                    <a:pt x="7976" y="3487"/>
                    <a:pt x="7976" y="3615"/>
                    <a:pt x="7962" y="3741"/>
                  </a:cubicBezTo>
                  <a:close/>
                  <a:moveTo>
                    <a:pt x="13826" y="3916"/>
                  </a:moveTo>
                  <a:cubicBezTo>
                    <a:pt x="13826" y="3288"/>
                    <a:pt x="13826" y="3288"/>
                    <a:pt x="13826" y="3288"/>
                  </a:cubicBezTo>
                  <a:cubicBezTo>
                    <a:pt x="13826" y="3092"/>
                    <a:pt x="13685" y="2961"/>
                    <a:pt x="13509" y="2961"/>
                  </a:cubicBezTo>
                  <a:cubicBezTo>
                    <a:pt x="13303" y="2961"/>
                    <a:pt x="13196" y="3080"/>
                    <a:pt x="13058" y="3221"/>
                  </a:cubicBezTo>
                  <a:cubicBezTo>
                    <a:pt x="13016" y="2986"/>
                    <a:pt x="13016" y="2986"/>
                    <a:pt x="13016" y="2986"/>
                  </a:cubicBezTo>
                  <a:cubicBezTo>
                    <a:pt x="12654" y="2986"/>
                    <a:pt x="12654" y="2986"/>
                    <a:pt x="12654" y="2986"/>
                  </a:cubicBezTo>
                  <a:cubicBezTo>
                    <a:pt x="12654" y="3073"/>
                    <a:pt x="12654" y="3073"/>
                    <a:pt x="12654" y="3073"/>
                  </a:cubicBezTo>
                  <a:cubicBezTo>
                    <a:pt x="12724" y="3073"/>
                    <a:pt x="12724" y="3073"/>
                    <a:pt x="12724" y="3073"/>
                  </a:cubicBezTo>
                  <a:cubicBezTo>
                    <a:pt x="12758" y="3073"/>
                    <a:pt x="12850" y="3158"/>
                    <a:pt x="12850" y="3194"/>
                  </a:cubicBezTo>
                  <a:cubicBezTo>
                    <a:pt x="12850" y="3915"/>
                    <a:pt x="12850" y="3915"/>
                    <a:pt x="12850" y="3915"/>
                  </a:cubicBezTo>
                  <a:cubicBezTo>
                    <a:pt x="12850" y="3954"/>
                    <a:pt x="12758" y="4036"/>
                    <a:pt x="12724" y="4036"/>
                  </a:cubicBezTo>
                  <a:cubicBezTo>
                    <a:pt x="12586" y="4036"/>
                    <a:pt x="12586" y="4036"/>
                    <a:pt x="12586" y="4036"/>
                  </a:cubicBezTo>
                  <a:cubicBezTo>
                    <a:pt x="12555" y="4036"/>
                    <a:pt x="12460" y="3954"/>
                    <a:pt x="12460" y="3915"/>
                  </a:cubicBezTo>
                  <a:cubicBezTo>
                    <a:pt x="12460" y="3302"/>
                    <a:pt x="12460" y="3302"/>
                    <a:pt x="12460" y="3302"/>
                  </a:cubicBezTo>
                  <a:cubicBezTo>
                    <a:pt x="12460" y="3077"/>
                    <a:pt x="12267" y="2956"/>
                    <a:pt x="12020" y="2956"/>
                  </a:cubicBezTo>
                  <a:cubicBezTo>
                    <a:pt x="11787" y="2956"/>
                    <a:pt x="11639" y="3041"/>
                    <a:pt x="11545" y="3138"/>
                  </a:cubicBezTo>
                  <a:cubicBezTo>
                    <a:pt x="11698" y="3367"/>
                    <a:pt x="11698" y="3367"/>
                    <a:pt x="11698" y="3367"/>
                  </a:cubicBezTo>
                  <a:cubicBezTo>
                    <a:pt x="11780" y="3367"/>
                    <a:pt x="11780" y="3367"/>
                    <a:pt x="11780" y="3367"/>
                  </a:cubicBezTo>
                  <a:cubicBezTo>
                    <a:pt x="11695" y="3171"/>
                    <a:pt x="11773" y="3041"/>
                    <a:pt x="11969" y="3041"/>
                  </a:cubicBezTo>
                  <a:cubicBezTo>
                    <a:pt x="12175" y="3041"/>
                    <a:pt x="12252" y="3138"/>
                    <a:pt x="12250" y="3300"/>
                  </a:cubicBezTo>
                  <a:cubicBezTo>
                    <a:pt x="12247" y="3435"/>
                    <a:pt x="12247" y="3435"/>
                    <a:pt x="12247" y="3435"/>
                  </a:cubicBezTo>
                  <a:cubicBezTo>
                    <a:pt x="11952" y="3496"/>
                    <a:pt x="11952" y="3496"/>
                    <a:pt x="11952" y="3496"/>
                  </a:cubicBezTo>
                  <a:cubicBezTo>
                    <a:pt x="11790" y="3531"/>
                    <a:pt x="11578" y="3608"/>
                    <a:pt x="11578" y="3836"/>
                  </a:cubicBezTo>
                  <a:cubicBezTo>
                    <a:pt x="11578" y="4023"/>
                    <a:pt x="11714" y="4146"/>
                    <a:pt x="11871" y="4146"/>
                  </a:cubicBezTo>
                  <a:cubicBezTo>
                    <a:pt x="12041" y="4146"/>
                    <a:pt x="12162" y="4008"/>
                    <a:pt x="12254" y="3890"/>
                  </a:cubicBezTo>
                  <a:cubicBezTo>
                    <a:pt x="12283" y="4125"/>
                    <a:pt x="12283" y="4125"/>
                    <a:pt x="12283" y="4125"/>
                  </a:cubicBezTo>
                  <a:cubicBezTo>
                    <a:pt x="13251" y="4125"/>
                    <a:pt x="13251" y="4125"/>
                    <a:pt x="13251" y="4125"/>
                  </a:cubicBezTo>
                  <a:cubicBezTo>
                    <a:pt x="13251" y="4038"/>
                    <a:pt x="13251" y="4038"/>
                    <a:pt x="13251" y="4038"/>
                  </a:cubicBezTo>
                  <a:cubicBezTo>
                    <a:pt x="13186" y="4038"/>
                    <a:pt x="13186" y="4038"/>
                    <a:pt x="13186" y="4038"/>
                  </a:cubicBezTo>
                  <a:cubicBezTo>
                    <a:pt x="13152" y="4038"/>
                    <a:pt x="13060" y="3955"/>
                    <a:pt x="13060" y="3917"/>
                  </a:cubicBezTo>
                  <a:cubicBezTo>
                    <a:pt x="13060" y="3342"/>
                    <a:pt x="13060" y="3342"/>
                    <a:pt x="13060" y="3342"/>
                  </a:cubicBezTo>
                  <a:cubicBezTo>
                    <a:pt x="13060" y="3264"/>
                    <a:pt x="13271" y="3104"/>
                    <a:pt x="13433" y="3104"/>
                  </a:cubicBezTo>
                  <a:cubicBezTo>
                    <a:pt x="13557" y="3104"/>
                    <a:pt x="13615" y="3190"/>
                    <a:pt x="13615" y="3301"/>
                  </a:cubicBezTo>
                  <a:cubicBezTo>
                    <a:pt x="13615" y="3916"/>
                    <a:pt x="13615" y="3916"/>
                    <a:pt x="13615" y="3916"/>
                  </a:cubicBezTo>
                  <a:cubicBezTo>
                    <a:pt x="13615" y="3954"/>
                    <a:pt x="13523" y="4037"/>
                    <a:pt x="13489" y="4037"/>
                  </a:cubicBezTo>
                  <a:cubicBezTo>
                    <a:pt x="13423" y="4037"/>
                    <a:pt x="13423" y="4037"/>
                    <a:pt x="13423" y="4037"/>
                  </a:cubicBezTo>
                  <a:cubicBezTo>
                    <a:pt x="13423" y="4124"/>
                    <a:pt x="13423" y="4124"/>
                    <a:pt x="13423" y="4124"/>
                  </a:cubicBezTo>
                  <a:cubicBezTo>
                    <a:pt x="14022" y="4124"/>
                    <a:pt x="14022" y="4124"/>
                    <a:pt x="14022" y="4124"/>
                  </a:cubicBezTo>
                  <a:cubicBezTo>
                    <a:pt x="14022" y="4037"/>
                    <a:pt x="14022" y="4037"/>
                    <a:pt x="14022" y="4037"/>
                  </a:cubicBezTo>
                  <a:cubicBezTo>
                    <a:pt x="13952" y="4037"/>
                    <a:pt x="13952" y="4037"/>
                    <a:pt x="13952" y="4037"/>
                  </a:cubicBezTo>
                  <a:cubicBezTo>
                    <a:pt x="13918" y="4037"/>
                    <a:pt x="13826" y="3954"/>
                    <a:pt x="13826" y="3916"/>
                  </a:cubicBezTo>
                  <a:close/>
                  <a:moveTo>
                    <a:pt x="12250" y="3787"/>
                  </a:moveTo>
                  <a:cubicBezTo>
                    <a:pt x="12201" y="3873"/>
                    <a:pt x="12080" y="3988"/>
                    <a:pt x="11969" y="3988"/>
                  </a:cubicBezTo>
                  <a:cubicBezTo>
                    <a:pt x="11872" y="3993"/>
                    <a:pt x="11789" y="3918"/>
                    <a:pt x="11785" y="3820"/>
                  </a:cubicBezTo>
                  <a:cubicBezTo>
                    <a:pt x="11785" y="3816"/>
                    <a:pt x="11785" y="3811"/>
                    <a:pt x="11785" y="3807"/>
                  </a:cubicBezTo>
                  <a:cubicBezTo>
                    <a:pt x="11785" y="3693"/>
                    <a:pt x="11833" y="3618"/>
                    <a:pt x="11977" y="3582"/>
                  </a:cubicBezTo>
                  <a:cubicBezTo>
                    <a:pt x="12251" y="3511"/>
                    <a:pt x="12251" y="3511"/>
                    <a:pt x="12251" y="3511"/>
                  </a:cubicBezTo>
                  <a:lnTo>
                    <a:pt x="12250" y="3787"/>
                  </a:lnTo>
                  <a:close/>
                  <a:moveTo>
                    <a:pt x="8336" y="1790"/>
                  </a:moveTo>
                  <a:cubicBezTo>
                    <a:pt x="8617" y="1790"/>
                    <a:pt x="8765" y="1637"/>
                    <a:pt x="8840" y="1388"/>
                  </a:cubicBezTo>
                  <a:cubicBezTo>
                    <a:pt x="8769" y="1388"/>
                    <a:pt x="8769" y="1388"/>
                    <a:pt x="8769" y="1388"/>
                  </a:cubicBezTo>
                  <a:cubicBezTo>
                    <a:pt x="8697" y="1519"/>
                    <a:pt x="8605" y="1584"/>
                    <a:pt x="8411" y="1584"/>
                  </a:cubicBezTo>
                  <a:cubicBezTo>
                    <a:pt x="8152" y="1584"/>
                    <a:pt x="8002" y="1349"/>
                    <a:pt x="7997" y="1141"/>
                  </a:cubicBezTo>
                  <a:cubicBezTo>
                    <a:pt x="8758" y="1080"/>
                    <a:pt x="8758" y="1080"/>
                    <a:pt x="8758" y="1080"/>
                  </a:cubicBezTo>
                  <a:cubicBezTo>
                    <a:pt x="8753" y="997"/>
                    <a:pt x="8753" y="997"/>
                    <a:pt x="8753" y="997"/>
                  </a:cubicBezTo>
                  <a:cubicBezTo>
                    <a:pt x="8740" y="774"/>
                    <a:pt x="8595" y="600"/>
                    <a:pt x="8336" y="598"/>
                  </a:cubicBezTo>
                  <a:cubicBezTo>
                    <a:pt x="8041" y="595"/>
                    <a:pt x="7811" y="857"/>
                    <a:pt x="7811" y="1196"/>
                  </a:cubicBezTo>
                  <a:cubicBezTo>
                    <a:pt x="7811" y="1519"/>
                    <a:pt x="8033" y="1790"/>
                    <a:pt x="8336" y="1790"/>
                  </a:cubicBezTo>
                  <a:close/>
                  <a:moveTo>
                    <a:pt x="8331" y="686"/>
                  </a:moveTo>
                  <a:cubicBezTo>
                    <a:pt x="8554" y="686"/>
                    <a:pt x="8578" y="850"/>
                    <a:pt x="8559" y="1013"/>
                  </a:cubicBezTo>
                  <a:cubicBezTo>
                    <a:pt x="7990" y="1061"/>
                    <a:pt x="7990" y="1061"/>
                    <a:pt x="7990" y="1061"/>
                  </a:cubicBezTo>
                  <a:cubicBezTo>
                    <a:pt x="7997" y="882"/>
                    <a:pt x="8094" y="686"/>
                    <a:pt x="8331" y="686"/>
                  </a:cubicBezTo>
                  <a:close/>
                  <a:moveTo>
                    <a:pt x="8947" y="843"/>
                  </a:moveTo>
                  <a:cubicBezTo>
                    <a:pt x="9349" y="1635"/>
                    <a:pt x="9349" y="1635"/>
                    <a:pt x="9349" y="1635"/>
                  </a:cubicBezTo>
                  <a:cubicBezTo>
                    <a:pt x="9005" y="2259"/>
                    <a:pt x="9005" y="2259"/>
                    <a:pt x="9005" y="2259"/>
                  </a:cubicBezTo>
                  <a:cubicBezTo>
                    <a:pt x="9105" y="2310"/>
                    <a:pt x="9105" y="2310"/>
                    <a:pt x="9105" y="2310"/>
                  </a:cubicBezTo>
                  <a:cubicBezTo>
                    <a:pt x="9444" y="1669"/>
                    <a:pt x="9444" y="1669"/>
                    <a:pt x="9444" y="1669"/>
                  </a:cubicBezTo>
                  <a:cubicBezTo>
                    <a:pt x="9828" y="839"/>
                    <a:pt x="9828" y="839"/>
                    <a:pt x="9828" y="839"/>
                  </a:cubicBezTo>
                  <a:cubicBezTo>
                    <a:pt x="9853" y="800"/>
                    <a:pt x="9935" y="713"/>
                    <a:pt x="9962" y="713"/>
                  </a:cubicBezTo>
                  <a:cubicBezTo>
                    <a:pt x="10015" y="713"/>
                    <a:pt x="10015" y="713"/>
                    <a:pt x="10015" y="713"/>
                  </a:cubicBezTo>
                  <a:cubicBezTo>
                    <a:pt x="10015" y="626"/>
                    <a:pt x="10015" y="626"/>
                    <a:pt x="10015" y="626"/>
                  </a:cubicBezTo>
                  <a:cubicBezTo>
                    <a:pt x="9553" y="626"/>
                    <a:pt x="9553" y="626"/>
                    <a:pt x="9553" y="626"/>
                  </a:cubicBezTo>
                  <a:cubicBezTo>
                    <a:pt x="9553" y="713"/>
                    <a:pt x="9553" y="713"/>
                    <a:pt x="9553" y="713"/>
                  </a:cubicBezTo>
                  <a:cubicBezTo>
                    <a:pt x="9623" y="713"/>
                    <a:pt x="9623" y="713"/>
                    <a:pt x="9623" y="713"/>
                  </a:cubicBezTo>
                  <a:cubicBezTo>
                    <a:pt x="9654" y="713"/>
                    <a:pt x="9725" y="793"/>
                    <a:pt x="9722" y="839"/>
                  </a:cubicBezTo>
                  <a:cubicBezTo>
                    <a:pt x="9470" y="1398"/>
                    <a:pt x="9470" y="1398"/>
                    <a:pt x="9470" y="1398"/>
                  </a:cubicBezTo>
                  <a:cubicBezTo>
                    <a:pt x="9194" y="836"/>
                    <a:pt x="9194" y="836"/>
                    <a:pt x="9194" y="836"/>
                  </a:cubicBezTo>
                  <a:cubicBezTo>
                    <a:pt x="9194" y="794"/>
                    <a:pt x="9262" y="713"/>
                    <a:pt x="9293" y="713"/>
                  </a:cubicBezTo>
                  <a:cubicBezTo>
                    <a:pt x="9364" y="713"/>
                    <a:pt x="9364" y="713"/>
                    <a:pt x="9364" y="713"/>
                  </a:cubicBezTo>
                  <a:cubicBezTo>
                    <a:pt x="9364" y="626"/>
                    <a:pt x="9364" y="626"/>
                    <a:pt x="9364" y="626"/>
                  </a:cubicBezTo>
                  <a:cubicBezTo>
                    <a:pt x="8749" y="626"/>
                    <a:pt x="8749" y="626"/>
                    <a:pt x="8749" y="626"/>
                  </a:cubicBezTo>
                  <a:cubicBezTo>
                    <a:pt x="8749" y="713"/>
                    <a:pt x="8749" y="713"/>
                    <a:pt x="8749" y="713"/>
                  </a:cubicBezTo>
                  <a:cubicBezTo>
                    <a:pt x="8800" y="713"/>
                    <a:pt x="8800" y="713"/>
                    <a:pt x="8800" y="713"/>
                  </a:cubicBezTo>
                  <a:cubicBezTo>
                    <a:pt x="8829" y="712"/>
                    <a:pt x="8928" y="807"/>
                    <a:pt x="8947" y="843"/>
                  </a:cubicBezTo>
                  <a:close/>
                  <a:moveTo>
                    <a:pt x="5117" y="349"/>
                  </a:moveTo>
                  <a:cubicBezTo>
                    <a:pt x="5195" y="353"/>
                    <a:pt x="5261" y="293"/>
                    <a:pt x="5265" y="215"/>
                  </a:cubicBezTo>
                  <a:cubicBezTo>
                    <a:pt x="5265" y="210"/>
                    <a:pt x="5265" y="206"/>
                    <a:pt x="5265" y="201"/>
                  </a:cubicBezTo>
                  <a:cubicBezTo>
                    <a:pt x="5265" y="112"/>
                    <a:pt x="5202" y="56"/>
                    <a:pt x="5117" y="56"/>
                  </a:cubicBezTo>
                  <a:cubicBezTo>
                    <a:pt x="5032" y="56"/>
                    <a:pt x="4967" y="112"/>
                    <a:pt x="4967" y="201"/>
                  </a:cubicBezTo>
                  <a:cubicBezTo>
                    <a:pt x="4965" y="280"/>
                    <a:pt x="5026" y="346"/>
                    <a:pt x="5105" y="349"/>
                  </a:cubicBezTo>
                  <a:cubicBezTo>
                    <a:pt x="5109" y="349"/>
                    <a:pt x="5113" y="349"/>
                    <a:pt x="5117" y="349"/>
                  </a:cubicBezTo>
                  <a:close/>
                  <a:moveTo>
                    <a:pt x="3836" y="1676"/>
                  </a:moveTo>
                  <a:cubicBezTo>
                    <a:pt x="3749" y="1676"/>
                    <a:pt x="3749" y="1676"/>
                    <a:pt x="3749" y="1676"/>
                  </a:cubicBezTo>
                  <a:cubicBezTo>
                    <a:pt x="3715" y="1676"/>
                    <a:pt x="3613" y="1579"/>
                    <a:pt x="3613" y="1543"/>
                  </a:cubicBezTo>
                  <a:cubicBezTo>
                    <a:pt x="3613" y="1075"/>
                    <a:pt x="3613" y="1075"/>
                    <a:pt x="3613" y="1075"/>
                  </a:cubicBezTo>
                  <a:cubicBezTo>
                    <a:pt x="3793" y="882"/>
                    <a:pt x="3793" y="882"/>
                    <a:pt x="3793" y="882"/>
                  </a:cubicBezTo>
                  <a:cubicBezTo>
                    <a:pt x="4403" y="1763"/>
                    <a:pt x="4403" y="1763"/>
                    <a:pt x="4403" y="1763"/>
                  </a:cubicBezTo>
                  <a:cubicBezTo>
                    <a:pt x="6040" y="1763"/>
                    <a:pt x="6040" y="1763"/>
                    <a:pt x="6040" y="1763"/>
                  </a:cubicBezTo>
                  <a:cubicBezTo>
                    <a:pt x="6040" y="1676"/>
                    <a:pt x="6040" y="1676"/>
                    <a:pt x="6040" y="1676"/>
                  </a:cubicBezTo>
                  <a:cubicBezTo>
                    <a:pt x="5974" y="1676"/>
                    <a:pt x="5974" y="1676"/>
                    <a:pt x="5974" y="1676"/>
                  </a:cubicBezTo>
                  <a:cubicBezTo>
                    <a:pt x="5940" y="1676"/>
                    <a:pt x="5848" y="1594"/>
                    <a:pt x="5848" y="1555"/>
                  </a:cubicBezTo>
                  <a:cubicBezTo>
                    <a:pt x="5848" y="981"/>
                    <a:pt x="5848" y="981"/>
                    <a:pt x="5848" y="981"/>
                  </a:cubicBezTo>
                  <a:cubicBezTo>
                    <a:pt x="5848" y="904"/>
                    <a:pt x="6059" y="744"/>
                    <a:pt x="6221" y="744"/>
                  </a:cubicBezTo>
                  <a:cubicBezTo>
                    <a:pt x="6345" y="744"/>
                    <a:pt x="6403" y="829"/>
                    <a:pt x="6403" y="940"/>
                  </a:cubicBezTo>
                  <a:cubicBezTo>
                    <a:pt x="6403" y="1555"/>
                    <a:pt x="6403" y="1555"/>
                    <a:pt x="6403" y="1555"/>
                  </a:cubicBezTo>
                  <a:cubicBezTo>
                    <a:pt x="6403" y="1594"/>
                    <a:pt x="6311" y="1676"/>
                    <a:pt x="6277" y="1676"/>
                  </a:cubicBezTo>
                  <a:cubicBezTo>
                    <a:pt x="6211" y="1676"/>
                    <a:pt x="6211" y="1676"/>
                    <a:pt x="6211" y="1676"/>
                  </a:cubicBezTo>
                  <a:cubicBezTo>
                    <a:pt x="6211" y="1763"/>
                    <a:pt x="6211" y="1763"/>
                    <a:pt x="6211" y="1763"/>
                  </a:cubicBezTo>
                  <a:cubicBezTo>
                    <a:pt x="6810" y="1763"/>
                    <a:pt x="6810" y="1763"/>
                    <a:pt x="6810" y="1763"/>
                  </a:cubicBezTo>
                  <a:cubicBezTo>
                    <a:pt x="6810" y="1676"/>
                    <a:pt x="6810" y="1676"/>
                    <a:pt x="6810" y="1676"/>
                  </a:cubicBezTo>
                  <a:cubicBezTo>
                    <a:pt x="6739" y="1676"/>
                    <a:pt x="6739" y="1676"/>
                    <a:pt x="6739" y="1676"/>
                  </a:cubicBezTo>
                  <a:cubicBezTo>
                    <a:pt x="6706" y="1676"/>
                    <a:pt x="6613" y="1594"/>
                    <a:pt x="6613" y="1555"/>
                  </a:cubicBezTo>
                  <a:cubicBezTo>
                    <a:pt x="6613" y="928"/>
                    <a:pt x="6613" y="928"/>
                    <a:pt x="6613" y="928"/>
                  </a:cubicBezTo>
                  <a:cubicBezTo>
                    <a:pt x="6613" y="732"/>
                    <a:pt x="6473" y="601"/>
                    <a:pt x="6296" y="601"/>
                  </a:cubicBezTo>
                  <a:cubicBezTo>
                    <a:pt x="6091" y="601"/>
                    <a:pt x="5984" y="720"/>
                    <a:pt x="5846" y="860"/>
                  </a:cubicBezTo>
                  <a:cubicBezTo>
                    <a:pt x="5803" y="625"/>
                    <a:pt x="5803" y="625"/>
                    <a:pt x="5803" y="625"/>
                  </a:cubicBezTo>
                  <a:cubicBezTo>
                    <a:pt x="5441" y="625"/>
                    <a:pt x="5441" y="625"/>
                    <a:pt x="5441" y="625"/>
                  </a:cubicBezTo>
                  <a:cubicBezTo>
                    <a:pt x="5441" y="712"/>
                    <a:pt x="5441" y="712"/>
                    <a:pt x="5441" y="712"/>
                  </a:cubicBezTo>
                  <a:cubicBezTo>
                    <a:pt x="5512" y="712"/>
                    <a:pt x="5512" y="712"/>
                    <a:pt x="5512" y="712"/>
                  </a:cubicBezTo>
                  <a:cubicBezTo>
                    <a:pt x="5546" y="712"/>
                    <a:pt x="5638" y="798"/>
                    <a:pt x="5638" y="833"/>
                  </a:cubicBezTo>
                  <a:cubicBezTo>
                    <a:pt x="5638" y="1555"/>
                    <a:pt x="5638" y="1555"/>
                    <a:pt x="5638" y="1555"/>
                  </a:cubicBezTo>
                  <a:cubicBezTo>
                    <a:pt x="5638" y="1593"/>
                    <a:pt x="5546" y="1676"/>
                    <a:pt x="5512" y="1676"/>
                  </a:cubicBezTo>
                  <a:cubicBezTo>
                    <a:pt x="5371" y="1676"/>
                    <a:pt x="5371" y="1676"/>
                    <a:pt x="5371" y="1676"/>
                  </a:cubicBezTo>
                  <a:cubicBezTo>
                    <a:pt x="5340" y="1676"/>
                    <a:pt x="5245" y="1593"/>
                    <a:pt x="5245" y="1555"/>
                  </a:cubicBezTo>
                  <a:cubicBezTo>
                    <a:pt x="5245" y="625"/>
                    <a:pt x="5245" y="625"/>
                    <a:pt x="5245" y="625"/>
                  </a:cubicBezTo>
                  <a:cubicBezTo>
                    <a:pt x="4836" y="625"/>
                    <a:pt x="4836" y="625"/>
                    <a:pt x="4836" y="625"/>
                  </a:cubicBezTo>
                  <a:cubicBezTo>
                    <a:pt x="4836" y="712"/>
                    <a:pt x="4836" y="712"/>
                    <a:pt x="4836" y="712"/>
                  </a:cubicBezTo>
                  <a:cubicBezTo>
                    <a:pt x="4906" y="712"/>
                    <a:pt x="4906" y="712"/>
                    <a:pt x="4906" y="712"/>
                  </a:cubicBezTo>
                  <a:cubicBezTo>
                    <a:pt x="4940" y="712"/>
                    <a:pt x="5032" y="798"/>
                    <a:pt x="5032" y="833"/>
                  </a:cubicBezTo>
                  <a:cubicBezTo>
                    <a:pt x="5032" y="1555"/>
                    <a:pt x="5032" y="1555"/>
                    <a:pt x="5032" y="1555"/>
                  </a:cubicBezTo>
                  <a:cubicBezTo>
                    <a:pt x="5032" y="1594"/>
                    <a:pt x="4940" y="1676"/>
                    <a:pt x="4906" y="1676"/>
                  </a:cubicBezTo>
                  <a:cubicBezTo>
                    <a:pt x="4778" y="1676"/>
                    <a:pt x="4778" y="1676"/>
                    <a:pt x="4778" y="1676"/>
                  </a:cubicBezTo>
                  <a:cubicBezTo>
                    <a:pt x="4742" y="1676"/>
                    <a:pt x="4599" y="1567"/>
                    <a:pt x="4570" y="1528"/>
                  </a:cubicBezTo>
                  <a:cubicBezTo>
                    <a:pt x="3953" y="707"/>
                    <a:pt x="3953" y="707"/>
                    <a:pt x="3953" y="707"/>
                  </a:cubicBezTo>
                  <a:cubicBezTo>
                    <a:pt x="4381" y="247"/>
                    <a:pt x="4381" y="247"/>
                    <a:pt x="4381" y="247"/>
                  </a:cubicBezTo>
                  <a:cubicBezTo>
                    <a:pt x="4405" y="221"/>
                    <a:pt x="4572" y="88"/>
                    <a:pt x="4606" y="88"/>
                  </a:cubicBezTo>
                  <a:cubicBezTo>
                    <a:pt x="4692" y="88"/>
                    <a:pt x="4692" y="88"/>
                    <a:pt x="4692" y="88"/>
                  </a:cubicBezTo>
                  <a:cubicBezTo>
                    <a:pt x="4692" y="0"/>
                    <a:pt x="4692" y="0"/>
                    <a:pt x="4692" y="0"/>
                  </a:cubicBezTo>
                  <a:cubicBezTo>
                    <a:pt x="4052" y="0"/>
                    <a:pt x="4052" y="0"/>
                    <a:pt x="4052" y="0"/>
                  </a:cubicBezTo>
                  <a:cubicBezTo>
                    <a:pt x="4052" y="88"/>
                    <a:pt x="4052" y="88"/>
                    <a:pt x="4052" y="88"/>
                  </a:cubicBezTo>
                  <a:cubicBezTo>
                    <a:pt x="4137" y="88"/>
                    <a:pt x="4137" y="88"/>
                    <a:pt x="4137" y="88"/>
                  </a:cubicBezTo>
                  <a:cubicBezTo>
                    <a:pt x="4171" y="88"/>
                    <a:pt x="4270" y="209"/>
                    <a:pt x="4244" y="240"/>
                  </a:cubicBezTo>
                  <a:cubicBezTo>
                    <a:pt x="3614" y="942"/>
                    <a:pt x="3614" y="942"/>
                    <a:pt x="3614" y="942"/>
                  </a:cubicBezTo>
                  <a:cubicBezTo>
                    <a:pt x="3614" y="221"/>
                    <a:pt x="3614" y="221"/>
                    <a:pt x="3614" y="221"/>
                  </a:cubicBezTo>
                  <a:cubicBezTo>
                    <a:pt x="3614" y="184"/>
                    <a:pt x="3716" y="88"/>
                    <a:pt x="3750" y="88"/>
                  </a:cubicBezTo>
                  <a:cubicBezTo>
                    <a:pt x="3837" y="88"/>
                    <a:pt x="3837" y="88"/>
                    <a:pt x="3837" y="88"/>
                  </a:cubicBezTo>
                  <a:cubicBezTo>
                    <a:pt x="3837" y="0"/>
                    <a:pt x="3837" y="0"/>
                    <a:pt x="3837" y="0"/>
                  </a:cubicBezTo>
                  <a:cubicBezTo>
                    <a:pt x="3149" y="0"/>
                    <a:pt x="3149" y="0"/>
                    <a:pt x="3149" y="0"/>
                  </a:cubicBezTo>
                  <a:cubicBezTo>
                    <a:pt x="3149" y="88"/>
                    <a:pt x="3149" y="88"/>
                    <a:pt x="3149" y="88"/>
                  </a:cubicBezTo>
                  <a:cubicBezTo>
                    <a:pt x="3236" y="88"/>
                    <a:pt x="3236" y="88"/>
                    <a:pt x="3236" y="88"/>
                  </a:cubicBezTo>
                  <a:cubicBezTo>
                    <a:pt x="3270" y="88"/>
                    <a:pt x="3371" y="184"/>
                    <a:pt x="3371" y="221"/>
                  </a:cubicBezTo>
                  <a:cubicBezTo>
                    <a:pt x="3371" y="1543"/>
                    <a:pt x="3371" y="1543"/>
                    <a:pt x="3371" y="1543"/>
                  </a:cubicBezTo>
                  <a:cubicBezTo>
                    <a:pt x="3371" y="1579"/>
                    <a:pt x="3270" y="1676"/>
                    <a:pt x="3236" y="1676"/>
                  </a:cubicBezTo>
                  <a:cubicBezTo>
                    <a:pt x="3149" y="1676"/>
                    <a:pt x="3149" y="1676"/>
                    <a:pt x="3149" y="1676"/>
                  </a:cubicBezTo>
                  <a:cubicBezTo>
                    <a:pt x="3149" y="1763"/>
                    <a:pt x="3149" y="1763"/>
                    <a:pt x="3149" y="1763"/>
                  </a:cubicBezTo>
                  <a:cubicBezTo>
                    <a:pt x="3836" y="1763"/>
                    <a:pt x="3836" y="1763"/>
                    <a:pt x="3836" y="1763"/>
                  </a:cubicBezTo>
                  <a:lnTo>
                    <a:pt x="3836" y="1676"/>
                  </a:lnTo>
                  <a:close/>
                  <a:moveTo>
                    <a:pt x="7720" y="1446"/>
                  </a:moveTo>
                  <a:cubicBezTo>
                    <a:pt x="7720" y="1262"/>
                    <a:pt x="7579" y="1163"/>
                    <a:pt x="7456" y="1114"/>
                  </a:cubicBezTo>
                  <a:cubicBezTo>
                    <a:pt x="7361" y="1078"/>
                    <a:pt x="7296" y="1049"/>
                    <a:pt x="7209" y="1013"/>
                  </a:cubicBezTo>
                  <a:cubicBezTo>
                    <a:pt x="7090" y="962"/>
                    <a:pt x="7023" y="927"/>
                    <a:pt x="7023" y="829"/>
                  </a:cubicBezTo>
                  <a:cubicBezTo>
                    <a:pt x="7023" y="739"/>
                    <a:pt x="7085" y="683"/>
                    <a:pt x="7219" y="683"/>
                  </a:cubicBezTo>
                  <a:cubicBezTo>
                    <a:pt x="7432" y="683"/>
                    <a:pt x="7565" y="884"/>
                    <a:pt x="7565" y="979"/>
                  </a:cubicBezTo>
                  <a:cubicBezTo>
                    <a:pt x="7635" y="979"/>
                    <a:pt x="7635" y="979"/>
                    <a:pt x="7635" y="979"/>
                  </a:cubicBezTo>
                  <a:cubicBezTo>
                    <a:pt x="7635" y="625"/>
                    <a:pt x="7635" y="625"/>
                    <a:pt x="7635" y="625"/>
                  </a:cubicBezTo>
                  <a:cubicBezTo>
                    <a:pt x="7572" y="625"/>
                    <a:pt x="7572" y="625"/>
                    <a:pt x="7572" y="625"/>
                  </a:cubicBezTo>
                  <a:cubicBezTo>
                    <a:pt x="7562" y="649"/>
                    <a:pt x="7543" y="657"/>
                    <a:pt x="7509" y="657"/>
                  </a:cubicBezTo>
                  <a:cubicBezTo>
                    <a:pt x="7422" y="657"/>
                    <a:pt x="7352" y="598"/>
                    <a:pt x="7226" y="598"/>
                  </a:cubicBezTo>
                  <a:cubicBezTo>
                    <a:pt x="7015" y="598"/>
                    <a:pt x="6882" y="707"/>
                    <a:pt x="6882" y="913"/>
                  </a:cubicBezTo>
                  <a:cubicBezTo>
                    <a:pt x="6882" y="1071"/>
                    <a:pt x="6986" y="1160"/>
                    <a:pt x="7124" y="1223"/>
                  </a:cubicBezTo>
                  <a:cubicBezTo>
                    <a:pt x="7216" y="1264"/>
                    <a:pt x="7282" y="1291"/>
                    <a:pt x="7361" y="1325"/>
                  </a:cubicBezTo>
                  <a:cubicBezTo>
                    <a:pt x="7463" y="1367"/>
                    <a:pt x="7577" y="1412"/>
                    <a:pt x="7577" y="1540"/>
                  </a:cubicBezTo>
                  <a:cubicBezTo>
                    <a:pt x="7577" y="1647"/>
                    <a:pt x="7497" y="1695"/>
                    <a:pt x="7354" y="1695"/>
                  </a:cubicBezTo>
                  <a:cubicBezTo>
                    <a:pt x="7107" y="1695"/>
                    <a:pt x="6952" y="1468"/>
                    <a:pt x="6952" y="1361"/>
                  </a:cubicBezTo>
                  <a:cubicBezTo>
                    <a:pt x="6882" y="1361"/>
                    <a:pt x="6882" y="1361"/>
                    <a:pt x="6882" y="1361"/>
                  </a:cubicBezTo>
                  <a:cubicBezTo>
                    <a:pt x="6882" y="1763"/>
                    <a:pt x="6882" y="1763"/>
                    <a:pt x="6882" y="1763"/>
                  </a:cubicBezTo>
                  <a:cubicBezTo>
                    <a:pt x="6938" y="1763"/>
                    <a:pt x="6938" y="1763"/>
                    <a:pt x="6938" y="1763"/>
                  </a:cubicBezTo>
                  <a:cubicBezTo>
                    <a:pt x="6967" y="1737"/>
                    <a:pt x="6979" y="1725"/>
                    <a:pt x="7025" y="1725"/>
                  </a:cubicBezTo>
                  <a:cubicBezTo>
                    <a:pt x="7124" y="1725"/>
                    <a:pt x="7209" y="1790"/>
                    <a:pt x="7354" y="1790"/>
                  </a:cubicBezTo>
                  <a:cubicBezTo>
                    <a:pt x="7570" y="1790"/>
                    <a:pt x="7720" y="1664"/>
                    <a:pt x="7720" y="1446"/>
                  </a:cubicBezTo>
                  <a:close/>
                  <a:moveTo>
                    <a:pt x="2703" y="1584"/>
                  </a:moveTo>
                  <a:cubicBezTo>
                    <a:pt x="2442" y="1584"/>
                    <a:pt x="2282" y="1383"/>
                    <a:pt x="2282" y="1129"/>
                  </a:cubicBezTo>
                  <a:cubicBezTo>
                    <a:pt x="2282" y="860"/>
                    <a:pt x="2391" y="683"/>
                    <a:pt x="2618" y="683"/>
                  </a:cubicBezTo>
                  <a:cubicBezTo>
                    <a:pt x="2815" y="683"/>
                    <a:pt x="2844" y="840"/>
                    <a:pt x="2812" y="1017"/>
                  </a:cubicBezTo>
                  <a:cubicBezTo>
                    <a:pt x="2882" y="1013"/>
                    <a:pt x="2882" y="1013"/>
                    <a:pt x="2882" y="1013"/>
                  </a:cubicBezTo>
                  <a:cubicBezTo>
                    <a:pt x="3049" y="753"/>
                    <a:pt x="3049" y="753"/>
                    <a:pt x="3049" y="753"/>
                  </a:cubicBezTo>
                  <a:cubicBezTo>
                    <a:pt x="2945" y="649"/>
                    <a:pt x="2824" y="596"/>
                    <a:pt x="2645" y="596"/>
                  </a:cubicBezTo>
                  <a:cubicBezTo>
                    <a:pt x="2345" y="596"/>
                    <a:pt x="2100" y="833"/>
                    <a:pt x="2100" y="1201"/>
                  </a:cubicBezTo>
                  <a:cubicBezTo>
                    <a:pt x="2100" y="1526"/>
                    <a:pt x="2306" y="1792"/>
                    <a:pt x="2623" y="1792"/>
                  </a:cubicBezTo>
                  <a:cubicBezTo>
                    <a:pt x="2909" y="1792"/>
                    <a:pt x="3061" y="1635"/>
                    <a:pt x="3136" y="1386"/>
                  </a:cubicBezTo>
                  <a:cubicBezTo>
                    <a:pt x="3066" y="1386"/>
                    <a:pt x="3066" y="1386"/>
                    <a:pt x="3066" y="1386"/>
                  </a:cubicBezTo>
                  <a:cubicBezTo>
                    <a:pt x="2986" y="1519"/>
                    <a:pt x="2902" y="1584"/>
                    <a:pt x="2703" y="1584"/>
                  </a:cubicBezTo>
                  <a:close/>
                  <a:moveTo>
                    <a:pt x="1053" y="1322"/>
                  </a:moveTo>
                  <a:cubicBezTo>
                    <a:pt x="1041" y="1322"/>
                    <a:pt x="1041" y="1322"/>
                    <a:pt x="1041" y="1322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87" y="88"/>
                    <a:pt x="87" y="88"/>
                    <a:pt x="87" y="88"/>
                  </a:cubicBezTo>
                  <a:cubicBezTo>
                    <a:pt x="121" y="88"/>
                    <a:pt x="223" y="184"/>
                    <a:pt x="223" y="221"/>
                  </a:cubicBezTo>
                  <a:cubicBezTo>
                    <a:pt x="223" y="1543"/>
                    <a:pt x="223" y="1543"/>
                    <a:pt x="223" y="1543"/>
                  </a:cubicBezTo>
                  <a:cubicBezTo>
                    <a:pt x="223" y="1579"/>
                    <a:pt x="121" y="1676"/>
                    <a:pt x="87" y="1676"/>
                  </a:cubicBezTo>
                  <a:cubicBezTo>
                    <a:pt x="0" y="1676"/>
                    <a:pt x="0" y="1676"/>
                    <a:pt x="0" y="1676"/>
                  </a:cubicBezTo>
                  <a:cubicBezTo>
                    <a:pt x="0" y="1763"/>
                    <a:pt x="0" y="1763"/>
                    <a:pt x="0" y="1763"/>
                  </a:cubicBezTo>
                  <a:cubicBezTo>
                    <a:pt x="549" y="1763"/>
                    <a:pt x="549" y="1763"/>
                    <a:pt x="549" y="1763"/>
                  </a:cubicBezTo>
                  <a:cubicBezTo>
                    <a:pt x="549" y="1676"/>
                    <a:pt x="549" y="1676"/>
                    <a:pt x="549" y="1676"/>
                  </a:cubicBezTo>
                  <a:cubicBezTo>
                    <a:pt x="462" y="1676"/>
                    <a:pt x="462" y="1676"/>
                    <a:pt x="462" y="1676"/>
                  </a:cubicBezTo>
                  <a:cubicBezTo>
                    <a:pt x="428" y="1676"/>
                    <a:pt x="327" y="1579"/>
                    <a:pt x="327" y="1543"/>
                  </a:cubicBezTo>
                  <a:cubicBezTo>
                    <a:pt x="327" y="233"/>
                    <a:pt x="327" y="233"/>
                    <a:pt x="327" y="233"/>
                  </a:cubicBezTo>
                  <a:cubicBezTo>
                    <a:pt x="968" y="1794"/>
                    <a:pt x="968" y="1794"/>
                    <a:pt x="968" y="1794"/>
                  </a:cubicBezTo>
                  <a:cubicBezTo>
                    <a:pt x="1609" y="259"/>
                    <a:pt x="1609" y="259"/>
                    <a:pt x="1609" y="259"/>
                  </a:cubicBezTo>
                  <a:cubicBezTo>
                    <a:pt x="1609" y="1543"/>
                    <a:pt x="1609" y="1543"/>
                    <a:pt x="1609" y="1543"/>
                  </a:cubicBezTo>
                  <a:cubicBezTo>
                    <a:pt x="1609" y="1579"/>
                    <a:pt x="1507" y="1676"/>
                    <a:pt x="1473" y="1676"/>
                  </a:cubicBezTo>
                  <a:cubicBezTo>
                    <a:pt x="1386" y="1676"/>
                    <a:pt x="1386" y="1676"/>
                    <a:pt x="1386" y="1676"/>
                  </a:cubicBezTo>
                  <a:cubicBezTo>
                    <a:pt x="1386" y="1763"/>
                    <a:pt x="1386" y="1763"/>
                    <a:pt x="1386" y="1763"/>
                  </a:cubicBezTo>
                  <a:cubicBezTo>
                    <a:pt x="2069" y="1763"/>
                    <a:pt x="2069" y="1763"/>
                    <a:pt x="2069" y="1763"/>
                  </a:cubicBezTo>
                  <a:cubicBezTo>
                    <a:pt x="2069" y="1676"/>
                    <a:pt x="2069" y="1676"/>
                    <a:pt x="2069" y="1676"/>
                  </a:cubicBezTo>
                  <a:cubicBezTo>
                    <a:pt x="1983" y="1676"/>
                    <a:pt x="1983" y="1676"/>
                    <a:pt x="1983" y="1676"/>
                  </a:cubicBezTo>
                  <a:cubicBezTo>
                    <a:pt x="1949" y="1676"/>
                    <a:pt x="1848" y="1579"/>
                    <a:pt x="1848" y="1543"/>
                  </a:cubicBezTo>
                  <a:cubicBezTo>
                    <a:pt x="1848" y="221"/>
                    <a:pt x="1848" y="221"/>
                    <a:pt x="1848" y="221"/>
                  </a:cubicBezTo>
                  <a:cubicBezTo>
                    <a:pt x="1848" y="184"/>
                    <a:pt x="1949" y="88"/>
                    <a:pt x="1983" y="88"/>
                  </a:cubicBezTo>
                  <a:cubicBezTo>
                    <a:pt x="2070" y="88"/>
                    <a:pt x="2070" y="88"/>
                    <a:pt x="2070" y="88"/>
                  </a:cubicBezTo>
                  <a:cubicBezTo>
                    <a:pt x="2070" y="0"/>
                    <a:pt x="2070" y="0"/>
                    <a:pt x="2070" y="0"/>
                  </a:cubicBezTo>
                  <a:cubicBezTo>
                    <a:pt x="1610" y="0"/>
                    <a:pt x="1610" y="0"/>
                    <a:pt x="1610" y="0"/>
                  </a:cubicBezTo>
                  <a:lnTo>
                    <a:pt x="1053" y="1322"/>
                  </a:lnTo>
                  <a:close/>
                </a:path>
              </a:pathLst>
            </a:custGeom>
            <a:solidFill>
              <a:srgbClr val="051C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860"/>
              <a:endParaRPr lang="en-US" sz="120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24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tags" Target="../tags/tag4.xml"/><Relationship Id="rId18" Type="http://schemas.openxmlformats.org/officeDocument/2006/relationships/tags" Target="../tags/tag9.xml"/><Relationship Id="rId26" Type="http://schemas.openxmlformats.org/officeDocument/2006/relationships/tags" Target="../tags/tag17.xml"/><Relationship Id="rId3" Type="http://schemas.openxmlformats.org/officeDocument/2006/relationships/slideLayout" Target="../slideLayouts/slideLayout11.xml"/><Relationship Id="rId21" Type="http://schemas.openxmlformats.org/officeDocument/2006/relationships/tags" Target="../tags/tag12.xml"/><Relationship Id="rId7" Type="http://schemas.openxmlformats.org/officeDocument/2006/relationships/slideLayout" Target="../slideLayouts/slideLayout15.xml"/><Relationship Id="rId12" Type="http://schemas.openxmlformats.org/officeDocument/2006/relationships/tags" Target="../tags/tag3.xml"/><Relationship Id="rId17" Type="http://schemas.openxmlformats.org/officeDocument/2006/relationships/tags" Target="../tags/tag8.xml"/><Relationship Id="rId25" Type="http://schemas.openxmlformats.org/officeDocument/2006/relationships/tags" Target="../tags/tag16.xml"/><Relationship Id="rId2" Type="http://schemas.openxmlformats.org/officeDocument/2006/relationships/slideLayout" Target="../slideLayouts/slideLayout10.xml"/><Relationship Id="rId16" Type="http://schemas.openxmlformats.org/officeDocument/2006/relationships/tags" Target="../tags/tag7.xml"/><Relationship Id="rId20" Type="http://schemas.openxmlformats.org/officeDocument/2006/relationships/tags" Target="../tags/tag11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ags" Target="../tags/tag2.xml"/><Relationship Id="rId24" Type="http://schemas.openxmlformats.org/officeDocument/2006/relationships/tags" Target="../tags/tag15.xml"/><Relationship Id="rId5" Type="http://schemas.openxmlformats.org/officeDocument/2006/relationships/slideLayout" Target="../slideLayouts/slideLayout13.xml"/><Relationship Id="rId15" Type="http://schemas.openxmlformats.org/officeDocument/2006/relationships/tags" Target="../tags/tag6.xml"/><Relationship Id="rId23" Type="http://schemas.openxmlformats.org/officeDocument/2006/relationships/tags" Target="../tags/tag14.xml"/><Relationship Id="rId28" Type="http://schemas.openxmlformats.org/officeDocument/2006/relationships/image" Target="../media/image1.emf"/><Relationship Id="rId10" Type="http://schemas.openxmlformats.org/officeDocument/2006/relationships/tags" Target="../tags/tag1.xml"/><Relationship Id="rId19" Type="http://schemas.openxmlformats.org/officeDocument/2006/relationships/tags" Target="../tags/tag10.xml"/><Relationship Id="rId4" Type="http://schemas.openxmlformats.org/officeDocument/2006/relationships/slideLayout" Target="../slideLayouts/slideLayout12.xml"/><Relationship Id="rId9" Type="http://schemas.openxmlformats.org/officeDocument/2006/relationships/vmlDrawing" Target="../drawings/vmlDrawing1.vml"/><Relationship Id="rId14" Type="http://schemas.openxmlformats.org/officeDocument/2006/relationships/tags" Target="../tags/tag5.xml"/><Relationship Id="rId22" Type="http://schemas.openxmlformats.org/officeDocument/2006/relationships/tags" Target="../tags/tag13.xml"/><Relationship Id="rId27" Type="http://schemas.openxmlformats.org/officeDocument/2006/relationships/oleObject" Target="../embeddings/oleObject1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13" Type="http://schemas.openxmlformats.org/officeDocument/2006/relationships/tags" Target="../tags/tag26.xml"/><Relationship Id="rId18" Type="http://schemas.openxmlformats.org/officeDocument/2006/relationships/tags" Target="../tags/tag31.xml"/><Relationship Id="rId26" Type="http://schemas.openxmlformats.org/officeDocument/2006/relationships/oleObject" Target="../embeddings/oleObject4.bin"/><Relationship Id="rId3" Type="http://schemas.openxmlformats.org/officeDocument/2006/relationships/slideLayout" Target="../slideLayouts/slideLayout18.xml"/><Relationship Id="rId21" Type="http://schemas.openxmlformats.org/officeDocument/2006/relationships/tags" Target="../tags/tag34.xml"/><Relationship Id="rId7" Type="http://schemas.openxmlformats.org/officeDocument/2006/relationships/theme" Target="../theme/theme4.xml"/><Relationship Id="rId12" Type="http://schemas.openxmlformats.org/officeDocument/2006/relationships/tags" Target="../tags/tag25.xml"/><Relationship Id="rId17" Type="http://schemas.openxmlformats.org/officeDocument/2006/relationships/tags" Target="../tags/tag30.xml"/><Relationship Id="rId25" Type="http://schemas.openxmlformats.org/officeDocument/2006/relationships/tags" Target="../tags/tag38.xml"/><Relationship Id="rId2" Type="http://schemas.openxmlformats.org/officeDocument/2006/relationships/slideLayout" Target="../slideLayouts/slideLayout17.xml"/><Relationship Id="rId16" Type="http://schemas.openxmlformats.org/officeDocument/2006/relationships/tags" Target="../tags/tag29.xml"/><Relationship Id="rId20" Type="http://schemas.openxmlformats.org/officeDocument/2006/relationships/tags" Target="../tags/tag33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ags" Target="../tags/tag24.xml"/><Relationship Id="rId24" Type="http://schemas.openxmlformats.org/officeDocument/2006/relationships/tags" Target="../tags/tag37.xml"/><Relationship Id="rId5" Type="http://schemas.openxmlformats.org/officeDocument/2006/relationships/slideLayout" Target="../slideLayouts/slideLayout20.xml"/><Relationship Id="rId15" Type="http://schemas.openxmlformats.org/officeDocument/2006/relationships/tags" Target="../tags/tag28.xml"/><Relationship Id="rId23" Type="http://schemas.openxmlformats.org/officeDocument/2006/relationships/tags" Target="../tags/tag36.xml"/><Relationship Id="rId10" Type="http://schemas.openxmlformats.org/officeDocument/2006/relationships/tags" Target="../tags/tag23.xml"/><Relationship Id="rId19" Type="http://schemas.openxmlformats.org/officeDocument/2006/relationships/tags" Target="../tags/tag32.xml"/><Relationship Id="rId4" Type="http://schemas.openxmlformats.org/officeDocument/2006/relationships/slideLayout" Target="../slideLayouts/slideLayout19.xml"/><Relationship Id="rId9" Type="http://schemas.openxmlformats.org/officeDocument/2006/relationships/tags" Target="../tags/tag22.xml"/><Relationship Id="rId14" Type="http://schemas.openxmlformats.org/officeDocument/2006/relationships/tags" Target="../tags/tag27.xml"/><Relationship Id="rId22" Type="http://schemas.openxmlformats.org/officeDocument/2006/relationships/tags" Target="../tags/tag35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F0FF34-FD67-4FA8-8722-1BE055B3F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9"/>
            <a:ext cx="2057400" cy="274637"/>
          </a:xfrm>
          <a:prstGeom prst="rect">
            <a:avLst/>
          </a:prstGeom>
        </p:spPr>
        <p:txBody>
          <a:bodyPr vert="horz" lIns="91387" tIns="45694" rIns="91387" bIns="45694" rtlCol="0" anchor="ctr"/>
          <a:lstStyle>
            <a:lvl1pPr algn="l" defTabSz="690864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DA49AF-B2F5-4940-B7DA-1083FF992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9"/>
            <a:ext cx="3086100" cy="274637"/>
          </a:xfrm>
          <a:prstGeom prst="rect">
            <a:avLst/>
          </a:prstGeom>
        </p:spPr>
        <p:txBody>
          <a:bodyPr vert="horz" lIns="91387" tIns="45694" rIns="91387" bIns="45694" rtlCol="0" anchor="ctr"/>
          <a:lstStyle>
            <a:lvl1pPr algn="ctr" defTabSz="690864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5ACD74-7170-495E-A23C-CF79960451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9"/>
            <a:ext cx="2057400" cy="274637"/>
          </a:xfrm>
          <a:prstGeom prst="rect">
            <a:avLst/>
          </a:prstGeom>
        </p:spPr>
        <p:txBody>
          <a:bodyPr vert="horz" wrap="square" lIns="91387" tIns="45694" rIns="91387" bIns="45694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842D390D-45D5-4AE3-9510-907C3B8A66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3" r:id="rId1"/>
    <p:sldLayoutId id="2147485114" r:id="rId2"/>
    <p:sldLayoutId id="2147485140" r:id="rId3"/>
    <p:sldLayoutId id="2147485141" r:id="rId4"/>
    <p:sldLayoutId id="2147485142" r:id="rId5"/>
  </p:sldLayoutIdLst>
  <p:hf hdr="0" ftr="0" dt="0"/>
  <p:txStyles>
    <p:titleStyle>
      <a:lvl1pPr algn="l" defTabSz="685394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394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394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394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394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6929" algn="l" defTabSz="685394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3860" algn="l" defTabSz="685394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0791" algn="l" defTabSz="685394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7719" algn="l" defTabSz="685394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50" indent="-171350" algn="l" defTabSz="685394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047" indent="-171350" algn="l" defTabSz="685394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744" indent="-171350" algn="l" defTabSz="685394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441" indent="-171350" algn="l" defTabSz="685394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139" indent="-171350" algn="l" defTabSz="685394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836" indent="-171350" algn="l" defTabSz="6853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535" indent="-171350" algn="l" defTabSz="6853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231" indent="-171350" algn="l" defTabSz="6853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930" indent="-171350" algn="l" defTabSz="68539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98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94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91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791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488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186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882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581" algn="l" defTabSz="68539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116" r:id="rId1"/>
    <p:sldLayoutId id="2147485117" r:id="rId2"/>
    <p:sldLayoutId id="2147485118" r:id="rId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3565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7131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30697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4262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50" indent="-1713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047" indent="-1713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332" indent="-1713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028" indent="-1713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11" indent="-1713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9611" indent="-171783" algn="l" defTabSz="68713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3176" indent="-171783" algn="l" defTabSz="68713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6741" indent="-171783" algn="l" defTabSz="68713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0308" indent="-171783" algn="l" defTabSz="687131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3565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7131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0697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4262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7828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61395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4961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8525" algn="l" defTabSz="68713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47466973"/>
              </p:ext>
            </p:extLst>
          </p:nvPr>
        </p:nvGraphicFramePr>
        <p:xfrm>
          <a:off x="0" y="2"/>
          <a:ext cx="161984" cy="121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3" name="think-cell Slide" r:id="rId27" imgW="360" imgH="360" progId="">
                  <p:embed/>
                </p:oleObj>
              </mc:Choice>
              <mc:Fallback>
                <p:oleObj name="think-cell Slide" r:id="rId27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"/>
                        <a:ext cx="161984" cy="1214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11"/>
            </p:custDataLst>
          </p:nvPr>
        </p:nvSpPr>
        <p:spPr bwMode="auto">
          <a:xfrm>
            <a:off x="0" y="2"/>
            <a:ext cx="161984" cy="121481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3860"/>
            <a:endParaRPr lang="en-US" sz="1600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033" name="doc id" hidden="1"/>
          <p:cNvSpPr>
            <a:spLocks noChangeArrowheads="1"/>
          </p:cNvSpPr>
          <p:nvPr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001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21496" y="176155"/>
            <a:ext cx="8794113" cy="235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endParaRPr lang="en-US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21495" y="57982"/>
            <a:ext cx="375367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3860"/>
            <a:r>
              <a:rPr lang="en-US" sz="600" cap="all" dirty="0">
                <a:solidFill>
                  <a:srgbClr val="808080"/>
                </a:solidFill>
                <a:latin typeface="Arial"/>
                <a:cs typeface="+mn-cs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21496" y="424608"/>
            <a:ext cx="8794113" cy="18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200">
                <a:solidFill>
                  <a:srgbClr val="808080"/>
                </a:solidFill>
                <a:latin typeface="Arial"/>
                <a:cs typeface="+mn-cs"/>
              </a:rPr>
              <a:t>CLIENT</a:t>
            </a:r>
            <a:endParaRPr lang="en-US" sz="1200" dirty="0">
              <a:solidFill>
                <a:srgbClr val="808080"/>
              </a:solidFill>
              <a:latin typeface="Arial"/>
              <a:cs typeface="+mn-cs"/>
            </a:endParaRP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gray">
          <a:xfrm>
            <a:off x="121490" y="4825529"/>
            <a:ext cx="8722840" cy="94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5559" indent="-65559">
              <a:defRPr/>
            </a:pPr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gray">
          <a:xfrm>
            <a:off x="121489" y="4979810"/>
            <a:ext cx="7616490" cy="94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marL="377567" indent="-377567" defTabSz="913001"/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SOURCE: Source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1482158" y="960048"/>
            <a:ext cx="4350891" cy="391168"/>
            <a:chOff x="915" y="708"/>
            <a:chExt cx="2686" cy="322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8"/>
              <a:ext cx="2686" cy="32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3860"/>
              <a:r>
                <a:rPr lang="en-US" sz="1200" b="1" dirty="0">
                  <a:solidFill>
                    <a:srgbClr val="000000"/>
                  </a:solidFill>
                  <a:latin typeface="Arial"/>
                  <a:cs typeface="+mn-cs"/>
                </a:rPr>
                <a:t>Title</a:t>
              </a:r>
            </a:p>
            <a:p>
              <a:pPr defTabSz="913860"/>
              <a:r>
                <a:rPr lang="en-US" sz="1200" dirty="0">
                  <a:solidFill>
                    <a:srgbClr val="808080"/>
                  </a:solidFill>
                  <a:latin typeface="Arial"/>
                  <a:cs typeface="+mn-cs"/>
                </a:rPr>
                <a:t>Unit of measure</a:t>
              </a:r>
            </a:p>
          </p:txBody>
        </p:sp>
      </p:grpSp>
      <p:grpSp>
        <p:nvGrpSpPr>
          <p:cNvPr id="17" name="Sticker" hidden="1"/>
          <p:cNvGrpSpPr/>
          <p:nvPr/>
        </p:nvGrpSpPr>
        <p:grpSpPr bwMode="gray">
          <a:xfrm>
            <a:off x="8554463" y="218665"/>
            <a:ext cx="361125" cy="120033"/>
            <a:chOff x="8386865" y="285750"/>
            <a:chExt cx="353916" cy="156859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386865" y="285750"/>
              <a:ext cx="353916" cy="15685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001">
                <a:buClr>
                  <a:srgbClr val="002960"/>
                </a:buClr>
              </a:pPr>
              <a:r>
                <a:rPr lang="en-US" sz="600" dirty="0">
                  <a:solidFill>
                    <a:srgbClr val="808080"/>
                  </a:solidFill>
                  <a:latin typeface="Arial"/>
                  <a:cs typeface="+mn-cs"/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6865" y="285750"/>
              <a:ext cx="0" cy="156859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6865" y="442609"/>
              <a:ext cx="353916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LegendBoxes" hidden="1"/>
          <p:cNvGrpSpPr/>
          <p:nvPr/>
        </p:nvGrpSpPr>
        <p:grpSpPr bwMode="gray">
          <a:xfrm>
            <a:off x="8331143" y="213809"/>
            <a:ext cx="584460" cy="763295"/>
            <a:chOff x="7835905" y="279400"/>
            <a:chExt cx="763755" cy="997467"/>
          </a:xfrm>
        </p:grpSpPr>
        <p:sp>
          <p:nvSpPr>
            <p:cNvPr id="24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5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6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7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8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29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1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grpSp>
        <p:nvGrpSpPr>
          <p:cNvPr id="32" name="LegendLines" hidden="1"/>
          <p:cNvGrpSpPr/>
          <p:nvPr/>
        </p:nvGrpSpPr>
        <p:grpSpPr bwMode="gray">
          <a:xfrm>
            <a:off x="8095596" y="213812"/>
            <a:ext cx="820008" cy="558813"/>
            <a:chOff x="7540629" y="279400"/>
            <a:chExt cx="1071563" cy="730251"/>
          </a:xfrm>
        </p:grpSpPr>
        <p:sp>
          <p:nvSpPr>
            <p:cNvPr id="33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4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5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3860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6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7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8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grpSp>
        <p:nvGrpSpPr>
          <p:cNvPr id="39" name="LegendMoons" hidden="1"/>
          <p:cNvGrpSpPr/>
          <p:nvPr/>
        </p:nvGrpSpPr>
        <p:grpSpPr bwMode="gray">
          <a:xfrm>
            <a:off x="8280120" y="191940"/>
            <a:ext cx="635482" cy="999790"/>
            <a:chOff x="7769225" y="250825"/>
            <a:chExt cx="830430" cy="1306516"/>
          </a:xfrm>
        </p:grpSpPr>
        <p:grpSp>
          <p:nvGrpSpPr>
            <p:cNvPr id="40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58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9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1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6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7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2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4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5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3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2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3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4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0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1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3860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sp>
          <p:nvSpPr>
            <p:cNvPr id="45" name="Legend1"/>
            <p:cNvSpPr>
              <a:spLocks noChangeArrowheads="1"/>
            </p:cNvSpPr>
            <p:nvPr/>
          </p:nvSpPr>
          <p:spPr bwMode="gray">
            <a:xfrm>
              <a:off x="8089900" y="263525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6" name="Legend2"/>
            <p:cNvSpPr>
              <a:spLocks noChangeArrowheads="1"/>
            </p:cNvSpPr>
            <p:nvPr/>
          </p:nvSpPr>
          <p:spPr bwMode="gray">
            <a:xfrm>
              <a:off x="8089900" y="538163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7" name="Legend3"/>
            <p:cNvSpPr>
              <a:spLocks noChangeArrowheads="1"/>
            </p:cNvSpPr>
            <p:nvPr/>
          </p:nvSpPr>
          <p:spPr bwMode="gray">
            <a:xfrm>
              <a:off x="8089900" y="812802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8" name="Legend4"/>
            <p:cNvSpPr>
              <a:spLocks noChangeArrowheads="1"/>
            </p:cNvSpPr>
            <p:nvPr/>
          </p:nvSpPr>
          <p:spPr bwMode="gray">
            <a:xfrm>
              <a:off x="8089900" y="1084265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9" name="Legend5"/>
            <p:cNvSpPr>
              <a:spLocks noChangeArrowheads="1"/>
            </p:cNvSpPr>
            <p:nvPr/>
          </p:nvSpPr>
          <p:spPr bwMode="gray">
            <a:xfrm>
              <a:off x="8089900" y="1360490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4717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sp>
        <p:nvSpPr>
          <p:cNvPr id="60" name="SlideBottomBar" hidden="1"/>
          <p:cNvSpPr/>
          <p:nvPr/>
        </p:nvSpPr>
        <p:spPr>
          <a:xfrm>
            <a:off x="9002413" y="4979810"/>
            <a:ext cx="34986" cy="9475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929" tIns="34964" rIns="69929" bIns="34964" rtlCol="0" anchor="ctr"/>
          <a:lstStyle/>
          <a:p>
            <a:pPr algn="ctr" defTabSz="913860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6E9530-8A61-4FB2-B77C-785AE2D43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068" y="1369090"/>
            <a:ext cx="7887869" cy="1012740"/>
          </a:xfrm>
          <a:prstGeom prst="rect">
            <a:avLst/>
          </a:prstGeom>
        </p:spPr>
        <p:txBody>
          <a:bodyPr vert="horz" lIns="69929" tIns="34964" rIns="69929" bIns="34964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66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23" r:id="rId1"/>
    <p:sldLayoutId id="2147485124" r:id="rId2"/>
    <p:sldLayoutId id="2147485125" r:id="rId3"/>
    <p:sldLayoutId id="2147485126" r:id="rId4"/>
    <p:sldLayoutId id="2147485127" r:id="rId5"/>
    <p:sldLayoutId id="2147485128" r:id="rId6"/>
    <p:sldLayoutId id="2147485129" r:id="rId7"/>
  </p:sldLayoutIdLst>
  <p:hf hdr="0" ftr="0" dt="0"/>
  <p:txStyles>
    <p:titleStyle>
      <a:lvl1pPr algn="l" defTabSz="913001" rtl="0" eaLnBrk="1" fontAlgn="base" hangingPunct="1">
        <a:spcBef>
          <a:spcPct val="0"/>
        </a:spcBef>
        <a:spcAft>
          <a:spcPct val="0"/>
        </a:spcAft>
        <a:tabLst>
          <a:tab pos="275196" algn="l"/>
        </a:tabLst>
        <a:defRPr sz="1500" b="0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212"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428"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8642"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4856" algn="l" defTabSz="913001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4717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1pPr>
      <a:lvl2pPr marL="148667" indent="-145914" algn="l" defTabSz="684717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2pPr>
      <a:lvl3pPr marL="341381" indent="-189963" algn="l" defTabSz="684717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70780" indent="-118385" algn="l" defTabSz="684717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572643" indent="-99110" algn="l" defTabSz="684717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764590" indent="-132742" algn="l" defTabSz="91300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590" indent="-132742" algn="l" defTabSz="91300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590" indent="-132742" algn="l" defTabSz="91300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590" indent="-132742" algn="l" defTabSz="913001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212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28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8642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4856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068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7285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3497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9711" algn="l" defTabSz="93242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941214097"/>
              </p:ext>
            </p:extLst>
          </p:nvPr>
        </p:nvGraphicFramePr>
        <p:xfrm>
          <a:off x="0" y="2"/>
          <a:ext cx="161984" cy="121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6" name="think-cell Slide" r:id="rId26" imgW="360" imgH="360" progId="">
                  <p:embed/>
                </p:oleObj>
              </mc:Choice>
              <mc:Fallback>
                <p:oleObj name="think-cell Slide" r:id="rId26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"/>
                        <a:ext cx="161984" cy="1214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10"/>
            </p:custDataLst>
          </p:nvPr>
        </p:nvSpPr>
        <p:spPr bwMode="auto">
          <a:xfrm>
            <a:off x="0" y="2"/>
            <a:ext cx="161984" cy="121481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914378"/>
            <a:endParaRPr lang="en-US" sz="1600" dirty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  <p:sp>
        <p:nvSpPr>
          <p:cNvPr id="1033" name="doc id" hidden="1"/>
          <p:cNvSpPr>
            <a:spLocks noChangeArrowheads="1"/>
          </p:cNvSpPr>
          <p:nvPr/>
        </p:nvSpPr>
        <p:spPr bwMode="gray">
          <a:xfrm flipH="1">
            <a:off x="7993503" y="38876"/>
            <a:ext cx="923672" cy="7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r" defTabSz="913415"/>
            <a:endParaRPr lang="en-US" sz="500" dirty="0">
              <a:solidFill>
                <a:srgbClr val="808080"/>
              </a:solidFill>
              <a:latin typeface="Arial"/>
              <a:cs typeface="+mn-cs"/>
            </a:endParaRP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gray">
          <a:xfrm>
            <a:off x="121492" y="176150"/>
            <a:ext cx="8794113" cy="235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endParaRPr lang="en-US" noProof="0" dirty="0"/>
          </a:p>
        </p:txBody>
      </p:sp>
      <p:sp>
        <p:nvSpPr>
          <p:cNvPr id="10" name="1. On-page tracker" hidden="1"/>
          <p:cNvSpPr>
            <a:spLocks noChangeArrowheads="1"/>
          </p:cNvSpPr>
          <p:nvPr/>
        </p:nvSpPr>
        <p:spPr bwMode="gray">
          <a:xfrm>
            <a:off x="121491" y="57979"/>
            <a:ext cx="375367" cy="94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378"/>
            <a:r>
              <a:rPr lang="en-US" sz="600" cap="all" dirty="0">
                <a:solidFill>
                  <a:srgbClr val="808080"/>
                </a:solidFill>
                <a:latin typeface="Arial"/>
                <a:cs typeface="+mn-cs"/>
              </a:rPr>
              <a:t>Tracker</a:t>
            </a:r>
          </a:p>
        </p:txBody>
      </p:sp>
      <p:sp>
        <p:nvSpPr>
          <p:cNvPr id="11" name="3. Unit of measure" hidden="1"/>
          <p:cNvSpPr txBox="1">
            <a:spLocks noChangeArrowheads="1"/>
          </p:cNvSpPr>
          <p:nvPr/>
        </p:nvSpPr>
        <p:spPr bwMode="gray">
          <a:xfrm>
            <a:off x="121492" y="424604"/>
            <a:ext cx="8794113" cy="18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200">
                <a:solidFill>
                  <a:srgbClr val="808080"/>
                </a:solidFill>
                <a:latin typeface="Arial"/>
                <a:cs typeface="+mn-cs"/>
              </a:rPr>
              <a:t>CLIENT</a:t>
            </a:r>
            <a:endParaRPr lang="en-US" sz="1200" dirty="0">
              <a:solidFill>
                <a:srgbClr val="808080"/>
              </a:solidFill>
              <a:latin typeface="Arial"/>
              <a:cs typeface="+mn-cs"/>
            </a:endParaRPr>
          </a:p>
        </p:txBody>
      </p:sp>
      <p:sp>
        <p:nvSpPr>
          <p:cNvPr id="13" name="4. Footnote" hidden="1"/>
          <p:cNvSpPr txBox="1">
            <a:spLocks noChangeArrowheads="1"/>
          </p:cNvSpPr>
          <p:nvPr/>
        </p:nvSpPr>
        <p:spPr bwMode="gray">
          <a:xfrm>
            <a:off x="121490" y="4825525"/>
            <a:ext cx="8722840" cy="94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5588" indent="-65588">
              <a:defRPr/>
            </a:pPr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1 Footnote</a:t>
            </a:r>
          </a:p>
        </p:txBody>
      </p:sp>
      <p:sp>
        <p:nvSpPr>
          <p:cNvPr id="14" name="5. Source" hidden="1"/>
          <p:cNvSpPr>
            <a:spLocks noChangeArrowheads="1"/>
          </p:cNvSpPr>
          <p:nvPr/>
        </p:nvSpPr>
        <p:spPr bwMode="gray">
          <a:xfrm>
            <a:off x="121489" y="4979806"/>
            <a:ext cx="7616490" cy="94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/>
          <a:p>
            <a:pPr marL="377737" indent="-377737" defTabSz="913415"/>
            <a:r>
              <a:rPr lang="en-US" sz="600" dirty="0">
                <a:solidFill>
                  <a:srgbClr val="808080"/>
                </a:solidFill>
                <a:latin typeface="Arial"/>
                <a:cs typeface="+mn-cs"/>
              </a:rPr>
              <a:t>SOURCE: Source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gray">
          <a:xfrm>
            <a:off x="1482157" y="960048"/>
            <a:ext cx="4350891" cy="391168"/>
            <a:chOff x="915" y="708"/>
            <a:chExt cx="2686" cy="322"/>
          </a:xfrm>
        </p:grpSpPr>
        <p:cxnSp>
          <p:nvCxnSpPr>
            <p:cNvPr id="16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gray">
            <a:xfrm>
              <a:off x="915" y="708"/>
              <a:ext cx="2686" cy="32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378"/>
              <a:r>
                <a:rPr lang="en-US" sz="1200" b="1" dirty="0">
                  <a:solidFill>
                    <a:srgbClr val="000000"/>
                  </a:solidFill>
                  <a:latin typeface="Arial"/>
                  <a:cs typeface="+mn-cs"/>
                </a:rPr>
                <a:t>Title</a:t>
              </a:r>
            </a:p>
            <a:p>
              <a:pPr defTabSz="914378"/>
              <a:r>
                <a:rPr lang="en-US" sz="1200" dirty="0">
                  <a:solidFill>
                    <a:srgbClr val="808080"/>
                  </a:solidFill>
                  <a:latin typeface="Arial"/>
                  <a:cs typeface="+mn-cs"/>
                </a:rPr>
                <a:t>Unit of measure</a:t>
              </a:r>
            </a:p>
          </p:txBody>
        </p:sp>
      </p:grpSp>
      <p:grpSp>
        <p:nvGrpSpPr>
          <p:cNvPr id="17" name="Sticker" hidden="1"/>
          <p:cNvGrpSpPr/>
          <p:nvPr/>
        </p:nvGrpSpPr>
        <p:grpSpPr bwMode="gray">
          <a:xfrm>
            <a:off x="8554453" y="218665"/>
            <a:ext cx="361125" cy="120033"/>
            <a:chOff x="8386861" y="285750"/>
            <a:chExt cx="353916" cy="156859"/>
          </a:xfrm>
        </p:grpSpPr>
        <p:sp>
          <p:nvSpPr>
            <p:cNvPr id="20" name="StickerRectangle"/>
            <p:cNvSpPr>
              <a:spLocks noChangeArrowheads="1"/>
            </p:cNvSpPr>
            <p:nvPr/>
          </p:nvSpPr>
          <p:spPr bwMode="gray">
            <a:xfrm>
              <a:off x="8386861" y="285750"/>
              <a:ext cx="353916" cy="15685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415">
                <a:buClr>
                  <a:srgbClr val="002960"/>
                </a:buClr>
              </a:pPr>
              <a:r>
                <a:rPr lang="en-US" sz="600" dirty="0">
                  <a:solidFill>
                    <a:srgbClr val="808080"/>
                  </a:solidFill>
                  <a:latin typeface="Arial"/>
                  <a:cs typeface="+mn-cs"/>
                </a:rPr>
                <a:t>STICKER</a:t>
              </a:r>
            </a:p>
          </p:txBody>
        </p:sp>
        <p:cxnSp>
          <p:nvCxnSpPr>
            <p:cNvPr id="21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386861" y="285750"/>
              <a:ext cx="0" cy="156859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386861" y="442609"/>
              <a:ext cx="353916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LegendBoxes" hidden="1"/>
          <p:cNvGrpSpPr/>
          <p:nvPr/>
        </p:nvGrpSpPr>
        <p:grpSpPr bwMode="gray">
          <a:xfrm>
            <a:off x="8331143" y="213809"/>
            <a:ext cx="584460" cy="763295"/>
            <a:chOff x="7835905" y="279400"/>
            <a:chExt cx="763755" cy="997467"/>
          </a:xfrm>
        </p:grpSpPr>
        <p:sp>
          <p:nvSpPr>
            <p:cNvPr id="24" name="RectangleLegend1"/>
            <p:cNvSpPr>
              <a:spLocks noChangeArrowheads="1"/>
            </p:cNvSpPr>
            <p:nvPr/>
          </p:nvSpPr>
          <p:spPr bwMode="gray">
            <a:xfrm>
              <a:off x="7835905" y="290513"/>
              <a:ext cx="165100" cy="1603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5" name="RectangleLegend2"/>
            <p:cNvSpPr>
              <a:spLocks noChangeArrowheads="1"/>
            </p:cNvSpPr>
            <p:nvPr/>
          </p:nvSpPr>
          <p:spPr bwMode="gray">
            <a:xfrm>
              <a:off x="7835905" y="560388"/>
              <a:ext cx="165100" cy="16033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6" name="RectangleLegend3"/>
            <p:cNvSpPr>
              <a:spLocks noChangeArrowheads="1"/>
            </p:cNvSpPr>
            <p:nvPr/>
          </p:nvSpPr>
          <p:spPr bwMode="gray">
            <a:xfrm>
              <a:off x="7835905" y="831851"/>
              <a:ext cx="165100" cy="160338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7" name="RectangleLegend4"/>
            <p:cNvSpPr>
              <a:spLocks noChangeArrowheads="1"/>
            </p:cNvSpPr>
            <p:nvPr/>
          </p:nvSpPr>
          <p:spPr bwMode="gray">
            <a:xfrm>
              <a:off x="7835905" y="1103313"/>
              <a:ext cx="165100" cy="160338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28" name="Legend1"/>
            <p:cNvSpPr>
              <a:spLocks noChangeArrowheads="1"/>
            </p:cNvSpPr>
            <p:nvPr/>
          </p:nvSpPr>
          <p:spPr bwMode="gray">
            <a:xfrm>
              <a:off x="8089905" y="27940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29" name="Legend2"/>
            <p:cNvSpPr>
              <a:spLocks noChangeArrowheads="1"/>
            </p:cNvSpPr>
            <p:nvPr/>
          </p:nvSpPr>
          <p:spPr bwMode="gray">
            <a:xfrm>
              <a:off x="8089905" y="54927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gray">
            <a:xfrm>
              <a:off x="8089905" y="820738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1" name="Legend4"/>
            <p:cNvSpPr>
              <a:spLocks noChangeArrowheads="1"/>
            </p:cNvSpPr>
            <p:nvPr/>
          </p:nvSpPr>
          <p:spPr bwMode="gray">
            <a:xfrm>
              <a:off x="8089905" y="1092201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grpSp>
        <p:nvGrpSpPr>
          <p:cNvPr id="32" name="LegendLines" hidden="1"/>
          <p:cNvGrpSpPr/>
          <p:nvPr/>
        </p:nvGrpSpPr>
        <p:grpSpPr bwMode="gray">
          <a:xfrm>
            <a:off x="8095596" y="213809"/>
            <a:ext cx="820008" cy="558813"/>
            <a:chOff x="7540629" y="279400"/>
            <a:chExt cx="1071563" cy="730251"/>
          </a:xfrm>
        </p:grpSpPr>
        <p:sp>
          <p:nvSpPr>
            <p:cNvPr id="33" name="LineLegend1"/>
            <p:cNvSpPr>
              <a:spLocks noChangeShapeType="1"/>
            </p:cNvSpPr>
            <p:nvPr/>
          </p:nvSpPr>
          <p:spPr bwMode="gray">
            <a:xfrm>
              <a:off x="7540629" y="3698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4" name="LineLegend2"/>
            <p:cNvSpPr>
              <a:spLocks noChangeShapeType="1"/>
            </p:cNvSpPr>
            <p:nvPr/>
          </p:nvSpPr>
          <p:spPr bwMode="gray">
            <a:xfrm>
              <a:off x="7540629" y="638175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5" name="LineLegend3"/>
            <p:cNvSpPr>
              <a:spLocks noChangeShapeType="1"/>
            </p:cNvSpPr>
            <p:nvPr/>
          </p:nvSpPr>
          <p:spPr bwMode="gray">
            <a:xfrm>
              <a:off x="7540629" y="915988"/>
              <a:ext cx="457200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8"/>
              <a:endParaRPr lang="en-US" sz="1200" dirty="0">
                <a:solidFill>
                  <a:srgbClr val="000000"/>
                </a:solidFill>
                <a:latin typeface="Arial"/>
                <a:cs typeface="+mn-cs"/>
              </a:endParaRPr>
            </a:p>
          </p:txBody>
        </p:sp>
        <p:sp>
          <p:nvSpPr>
            <p:cNvPr id="36" name="Legend1"/>
            <p:cNvSpPr>
              <a:spLocks noChangeArrowheads="1"/>
            </p:cNvSpPr>
            <p:nvPr/>
          </p:nvSpPr>
          <p:spPr bwMode="gray">
            <a:xfrm>
              <a:off x="8102604" y="279400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7" name="Legend2"/>
            <p:cNvSpPr>
              <a:spLocks noChangeArrowheads="1"/>
            </p:cNvSpPr>
            <p:nvPr/>
          </p:nvSpPr>
          <p:spPr bwMode="gray">
            <a:xfrm>
              <a:off x="8102604" y="546100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38" name="Legend3"/>
            <p:cNvSpPr>
              <a:spLocks noChangeArrowheads="1"/>
            </p:cNvSpPr>
            <p:nvPr/>
          </p:nvSpPr>
          <p:spPr bwMode="gray">
            <a:xfrm>
              <a:off x="8102604" y="825501"/>
              <a:ext cx="509588" cy="18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grpSp>
        <p:nvGrpSpPr>
          <p:cNvPr id="39" name="LegendMoons" hidden="1"/>
          <p:cNvGrpSpPr/>
          <p:nvPr/>
        </p:nvGrpSpPr>
        <p:grpSpPr bwMode="gray">
          <a:xfrm>
            <a:off x="8280120" y="191940"/>
            <a:ext cx="635482" cy="999790"/>
            <a:chOff x="7769225" y="250825"/>
            <a:chExt cx="830430" cy="1306516"/>
          </a:xfrm>
        </p:grpSpPr>
        <p:grpSp>
          <p:nvGrpSpPr>
            <p:cNvPr id="40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gray">
            <a:xfrm>
              <a:off x="7769225" y="250825"/>
              <a:ext cx="209550" cy="209551"/>
              <a:chOff x="4533" y="183"/>
              <a:chExt cx="144" cy="144"/>
            </a:xfrm>
          </p:grpSpPr>
          <p:sp>
            <p:nvSpPr>
              <p:cNvPr id="58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9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1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gray">
            <a:xfrm>
              <a:off x="7769225" y="525066"/>
              <a:ext cx="209550" cy="209551"/>
              <a:chOff x="1694" y="2044"/>
              <a:chExt cx="160" cy="160"/>
            </a:xfrm>
          </p:grpSpPr>
          <p:sp>
            <p:nvSpPr>
              <p:cNvPr id="56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7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gray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2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gray">
            <a:xfrm>
              <a:off x="7769225" y="1073548"/>
              <a:ext cx="209550" cy="209551"/>
              <a:chOff x="4495" y="1198"/>
              <a:chExt cx="160" cy="160"/>
            </a:xfrm>
          </p:grpSpPr>
          <p:sp>
            <p:nvSpPr>
              <p:cNvPr id="54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5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3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gray">
            <a:xfrm>
              <a:off x="7769225" y="1347790"/>
              <a:ext cx="209550" cy="209551"/>
              <a:chOff x="4495" y="1440"/>
              <a:chExt cx="160" cy="160"/>
            </a:xfrm>
          </p:grpSpPr>
          <p:sp>
            <p:nvSpPr>
              <p:cNvPr id="52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3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gray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grpSp>
          <p:nvGrpSpPr>
            <p:cNvPr id="44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gray">
            <a:xfrm>
              <a:off x="7769225" y="799307"/>
              <a:ext cx="209550" cy="209551"/>
              <a:chOff x="4495" y="1198"/>
              <a:chExt cx="160" cy="160"/>
            </a:xfrm>
          </p:grpSpPr>
          <p:sp>
            <p:nvSpPr>
              <p:cNvPr id="50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  <p:sp>
            <p:nvSpPr>
              <p:cNvPr id="51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gray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en-US" sz="1200" dirty="0">
                  <a:solidFill>
                    <a:srgbClr val="000000"/>
                  </a:solidFill>
                  <a:latin typeface="Arial"/>
                  <a:cs typeface="+mn-cs"/>
                </a:endParaRPr>
              </a:p>
            </p:txBody>
          </p:sp>
        </p:grpSp>
        <p:sp>
          <p:nvSpPr>
            <p:cNvPr id="45" name="Legend1"/>
            <p:cNvSpPr>
              <a:spLocks noChangeArrowheads="1"/>
            </p:cNvSpPr>
            <p:nvPr/>
          </p:nvSpPr>
          <p:spPr bwMode="gray">
            <a:xfrm>
              <a:off x="8089900" y="263525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6" name="Legend2"/>
            <p:cNvSpPr>
              <a:spLocks noChangeArrowheads="1"/>
            </p:cNvSpPr>
            <p:nvPr/>
          </p:nvSpPr>
          <p:spPr bwMode="gray">
            <a:xfrm>
              <a:off x="8089900" y="538163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7" name="Legend3"/>
            <p:cNvSpPr>
              <a:spLocks noChangeArrowheads="1"/>
            </p:cNvSpPr>
            <p:nvPr/>
          </p:nvSpPr>
          <p:spPr bwMode="gray">
            <a:xfrm>
              <a:off x="8089900" y="812802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8" name="Legend4"/>
            <p:cNvSpPr>
              <a:spLocks noChangeArrowheads="1"/>
            </p:cNvSpPr>
            <p:nvPr/>
          </p:nvSpPr>
          <p:spPr bwMode="gray">
            <a:xfrm>
              <a:off x="8089900" y="1084265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  <p:sp>
          <p:nvSpPr>
            <p:cNvPr id="49" name="Legend5"/>
            <p:cNvSpPr>
              <a:spLocks noChangeArrowheads="1"/>
            </p:cNvSpPr>
            <p:nvPr/>
          </p:nvSpPr>
          <p:spPr bwMode="gray">
            <a:xfrm>
              <a:off x="8089900" y="1360490"/>
              <a:ext cx="50975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028">
                <a:buClr>
                  <a:srgbClr val="002960"/>
                </a:buClr>
              </a:pPr>
              <a:r>
                <a:rPr lang="en-US" sz="900" dirty="0">
                  <a:solidFill>
                    <a:srgbClr val="000000"/>
                  </a:solidFill>
                  <a:latin typeface="Arial"/>
                  <a:cs typeface="+mn-cs"/>
                </a:rPr>
                <a:t>Legend</a:t>
              </a:r>
            </a:p>
          </p:txBody>
        </p:sp>
      </p:grpSp>
      <p:sp>
        <p:nvSpPr>
          <p:cNvPr id="60" name="SlideBottomBar" hidden="1"/>
          <p:cNvSpPr/>
          <p:nvPr/>
        </p:nvSpPr>
        <p:spPr>
          <a:xfrm>
            <a:off x="9002413" y="4979806"/>
            <a:ext cx="34986" cy="9475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9960" tIns="34980" rIns="69960" bIns="34980" rtlCol="0" anchor="ctr"/>
          <a:lstStyle/>
          <a:p>
            <a:pPr algn="ctr" defTabSz="914378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A6E9530-8A61-4FB2-B77C-785AE2D43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068" y="1369090"/>
            <a:ext cx="7887869" cy="1012740"/>
          </a:xfrm>
          <a:prstGeom prst="rect">
            <a:avLst/>
          </a:prstGeom>
        </p:spPr>
        <p:txBody>
          <a:bodyPr vert="horz" lIns="69960" tIns="34980" rIns="69960" bIns="3498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587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32" r:id="rId1"/>
    <p:sldLayoutId id="2147485133" r:id="rId2"/>
    <p:sldLayoutId id="2147485134" r:id="rId3"/>
    <p:sldLayoutId id="2147485136" r:id="rId4"/>
    <p:sldLayoutId id="2147485137" r:id="rId5"/>
    <p:sldLayoutId id="2147485138" r:id="rId6"/>
  </p:sldLayoutIdLst>
  <p:hf hdr="0" ftr="0" dt="0"/>
  <p:txStyles>
    <p:titleStyle>
      <a:lvl1pPr algn="l" defTabSz="913415" rtl="0" eaLnBrk="1" fontAlgn="base" hangingPunct="1">
        <a:spcBef>
          <a:spcPct val="0"/>
        </a:spcBef>
        <a:spcAft>
          <a:spcPct val="0"/>
        </a:spcAft>
        <a:tabLst>
          <a:tab pos="275320" algn="l"/>
        </a:tabLst>
        <a:defRPr sz="1500" b="0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24"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51"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74"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699" algn="l" defTabSz="913415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5028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00000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1pPr>
      <a:lvl2pPr marL="148734" indent="-145979" algn="l" defTabSz="685028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2pPr>
      <a:lvl3pPr marL="341537" indent="-190049" algn="l" defTabSz="685028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70993" indent="-118437" algn="l" defTabSz="685028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572903" indent="-99155" algn="l" defTabSz="685028" rtl="0" eaLnBrk="1" fontAlgn="base" latinLnBrk="0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lang="en-US" sz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764936" indent="-132802" algn="l" defTabSz="91341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36" indent="-132802" algn="l" defTabSz="91341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36" indent="-132802" algn="l" defTabSz="91341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36" indent="-132802" algn="l" defTabSz="91341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24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51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74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699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24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50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974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399" algn="l" defTabSz="9328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51.xml"/><Relationship Id="rId4" Type="http://schemas.openxmlformats.org/officeDocument/2006/relationships/tags" Target="../tags/tag5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>
            <a:extLst>
              <a:ext uri="{FF2B5EF4-FFF2-40B4-BE49-F238E27FC236}">
                <a16:creationId xmlns:a16="http://schemas.microsoft.com/office/drawing/2014/main" xmlns="" id="{0BE088F7-3E2C-43B5-B436-DD3B834E7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645" y="4561687"/>
            <a:ext cx="3071813" cy="28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7" tIns="45694" rIns="91387" bIns="45694">
            <a:spAutoFit/>
          </a:bodyPr>
          <a:lstStyle/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Астана қ., 2022 </a:t>
            </a:r>
            <a:r>
              <a:rPr lang="ru-RU" alt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жыл</a:t>
            </a:r>
            <a:endParaRPr lang="ru-RU" alt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TextBox 4">
            <a:extLst>
              <a:ext uri="{FF2B5EF4-FFF2-40B4-BE49-F238E27FC236}">
                <a16:creationId xmlns:a16="http://schemas.microsoft.com/office/drawing/2014/main" xmlns="" id="{925D908F-090E-45C4-864C-B73388E25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9075" y="2000705"/>
            <a:ext cx="7356974" cy="830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7" tIns="45694" rIns="91387" bIns="4569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АГЛОМЕРАЦИЯЛАРДЫ </a:t>
            </a:r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ДАМЫТУ </a:t>
            </a:r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ТУРАЛЫ </a:t>
            </a:r>
          </a:p>
          <a:p>
            <a:pPr algn="ctr" eaLnBrk="1" hangingPunct="1"/>
            <a:r>
              <a:rPr lang="ru-RU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ЗАҢ ЖОБАЛАРЫ</a:t>
            </a:r>
            <a:endParaRPr lang="ru-RU" alt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grpSp>
        <p:nvGrpSpPr>
          <p:cNvPr id="8196" name="Группа 21">
            <a:extLst>
              <a:ext uri="{FF2B5EF4-FFF2-40B4-BE49-F238E27FC236}">
                <a16:creationId xmlns:a16="http://schemas.microsoft.com/office/drawing/2014/main" xmlns="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463551" y="2947994"/>
            <a:ext cx="971550" cy="1851025"/>
            <a:chOff x="464265" y="2731224"/>
            <a:chExt cx="970344" cy="1850030"/>
          </a:xfrm>
        </p:grpSpPr>
        <p:sp>
          <p:nvSpPr>
            <p:cNvPr id="6" name="Graphic 1">
              <a:extLst>
                <a:ext uri="{FF2B5EF4-FFF2-40B4-BE49-F238E27FC236}">
                  <a16:creationId xmlns:a16="http://schemas.microsoft.com/office/drawing/2014/main" xmlns="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7" name="Graphic 1">
              <a:extLst>
                <a:ext uri="{FF2B5EF4-FFF2-40B4-BE49-F238E27FC236}">
                  <a16:creationId xmlns:a16="http://schemas.microsoft.com/office/drawing/2014/main" xmlns="" id="{1FE7C61E-AE9B-48EC-AD6E-53EEEB049910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8" name="Graphic 1">
              <a:extLst>
                <a:ext uri="{FF2B5EF4-FFF2-40B4-BE49-F238E27FC236}">
                  <a16:creationId xmlns:a16="http://schemas.microsoft.com/office/drawing/2014/main" xmlns="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9" name="Graphic 1">
              <a:extLst>
                <a:ext uri="{FF2B5EF4-FFF2-40B4-BE49-F238E27FC236}">
                  <a16:creationId xmlns:a16="http://schemas.microsoft.com/office/drawing/2014/main" xmlns="" id="{FADE55FA-53B8-4D2A-8AB8-4E04F071D48C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10" name="Graphic 1">
              <a:extLst>
                <a:ext uri="{FF2B5EF4-FFF2-40B4-BE49-F238E27FC236}">
                  <a16:creationId xmlns:a16="http://schemas.microsoft.com/office/drawing/2014/main" xmlns="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11" name="Graphic 1">
              <a:extLst>
                <a:ext uri="{FF2B5EF4-FFF2-40B4-BE49-F238E27FC236}">
                  <a16:creationId xmlns:a16="http://schemas.microsoft.com/office/drawing/2014/main" xmlns="" id="{946FA3E9-E8AB-4C7E-B4FC-3CA4D685A665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12" name="Graphic 1">
              <a:extLst>
                <a:ext uri="{FF2B5EF4-FFF2-40B4-BE49-F238E27FC236}">
                  <a16:creationId xmlns:a16="http://schemas.microsoft.com/office/drawing/2014/main" xmlns="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13" name="Graphic 1">
              <a:extLst>
                <a:ext uri="{FF2B5EF4-FFF2-40B4-BE49-F238E27FC236}">
                  <a16:creationId xmlns:a16="http://schemas.microsoft.com/office/drawing/2014/main" xmlns="" id="{60A02320-CCF6-409B-AB32-321B523A727D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</p:grpSp>
      <p:pic>
        <p:nvPicPr>
          <p:cNvPr id="5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xmlns="" id="{D797B556-91EA-49B2-B8B6-22215D274621}"/>
              </a:ext>
            </a:extLst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577" y="1827214"/>
            <a:ext cx="1079500" cy="1081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98" name="Группа 29">
            <a:extLst>
              <a:ext uri="{FF2B5EF4-FFF2-40B4-BE49-F238E27FC236}">
                <a16:creationId xmlns:a16="http://schemas.microsoft.com/office/drawing/2014/main" xmlns="" id="{E97A346B-23BB-4989-9CBA-D6F3D03B1786}"/>
              </a:ext>
            </a:extLst>
          </p:cNvPr>
          <p:cNvGrpSpPr>
            <a:grpSpLocks/>
          </p:cNvGrpSpPr>
          <p:nvPr/>
        </p:nvGrpSpPr>
        <p:grpSpPr bwMode="auto">
          <a:xfrm>
            <a:off x="463551" y="315914"/>
            <a:ext cx="971550" cy="1392237"/>
            <a:chOff x="464265" y="499361"/>
            <a:chExt cx="970344" cy="1391523"/>
          </a:xfrm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xmlns="" id="{00D6DCD4-3DCA-47BA-BDB2-BCF7FFD5969A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xmlns="" id="{D4189F92-1E9C-417A-84CC-768F9834F425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xmlns="" id="{05463BBC-9909-4384-B60B-186B61A9A10A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xmlns="" id="{0BBE924C-8BA5-4223-847A-158C96C0F301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xmlns="" id="{3ABDEC94-5853-4E6A-8D09-08CC37B5BCED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xmlns="" id="{3173BBA7-A142-4100-A9B4-4D213FC3157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dirty="0">
                <a:cs typeface="+mn-cs"/>
              </a:endParaRPr>
            </a:p>
          </p:txBody>
        </p:sp>
      </p:grpSp>
      <p:sp>
        <p:nvSpPr>
          <p:cNvPr id="21" name="TextBox 4">
            <a:extLst>
              <a:ext uri="{FF2B5EF4-FFF2-40B4-BE49-F238E27FC236}">
                <a16:creationId xmlns:a16="http://schemas.microsoft.com/office/drawing/2014/main" xmlns="" id="{925D908F-090E-45C4-864C-B73388E25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100" y="315907"/>
            <a:ext cx="7587517" cy="646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7" tIns="45694" rIns="91387" bIns="4569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Қазақстан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" panose="020B0604020202020204" pitchFamily="34" charset="0"/>
              </a:rPr>
              <a:t>Республикасы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ru-RU" altLang="ru-RU" b="1" dirty="0" err="1">
                <a:solidFill>
                  <a:srgbClr val="002060"/>
                </a:solidFill>
                <a:latin typeface="Arial" panose="020B0604020202020204" pitchFamily="34" charset="0"/>
              </a:rPr>
              <a:t>Ұлттық</a:t>
            </a:r>
            <a:r>
              <a:rPr lang="ru-RU" altLang="ru-RU" b="1" dirty="0">
                <a:solidFill>
                  <a:srgbClr val="002060"/>
                </a:solidFill>
                <a:latin typeface="Arial" panose="020B0604020202020204" pitchFamily="34" charset="0"/>
              </a:rPr>
              <a:t> экономика </a:t>
            </a:r>
            <a:r>
              <a:rPr lang="ru-RU" altLang="ru-RU" b="1" dirty="0" err="1">
                <a:solidFill>
                  <a:srgbClr val="002060"/>
                </a:solidFill>
                <a:latin typeface="Arial" panose="020B0604020202020204" pitchFamily="34" charset="0"/>
              </a:rPr>
              <a:t>министрлігі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2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9537" y="62765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Негізгі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заң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жобасы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шеңберінде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ЖАО 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берілетін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құзыреттер</a:t>
            </a:r>
            <a:endParaRPr lang="ru-RU" alt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18" name="Прямоугольник 15"/>
          <p:cNvSpPr/>
          <p:nvPr/>
        </p:nvSpPr>
        <p:spPr>
          <a:xfrm>
            <a:off x="432645" y="1272368"/>
            <a:ext cx="8697069" cy="3116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Астананы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қалаларды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салудың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бас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жоспарын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астананың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аймағына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жатқызылған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іргелес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аумақтардың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құрылысын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жоспарлаудың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кешенді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схемасын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(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аудандық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жоспарлау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жобасын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)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іске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асыру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субъектілердің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қызметін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үйлестіреді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90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Астана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қалаларды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олардың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аймақтарын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салудың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бас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жоспарының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жобасын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әзірлеуді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ұйымдастырады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Астананың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олардың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аймақтарының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қолданылатын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сәулет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қызметі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саласындағы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мемлекеттік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нормативтердің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жобаларын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келіседі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kk-KZ" sz="135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мекендері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агломерацияға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кіретін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облыстың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ЖАО </a:t>
            </a:r>
            <a:r>
              <a:rPr lang="ru-RU" altLang="ru-RU" sz="1350" smtClean="0">
                <a:latin typeface="Arial" panose="020B0604020202020204"/>
                <a:cs typeface="Arial Narrow" panose="020B0606020202030204"/>
              </a:rPr>
              <a:t>астана</a:t>
            </a:r>
            <a:r>
              <a:rPr lang="ru-RU" alt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қалалар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әкімдігінің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қарауына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агломерация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брендін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ілгерілетуге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бағытталған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іс-шараларды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өткізу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dirty="0" err="1">
                <a:latin typeface="Arial" panose="020B0604020202020204"/>
                <a:cs typeface="Arial Narrow" panose="020B0606020202030204"/>
              </a:rPr>
              <a:t>жөнінде</a:t>
            </a:r>
            <a:r>
              <a:rPr lang="ru-RU" alt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ұсыныстар</a:t>
            </a:r>
            <a:r>
              <a:rPr lang="ru-RU" alt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әзірлеуді</a:t>
            </a:r>
            <a:r>
              <a:rPr lang="ru-RU" alt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alt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енгізуді</a:t>
            </a:r>
            <a:r>
              <a:rPr lang="ru-RU" alt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жүзеге</a:t>
            </a:r>
            <a:r>
              <a:rPr lang="ru-RU" alt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alt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асырады</a:t>
            </a:r>
            <a:endParaRPr lang="ru-RU" sz="1350" b="1" dirty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</p:txBody>
      </p:sp>
      <p:sp>
        <p:nvSpPr>
          <p:cNvPr id="19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446931" y="677054"/>
            <a:ext cx="8887743" cy="31685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Астананың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республикалық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маңызы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бар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қалалардың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ЖАО </a:t>
            </a:r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өз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құзыреті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шегінде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alt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pic>
        <p:nvPicPr>
          <p:cNvPr id="20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7430" y="1328167"/>
            <a:ext cx="277616" cy="252000"/>
          </a:xfrm>
          <a:prstGeom prst="rect">
            <a:avLst/>
          </a:prstGeom>
        </p:spPr>
      </p:pic>
      <p:pic>
        <p:nvPicPr>
          <p:cNvPr id="2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906912"/>
            <a:ext cx="277616" cy="252000"/>
          </a:xfrm>
          <a:prstGeom prst="rect">
            <a:avLst/>
          </a:prstGeom>
        </p:spPr>
      </p:pic>
      <p:cxnSp>
        <p:nvCxnSpPr>
          <p:cNvPr id="27" name="Прямая соединительная линия 26"/>
          <p:cNvCxnSpPr/>
          <p:nvPr/>
        </p:nvCxnSpPr>
        <p:spPr>
          <a:xfrm flipV="1">
            <a:off x="518494" y="653200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18494" y="998222"/>
            <a:ext cx="4474320" cy="85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853921" y="4916227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10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pic>
        <p:nvPicPr>
          <p:cNvPr id="33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285897"/>
            <a:ext cx="277616" cy="252000"/>
          </a:xfrm>
          <a:prstGeom prst="rect">
            <a:avLst/>
          </a:prstGeom>
        </p:spPr>
      </p:pic>
      <p:sp>
        <p:nvSpPr>
          <p:cNvPr id="34" name="Прямоугольник 15"/>
          <p:cNvSpPr/>
          <p:nvPr/>
        </p:nvSpPr>
        <p:spPr>
          <a:xfrm>
            <a:off x="362958" y="4077133"/>
            <a:ext cx="869706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50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500" dirty="0">
              <a:latin typeface="Arial" panose="020B0604020202020204"/>
              <a:cs typeface="Arial Narrow" panose="020B0606020202030204"/>
            </a:endParaRPr>
          </a:p>
        </p:txBody>
      </p:sp>
      <p:sp>
        <p:nvSpPr>
          <p:cNvPr id="36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71921" y="638662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Shape 2617"/>
          <p:cNvSpPr/>
          <p:nvPr/>
        </p:nvSpPr>
        <p:spPr>
          <a:xfrm>
            <a:off x="158093" y="724273"/>
            <a:ext cx="209550" cy="176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  <p:pic>
        <p:nvPicPr>
          <p:cNvPr id="39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82540" y="3752259"/>
            <a:ext cx="27761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9568" y="54405"/>
            <a:ext cx="8794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Ілеспе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заң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жобасы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шеңберінде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ЖАО-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ға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берілетін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құзыреттер</a:t>
            </a:r>
            <a:endParaRPr lang="ru-RU" alt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0" name="Прямоугольник 15"/>
          <p:cNvSpPr/>
          <p:nvPr/>
        </p:nvSpPr>
        <p:spPr>
          <a:xfrm>
            <a:off x="446931" y="984874"/>
            <a:ext cx="8697069" cy="390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Іргелес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облыстар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әкімдіктерінің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сәулет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қызметі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саласындағы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құзыретіне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мыналар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жатады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:</a:t>
            </a: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   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- 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уәкілетті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органға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учаскелерін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бөлу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сегменттеу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нысаналы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мақсатындағы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өзгерістер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ай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сайынғы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есептерді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ұсыну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    -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орналасқан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бас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жоспарының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жобасын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Астана,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әкімдігіне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келісуге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енгізу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Қала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маңы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аймағы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шегінде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жүзеге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асырылатын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қызметі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саласындағы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Астана,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әкімдігінің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құзыретіне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:</a:t>
            </a: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   -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қолданылатын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мемлекеттік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саясатын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әзірлеуге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қатысу</a:t>
            </a:r>
            <a:endParaRPr lang="ru-RU" sz="135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   -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орналасқан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бас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жоспарының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жобасын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әзірлеуге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қатысу</a:t>
            </a:r>
            <a:endParaRPr lang="ru-RU" sz="135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   -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орналасқан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бас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жоспарының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жобасын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мекендер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халқының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жобалық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санын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айқындау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халықты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еңбекпен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қамту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орындарымен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қамтамасыз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халықты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ауыз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су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ресурстарымен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электр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энергиясымен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қамтамасыз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бөлігінде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келісу</a:t>
            </a:r>
            <a:endParaRPr lang="ru-RU" sz="1350" dirty="0" smtClean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kk-KZ" sz="135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100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Іргелес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аудандар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әкімдіктерінің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сәулет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құрылыс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қызметі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саласындағы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құзыретіне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облыс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әкімдігіне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агломерация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учаскелерін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бөлу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сегменттеу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нысаналы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мақсатындағы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өзгерістер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ай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сайынғы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есептер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беру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жатады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2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446931" y="677054"/>
            <a:ext cx="8887743" cy="31685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ҚР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сәулет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қала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құрылысы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құрылыс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қызметі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туралы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200" b="1" i="1" dirty="0" smtClean="0">
                <a:solidFill>
                  <a:srgbClr val="002060"/>
                </a:solidFill>
                <a:latin typeface="Arial" panose="020B0604020202020204" pitchFamily="34" charset="0"/>
              </a:rPr>
              <a:t>(24, </a:t>
            </a:r>
            <a:r>
              <a:rPr lang="ru-RU" altLang="ru-RU" sz="1200" b="1" i="1" dirty="0">
                <a:solidFill>
                  <a:srgbClr val="002060"/>
                </a:solidFill>
                <a:latin typeface="Arial" panose="020B0604020202020204" pitchFamily="34" charset="0"/>
              </a:rPr>
              <a:t>25-баптар)</a:t>
            </a:r>
            <a:endParaRPr lang="ru-RU" altLang="ru-RU" sz="105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4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53860" y="666881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95911" y="1054959"/>
            <a:ext cx="277616" cy="252000"/>
          </a:xfrm>
          <a:prstGeom prst="rect">
            <a:avLst/>
          </a:prstGeom>
        </p:spPr>
      </p:pic>
      <p:cxnSp>
        <p:nvCxnSpPr>
          <p:cNvPr id="27" name="Прямая соединительная линия 26"/>
          <p:cNvCxnSpPr/>
          <p:nvPr/>
        </p:nvCxnSpPr>
        <p:spPr>
          <a:xfrm flipV="1">
            <a:off x="518494" y="653200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518494" y="998222"/>
            <a:ext cx="4474320" cy="85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873827" y="4906909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11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pic>
        <p:nvPicPr>
          <p:cNvPr id="34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95911" y="2428292"/>
            <a:ext cx="277616" cy="252000"/>
          </a:xfrm>
          <a:prstGeom prst="rect">
            <a:avLst/>
          </a:prstGeom>
        </p:spPr>
      </p:pic>
      <p:pic>
        <p:nvPicPr>
          <p:cNvPr id="3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101627" y="4199554"/>
            <a:ext cx="277616" cy="252000"/>
          </a:xfrm>
          <a:prstGeom prst="rect">
            <a:avLst/>
          </a:prstGeom>
        </p:spPr>
      </p:pic>
      <p:cxnSp>
        <p:nvCxnSpPr>
          <p:cNvPr id="36" name="Прямая соединительная линия 35"/>
          <p:cNvCxnSpPr/>
          <p:nvPr/>
        </p:nvCxnSpPr>
        <p:spPr>
          <a:xfrm flipH="1">
            <a:off x="234222" y="2315505"/>
            <a:ext cx="8521998" cy="422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259568" y="4065034"/>
            <a:ext cx="8521998" cy="422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hape 2624"/>
          <p:cNvSpPr/>
          <p:nvPr/>
        </p:nvSpPr>
        <p:spPr>
          <a:xfrm>
            <a:off x="139987" y="730708"/>
            <a:ext cx="209550" cy="209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94646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2398" y="55374"/>
            <a:ext cx="8668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Ілеспе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заң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жобасы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шеңберінде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ЖАО-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ға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берілетін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құзыреттер</a:t>
            </a:r>
            <a:endParaRPr lang="ru-RU" alt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pic>
        <p:nvPicPr>
          <p:cNvPr id="31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69802" y="2381463"/>
            <a:ext cx="277616" cy="252000"/>
          </a:xfrm>
          <a:prstGeom prst="rect">
            <a:avLst/>
          </a:prstGeom>
        </p:spPr>
      </p:pic>
      <p:sp>
        <p:nvSpPr>
          <p:cNvPr id="32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446931" y="2037660"/>
            <a:ext cx="8887743" cy="31685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ҚР Бюджет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кодексі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200" b="1" i="1" dirty="0">
                <a:solidFill>
                  <a:srgbClr val="002060"/>
                </a:solidFill>
                <a:latin typeface="Arial" panose="020B0604020202020204" pitchFamily="34" charset="0"/>
              </a:rPr>
              <a:t>(42, 212-баптар)</a:t>
            </a:r>
            <a:endParaRPr lang="ru-RU" altLang="ru-RU" sz="1100" b="1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518494" y="2013806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13306" y="2345015"/>
            <a:ext cx="4474320" cy="85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15"/>
          <p:cNvSpPr/>
          <p:nvPr/>
        </p:nvSpPr>
        <p:spPr>
          <a:xfrm>
            <a:off x="321170" y="2344596"/>
            <a:ext cx="8697069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Астана,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бюджеттерінің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іргелес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облыстардың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бюджеттерімен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өзара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қарым-қатынасы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(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көлденең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трансферттер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) </a:t>
            </a: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1350" dirty="0" smtClean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ҚР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заңнамалық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актісінде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айқындалған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ерекше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мәртебесі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/>
            </a:r>
            <a:br>
              <a:rPr lang="ru-RU" sz="1350" dirty="0" smtClean="0">
                <a:latin typeface="Arial" panose="020B0604020202020204"/>
                <a:cs typeface="Arial Narrow" panose="020B0606020202030204"/>
              </a:rPr>
            </a:br>
            <a:r>
              <a:rPr lang="ru-RU" sz="1350" b="1" dirty="0" smtClean="0">
                <a:latin typeface="Arial" panose="020B0604020202020204"/>
                <a:cs typeface="Arial Narrow" panose="020B0606020202030204"/>
              </a:rPr>
              <a:t>ЖАО-</a:t>
            </a:r>
            <a:r>
              <a:rPr lang="ru-RU" sz="1350" b="1" dirty="0" err="1" smtClean="0">
                <a:latin typeface="Arial" panose="020B0604020202020204"/>
                <a:cs typeface="Arial Narrow" panose="020B0606020202030204"/>
              </a:rPr>
              <a:t>ның</a:t>
            </a:r>
            <a:r>
              <a:rPr lang="ru-RU" sz="1350" b="1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МҚҰ-дан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қарыз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алуы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бюджетті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атқару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орталық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уәкілетті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орган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белгілеген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тәртіппен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жүзеге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асырылады</a:t>
            </a:r>
            <a:endParaRPr lang="ru-RU" sz="500" b="1" dirty="0" smtClean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300" cap="small" dirty="0" smtClean="0">
              <a:latin typeface="Arial" pitchFamily="34" charset="0"/>
              <a:ea typeface="Tahoma" panose="020B0604030504040204" pitchFamily="34" charset="0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ҚР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заңнамалық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актісінде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айқындалған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ерекше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мәртебесі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/>
            </a:r>
            <a:br>
              <a:rPr lang="ru-RU" sz="1350" dirty="0" smtClean="0">
                <a:latin typeface="Arial" panose="020B0604020202020204"/>
                <a:cs typeface="Arial Narrow" panose="020B0606020202030204"/>
              </a:rPr>
            </a:br>
            <a:r>
              <a:rPr lang="ru-RU" sz="1350" b="1" dirty="0" smtClean="0">
                <a:latin typeface="Arial" panose="020B0604020202020204"/>
                <a:cs typeface="Arial Narrow" panose="020B0606020202030204"/>
              </a:rPr>
              <a:t>ЖАО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мемлекеттік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қарыздарының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шарттары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көлемі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нысаналы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мақсаты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бюджетті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атқару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орталық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уәкілетті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органның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келісімі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айқындалады</a:t>
            </a:r>
            <a:endParaRPr lang="ru-RU" sz="1350" b="1" dirty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500" dirty="0" smtClean="0"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ҚР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заңнамалық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актісінде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айқындалған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ерекше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мәртебесі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/>
            </a:r>
            <a:br>
              <a:rPr lang="ru-RU" sz="1350" dirty="0" smtClean="0">
                <a:latin typeface="Arial" panose="020B0604020202020204"/>
                <a:cs typeface="Arial Narrow" panose="020B0606020202030204"/>
              </a:rPr>
            </a:br>
            <a:r>
              <a:rPr lang="ru-RU" sz="1350" b="1" dirty="0" smtClean="0">
                <a:latin typeface="Arial" panose="020B0604020202020204"/>
                <a:cs typeface="Arial Narrow" panose="020B0606020202030204"/>
              </a:rPr>
              <a:t>ЖАО-на 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МҚҰ-мен </a:t>
            </a:r>
            <a:r>
              <a:rPr lang="ru-RU" sz="1350" b="1" dirty="0" err="1" smtClean="0"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b="1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қарыз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алу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шартын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жасасу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арқылы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қарыз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алу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ЖАО-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сәйкес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борыштың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белгіленген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лимиті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шегінде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жүзеге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асырылады</a:t>
            </a:r>
            <a:endParaRPr lang="ru-RU" sz="1350" b="1" dirty="0">
              <a:latin typeface="Arial" panose="020B0604020202020204"/>
              <a:cs typeface="Arial Narrow" panose="020B0606020202030204"/>
            </a:endParaRPr>
          </a:p>
        </p:txBody>
      </p:sp>
      <p:pic>
        <p:nvPicPr>
          <p:cNvPr id="42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63935" y="3032067"/>
            <a:ext cx="277616" cy="252000"/>
          </a:xfrm>
          <a:prstGeom prst="rect">
            <a:avLst/>
          </a:prstGeom>
        </p:spPr>
      </p:pic>
      <p:pic>
        <p:nvPicPr>
          <p:cNvPr id="43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69802" y="3793200"/>
            <a:ext cx="277616" cy="252000"/>
          </a:xfrm>
          <a:prstGeom prst="rect">
            <a:avLst/>
          </a:prstGeom>
        </p:spPr>
      </p:pic>
      <p:pic>
        <p:nvPicPr>
          <p:cNvPr id="44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63935" y="4501573"/>
            <a:ext cx="277616" cy="252000"/>
          </a:xfrm>
          <a:prstGeom prst="rect">
            <a:avLst/>
          </a:prstGeom>
        </p:spPr>
      </p:pic>
      <p:sp>
        <p:nvSpPr>
          <p:cNvPr id="45" name="Прямоугольник 15"/>
          <p:cNvSpPr/>
          <p:nvPr/>
        </p:nvSpPr>
        <p:spPr>
          <a:xfrm>
            <a:off x="399127" y="1009197"/>
            <a:ext cx="8697069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Облыстың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ЖАО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құзыретіне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астананың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республикалық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атқарушы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органдары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қаржыландыратын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әлеуметтік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көліктік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инженерлік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инфрақұрылым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объектілерін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салу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үшін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кіретін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мекендердің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жер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учаскелерін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резервтеу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latin typeface="Arial" panose="020B0604020202020204"/>
                <a:cs typeface="Arial Narrow" panose="020B0606020202030204"/>
              </a:rPr>
              <a:t>жатады</a:t>
            </a:r>
            <a:endParaRPr lang="ru-RU" sz="1350" b="1" dirty="0">
              <a:latin typeface="Arial" panose="020B0604020202020204"/>
              <a:cs typeface="Arial Narrow" panose="020B0606020202030204"/>
            </a:endParaRPr>
          </a:p>
        </p:txBody>
      </p:sp>
      <p:sp>
        <p:nvSpPr>
          <p:cNvPr id="46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457006" y="666271"/>
            <a:ext cx="8887743" cy="31685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ҚР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кодексі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200" b="1" i="1" dirty="0">
                <a:solidFill>
                  <a:srgbClr val="002060"/>
                </a:solidFill>
                <a:latin typeface="Arial" panose="020B0604020202020204" pitchFamily="34" charset="0"/>
              </a:rPr>
              <a:t>(16-бап)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528569" y="642417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528569" y="997270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850721" y="4925177"/>
            <a:ext cx="3257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Arial" pitchFamily="34" charset="0"/>
              </a:rPr>
              <a:t>12</a:t>
            </a:r>
            <a:endParaRPr lang="ru-RU" sz="900" dirty="0">
              <a:latin typeface="Arial" pitchFamily="34" charset="0"/>
            </a:endParaRPr>
          </a:p>
        </p:txBody>
      </p:sp>
      <p:sp>
        <p:nvSpPr>
          <p:cNvPr id="50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53860" y="666881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53860" y="1958561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Shape 2946"/>
          <p:cNvSpPr/>
          <p:nvPr/>
        </p:nvSpPr>
        <p:spPr>
          <a:xfrm>
            <a:off x="121469" y="706170"/>
            <a:ext cx="249723" cy="276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  <p:sp>
        <p:nvSpPr>
          <p:cNvPr id="53" name="Shape 2798"/>
          <p:cNvSpPr/>
          <p:nvPr/>
        </p:nvSpPr>
        <p:spPr>
          <a:xfrm>
            <a:off x="112828" y="2072359"/>
            <a:ext cx="259140" cy="1276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7659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365331" y="-971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Алматы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қаласы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әкімдігіне</a:t>
            </a:r>
            <a:r>
              <a:rPr 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сыртқы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нарықтардан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қарыз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алуға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рұқсаты</a:t>
            </a: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: Rounded Corners 30">
            <a:extLst>
              <a:ext uri="{FF2B5EF4-FFF2-40B4-BE49-F238E27FC236}">
                <a16:creationId xmlns:a16="http://schemas.microsoft.com/office/drawing/2014/main" xmlns="" id="{AFCFA259-E264-4202-81A3-76BCA4F319C4}"/>
              </a:ext>
            </a:extLst>
          </p:cNvPr>
          <p:cNvSpPr/>
          <p:nvPr/>
        </p:nvSpPr>
        <p:spPr>
          <a:xfrm>
            <a:off x="147015" y="681622"/>
            <a:ext cx="8943933" cy="728057"/>
          </a:xfrm>
          <a:prstGeom prst="roundRect">
            <a:avLst>
              <a:gd name="adj" fmla="val 5173"/>
            </a:avLst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endParaRPr lang="ru-RU" sz="1600" dirty="0">
              <a:solidFill>
                <a:prstClr val="white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7022" y="1447062"/>
            <a:ext cx="8996985" cy="331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800" dirty="0">
              <a:latin typeface="Arial" panose="020B0604020202020204"/>
              <a:cs typeface="Arial Narrow" panose="020B0606020202030204"/>
            </a:endParaRPr>
          </a:p>
          <a:p>
            <a:pPr algn="just"/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    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Алматы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қаласында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en-US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FitchRatings</a:t>
            </a:r>
            <a:r>
              <a:rPr lang="en-US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агенттігі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берген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«</a:t>
            </a:r>
            <a:r>
              <a:rPr lang="en-US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BBB</a:t>
            </a:r>
            <a:r>
              <a:rPr lang="kk-KZ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»</a:t>
            </a:r>
            <a:r>
              <a:rPr lang="en-US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рейтингі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бар,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ол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кредит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қабілеттілігін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ұзақ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мерзімді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қаржыландыруға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қол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жеткізу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қабілетін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көрсетеді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.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Алдын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ала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кредиттік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бағалау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тұрақтылыққа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нұқсан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келтірместен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қосымша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100-200 млрд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теңге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тарту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мүмкіндігін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көрсетеді</a:t>
            </a:r>
            <a:endParaRPr lang="ru-RU" sz="1350" dirty="0" smtClean="0">
              <a:latin typeface="Arial" panose="020B0604020202020204"/>
              <a:cs typeface="Arial Narrow" panose="020B0606020202030204"/>
            </a:endParaRPr>
          </a:p>
          <a:p>
            <a:pPr algn="just"/>
            <a:endParaRPr lang="ru-RU" sz="1000" dirty="0">
              <a:latin typeface="Arial" panose="020B0604020202020204"/>
              <a:cs typeface="Arial Narrow" panose="020B0606020202030204"/>
            </a:endParaRPr>
          </a:p>
          <a:p>
            <a:pPr algn="just"/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Ұзақ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мерзімді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қаржыландыру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қолданыстағы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қаржыландыру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көздерін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толықтыра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алады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әсіресе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мемлекеттік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бюджеттен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қаржыландыруға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сәйкес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келмейтін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жобалар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үшін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;</a:t>
            </a:r>
          </a:p>
          <a:p>
            <a:endParaRPr lang="ru-RU" sz="800" dirty="0" smtClean="0">
              <a:latin typeface="Arial" panose="020B0604020202020204"/>
              <a:cs typeface="Arial Narrow" panose="020B0606020202030204"/>
            </a:endParaRPr>
          </a:p>
          <a:p>
            <a:pPr algn="just"/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 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Қарыз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туралы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қолданыстағы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заңнама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(Бюджет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кодексі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)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Алматының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ұзақ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мерзімді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қаржыландыруға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қолжетімділігін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шектейді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бұл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Алматыны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өңірдің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басқа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да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мегаполистермен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smtClean="0">
                <a:latin typeface="Arial" panose="020B0604020202020204"/>
                <a:cs typeface="Arial Narrow" panose="020B0606020202030204"/>
              </a:rPr>
              <a:t>(Стамбул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200" i="1" smtClean="0">
                <a:latin typeface="Arial" panose="020B0604020202020204"/>
                <a:cs typeface="Arial Narrow" panose="020B0606020202030204"/>
              </a:rPr>
              <a:t>Мәскеу)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салыстырғанда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қолайсыз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жағдайға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қояды</a:t>
            </a:r>
            <a:endParaRPr lang="ru-RU" sz="1350" dirty="0" smtClean="0">
              <a:latin typeface="Arial" panose="020B0604020202020204"/>
              <a:cs typeface="Arial Narrow" panose="020B0606020202030204"/>
            </a:endParaRPr>
          </a:p>
          <a:p>
            <a:pPr algn="just"/>
            <a:endParaRPr lang="ru-RU" sz="1350" b="1" dirty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/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 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Алматы қ.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Сыртқы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қарыз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алуды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тартатын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Орталық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Азиядағы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алғашқы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бола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алады</a:t>
            </a:r>
            <a:endParaRPr lang="ru-RU" sz="1350" b="1" dirty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/>
            <a:endParaRPr lang="kk-KZ" sz="120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/>
            <a:endParaRPr lang="ru-RU" sz="800" dirty="0" smtClean="0">
              <a:latin typeface="Arial" panose="020B0604020202020204"/>
              <a:cs typeface="Arial Narrow" panose="020B0606020202030204"/>
            </a:endParaRPr>
          </a:p>
          <a:p>
            <a:pPr algn="just"/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Шарттары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көлемі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нысаналы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мақсаты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Қаржы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министрлігінің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келісімі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айқындалады</a:t>
            </a:r>
            <a:endParaRPr lang="ru-RU" sz="1350" dirty="0">
              <a:latin typeface="Arial" panose="020B0604020202020204"/>
              <a:cs typeface="Arial Narrow" panose="020B0606020202030204"/>
            </a:endParaRPr>
          </a:p>
        </p:txBody>
      </p:sp>
      <p:pic>
        <p:nvPicPr>
          <p:cNvPr id="2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-12560" y="1639897"/>
            <a:ext cx="277616" cy="252000"/>
          </a:xfrm>
          <a:prstGeom prst="rect">
            <a:avLst/>
          </a:prstGeom>
        </p:spPr>
      </p:pic>
      <p:pic>
        <p:nvPicPr>
          <p:cNvPr id="2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-12560" y="2586876"/>
            <a:ext cx="277616" cy="252000"/>
          </a:xfrm>
          <a:prstGeom prst="rect">
            <a:avLst/>
          </a:prstGeom>
        </p:spPr>
      </p:pic>
      <p:pic>
        <p:nvPicPr>
          <p:cNvPr id="27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-12560" y="3147106"/>
            <a:ext cx="277616" cy="252000"/>
          </a:xfrm>
          <a:prstGeom prst="rect">
            <a:avLst/>
          </a:prstGeom>
        </p:spPr>
      </p:pic>
      <p:pic>
        <p:nvPicPr>
          <p:cNvPr id="28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-12560" y="3959336"/>
            <a:ext cx="277616" cy="252000"/>
          </a:xfrm>
          <a:prstGeom prst="rect">
            <a:avLst/>
          </a:prstGeom>
        </p:spPr>
      </p:pic>
      <p:sp>
        <p:nvSpPr>
          <p:cNvPr id="29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888106" y="4886465"/>
            <a:ext cx="320488" cy="209866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4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en-US" sz="900" dirty="0" smtClean="0">
                <a:latin typeface="Arial" pitchFamily="34" charset="0"/>
                <a:ea typeface="Times New Roman" panose="02020603050405020304" pitchFamily="18" charset="0"/>
              </a:rPr>
              <a:t>13</a:t>
            </a:r>
            <a:endParaRPr lang="ru-RU" sz="9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4356" y="691334"/>
            <a:ext cx="883221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Мақсат</a:t>
            </a:r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: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Алматыда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оның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агломерациясында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тұрақты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инфрақұрылымды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(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көліктік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коммуналдық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әлеуметтік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экологиялық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i="1" dirty="0" smtClean="0">
                <a:latin typeface="Arial" panose="020B0604020202020204"/>
                <a:cs typeface="Arial Narrow" panose="020B0606020202030204"/>
              </a:rPr>
              <a:t>«</a:t>
            </a:r>
            <a:r>
              <a:rPr lang="en-US" sz="1350" i="1" dirty="0" smtClean="0">
                <a:latin typeface="Arial" panose="020B0604020202020204"/>
                <a:cs typeface="Arial Narrow" panose="020B0606020202030204"/>
              </a:rPr>
              <a:t>smart</a:t>
            </a:r>
            <a:r>
              <a:rPr lang="kk-KZ" sz="1350" i="1" dirty="0" smtClean="0">
                <a:latin typeface="Arial" panose="020B0604020202020204"/>
                <a:cs typeface="Arial Narrow" panose="020B0606020202030204"/>
              </a:rPr>
              <a:t>»</a:t>
            </a:r>
            <a:r>
              <a:rPr lang="en-US" sz="1350" i="1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i="1" dirty="0" err="1">
                <a:latin typeface="Arial" panose="020B0604020202020204"/>
                <a:cs typeface="Arial Narrow" panose="020B0606020202030204"/>
              </a:rPr>
              <a:t>инфрақұрылымы</a:t>
            </a:r>
            <a:r>
              <a:rPr lang="ru-RU" sz="1350" i="1" dirty="0">
                <a:latin typeface="Arial" panose="020B0604020202020204"/>
                <a:cs typeface="Arial Narrow" panose="020B0606020202030204"/>
              </a:rPr>
              <a:t>), 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агломерация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экономикасын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қалпына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келтіру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«</a:t>
            </a:r>
            <a:r>
              <a:rPr lang="ru-RU" sz="1350" dirty="0" err="1" smtClean="0">
                <a:latin typeface="Arial" panose="020B0604020202020204"/>
                <a:cs typeface="Arial Narrow" panose="020B0606020202030204"/>
              </a:rPr>
              <a:t>Жасыл</a:t>
            </a:r>
            <a:r>
              <a:rPr lang="ru-RU" sz="1350" dirty="0" smtClean="0">
                <a:latin typeface="Arial" panose="020B0604020202020204"/>
                <a:cs typeface="Arial Narrow" panose="020B0606020202030204"/>
              </a:rPr>
              <a:t>» экономика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көміртекті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көшу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бөлігінде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дамыту</a:t>
            </a:r>
            <a:endParaRPr lang="ru-RU" sz="1350" dirty="0">
              <a:latin typeface="Arial" panose="020B0604020202020204"/>
              <a:cs typeface="Arial Narrow" panose="020B0606020202030204"/>
            </a:endParaRPr>
          </a:p>
        </p:txBody>
      </p:sp>
      <p:pic>
        <p:nvPicPr>
          <p:cNvPr id="31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-9880" y="4446910"/>
            <a:ext cx="27761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1">
            <a:extLst>
              <a:ext uri="{FF2B5EF4-FFF2-40B4-BE49-F238E27FC236}">
                <a16:creationId xmlns:a16="http://schemas.microsoft.com/office/drawing/2014/main" xmlns="" id="{0369BC68-6B08-483F-BF84-D98259AC5806}"/>
              </a:ext>
            </a:extLst>
          </p:cNvPr>
          <p:cNvSpPr txBox="1">
            <a:spLocks/>
          </p:cNvSpPr>
          <p:nvPr/>
        </p:nvSpPr>
        <p:spPr>
          <a:xfrm>
            <a:off x="0" y="71420"/>
            <a:ext cx="9144000" cy="538148"/>
          </a:xfrm>
          <a:prstGeom prst="rect">
            <a:avLst/>
          </a:prstGeom>
        </p:spPr>
        <p:txBody>
          <a:bodyPr anchor="ctr"/>
          <a:lstStyle>
            <a:lvl1pPr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defTabSz="914355"/>
            <a:r>
              <a:rPr lang="ru-RU" sz="1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Төмендегі</a:t>
            </a:r>
            <a:r>
              <a:rPr lang="ru-RU" sz="1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sz="1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актілерді</a:t>
            </a:r>
            <a:r>
              <a:rPr lang="ru-RU" sz="1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сәйкестікке</a:t>
            </a:r>
            <a:r>
              <a:rPr lang="ru-RU" sz="1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келтіру</a:t>
            </a:r>
            <a:r>
              <a:rPr lang="ru-RU" sz="1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3" name="Заголовок 16"/>
          <p:cNvSpPr txBox="1">
            <a:spLocks/>
          </p:cNvSpPr>
          <p:nvPr/>
        </p:nvSpPr>
        <p:spPr>
          <a:xfrm>
            <a:off x="687185" y="1420964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smtClean="0">
                <a:latin typeface="Arial" panose="020B0604020202020204" pitchFamily="34" charset="0"/>
                <a:cs typeface="Arial" panose="020B0604020202020204" pitchFamily="34" charset="0"/>
              </a:rPr>
              <a:t>ҚР Бюджет кодексі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32">
            <a:extLst>
              <a:ext uri="{FF2B5EF4-FFF2-40B4-BE49-F238E27FC236}">
                <a16:creationId xmlns:a16="http://schemas.microsoft.com/office/drawing/2014/main" xmlns="" id="{6C0B85D7-80A1-4B3A-96B4-E30488937587}"/>
              </a:ext>
            </a:extLst>
          </p:cNvPr>
          <p:cNvCxnSpPr/>
          <p:nvPr/>
        </p:nvCxnSpPr>
        <p:spPr>
          <a:xfrm flipV="1">
            <a:off x="0" y="596393"/>
            <a:ext cx="9144000" cy="2635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02264" y="4903973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kk-KZ" sz="800" dirty="0" smtClean="0">
                <a:latin typeface="Arial" pitchFamily="34" charset="0"/>
                <a:ea typeface="Times New Roman" panose="02020603050405020304" pitchFamily="18" charset="0"/>
              </a:rPr>
              <a:t>14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26" name="Заголовок 16"/>
          <p:cNvSpPr txBox="1">
            <a:spLocks/>
          </p:cNvSpPr>
          <p:nvPr/>
        </p:nvSpPr>
        <p:spPr>
          <a:xfrm>
            <a:off x="687185" y="1067487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Жер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кодексі</a:t>
            </a:r>
            <a:endParaRPr lang="ru-RU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98948" y="640115"/>
            <a:ext cx="13003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kern="0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sym typeface="Arial"/>
              </a:rPr>
              <a:t>2</a:t>
            </a:r>
            <a:r>
              <a:rPr lang="ru-RU" b="1" u="sng" kern="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sym typeface="Arial"/>
              </a:rPr>
              <a:t> </a:t>
            </a:r>
            <a:r>
              <a:rPr lang="ru-RU" sz="1600" b="1" u="sng" kern="0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sym typeface="Arial"/>
              </a:rPr>
              <a:t>КОДЕКС:</a:t>
            </a:r>
            <a:endParaRPr lang="ru-RU" b="1" u="sng" kern="0" dirty="0">
              <a:solidFill>
                <a:srgbClr val="002060"/>
              </a:solidFill>
              <a:latin typeface="Arial" panose="020B0604020202020204" pitchFamily="34" charset="0"/>
              <a:ea typeface="+mj-ea"/>
              <a:sym typeface="Arial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95280" y="2068991"/>
            <a:ext cx="8835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kern="0" dirty="0">
                <a:solidFill>
                  <a:srgbClr val="00B050"/>
                </a:solidFill>
                <a:latin typeface="Arial" panose="020B0604020202020204" pitchFamily="34" charset="0"/>
                <a:sym typeface="Arial"/>
              </a:rPr>
              <a:t>5</a:t>
            </a:r>
            <a:r>
              <a:rPr lang="ru-RU" b="1" u="sng" kern="0" dirty="0">
                <a:solidFill>
                  <a:srgbClr val="002060"/>
                </a:solidFill>
                <a:latin typeface="Arial" panose="020B0604020202020204" pitchFamily="34" charset="0"/>
                <a:sym typeface="Arial"/>
              </a:rPr>
              <a:t> </a:t>
            </a:r>
            <a:r>
              <a:rPr lang="ru-RU" sz="1600" b="1" u="sng" kern="0" dirty="0" smtClean="0">
                <a:solidFill>
                  <a:srgbClr val="002060"/>
                </a:solidFill>
                <a:latin typeface="Arial" panose="020B0604020202020204" pitchFamily="34" charset="0"/>
                <a:sym typeface="Arial"/>
              </a:rPr>
              <a:t>ЗАҢ:</a:t>
            </a:r>
            <a:endParaRPr lang="ru-RU" b="1" u="sng" kern="0" dirty="0">
              <a:solidFill>
                <a:srgbClr val="002060"/>
              </a:solidFill>
              <a:latin typeface="Arial" panose="020B0604020202020204" pitchFamily="34" charset="0"/>
              <a:sym typeface="Arial"/>
            </a:endParaRPr>
          </a:p>
        </p:txBody>
      </p:sp>
      <p:sp>
        <p:nvSpPr>
          <p:cNvPr id="31" name="Заголовок 16"/>
          <p:cNvSpPr txBox="1">
            <a:spLocks/>
          </p:cNvSpPr>
          <p:nvPr/>
        </p:nvSpPr>
        <p:spPr>
          <a:xfrm>
            <a:off x="687185" y="2604177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ҚР-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дағы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сәулет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қала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құрылысы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құрылыс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Заголовок 16"/>
          <p:cNvSpPr txBox="1">
            <a:spLocks/>
          </p:cNvSpPr>
          <p:nvPr/>
        </p:nvSpPr>
        <p:spPr>
          <a:xfrm>
            <a:off x="687185" y="2969399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кеңестер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Заголовок 16"/>
          <p:cNvSpPr txBox="1">
            <a:spLocks/>
          </p:cNvSpPr>
          <p:nvPr/>
        </p:nvSpPr>
        <p:spPr>
          <a:xfrm>
            <a:off x="700656" y="3389939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Мемлекеттік-жекешелік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әріптестік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Заголовок 16"/>
          <p:cNvSpPr txBox="1">
            <a:spLocks/>
          </p:cNvSpPr>
          <p:nvPr/>
        </p:nvSpPr>
        <p:spPr>
          <a:xfrm>
            <a:off x="700656" y="3832420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Астананың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мәртебесі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Заголовок 16"/>
          <p:cNvSpPr txBox="1">
            <a:spLocks/>
          </p:cNvSpPr>
          <p:nvPr/>
        </p:nvSpPr>
        <p:spPr>
          <a:xfrm>
            <a:off x="714819" y="4268728"/>
            <a:ext cx="8572560" cy="385527"/>
          </a:xfrm>
        </p:spPr>
        <p:txBody>
          <a:bodyPr>
            <a:normAutofit/>
          </a:bodyPr>
          <a:lstStyle>
            <a:lvl1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394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692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3860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0791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7719" algn="l" defTabSz="685394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Алматы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қаласының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мәртебесі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69037" y="1113634"/>
            <a:ext cx="277616" cy="252000"/>
          </a:xfrm>
          <a:prstGeom prst="rect">
            <a:avLst/>
          </a:prstGeom>
        </p:spPr>
      </p:pic>
      <p:pic>
        <p:nvPicPr>
          <p:cNvPr id="50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92212" y="1465339"/>
            <a:ext cx="277616" cy="252000"/>
          </a:xfrm>
          <a:prstGeom prst="rect">
            <a:avLst/>
          </a:prstGeom>
        </p:spPr>
      </p:pic>
      <p:pic>
        <p:nvPicPr>
          <p:cNvPr id="51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92212" y="2656190"/>
            <a:ext cx="277616" cy="252000"/>
          </a:xfrm>
          <a:prstGeom prst="rect">
            <a:avLst/>
          </a:prstGeom>
        </p:spPr>
      </p:pic>
      <p:pic>
        <p:nvPicPr>
          <p:cNvPr id="52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98211" y="3018228"/>
            <a:ext cx="277616" cy="252000"/>
          </a:xfrm>
          <a:prstGeom prst="rect">
            <a:avLst/>
          </a:prstGeom>
        </p:spPr>
      </p:pic>
      <p:pic>
        <p:nvPicPr>
          <p:cNvPr id="53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319846" y="4309339"/>
            <a:ext cx="277616" cy="252000"/>
          </a:xfrm>
          <a:prstGeom prst="rect">
            <a:avLst/>
          </a:prstGeom>
        </p:spPr>
      </p:pic>
      <p:pic>
        <p:nvPicPr>
          <p:cNvPr id="54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319846" y="3874850"/>
            <a:ext cx="277616" cy="252000"/>
          </a:xfrm>
          <a:prstGeom prst="rect">
            <a:avLst/>
          </a:prstGeom>
        </p:spPr>
      </p:pic>
      <p:pic>
        <p:nvPicPr>
          <p:cNvPr id="5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306375" y="3448639"/>
            <a:ext cx="27761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2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814996" y="2116477"/>
            <a:ext cx="6767333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683237" y="2386352"/>
            <a:ext cx="8229601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ru-RU" sz="28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Назар </a:t>
            </a:r>
            <a:r>
              <a:rPr lang="ru-RU" sz="28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аударғандарыңыз</a:t>
            </a:r>
            <a:r>
              <a:rPr lang="ru-RU" sz="28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үшін</a:t>
            </a:r>
            <a:r>
              <a:rPr lang="ru-RU" sz="28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8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рахмет</a:t>
            </a:r>
            <a:r>
              <a:rPr lang="ru-RU" sz="28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! </a:t>
            </a:r>
            <a:endParaRPr lang="ru-RU" sz="2800" b="1" cap="small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1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86">
            <a:extLst>
              <a:ext uri="{FF2B5EF4-FFF2-40B4-BE49-F238E27FC236}">
                <a16:creationId xmlns:a16="http://schemas.microsoft.com/office/drawing/2014/main" xmlns="" id="{787FDF3E-28E4-42A8-9CD3-41238AE9C42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744802"/>
            <a:ext cx="9144000" cy="659097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67" lvl="1" defTabSz="1015934">
              <a:defRPr/>
            </a:pPr>
            <a:endParaRPr lang="en-US" sz="1667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cxnSp>
        <p:nvCxnSpPr>
          <p:cNvPr id="8" name="Straight Connector 32">
            <a:extLst>
              <a:ext uri="{FF2B5EF4-FFF2-40B4-BE49-F238E27FC236}">
                <a16:creationId xmlns:a16="http://schemas.microsoft.com/office/drawing/2014/main" xmlns="" id="{C4E1F449-A720-4745-8102-E905086E995E}"/>
              </a:ext>
            </a:extLst>
          </p:cNvPr>
          <p:cNvCxnSpPr/>
          <p:nvPr/>
        </p:nvCxnSpPr>
        <p:spPr>
          <a:xfrm>
            <a:off x="0" y="615221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ятиугольник 3">
            <a:extLst>
              <a:ext uri="{FF2B5EF4-FFF2-40B4-BE49-F238E27FC236}">
                <a16:creationId xmlns:a16="http://schemas.microsoft.com/office/drawing/2014/main" xmlns="" id="{2EC9F41E-FC8E-46E3-BBCA-600578151C05}"/>
              </a:ext>
            </a:extLst>
          </p:cNvPr>
          <p:cNvSpPr/>
          <p:nvPr/>
        </p:nvSpPr>
        <p:spPr>
          <a:xfrm>
            <a:off x="485861" y="905535"/>
            <a:ext cx="575295" cy="358338"/>
          </a:xfrm>
          <a:prstGeom prst="homePlate">
            <a:avLst>
              <a:gd name="adj" fmla="val 26596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2" name="Oval 118">
            <a:extLst>
              <a:ext uri="{FF2B5EF4-FFF2-40B4-BE49-F238E27FC236}">
                <a16:creationId xmlns:a16="http://schemas.microsoft.com/office/drawing/2014/main" xmlns="" id="{B102C385-46E9-486B-A14A-A3B7C643DB43}"/>
              </a:ext>
            </a:extLst>
          </p:cNvPr>
          <p:cNvSpPr/>
          <p:nvPr/>
        </p:nvSpPr>
        <p:spPr>
          <a:xfrm>
            <a:off x="158661" y="782443"/>
            <a:ext cx="592080" cy="596002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ＭＳ Ｐゴシック"/>
              <a:cs typeface="+mn-cs"/>
            </a:endParaRPr>
          </a:p>
        </p:txBody>
      </p:sp>
      <p:cxnSp>
        <p:nvCxnSpPr>
          <p:cNvPr id="52" name="Прямая соединительная линия 303">
            <a:extLst>
              <a:ext uri="{FF2B5EF4-FFF2-40B4-BE49-F238E27FC236}">
                <a16:creationId xmlns:a16="http://schemas.microsoft.com/office/drawing/2014/main" xmlns="" id="{5488EFDB-D9C0-4A9E-9D2B-821DCD515CE3}"/>
              </a:ext>
            </a:extLst>
          </p:cNvPr>
          <p:cNvCxnSpPr>
            <a:cxnSpLocks/>
          </p:cNvCxnSpPr>
          <p:nvPr/>
        </p:nvCxnSpPr>
        <p:spPr>
          <a:xfrm flipH="1">
            <a:off x="2" y="731612"/>
            <a:ext cx="9143997" cy="0"/>
          </a:xfrm>
          <a:prstGeom prst="line">
            <a:avLst/>
          </a:prstGeom>
          <a:ln w="1905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303">
            <a:extLst>
              <a:ext uri="{FF2B5EF4-FFF2-40B4-BE49-F238E27FC236}">
                <a16:creationId xmlns:a16="http://schemas.microsoft.com/office/drawing/2014/main" xmlns="" id="{B56C9A56-A973-4545-AF7F-53274F97207F}"/>
              </a:ext>
            </a:extLst>
          </p:cNvPr>
          <p:cNvCxnSpPr>
            <a:cxnSpLocks/>
          </p:cNvCxnSpPr>
          <p:nvPr/>
        </p:nvCxnSpPr>
        <p:spPr>
          <a:xfrm flipH="1">
            <a:off x="1362513" y="1395948"/>
            <a:ext cx="7786008" cy="0"/>
          </a:xfrm>
          <a:prstGeom prst="line">
            <a:avLst/>
          </a:prstGeom>
          <a:ln w="952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294482" y="46788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anchor="ctr"/>
          <a:lstStyle/>
          <a:p>
            <a:pPr algn="ctr"/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Заң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жобаларын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әзірлеудің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алғышарттары</a:t>
            </a: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86">
            <a:extLst>
              <a:ext uri="{FF2B5EF4-FFF2-40B4-BE49-F238E27FC236}">
                <a16:creationId xmlns:a16="http://schemas.microsoft.com/office/drawing/2014/main" xmlns="" id="{787FDF3E-28E4-42A8-9CD3-41238AE9C42E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0" y="1523276"/>
            <a:ext cx="9144000" cy="661972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67" lvl="1" defTabSz="1015934">
              <a:defRPr/>
            </a:pPr>
            <a:endParaRPr lang="en-US" sz="1667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cxnSp>
        <p:nvCxnSpPr>
          <p:cNvPr id="23" name="Прямая соединительная линия 303">
            <a:extLst>
              <a:ext uri="{FF2B5EF4-FFF2-40B4-BE49-F238E27FC236}">
                <a16:creationId xmlns:a16="http://schemas.microsoft.com/office/drawing/2014/main" xmlns="" id="{5488EFDB-D9C0-4A9E-9D2B-821DCD515CE3}"/>
              </a:ext>
            </a:extLst>
          </p:cNvPr>
          <p:cNvCxnSpPr>
            <a:cxnSpLocks/>
          </p:cNvCxnSpPr>
          <p:nvPr/>
        </p:nvCxnSpPr>
        <p:spPr>
          <a:xfrm flipH="1">
            <a:off x="0" y="1532644"/>
            <a:ext cx="9143997" cy="0"/>
          </a:xfrm>
          <a:prstGeom prst="line">
            <a:avLst/>
          </a:prstGeom>
          <a:ln w="1905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303">
            <a:extLst>
              <a:ext uri="{FF2B5EF4-FFF2-40B4-BE49-F238E27FC236}">
                <a16:creationId xmlns:a16="http://schemas.microsoft.com/office/drawing/2014/main" xmlns="" id="{B56C9A56-A973-4545-AF7F-53274F97207F}"/>
              </a:ext>
            </a:extLst>
          </p:cNvPr>
          <p:cNvCxnSpPr>
            <a:cxnSpLocks/>
          </p:cNvCxnSpPr>
          <p:nvPr/>
        </p:nvCxnSpPr>
        <p:spPr>
          <a:xfrm flipH="1">
            <a:off x="1362513" y="2175140"/>
            <a:ext cx="7786008" cy="0"/>
          </a:xfrm>
          <a:prstGeom prst="line">
            <a:avLst/>
          </a:prstGeom>
          <a:ln w="952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ятиугольник 3">
            <a:extLst>
              <a:ext uri="{FF2B5EF4-FFF2-40B4-BE49-F238E27FC236}">
                <a16:creationId xmlns:a16="http://schemas.microsoft.com/office/drawing/2014/main" xmlns="" id="{2EC9F41E-FC8E-46E3-BBCA-600578151C05}"/>
              </a:ext>
            </a:extLst>
          </p:cNvPr>
          <p:cNvSpPr/>
          <p:nvPr/>
        </p:nvSpPr>
        <p:spPr>
          <a:xfrm>
            <a:off x="558749" y="1674979"/>
            <a:ext cx="502408" cy="358338"/>
          </a:xfrm>
          <a:prstGeom prst="homePlate">
            <a:avLst>
              <a:gd name="adj" fmla="val 26596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7" name="Oval 118">
            <a:extLst>
              <a:ext uri="{FF2B5EF4-FFF2-40B4-BE49-F238E27FC236}">
                <a16:creationId xmlns:a16="http://schemas.microsoft.com/office/drawing/2014/main" xmlns="" id="{B102C385-46E9-486B-A14A-A3B7C643DB43}"/>
              </a:ext>
            </a:extLst>
          </p:cNvPr>
          <p:cNvSpPr/>
          <p:nvPr/>
        </p:nvSpPr>
        <p:spPr>
          <a:xfrm>
            <a:off x="158661" y="1555891"/>
            <a:ext cx="592080" cy="596002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ＭＳ Ｐゴシック"/>
              <a:cs typeface="+mn-cs"/>
            </a:endParaRPr>
          </a:p>
        </p:txBody>
      </p:sp>
      <p:sp>
        <p:nvSpPr>
          <p:cNvPr id="33" name="Rectangle 286">
            <a:extLst>
              <a:ext uri="{FF2B5EF4-FFF2-40B4-BE49-F238E27FC236}">
                <a16:creationId xmlns:a16="http://schemas.microsoft.com/office/drawing/2014/main" xmlns="" id="{787FDF3E-28E4-42A8-9CD3-41238AE9C42E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-3" y="2303886"/>
            <a:ext cx="9144000" cy="661972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67" lvl="1" defTabSz="1015934">
              <a:defRPr/>
            </a:pPr>
            <a:endParaRPr lang="en-US" sz="1667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cxnSp>
        <p:nvCxnSpPr>
          <p:cNvPr id="34" name="Прямая соединительная линия 303">
            <a:extLst>
              <a:ext uri="{FF2B5EF4-FFF2-40B4-BE49-F238E27FC236}">
                <a16:creationId xmlns:a16="http://schemas.microsoft.com/office/drawing/2014/main" xmlns="" id="{B56C9A56-A973-4545-AF7F-53274F97207F}"/>
              </a:ext>
            </a:extLst>
          </p:cNvPr>
          <p:cNvCxnSpPr>
            <a:cxnSpLocks/>
          </p:cNvCxnSpPr>
          <p:nvPr/>
        </p:nvCxnSpPr>
        <p:spPr>
          <a:xfrm flipH="1">
            <a:off x="1357989" y="2947763"/>
            <a:ext cx="7786008" cy="0"/>
          </a:xfrm>
          <a:prstGeom prst="line">
            <a:avLst/>
          </a:prstGeom>
          <a:ln w="952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03">
            <a:extLst>
              <a:ext uri="{FF2B5EF4-FFF2-40B4-BE49-F238E27FC236}">
                <a16:creationId xmlns:a16="http://schemas.microsoft.com/office/drawing/2014/main" xmlns="" id="{5488EFDB-D9C0-4A9E-9D2B-821DCD515CE3}"/>
              </a:ext>
            </a:extLst>
          </p:cNvPr>
          <p:cNvCxnSpPr>
            <a:cxnSpLocks/>
          </p:cNvCxnSpPr>
          <p:nvPr/>
        </p:nvCxnSpPr>
        <p:spPr>
          <a:xfrm flipH="1">
            <a:off x="3" y="2303253"/>
            <a:ext cx="9143997" cy="0"/>
          </a:xfrm>
          <a:prstGeom prst="line">
            <a:avLst/>
          </a:prstGeom>
          <a:ln w="1905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ятиугольник 3">
            <a:extLst>
              <a:ext uri="{FF2B5EF4-FFF2-40B4-BE49-F238E27FC236}">
                <a16:creationId xmlns:a16="http://schemas.microsoft.com/office/drawing/2014/main" xmlns="" id="{2EC9F41E-FC8E-46E3-BBCA-600578151C05}"/>
              </a:ext>
            </a:extLst>
          </p:cNvPr>
          <p:cNvSpPr/>
          <p:nvPr/>
        </p:nvSpPr>
        <p:spPr>
          <a:xfrm>
            <a:off x="473590" y="2455703"/>
            <a:ext cx="587565" cy="358338"/>
          </a:xfrm>
          <a:prstGeom prst="homePlate">
            <a:avLst>
              <a:gd name="adj" fmla="val 26596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36000" tIns="0" rIns="3600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6" name="Oval 118">
            <a:extLst>
              <a:ext uri="{FF2B5EF4-FFF2-40B4-BE49-F238E27FC236}">
                <a16:creationId xmlns:a16="http://schemas.microsoft.com/office/drawing/2014/main" xmlns="" id="{B102C385-46E9-486B-A14A-A3B7C643DB43}"/>
              </a:ext>
            </a:extLst>
          </p:cNvPr>
          <p:cNvSpPr/>
          <p:nvPr/>
        </p:nvSpPr>
        <p:spPr>
          <a:xfrm>
            <a:off x="158661" y="2336871"/>
            <a:ext cx="592080" cy="596002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ＭＳ Ｐゴシック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2600" y="918166"/>
            <a:ext cx="4071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I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3888" y="879101"/>
            <a:ext cx="80694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 algn="ctr">
              <a:spcAft>
                <a:spcPts val="0"/>
              </a:spcAft>
              <a:buClr>
                <a:srgbClr val="5B9BD5">
                  <a:lumMod val="75000"/>
                </a:srgbClr>
              </a:buClr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Агломерация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орталықтары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мен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олардың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қала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маңындағы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аймақтарын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дамытудағы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теңгерімсіздіктерді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күшейту</a:t>
            </a:r>
            <a:endParaRPr lang="ru-RU" altLang="ru-RU" sz="16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6185" y="1573635"/>
            <a:ext cx="82613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 algn="ctr">
              <a:spcAft>
                <a:spcPts val="0"/>
              </a:spcAft>
              <a:buClr>
                <a:srgbClr val="5B9BD5">
                  <a:lumMod val="75000"/>
                </a:srgbClr>
              </a:buClr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Қаржыландыру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арналарының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жеткіліксіздігі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(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бір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деңгейдегі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бюджеттердің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өзара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қатынастарына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,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қарыз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алуға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тыйым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салу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және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т. б.)</a:t>
            </a:r>
            <a:endParaRPr lang="ru-RU" sz="1200" i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6617B203-DC47-485A-9B5E-863B69AA2A24}"/>
              </a:ext>
            </a:extLst>
          </p:cNvPr>
          <p:cNvSpPr txBox="1"/>
          <p:nvPr/>
        </p:nvSpPr>
        <p:spPr>
          <a:xfrm>
            <a:off x="1357989" y="2380170"/>
            <a:ext cx="7775868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en-US" alt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агломерациялардың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дамуын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реттейтін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нормативтік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құқықтық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база мен </a:t>
            </a:r>
            <a:r>
              <a:rPr lang="ru-RU" alt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ұйымдастырушылық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шарттардың</a:t>
            </a:r>
            <a:r>
              <a:rPr lang="ru-RU" alt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(«</a:t>
            </a:r>
            <a:r>
              <a:rPr lang="ru-RU" alt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нақты</a:t>
            </a:r>
            <a:r>
              <a:rPr lang="ru-RU" alt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ережелердің</a:t>
            </a:r>
            <a:r>
              <a:rPr lang="ru-RU" altLang="ru-RU" sz="15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») </a:t>
            </a:r>
          </a:p>
          <a:p>
            <a:pPr algn="just" defTabSz="9144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endParaRPr lang="en-US" altLang="ru-RU" sz="5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0" algn="just" defTabSz="9144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агломерацияларды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дамытудың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бірыңғай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саясаты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және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орталық</a:t>
            </a:r>
            <a:r>
              <a:rPr lang="ru-RU" sz="1500" dirty="0">
                <a:latin typeface="Arial" panose="020B0604020202020204" pitchFamily="34" charset="0"/>
              </a:rPr>
              <a:t> пен </a:t>
            </a:r>
            <a:r>
              <a:rPr lang="ru-RU" sz="1500" dirty="0" err="1">
                <a:latin typeface="Arial" panose="020B0604020202020204" pitchFamily="34" charset="0"/>
              </a:rPr>
              <a:t>қала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маңы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аймағы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арасындағы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функцияларды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нақты</a:t>
            </a:r>
            <a:r>
              <a:rPr lang="ru-RU" sz="1500" dirty="0">
                <a:latin typeface="Arial" panose="020B0604020202020204" pitchFamily="34" charset="0"/>
              </a:rPr>
              <a:t> </a:t>
            </a:r>
            <a:r>
              <a:rPr lang="ru-RU" sz="1500" dirty="0" err="1">
                <a:latin typeface="Arial" panose="020B0604020202020204" pitchFamily="34" charset="0"/>
              </a:rPr>
              <a:t>бөлудің</a:t>
            </a:r>
            <a:endParaRPr lang="ru-RU" sz="500" dirty="0">
              <a:latin typeface="Arial" panose="020B0604020202020204" pitchFamily="34" charset="0"/>
            </a:endParaRPr>
          </a:p>
          <a:p>
            <a:pPr marL="0" lvl="1" indent="0" algn="just" defTabSz="9144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бірлескен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кеңістіктік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  <a:sym typeface="Arial"/>
              </a:rPr>
              <a:t>жоспарлаудың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(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қала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құрылысы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, 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жер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</a:t>
            </a:r>
            <a:r>
              <a:rPr lang="ru-RU" sz="1500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және</a:t>
            </a:r>
            <a:r>
              <a:rPr lang="ru-RU" sz="15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Arial"/>
              </a:rPr>
              <a:t> т. б.)</a:t>
            </a:r>
            <a:endParaRPr lang="ru-RU" sz="5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sym typeface="Arial"/>
            </a:endParaRPr>
          </a:p>
          <a:p>
            <a:pPr marL="0" lvl="1" indent="0" algn="just" defTabSz="9144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r>
              <a:rPr lang="ru-RU" altLang="ru-RU" sz="15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бірлескен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жобаларды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іске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асыру</a:t>
            </a:r>
            <a:r>
              <a:rPr lang="ru-RU" altLang="ru-RU" sz="1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ru-RU" altLang="ru-RU" sz="15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тетіктердің</a:t>
            </a:r>
            <a:endParaRPr lang="ru-RU" altLang="ru-RU" sz="15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cxnSp>
        <p:nvCxnSpPr>
          <p:cNvPr id="46" name="Straight Connector 16">
            <a:extLst>
              <a:ext uri="{FF2B5EF4-FFF2-40B4-BE49-F238E27FC236}">
                <a16:creationId xmlns:a16="http://schemas.microsoft.com/office/drawing/2014/main" xmlns="" id="{0504A3AF-2072-4382-B90B-DED7BB8915D4}"/>
              </a:ext>
            </a:extLst>
          </p:cNvPr>
          <p:cNvCxnSpPr>
            <a:cxnSpLocks/>
          </p:cNvCxnSpPr>
          <p:nvPr/>
        </p:nvCxnSpPr>
        <p:spPr>
          <a:xfrm>
            <a:off x="456415" y="2932873"/>
            <a:ext cx="0" cy="419802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18">
            <a:extLst>
              <a:ext uri="{FF2B5EF4-FFF2-40B4-BE49-F238E27FC236}">
                <a16:creationId xmlns:a16="http://schemas.microsoft.com/office/drawing/2014/main" xmlns="" id="{649FCB96-A815-4CC4-9686-9BBC2671D605}"/>
              </a:ext>
            </a:extLst>
          </p:cNvPr>
          <p:cNvSpPr/>
          <p:nvPr/>
        </p:nvSpPr>
        <p:spPr>
          <a:xfrm>
            <a:off x="613020" y="3325291"/>
            <a:ext cx="54769" cy="54769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48" name="Straight Connector 147">
            <a:extLst>
              <a:ext uri="{FF2B5EF4-FFF2-40B4-BE49-F238E27FC236}">
                <a16:creationId xmlns:a16="http://schemas.microsoft.com/office/drawing/2014/main" xmlns="" id="{10089F4F-4194-44C1-99BF-44BD99F0EF37}"/>
              </a:ext>
            </a:extLst>
          </p:cNvPr>
          <p:cNvCxnSpPr>
            <a:cxnSpLocks/>
          </p:cNvCxnSpPr>
          <p:nvPr/>
        </p:nvCxnSpPr>
        <p:spPr>
          <a:xfrm>
            <a:off x="446891" y="3348753"/>
            <a:ext cx="166129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87903" y="1684172"/>
            <a:ext cx="379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II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64532" y="2468081"/>
            <a:ext cx="448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</a:rPr>
              <a:t>III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9" name="Freeform 11"/>
          <p:cNvSpPr>
            <a:spLocks noChangeArrowheads="1"/>
          </p:cNvSpPr>
          <p:nvPr/>
        </p:nvSpPr>
        <p:spPr bwMode="auto">
          <a:xfrm>
            <a:off x="275958" y="2453189"/>
            <a:ext cx="377324" cy="356472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328 w 418"/>
              <a:gd name="T13" fmla="*/ 177 h 417"/>
              <a:gd name="T14" fmla="*/ 328 w 418"/>
              <a:gd name="T15" fmla="*/ 177 h 417"/>
              <a:gd name="T16" fmla="*/ 328 w 418"/>
              <a:gd name="T17" fmla="*/ 230 h 417"/>
              <a:gd name="T18" fmla="*/ 80 w 418"/>
              <a:gd name="T19" fmla="*/ 230 h 417"/>
              <a:gd name="T20" fmla="*/ 80 w 418"/>
              <a:gd name="T21" fmla="*/ 177 h 417"/>
              <a:gd name="T22" fmla="*/ 328 w 418"/>
              <a:gd name="T23" fmla="*/ 17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9" y="0"/>
                  <a:pt x="0" y="88"/>
                  <a:pt x="0" y="204"/>
                </a:cubicBezTo>
                <a:cubicBezTo>
                  <a:pt x="0" y="319"/>
                  <a:pt x="89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328" y="177"/>
                </a:moveTo>
                <a:lnTo>
                  <a:pt x="328" y="177"/>
                </a:lnTo>
                <a:cubicBezTo>
                  <a:pt x="328" y="230"/>
                  <a:pt x="328" y="230"/>
                  <a:pt x="328" y="230"/>
                </a:cubicBezTo>
                <a:cubicBezTo>
                  <a:pt x="80" y="230"/>
                  <a:pt x="80" y="230"/>
                  <a:pt x="80" y="230"/>
                </a:cubicBezTo>
                <a:cubicBezTo>
                  <a:pt x="80" y="177"/>
                  <a:pt x="80" y="177"/>
                  <a:pt x="80" y="177"/>
                </a:cubicBezTo>
                <a:lnTo>
                  <a:pt x="328" y="17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  <a:effectLst/>
          <a:extLst/>
        </p:spPr>
        <p:txBody>
          <a:bodyPr wrap="none" lIns="34290" tIns="17145" rIns="34290" bIns="1714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30" name="Freeform 110"/>
          <p:cNvSpPr>
            <a:spLocks noChangeArrowheads="1"/>
          </p:cNvSpPr>
          <p:nvPr/>
        </p:nvSpPr>
        <p:spPr bwMode="auto">
          <a:xfrm>
            <a:off x="253216" y="1663558"/>
            <a:ext cx="402970" cy="379403"/>
          </a:xfrm>
          <a:custGeom>
            <a:avLst/>
            <a:gdLst>
              <a:gd name="T0" fmla="*/ 240 w 479"/>
              <a:gd name="T1" fmla="*/ 0 h 471"/>
              <a:gd name="T2" fmla="*/ 240 w 479"/>
              <a:gd name="T3" fmla="*/ 0 h 471"/>
              <a:gd name="T4" fmla="*/ 0 w 479"/>
              <a:gd name="T5" fmla="*/ 231 h 471"/>
              <a:gd name="T6" fmla="*/ 240 w 479"/>
              <a:gd name="T7" fmla="*/ 470 h 471"/>
              <a:gd name="T8" fmla="*/ 478 w 479"/>
              <a:gd name="T9" fmla="*/ 231 h 471"/>
              <a:gd name="T10" fmla="*/ 240 w 479"/>
              <a:gd name="T11" fmla="*/ 0 h 471"/>
              <a:gd name="T12" fmla="*/ 53 w 479"/>
              <a:gd name="T13" fmla="*/ 169 h 471"/>
              <a:gd name="T14" fmla="*/ 53 w 479"/>
              <a:gd name="T15" fmla="*/ 169 h 471"/>
              <a:gd name="T16" fmla="*/ 177 w 479"/>
              <a:gd name="T17" fmla="*/ 222 h 471"/>
              <a:gd name="T18" fmla="*/ 212 w 479"/>
              <a:gd name="T19" fmla="*/ 240 h 471"/>
              <a:gd name="T20" fmla="*/ 240 w 479"/>
              <a:gd name="T21" fmla="*/ 257 h 471"/>
              <a:gd name="T22" fmla="*/ 265 w 479"/>
              <a:gd name="T23" fmla="*/ 266 h 471"/>
              <a:gd name="T24" fmla="*/ 274 w 479"/>
              <a:gd name="T25" fmla="*/ 275 h 471"/>
              <a:gd name="T26" fmla="*/ 265 w 479"/>
              <a:gd name="T27" fmla="*/ 293 h 471"/>
              <a:gd name="T28" fmla="*/ 240 w 479"/>
              <a:gd name="T29" fmla="*/ 302 h 471"/>
              <a:gd name="T30" fmla="*/ 186 w 479"/>
              <a:gd name="T31" fmla="*/ 284 h 471"/>
              <a:gd name="T32" fmla="*/ 159 w 479"/>
              <a:gd name="T33" fmla="*/ 311 h 471"/>
              <a:gd name="T34" fmla="*/ 230 w 479"/>
              <a:gd name="T35" fmla="*/ 347 h 471"/>
              <a:gd name="T36" fmla="*/ 230 w 479"/>
              <a:gd name="T37" fmla="*/ 382 h 471"/>
              <a:gd name="T38" fmla="*/ 257 w 479"/>
              <a:gd name="T39" fmla="*/ 382 h 471"/>
              <a:gd name="T40" fmla="*/ 257 w 479"/>
              <a:gd name="T41" fmla="*/ 347 h 471"/>
              <a:gd name="T42" fmla="*/ 301 w 479"/>
              <a:gd name="T43" fmla="*/ 328 h 471"/>
              <a:gd name="T44" fmla="*/ 319 w 479"/>
              <a:gd name="T45" fmla="*/ 293 h 471"/>
              <a:gd name="T46" fmla="*/ 408 w 479"/>
              <a:gd name="T47" fmla="*/ 328 h 471"/>
              <a:gd name="T48" fmla="*/ 240 w 479"/>
              <a:gd name="T49" fmla="*/ 426 h 471"/>
              <a:gd name="T50" fmla="*/ 44 w 479"/>
              <a:gd name="T51" fmla="*/ 231 h 471"/>
              <a:gd name="T52" fmla="*/ 53 w 479"/>
              <a:gd name="T53" fmla="*/ 169 h 471"/>
              <a:gd name="T54" fmla="*/ 310 w 479"/>
              <a:gd name="T55" fmla="*/ 231 h 471"/>
              <a:gd name="T56" fmla="*/ 310 w 479"/>
              <a:gd name="T57" fmla="*/ 231 h 471"/>
              <a:gd name="T58" fmla="*/ 265 w 479"/>
              <a:gd name="T59" fmla="*/ 213 h 471"/>
              <a:gd name="T60" fmla="*/ 248 w 479"/>
              <a:gd name="T61" fmla="*/ 204 h 471"/>
              <a:gd name="T62" fmla="*/ 212 w 479"/>
              <a:gd name="T63" fmla="*/ 187 h 471"/>
              <a:gd name="T64" fmla="*/ 212 w 479"/>
              <a:gd name="T65" fmla="*/ 187 h 471"/>
              <a:gd name="T66" fmla="*/ 221 w 479"/>
              <a:gd name="T67" fmla="*/ 169 h 471"/>
              <a:gd name="T68" fmla="*/ 240 w 479"/>
              <a:gd name="T69" fmla="*/ 169 h 471"/>
              <a:gd name="T70" fmla="*/ 284 w 479"/>
              <a:gd name="T71" fmla="*/ 178 h 471"/>
              <a:gd name="T72" fmla="*/ 319 w 479"/>
              <a:gd name="T73" fmla="*/ 151 h 471"/>
              <a:gd name="T74" fmla="*/ 257 w 479"/>
              <a:gd name="T75" fmla="*/ 125 h 471"/>
              <a:gd name="T76" fmla="*/ 257 w 479"/>
              <a:gd name="T77" fmla="*/ 90 h 471"/>
              <a:gd name="T78" fmla="*/ 230 w 479"/>
              <a:gd name="T79" fmla="*/ 90 h 471"/>
              <a:gd name="T80" fmla="*/ 230 w 479"/>
              <a:gd name="T81" fmla="*/ 125 h 471"/>
              <a:gd name="T82" fmla="*/ 186 w 479"/>
              <a:gd name="T83" fmla="*/ 143 h 471"/>
              <a:gd name="T84" fmla="*/ 168 w 479"/>
              <a:gd name="T85" fmla="*/ 169 h 471"/>
              <a:gd name="T86" fmla="*/ 80 w 479"/>
              <a:gd name="T87" fmla="*/ 125 h 471"/>
              <a:gd name="T88" fmla="*/ 240 w 479"/>
              <a:gd name="T89" fmla="*/ 37 h 471"/>
              <a:gd name="T90" fmla="*/ 434 w 479"/>
              <a:gd name="T91" fmla="*/ 231 h 471"/>
              <a:gd name="T92" fmla="*/ 425 w 479"/>
              <a:gd name="T93" fmla="*/ 284 h 471"/>
              <a:gd name="T94" fmla="*/ 310 w 479"/>
              <a:gd name="T95" fmla="*/ 231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40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53" y="169"/>
                </a:moveTo>
                <a:lnTo>
                  <a:pt x="53" y="169"/>
                </a:lnTo>
                <a:cubicBezTo>
                  <a:pt x="177" y="222"/>
                  <a:pt x="177" y="222"/>
                  <a:pt x="177" y="222"/>
                </a:cubicBezTo>
                <a:cubicBezTo>
                  <a:pt x="212" y="240"/>
                  <a:pt x="212" y="240"/>
                  <a:pt x="212" y="240"/>
                </a:cubicBezTo>
                <a:cubicBezTo>
                  <a:pt x="240" y="257"/>
                  <a:pt x="240" y="257"/>
                  <a:pt x="240" y="257"/>
                </a:cubicBezTo>
                <a:cubicBezTo>
                  <a:pt x="265" y="266"/>
                  <a:pt x="265" y="266"/>
                  <a:pt x="265" y="266"/>
                </a:cubicBezTo>
                <a:lnTo>
                  <a:pt x="274" y="275"/>
                </a:lnTo>
                <a:cubicBezTo>
                  <a:pt x="274" y="284"/>
                  <a:pt x="265" y="293"/>
                  <a:pt x="265" y="293"/>
                </a:cubicBezTo>
                <a:cubicBezTo>
                  <a:pt x="257" y="302"/>
                  <a:pt x="248" y="302"/>
                  <a:pt x="240" y="302"/>
                </a:cubicBezTo>
                <a:cubicBezTo>
                  <a:pt x="221" y="302"/>
                  <a:pt x="203" y="293"/>
                  <a:pt x="186" y="284"/>
                </a:cubicBezTo>
                <a:cubicBezTo>
                  <a:pt x="159" y="311"/>
                  <a:pt x="159" y="311"/>
                  <a:pt x="159" y="311"/>
                </a:cubicBezTo>
                <a:cubicBezTo>
                  <a:pt x="177" y="328"/>
                  <a:pt x="203" y="347"/>
                  <a:pt x="230" y="347"/>
                </a:cubicBezTo>
                <a:cubicBezTo>
                  <a:pt x="230" y="382"/>
                  <a:pt x="230" y="382"/>
                  <a:pt x="230" y="382"/>
                </a:cubicBezTo>
                <a:cubicBezTo>
                  <a:pt x="257" y="382"/>
                  <a:pt x="257" y="382"/>
                  <a:pt x="257" y="382"/>
                </a:cubicBezTo>
                <a:cubicBezTo>
                  <a:pt x="257" y="347"/>
                  <a:pt x="257" y="347"/>
                  <a:pt x="257" y="347"/>
                </a:cubicBezTo>
                <a:cubicBezTo>
                  <a:pt x="274" y="338"/>
                  <a:pt x="284" y="338"/>
                  <a:pt x="301" y="328"/>
                </a:cubicBezTo>
                <a:cubicBezTo>
                  <a:pt x="310" y="319"/>
                  <a:pt x="319" y="302"/>
                  <a:pt x="319" y="293"/>
                </a:cubicBezTo>
                <a:cubicBezTo>
                  <a:pt x="408" y="328"/>
                  <a:pt x="408" y="328"/>
                  <a:pt x="408" y="328"/>
                </a:cubicBezTo>
                <a:cubicBezTo>
                  <a:pt x="372" y="391"/>
                  <a:pt x="310" y="426"/>
                  <a:pt x="240" y="426"/>
                </a:cubicBezTo>
                <a:cubicBezTo>
                  <a:pt x="133" y="426"/>
                  <a:pt x="44" y="347"/>
                  <a:pt x="44" y="231"/>
                </a:cubicBezTo>
                <a:cubicBezTo>
                  <a:pt x="44" y="213"/>
                  <a:pt x="44" y="187"/>
                  <a:pt x="53" y="169"/>
                </a:cubicBezTo>
                <a:close/>
                <a:moveTo>
                  <a:pt x="310" y="231"/>
                </a:moveTo>
                <a:lnTo>
                  <a:pt x="310" y="231"/>
                </a:lnTo>
                <a:cubicBezTo>
                  <a:pt x="265" y="213"/>
                  <a:pt x="265" y="213"/>
                  <a:pt x="265" y="213"/>
                </a:cubicBezTo>
                <a:cubicBezTo>
                  <a:pt x="248" y="204"/>
                  <a:pt x="248" y="204"/>
                  <a:pt x="248" y="204"/>
                </a:cubicBezTo>
                <a:cubicBezTo>
                  <a:pt x="212" y="187"/>
                  <a:pt x="212" y="187"/>
                  <a:pt x="212" y="187"/>
                </a:cubicBezTo>
                <a:lnTo>
                  <a:pt x="212" y="187"/>
                </a:lnTo>
                <a:cubicBezTo>
                  <a:pt x="212" y="178"/>
                  <a:pt x="221" y="178"/>
                  <a:pt x="221" y="169"/>
                </a:cubicBezTo>
                <a:cubicBezTo>
                  <a:pt x="230" y="169"/>
                  <a:pt x="240" y="169"/>
                  <a:pt x="240" y="169"/>
                </a:cubicBezTo>
                <a:cubicBezTo>
                  <a:pt x="257" y="169"/>
                  <a:pt x="274" y="169"/>
                  <a:pt x="284" y="178"/>
                </a:cubicBezTo>
                <a:cubicBezTo>
                  <a:pt x="319" y="151"/>
                  <a:pt x="319" y="151"/>
                  <a:pt x="319" y="151"/>
                </a:cubicBezTo>
                <a:cubicBezTo>
                  <a:pt x="301" y="134"/>
                  <a:pt x="274" y="125"/>
                  <a:pt x="257" y="125"/>
                </a:cubicBezTo>
                <a:cubicBezTo>
                  <a:pt x="257" y="90"/>
                  <a:pt x="257" y="90"/>
                  <a:pt x="257" y="90"/>
                </a:cubicBezTo>
                <a:cubicBezTo>
                  <a:pt x="230" y="90"/>
                  <a:pt x="230" y="90"/>
                  <a:pt x="230" y="90"/>
                </a:cubicBezTo>
                <a:cubicBezTo>
                  <a:pt x="230" y="125"/>
                  <a:pt x="230" y="125"/>
                  <a:pt x="230" y="125"/>
                </a:cubicBezTo>
                <a:cubicBezTo>
                  <a:pt x="212" y="125"/>
                  <a:pt x="203" y="134"/>
                  <a:pt x="186" y="143"/>
                </a:cubicBezTo>
                <a:cubicBezTo>
                  <a:pt x="177" y="143"/>
                  <a:pt x="168" y="160"/>
                  <a:pt x="168" y="169"/>
                </a:cubicBezTo>
                <a:cubicBezTo>
                  <a:pt x="80" y="125"/>
                  <a:pt x="80" y="125"/>
                  <a:pt x="80" y="125"/>
                </a:cubicBezTo>
                <a:cubicBezTo>
                  <a:pt x="106" y="72"/>
                  <a:pt x="168" y="37"/>
                  <a:pt x="240" y="37"/>
                </a:cubicBezTo>
                <a:cubicBezTo>
                  <a:pt x="346" y="37"/>
                  <a:pt x="434" y="125"/>
                  <a:pt x="434" y="231"/>
                </a:cubicBezTo>
                <a:cubicBezTo>
                  <a:pt x="434" y="249"/>
                  <a:pt x="434" y="266"/>
                  <a:pt x="425" y="284"/>
                </a:cubicBezTo>
                <a:lnTo>
                  <a:pt x="310" y="2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  <a:effectLst/>
          <a:extLst/>
        </p:spPr>
        <p:txBody>
          <a:bodyPr wrap="none" lIns="34290" tIns="17145" rIns="34290" bIns="1714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31" name="Shape 2546"/>
          <p:cNvSpPr/>
          <p:nvPr/>
        </p:nvSpPr>
        <p:spPr>
          <a:xfrm>
            <a:off x="266094" y="927233"/>
            <a:ext cx="359804" cy="2979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>
              <a:lumMod val="95000"/>
            </a:schemeClr>
          </a:solidFill>
          <a:ln w="12700">
            <a:solidFill>
              <a:srgbClr val="002060"/>
            </a:solidFill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  <p:sp>
        <p:nvSpPr>
          <p:cNvPr id="39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31415" y="4979801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2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40" name="Rectangle 286">
            <a:extLst>
              <a:ext uri="{FF2B5EF4-FFF2-40B4-BE49-F238E27FC236}">
                <a16:creationId xmlns:a16="http://schemas.microsoft.com/office/drawing/2014/main" xmlns="" id="{787FDF3E-28E4-42A8-9CD3-41238AE9C42E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9307" y="3890812"/>
            <a:ext cx="9144000" cy="661972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67" lvl="1" algn="ctr" defTabSz="1015934">
              <a:defRPr/>
            </a:pP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</a:rPr>
              <a:t>ЖОҚТЫҒЫ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417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479431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algn="ctr"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kk-KZ" sz="2000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Заң жобаларын әзірлеу үшін негіздеме</a:t>
            </a:r>
            <a:endParaRPr lang="ru-RU" sz="2000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25" y="1590814"/>
            <a:ext cx="3218339" cy="2050883"/>
          </a:xfrm>
          <a:prstGeom prst="rect">
            <a:avLst/>
          </a:prstGeom>
          <a:noFill/>
          <a:ln w="158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31415" y="4979801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>
                <a:latin typeface="Arial" pitchFamily="34" charset="0"/>
                <a:ea typeface="Times New Roman" panose="02020603050405020304" pitchFamily="18" charset="0"/>
              </a:rPr>
              <a:t>3</a:t>
            </a:r>
          </a:p>
        </p:txBody>
      </p:sp>
      <p:sp>
        <p:nvSpPr>
          <p:cNvPr id="13" name="Прямоугольник 5"/>
          <p:cNvSpPr>
            <a:spLocks noChangeArrowheads="1"/>
          </p:cNvSpPr>
          <p:nvPr/>
        </p:nvSpPr>
        <p:spPr bwMode="auto">
          <a:xfrm>
            <a:off x="3344064" y="686370"/>
            <a:ext cx="5690404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1550" dirty="0">
                <a:latin typeface="Arial" panose="020B0604020202020204" pitchFamily="34" charset="0"/>
              </a:rPr>
              <a:t>ҚР </a:t>
            </a:r>
            <a:r>
              <a:rPr lang="ru-RU" sz="1550" dirty="0" err="1">
                <a:latin typeface="Arial" panose="020B0604020202020204" pitchFamily="34" charset="0"/>
              </a:rPr>
              <a:t>Үкіметіне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Мемлекет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басшысының</a:t>
            </a:r>
            <a:r>
              <a:rPr lang="ru-RU" sz="1550" dirty="0">
                <a:latin typeface="Arial" panose="020B0604020202020204" pitchFamily="34" charset="0"/>
              </a:rPr>
              <a:t> 2021 </a:t>
            </a:r>
            <a:r>
              <a:rPr lang="ru-RU" sz="1550" dirty="0" err="1">
                <a:latin typeface="Arial" panose="020B0604020202020204" pitchFamily="34" charset="0"/>
              </a:rPr>
              <a:t>жылғы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/>
            </a:r>
            <a:br>
              <a:rPr lang="ru-RU" sz="1550" dirty="0" smtClean="0">
                <a:latin typeface="Arial" panose="020B0604020202020204" pitchFamily="34" charset="0"/>
              </a:rPr>
            </a:br>
            <a:r>
              <a:rPr lang="ru-RU" sz="1550" dirty="0" smtClean="0">
                <a:latin typeface="Arial" panose="020B0604020202020204" pitchFamily="34" charset="0"/>
              </a:rPr>
              <a:t>1 </a:t>
            </a:r>
            <a:r>
              <a:rPr lang="ru-RU" sz="1550" dirty="0" err="1">
                <a:latin typeface="Arial" panose="020B0604020202020204" pitchFamily="34" charset="0"/>
              </a:rPr>
              <a:t>қыркүйектегі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>«</a:t>
            </a:r>
            <a:r>
              <a:rPr lang="ru-RU" sz="1550" dirty="0" err="1" smtClean="0">
                <a:latin typeface="Arial" panose="020B0604020202020204" pitchFamily="34" charset="0"/>
              </a:rPr>
              <a:t>Халық</a:t>
            </a:r>
            <a:r>
              <a:rPr lang="ru-RU" sz="1550" dirty="0" smtClean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бірлігі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және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жүйелі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реформалар</a:t>
            </a:r>
            <a:r>
              <a:rPr lang="ru-RU" sz="1550" dirty="0">
                <a:latin typeface="Arial" panose="020B0604020202020204" pitchFamily="34" charset="0"/>
              </a:rPr>
              <a:t> – ел </a:t>
            </a:r>
            <a:r>
              <a:rPr lang="ru-RU" sz="1550" dirty="0" err="1">
                <a:latin typeface="Arial" panose="020B0604020202020204" pitchFamily="34" charset="0"/>
              </a:rPr>
              <a:t>өркендеуінің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берік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 smtClean="0">
                <a:latin typeface="Arial" panose="020B0604020202020204" pitchFamily="34" charset="0"/>
              </a:rPr>
              <a:t>негіз</a:t>
            </a:r>
            <a:r>
              <a:rPr lang="ru-RU" sz="1550" dirty="0" smtClean="0">
                <a:latin typeface="Arial" panose="020B0604020202020204" pitchFamily="34" charset="0"/>
              </a:rPr>
              <a:t>» </a:t>
            </a:r>
            <a:r>
              <a:rPr lang="ru-RU" sz="1550" dirty="0" err="1" smtClean="0">
                <a:latin typeface="Arial" panose="020B0604020202020204" pitchFamily="34" charset="0"/>
              </a:rPr>
              <a:t>Жолдауын</a:t>
            </a:r>
            <a:r>
              <a:rPr lang="ru-RU" sz="1550" dirty="0" smtClean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іске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асыру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жөніндегі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>ЖҰЖ </a:t>
            </a:r>
            <a:r>
              <a:rPr lang="ru-RU" sz="1550" dirty="0">
                <a:latin typeface="Arial" panose="020B0604020202020204" pitchFamily="34" charset="0"/>
              </a:rPr>
              <a:t>55-тармағымен 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«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Агломерацияларды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дамыту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туралы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»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заңды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әзірлеу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тапсырылды</a:t>
            </a:r>
            <a:endParaRPr lang="ru-RU" sz="155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ru-RU" sz="1550" dirty="0" smtClean="0">
              <a:latin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550" dirty="0" err="1" smtClean="0">
                <a:latin typeface="Arial" panose="020B0604020202020204" pitchFamily="34" charset="0"/>
              </a:rPr>
              <a:t>А.ж</a:t>
            </a:r>
            <a:r>
              <a:rPr lang="ru-RU" sz="1550" dirty="0">
                <a:latin typeface="Arial" panose="020B0604020202020204" pitchFamily="34" charset="0"/>
              </a:rPr>
              <a:t>. 5 </a:t>
            </a:r>
            <a:r>
              <a:rPr lang="ru-RU" sz="1550" dirty="0" err="1">
                <a:latin typeface="Arial" panose="020B0604020202020204" pitchFamily="34" charset="0"/>
              </a:rPr>
              <a:t>мамырдағы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реформалар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жөніндегі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Жоғары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 smtClean="0">
                <a:latin typeface="Arial" panose="020B0604020202020204" pitchFamily="34" charset="0"/>
              </a:rPr>
              <a:t>кеңес</a:t>
            </a:r>
            <a:r>
              <a:rPr lang="ru-RU" sz="1550" dirty="0" smtClean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отырысының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хаттамасымен</a:t>
            </a:r>
            <a:r>
              <a:rPr lang="ru-RU" sz="1550" dirty="0">
                <a:latin typeface="Arial" panose="020B0604020202020204" pitchFamily="34" charset="0"/>
              </a:rPr>
              <a:t> ҚР </a:t>
            </a:r>
            <a:r>
              <a:rPr lang="ru-RU" sz="1550" dirty="0" err="1">
                <a:latin typeface="Arial" panose="020B0604020202020204" pitchFamily="34" charset="0"/>
              </a:rPr>
              <a:t>Үкіметіне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>«</a:t>
            </a:r>
            <a:r>
              <a:rPr lang="ru-RU" sz="1550" dirty="0" err="1" smtClean="0">
                <a:latin typeface="Arial" panose="020B0604020202020204" pitchFamily="34" charset="0"/>
              </a:rPr>
              <a:t>Агломерацияларды</a:t>
            </a:r>
            <a:r>
              <a:rPr lang="ru-RU" sz="1550" dirty="0" smtClean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дамыту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 smtClean="0">
                <a:latin typeface="Arial" panose="020B0604020202020204" pitchFamily="34" charset="0"/>
              </a:rPr>
              <a:t>туралы</a:t>
            </a:r>
            <a:r>
              <a:rPr lang="ru-RU" sz="1550" dirty="0" smtClean="0">
                <a:latin typeface="Arial" panose="020B0604020202020204" pitchFamily="34" charset="0"/>
              </a:rPr>
              <a:t>» </a:t>
            </a:r>
            <a:r>
              <a:rPr lang="ru-RU" sz="1550" dirty="0" err="1">
                <a:latin typeface="Arial" panose="020B0604020202020204" pitchFamily="34" charset="0"/>
              </a:rPr>
              <a:t>Заңның</a:t>
            </a:r>
            <a:r>
              <a:rPr lang="ru-RU" sz="1550" dirty="0">
                <a:latin typeface="Arial" panose="020B0604020202020204" pitchFamily="34" charset="0"/>
              </a:rPr>
              <a:t> а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. ж.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соңына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дейін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қабылдануын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қамтамасыз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ету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тапсырылды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i="1" dirty="0">
                <a:latin typeface="Arial" panose="020B0604020202020204" pitchFamily="34" charset="0"/>
              </a:rPr>
              <a:t>(3.3.2-тармақ</a:t>
            </a:r>
            <a:r>
              <a:rPr lang="ru-RU" sz="1550" i="1" dirty="0" smtClean="0">
                <a:latin typeface="Arial" panose="020B0604020202020204" pitchFamily="34" charset="0"/>
              </a:rPr>
              <a:t>)</a:t>
            </a:r>
          </a:p>
          <a:p>
            <a:pPr marL="342900" indent="-342900" algn="just">
              <a:buFontTx/>
              <a:buAutoNum type="arabicPeriod"/>
            </a:pPr>
            <a:endParaRPr lang="ru-RU" sz="1550" dirty="0">
              <a:latin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550" dirty="0">
                <a:latin typeface="Arial" panose="020B0604020202020204" pitchFamily="34" charset="0"/>
              </a:rPr>
              <a:t>ҚР </a:t>
            </a:r>
            <a:r>
              <a:rPr lang="ru-RU" sz="1550" dirty="0" err="1">
                <a:latin typeface="Arial" panose="020B0604020202020204" pitchFamily="34" charset="0"/>
              </a:rPr>
              <a:t>Президентінің</a:t>
            </a:r>
            <a:r>
              <a:rPr lang="ru-RU" sz="1550" dirty="0">
                <a:latin typeface="Arial" panose="020B0604020202020204" pitchFamily="34" charset="0"/>
              </a:rPr>
              <a:t> 2021 </a:t>
            </a:r>
            <a:r>
              <a:rPr lang="ru-RU" sz="1550" dirty="0" err="1">
                <a:latin typeface="Arial" panose="020B0604020202020204" pitchFamily="34" charset="0"/>
              </a:rPr>
              <a:t>жылғы</a:t>
            </a:r>
            <a:r>
              <a:rPr lang="ru-RU" sz="1550" dirty="0">
                <a:latin typeface="Arial" panose="020B0604020202020204" pitchFamily="34" charset="0"/>
              </a:rPr>
              <a:t> 17 </a:t>
            </a:r>
            <a:r>
              <a:rPr lang="ru-RU" sz="1550" dirty="0" err="1">
                <a:latin typeface="Arial" panose="020B0604020202020204" pitchFamily="34" charset="0"/>
              </a:rPr>
              <a:t>наурыздағы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>«Алматы </a:t>
            </a:r>
            <a:r>
              <a:rPr lang="ru-RU" sz="1550" dirty="0" err="1">
                <a:latin typeface="Arial" panose="020B0604020202020204" pitchFamily="34" charset="0"/>
              </a:rPr>
              <a:t>қаласын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одан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әрі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дамыту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 smtClean="0">
                <a:latin typeface="Arial" panose="020B0604020202020204" pitchFamily="34" charset="0"/>
              </a:rPr>
              <a:t>туралы</a:t>
            </a:r>
            <a:r>
              <a:rPr lang="ru-RU" sz="1550" dirty="0" smtClean="0">
                <a:latin typeface="Arial" panose="020B0604020202020204" pitchFamily="34" charset="0"/>
              </a:rPr>
              <a:t>» </a:t>
            </a:r>
            <a:r>
              <a:rPr lang="ru-RU" sz="1550" dirty="0" err="1">
                <a:latin typeface="Arial" panose="020B0604020202020204" pitchFamily="34" charset="0"/>
              </a:rPr>
              <a:t>төрағалығымен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өткен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кеңестің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хаттамасымен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smtClean="0">
                <a:latin typeface="Arial" panose="020B0604020202020204" pitchFamily="34" charset="0"/>
              </a:rPr>
              <a:t/>
            </a:r>
            <a:br>
              <a:rPr lang="ru-RU" sz="1550" dirty="0" smtClean="0">
                <a:latin typeface="Arial" panose="020B0604020202020204" pitchFamily="34" charset="0"/>
              </a:rPr>
            </a:br>
            <a:r>
              <a:rPr lang="ru-RU" sz="1550" i="1" dirty="0" smtClean="0">
                <a:latin typeface="Arial" panose="020B0604020202020204" pitchFamily="34" charset="0"/>
              </a:rPr>
              <a:t>(</a:t>
            </a:r>
            <a:r>
              <a:rPr lang="ru-RU" sz="1550" i="1" dirty="0">
                <a:latin typeface="Arial" panose="020B0604020202020204" pitchFamily="34" charset="0"/>
              </a:rPr>
              <a:t>2.3-тармақ)</a:t>
            </a:r>
            <a:r>
              <a:rPr lang="ru-RU" sz="1550" dirty="0">
                <a:latin typeface="Arial" panose="020B0604020202020204" pitchFamily="34" charset="0"/>
              </a:rPr>
              <a:t> ҚР </a:t>
            </a:r>
            <a:r>
              <a:rPr lang="ru-RU" sz="1550" dirty="0" err="1">
                <a:latin typeface="Arial" panose="020B0604020202020204" pitchFamily="34" charset="0"/>
              </a:rPr>
              <a:t>Үкіметіне</a:t>
            </a:r>
            <a:r>
              <a:rPr lang="ru-RU" sz="1550" dirty="0">
                <a:latin typeface="Arial" panose="020B0604020202020204" pitchFamily="34" charset="0"/>
              </a:rPr>
              <a:t> Алматы </a:t>
            </a:r>
            <a:r>
              <a:rPr lang="ru-RU" sz="1550" dirty="0" err="1">
                <a:latin typeface="Arial" panose="020B0604020202020204" pitchFamily="34" charset="0"/>
              </a:rPr>
              <a:t>қаласы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үшін</a:t>
            </a:r>
            <a:r>
              <a:rPr lang="ru-RU" sz="1550" dirty="0">
                <a:latin typeface="Arial" panose="020B0604020202020204" pitchFamily="34" charset="0"/>
              </a:rPr>
              <a:t> даму </a:t>
            </a:r>
            <a:r>
              <a:rPr lang="ru-RU" sz="1550" dirty="0" err="1">
                <a:latin typeface="Arial" panose="020B0604020202020204" pitchFamily="34" charset="0"/>
              </a:rPr>
              <a:t>мақсаттары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dirty="0" err="1">
                <a:latin typeface="Arial" panose="020B0604020202020204" pitchFamily="34" charset="0"/>
              </a:rPr>
              <a:t>үшін</a:t>
            </a:r>
            <a:r>
              <a:rPr lang="ru-RU" sz="1550" dirty="0"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қарыз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алудың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ерекше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тәртібін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белгілеу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жөнінде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шаралар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қабылдау</a:t>
            </a:r>
            <a:r>
              <a:rPr lang="ru-RU" sz="15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550" b="1" dirty="0" err="1">
                <a:solidFill>
                  <a:srgbClr val="002060"/>
                </a:solidFill>
                <a:latin typeface="Arial" panose="020B0604020202020204" pitchFamily="34" charset="0"/>
              </a:rPr>
              <a:t>тапсырылды</a:t>
            </a:r>
            <a:endParaRPr lang="ru-RU" sz="155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7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8"/>
          <p:cNvSpPr txBox="1"/>
          <p:nvPr/>
        </p:nvSpPr>
        <p:spPr>
          <a:xfrm>
            <a:off x="438646" y="101263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Агломерацияны</a:t>
            </a:r>
            <a:r>
              <a:rPr 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 </a:t>
            </a:r>
            <a:r>
              <a:rPr lang="kk-KZ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анықтау</a:t>
            </a: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+mn-cs"/>
            </a:endParaRPr>
          </a:p>
        </p:txBody>
      </p:sp>
      <p:sp>
        <p:nvSpPr>
          <p:cNvPr id="62" name="Прямоугольник 15"/>
          <p:cNvSpPr/>
          <p:nvPr/>
        </p:nvSpPr>
        <p:spPr>
          <a:xfrm>
            <a:off x="-7950" y="578341"/>
            <a:ext cx="91519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АГЛОМЕРАЦИЯ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smtClean="0">
                <a:latin typeface="Arial" panose="020B0604020202020204" pitchFamily="34" charset="0"/>
              </a:rPr>
              <a:t>– </a:t>
            </a:r>
            <a:r>
              <a:rPr lang="ru-RU" altLang="ru-RU" sz="1600" dirty="0" err="1" smtClean="0">
                <a:latin typeface="Arial" panose="020B0604020202020204" pitchFamily="34" charset="0"/>
              </a:rPr>
              <a:t>күнделікті</a:t>
            </a:r>
            <a:r>
              <a:rPr lang="ru-RU" altLang="ru-RU" sz="1600" dirty="0" smtClean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еңбек</a:t>
            </a:r>
            <a:r>
              <a:rPr lang="ru-RU" altLang="ru-RU" sz="1600" dirty="0">
                <a:latin typeface="Arial" panose="020B0604020202020204" pitchFamily="34" charset="0"/>
              </a:rPr>
              <a:t>, </a:t>
            </a:r>
            <a:r>
              <a:rPr lang="ru-RU" altLang="ru-RU" sz="1600" dirty="0" err="1">
                <a:latin typeface="Arial" panose="020B0604020202020204" pitchFamily="34" charset="0"/>
              </a:rPr>
              <a:t>өндірістік</a:t>
            </a:r>
            <a:r>
              <a:rPr lang="ru-RU" altLang="ru-RU" sz="1600" dirty="0">
                <a:latin typeface="Arial" panose="020B0604020202020204" pitchFamily="34" charset="0"/>
              </a:rPr>
              <a:t>, </a:t>
            </a:r>
            <a:r>
              <a:rPr lang="ru-RU" altLang="ru-RU" sz="1600" dirty="0" err="1">
                <a:latin typeface="Arial" panose="020B0604020202020204" pitchFamily="34" charset="0"/>
              </a:rPr>
              <a:t>әлеуметтік-мәдени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және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өзге</a:t>
            </a:r>
            <a:r>
              <a:rPr lang="ru-RU" altLang="ru-RU" sz="1600" dirty="0">
                <a:latin typeface="Arial" panose="020B0604020202020204" pitchFamily="34" charset="0"/>
              </a:rPr>
              <a:t> де </a:t>
            </a:r>
            <a:r>
              <a:rPr lang="ru-RU" altLang="ru-RU" sz="1600" dirty="0" err="1">
                <a:latin typeface="Arial" panose="020B0604020202020204" pitchFamily="34" charset="0"/>
              </a:rPr>
              <a:t>байланыстары</a:t>
            </a:r>
            <a:r>
              <a:rPr lang="ru-RU" altLang="ru-RU" sz="1600" dirty="0">
                <a:latin typeface="Arial" panose="020B0604020202020204" pitchFamily="34" charset="0"/>
              </a:rPr>
              <a:t>, </a:t>
            </a:r>
            <a:r>
              <a:rPr lang="ru-RU" altLang="ru-RU" sz="1600" dirty="0" err="1">
                <a:latin typeface="Arial" panose="020B0604020202020204" pitchFamily="34" charset="0"/>
              </a:rPr>
              <a:t>сондай-ақ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аумақтық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бірігу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үрдісі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бар</a:t>
            </a:r>
            <a:r>
              <a:rPr lang="ru-RU" altLang="ru-RU" sz="1600" dirty="0">
                <a:latin typeface="Arial" panose="020B0604020202020204" pitchFamily="34" charset="0"/>
              </a:rPr>
              <a:t>,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халқы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бес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жүз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мың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адамнан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асатын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 smtClean="0">
                <a:latin typeface="Arial" panose="020B0604020202020204" pitchFamily="34" charset="0"/>
              </a:rPr>
              <a:t>астанадан</a:t>
            </a:r>
            <a:r>
              <a:rPr lang="ru-RU" altLang="ru-RU" sz="1600" dirty="0" smtClean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немесе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 smtClean="0">
                <a:latin typeface="Arial" panose="020B0604020202020204" pitchFamily="34" charset="0"/>
              </a:rPr>
              <a:t>республикалық</a:t>
            </a:r>
            <a:r>
              <a:rPr lang="ru-RU" altLang="ru-RU" sz="1600" dirty="0" smtClean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маңызы</a:t>
            </a:r>
            <a:r>
              <a:rPr lang="ru-RU" altLang="ru-RU" sz="1600" dirty="0">
                <a:latin typeface="Arial" panose="020B0604020202020204" pitchFamily="34" charset="0"/>
              </a:rPr>
              <a:t> бар </a:t>
            </a:r>
            <a:r>
              <a:rPr lang="ru-RU" altLang="ru-RU" sz="1600" dirty="0" err="1">
                <a:latin typeface="Arial" panose="020B0604020202020204" pitchFamily="34" charset="0"/>
              </a:rPr>
              <a:t>қаладан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немесе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облыстық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маңызы</a:t>
            </a:r>
            <a:r>
              <a:rPr lang="ru-RU" altLang="ru-RU" sz="1600" dirty="0">
                <a:latin typeface="Arial" panose="020B0604020202020204" pitchFamily="34" charset="0"/>
              </a:rPr>
              <a:t> бар </a:t>
            </a:r>
            <a:r>
              <a:rPr lang="ru-RU" altLang="ru-RU" sz="1600" dirty="0" err="1">
                <a:latin typeface="Arial" panose="020B0604020202020204" pitchFamily="34" charset="0"/>
              </a:rPr>
              <a:t>қаладан</a:t>
            </a:r>
            <a:r>
              <a:rPr lang="ru-RU" altLang="ru-RU" sz="1600" dirty="0">
                <a:latin typeface="Arial" panose="020B0604020202020204" pitchFamily="34" charset="0"/>
              </a:rPr>
              <a:t> (агломерация </a:t>
            </a:r>
            <a:r>
              <a:rPr lang="ru-RU" altLang="ru-RU" sz="1600" dirty="0" err="1">
                <a:latin typeface="Arial" panose="020B0604020202020204" pitchFamily="34" charset="0"/>
              </a:rPr>
              <a:t>орталығынан</a:t>
            </a:r>
            <a:r>
              <a:rPr lang="ru-RU" altLang="ru-RU" sz="1600" dirty="0">
                <a:latin typeface="Arial" panose="020B0604020202020204" pitchFamily="34" charset="0"/>
              </a:rPr>
              <a:t>) </a:t>
            </a:r>
            <a:r>
              <a:rPr lang="ru-RU" altLang="ru-RU" sz="1600" dirty="0" err="1">
                <a:latin typeface="Arial" panose="020B0604020202020204" pitchFamily="34" charset="0"/>
              </a:rPr>
              <a:t>және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оның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айналасында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орналасқан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елді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мекендерден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dirty="0" err="1">
                <a:latin typeface="Arial" panose="020B0604020202020204" pitchFamily="34" charset="0"/>
              </a:rPr>
              <a:t>тұратын</a:t>
            </a:r>
            <a:r>
              <a:rPr lang="ru-RU" altLang="ru-RU" sz="1600" dirty="0"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жергілікті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жүйе</a:t>
            </a:r>
            <a:endParaRPr lang="en-US" altLang="ru-RU" sz="16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flipV="1">
            <a:off x="1473" y="1901780"/>
            <a:ext cx="9151950" cy="20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31415" y="4979801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en-US" sz="800" dirty="0" smtClean="0">
                <a:latin typeface="Arial" pitchFamily="34" charset="0"/>
                <a:ea typeface="Times New Roman" panose="02020603050405020304" pitchFamily="18" charset="0"/>
              </a:rPr>
              <a:t>4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209" name="Прямоугольник 15"/>
          <p:cNvSpPr/>
          <p:nvPr/>
        </p:nvSpPr>
        <p:spPr>
          <a:xfrm>
            <a:off x="371618" y="2123718"/>
            <a:ext cx="846587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 err="1" smtClean="0">
                <a:latin typeface="Arial" panose="020B0604020202020204" pitchFamily="34" charset="0"/>
              </a:rPr>
              <a:t>Елді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мекендерді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агломерацияларға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жатқызу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оларды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қалыптастыру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және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жүргізу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тәртібін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уәкілетті</a:t>
            </a:r>
            <a:r>
              <a:rPr lang="ru-RU" sz="1400" dirty="0" smtClean="0">
                <a:latin typeface="Arial" panose="020B0604020202020204" pitchFamily="34" charset="0"/>
              </a:rPr>
              <a:t> орган </a:t>
            </a:r>
            <a:r>
              <a:rPr lang="ru-RU" sz="1400" dirty="0" err="1" smtClean="0">
                <a:latin typeface="Arial" panose="020B0604020202020204" pitchFamily="34" charset="0"/>
              </a:rPr>
              <a:t>айқындайтын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агломерациялар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тізбесіне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енгізу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жолымен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жүзеге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асырылады</a:t>
            </a:r>
            <a:r>
              <a:rPr lang="ru-RU" sz="1400" b="1" dirty="0" smtClean="0">
                <a:latin typeface="Arial" panose="020B0604020202020204" pitchFamily="34" charset="0"/>
              </a:rPr>
              <a:t> </a:t>
            </a:r>
            <a:r>
              <a:rPr lang="ru-RU" sz="1200" i="1" dirty="0">
                <a:latin typeface="Arial" panose="020B0604020202020204" pitchFamily="34" charset="0"/>
              </a:rPr>
              <a:t>(ҚР ҰЭМ </a:t>
            </a:r>
            <a:r>
              <a:rPr lang="ru-RU" sz="1200" i="1" dirty="0" err="1" smtClean="0">
                <a:latin typeface="Arial" panose="020B0604020202020204" pitchFamily="34" charset="0"/>
              </a:rPr>
              <a:t>бұйрығы</a:t>
            </a:r>
            <a:r>
              <a:rPr lang="en-US" sz="1200" i="1" dirty="0" smtClean="0">
                <a:latin typeface="Arial" panose="020B0604020202020204" pitchFamily="34" charset="0"/>
              </a:rPr>
              <a:t>)</a:t>
            </a:r>
          </a:p>
          <a:p>
            <a:pPr lvl="0" algn="just"/>
            <a:endParaRPr lang="ru-RU" sz="1400" dirty="0" smtClean="0">
              <a:latin typeface="Arial" panose="020B0604020202020204" pitchFamily="34" charset="0"/>
            </a:endParaRPr>
          </a:p>
          <a:p>
            <a:pPr lvl="0" algn="just"/>
            <a:endParaRPr lang="en-US" sz="1400" dirty="0">
              <a:latin typeface="Arial" panose="020B0604020202020204" pitchFamily="34" charset="0"/>
            </a:endParaRPr>
          </a:p>
          <a:p>
            <a:pPr lvl="0" algn="just"/>
            <a:r>
              <a:rPr lang="ru-RU" sz="1400" dirty="0" err="1">
                <a:latin typeface="Arial" panose="020B0604020202020204" pitchFamily="34" charset="0"/>
              </a:rPr>
              <a:t>Агломерациялардың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тізбесі</a:t>
            </a:r>
            <a:r>
              <a:rPr lang="ru-RU" sz="1400" dirty="0">
                <a:latin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</a:rPr>
              <a:t>құрамы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ҚР </a:t>
            </a:r>
            <a:r>
              <a:rPr lang="ru-RU" sz="1400" b="1" dirty="0" err="1">
                <a:latin typeface="Arial" panose="020B0604020202020204" pitchFamily="34" charset="0"/>
              </a:rPr>
              <a:t>Үкіметінің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қаулысымен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бекітіледі</a:t>
            </a:r>
            <a:endParaRPr lang="ru-RU" sz="1400" b="1" dirty="0" smtClean="0">
              <a:solidFill>
                <a:srgbClr val="00B050"/>
              </a:solidFill>
              <a:latin typeface="Arial" panose="020B0604020202020204" pitchFamily="34" charset="0"/>
              <a:cs typeface="Arial Narrow" panose="020B0606020202030204"/>
            </a:endParaRPr>
          </a:p>
          <a:p>
            <a:pPr lvl="0" algn="just"/>
            <a:endParaRPr lang="kk-KZ" sz="1400" dirty="0" smtClean="0">
              <a:solidFill>
                <a:srgbClr val="00B050"/>
              </a:solidFill>
              <a:latin typeface="Arial" panose="020B0604020202020204" pitchFamily="34" charset="0"/>
              <a:cs typeface="Arial Narrow" panose="020B0606020202030204"/>
            </a:endParaRPr>
          </a:p>
          <a:p>
            <a:pPr lvl="0" algn="just"/>
            <a:endParaRPr lang="en-US" sz="1400" dirty="0">
              <a:solidFill>
                <a:srgbClr val="00B050"/>
              </a:solidFill>
              <a:latin typeface="Arial" panose="020B0604020202020204" pitchFamily="34" charset="0"/>
              <a:cs typeface="Arial Narrow" panose="020B0606020202030204"/>
            </a:endParaRPr>
          </a:p>
          <a:p>
            <a:pPr lvl="0" algn="just"/>
            <a:r>
              <a:rPr lang="ru-RU" sz="1400" dirty="0" err="1">
                <a:latin typeface="Arial" panose="020B0604020202020204" pitchFamily="34" charset="0"/>
              </a:rPr>
              <a:t>Елді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мекендерді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агломерациялар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тізбесі</a:t>
            </a:r>
            <a:r>
              <a:rPr lang="ru-RU" sz="1400" dirty="0">
                <a:latin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</a:rPr>
              <a:t>құрамына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енгізу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елді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мекендері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агломерацияға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кіретін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астананың</a:t>
            </a:r>
            <a:r>
              <a:rPr lang="ru-RU" sz="1400" dirty="0">
                <a:latin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</a:rPr>
              <a:t>республикалық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маңызы</a:t>
            </a:r>
            <a:r>
              <a:rPr lang="ru-RU" sz="1400" dirty="0">
                <a:latin typeface="Arial" panose="020B0604020202020204" pitchFamily="34" charset="0"/>
              </a:rPr>
              <a:t> бар </a:t>
            </a:r>
            <a:r>
              <a:rPr lang="ru-RU" sz="1400" dirty="0" err="1">
                <a:latin typeface="Arial" panose="020B0604020202020204" pitchFamily="34" charset="0"/>
              </a:rPr>
              <a:t>қаланың</a:t>
            </a:r>
            <a:r>
              <a:rPr lang="ru-RU" sz="1400" dirty="0">
                <a:latin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</a:rPr>
              <a:t>облыстың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же</a:t>
            </a:r>
            <a:r>
              <a:rPr lang="ru-RU" sz="1400" b="1" dirty="0" err="1">
                <a:latin typeface="Arial" panose="020B0604020202020204" pitchFamily="34" charset="0"/>
              </a:rPr>
              <a:t>ргілікті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атқарушы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органдарымен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келісім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бойынша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жүзеге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асырылады</a:t>
            </a:r>
            <a:endParaRPr lang="ru-RU" sz="1400" b="1" dirty="0">
              <a:latin typeface="Arial" panose="020B0604020202020204" pitchFamily="34" charset="0"/>
            </a:endParaRPr>
          </a:p>
        </p:txBody>
      </p:sp>
      <p:pic>
        <p:nvPicPr>
          <p:cNvPr id="213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02" y="2189371"/>
            <a:ext cx="277616" cy="252000"/>
          </a:xfrm>
          <a:prstGeom prst="rect">
            <a:avLst/>
          </a:prstGeom>
        </p:spPr>
      </p:pic>
      <p:pic>
        <p:nvPicPr>
          <p:cNvPr id="21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02" y="3213754"/>
            <a:ext cx="277616" cy="252000"/>
          </a:xfrm>
          <a:prstGeom prst="rect">
            <a:avLst/>
          </a:prstGeom>
        </p:spPr>
      </p:pic>
      <p:pic>
        <p:nvPicPr>
          <p:cNvPr id="21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02" y="3884453"/>
            <a:ext cx="277616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57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>
            <a:stCxn id="41" idx="6"/>
          </p:cNvCxnSpPr>
          <p:nvPr/>
        </p:nvCxnSpPr>
        <p:spPr>
          <a:xfrm flipV="1">
            <a:off x="2083265" y="2433197"/>
            <a:ext cx="7051682" cy="1"/>
          </a:xfrm>
          <a:prstGeom prst="line">
            <a:avLst/>
          </a:prstGeom>
          <a:ln w="15875">
            <a:solidFill>
              <a:srgbClr val="1D4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6929416" y="575613"/>
            <a:ext cx="2084673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/>
              </a:rPr>
              <a:t>Республикалық</a:t>
            </a:r>
            <a:r>
              <a:rPr lang="ru-RU" sz="1400" dirty="0">
                <a:solidFill>
                  <a:srgbClr val="002060"/>
                </a:solidFill>
                <a:latin typeface="Arial" panose="020B0604020202020204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/>
              </a:rPr>
              <a:t>деңгей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839126" y="2449100"/>
            <a:ext cx="229582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400" dirty="0" err="1">
                <a:solidFill>
                  <a:srgbClr val="002060"/>
                </a:solidFill>
                <a:latin typeface="Arial" panose="020B0604020202020204"/>
              </a:rPr>
              <a:t>Аймақтық</a:t>
            </a:r>
            <a:r>
              <a:rPr lang="ru-RU" sz="1400" dirty="0">
                <a:solidFill>
                  <a:srgbClr val="002060"/>
                </a:solidFill>
                <a:latin typeface="Arial" panose="020B0604020202020204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/>
              </a:rPr>
              <a:t>деңгей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6093" y="85210"/>
            <a:ext cx="8331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0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Агломерацияны</a:t>
            </a:r>
            <a:r>
              <a:rPr lang="ru-RU" sz="20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20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басқару</a:t>
            </a:r>
            <a:r>
              <a:rPr lang="ru-RU" sz="2000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sz="2000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моделі</a:t>
            </a:r>
            <a:endParaRPr kumimoji="0" lang="ru-RU" sz="2000" b="1" i="0" u="none" strike="noStrike" kern="1200" cap="sm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6528559" y="4053147"/>
            <a:ext cx="2533971" cy="753857"/>
          </a:xfrm>
          <a:prstGeom prst="roundRect">
            <a:avLst/>
          </a:prstGeom>
          <a:pattFill prst="ltDn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 w="19050" cap="flat" cmpd="sng" algn="ctr">
            <a:solidFill>
              <a:schemeClr val="accent5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507681" y="4060743"/>
            <a:ext cx="25757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Облыстар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аудандарының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әкімдіктері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мен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мәслихаттары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, ҮЕҰ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өкілдері</a:t>
            </a:r>
            <a:endParaRPr kumimoji="0" lang="ru-RU" alt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489185" y="1685963"/>
            <a:ext cx="1594080" cy="1494469"/>
            <a:chOff x="292142" y="1781974"/>
            <a:chExt cx="2879999" cy="2880000"/>
          </a:xfrm>
        </p:grpSpPr>
        <p:grpSp>
          <p:nvGrpSpPr>
            <p:cNvPr id="38" name="Группа 37"/>
            <p:cNvGrpSpPr/>
            <p:nvPr/>
          </p:nvGrpSpPr>
          <p:grpSpPr>
            <a:xfrm>
              <a:off x="292142" y="1781974"/>
              <a:ext cx="2879999" cy="2880000"/>
              <a:chOff x="997047" y="1860292"/>
              <a:chExt cx="2160000" cy="2160000"/>
            </a:xfrm>
          </p:grpSpPr>
          <p:grpSp>
            <p:nvGrpSpPr>
              <p:cNvPr id="40" name="Группа 39"/>
              <p:cNvGrpSpPr/>
              <p:nvPr/>
            </p:nvGrpSpPr>
            <p:grpSpPr>
              <a:xfrm>
                <a:off x="1087048" y="1950293"/>
                <a:ext cx="1980000" cy="1980000"/>
                <a:chOff x="1087048" y="1950293"/>
                <a:chExt cx="1980000" cy="1980000"/>
              </a:xfrm>
            </p:grpSpPr>
            <p:sp>
              <p:nvSpPr>
                <p:cNvPr id="42" name="Овал 41"/>
                <p:cNvSpPr/>
                <p:nvPr/>
              </p:nvSpPr>
              <p:spPr>
                <a:xfrm>
                  <a:off x="1087048" y="1950293"/>
                  <a:ext cx="1980000" cy="1980000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  <a:alpha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690156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Овал 42"/>
                <p:cNvSpPr/>
                <p:nvPr/>
              </p:nvSpPr>
              <p:spPr>
                <a:xfrm>
                  <a:off x="1183970" y="2040292"/>
                  <a:ext cx="1800000" cy="1800000"/>
                </a:xfrm>
                <a:prstGeom prst="ellipse">
                  <a:avLst/>
                </a:prstGeom>
                <a:solidFill>
                  <a:schemeClr val="accent1">
                    <a:alpha val="94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690156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2000" b="1" i="0" u="none" strike="noStrike" kern="1200" cap="small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41" name="Овал 40"/>
              <p:cNvSpPr/>
              <p:nvPr/>
            </p:nvSpPr>
            <p:spPr>
              <a:xfrm>
                <a:off x="997047" y="1860292"/>
                <a:ext cx="2160000" cy="2160000"/>
              </a:xfrm>
              <a:prstGeom prst="ellipse">
                <a:avLst/>
              </a:prstGeom>
              <a:noFill/>
              <a:ln w="19050">
                <a:solidFill>
                  <a:srgbClr val="1D4999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690156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412140" y="2677103"/>
              <a:ext cx="2655094" cy="889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6901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b="1" dirty="0" err="1" smtClean="0">
                  <a:solidFill>
                    <a:prstClr val="white"/>
                  </a:solidFill>
                  <a:latin typeface="Arial" panose="020B0604020202020204" pitchFamily="34" charset="0"/>
                </a:rPr>
                <a:t>Агломерациялар</a:t>
              </a:r>
              <a:r>
                <a:rPr lang="ru-RU" sz="1200" b="1" dirty="0" smtClean="0">
                  <a:solidFill>
                    <a:prstClr val="white"/>
                  </a:solidFill>
                  <a:latin typeface="Arial" panose="020B0604020202020204" pitchFamily="34" charset="0"/>
                </a:rPr>
                <a:t> </a:t>
              </a:r>
            </a:p>
            <a:p>
              <a:pPr marL="0" marR="0" lvl="0" indent="0" algn="ctr" defTabSz="6901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b="1" dirty="0" err="1">
                  <a:solidFill>
                    <a:prstClr val="white"/>
                  </a:solidFill>
                  <a:latin typeface="Arial" panose="020B0604020202020204" pitchFamily="34" charset="0"/>
                </a:rPr>
                <a:t>б</a:t>
              </a:r>
              <a:r>
                <a:rPr kumimoji="0" lang="ru-RU" sz="1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ойынша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 </a:t>
              </a:r>
              <a:r>
                <a:rPr kumimoji="0" lang="ru-RU" sz="1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ке</a:t>
              </a:r>
              <a:r>
                <a:rPr kumimoji="0" lang="kk-KZ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ңес</a:t>
              </a:r>
              <a:endPara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sp>
        <p:nvSpPr>
          <p:cNvPr id="44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743325" y="4053147"/>
            <a:ext cx="2443456" cy="996589"/>
          </a:xfrm>
          <a:prstGeom prst="roundRect">
            <a:avLst/>
          </a:prstGeom>
          <a:pattFill prst="ltDn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 w="19050" cap="flat" cmpd="sng" algn="ctr">
            <a:solidFill>
              <a:schemeClr val="accent5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620907" y="4095629"/>
            <a:ext cx="25757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Облыстардың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әкімдіктері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мен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мәслихаттары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1400" dirty="0" smtClean="0">
                <a:solidFill>
                  <a:srgbClr val="002060"/>
                </a:solidFill>
                <a:latin typeface="Arial" panose="020B0604020202020204" pitchFamily="34" charset="0"/>
              </a:rPr>
              <a:t>«</a:t>
            </a:r>
            <a:r>
              <a:rPr lang="ru-RU" altLang="ru-RU" sz="1400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Атамекен</a:t>
            </a:r>
            <a:r>
              <a:rPr lang="ru-RU" altLang="ru-RU" sz="1400" dirty="0" smtClean="0">
                <a:solidFill>
                  <a:srgbClr val="002060"/>
                </a:solidFill>
                <a:latin typeface="Arial" panose="020B0604020202020204" pitchFamily="34" charset="0"/>
              </a:rPr>
              <a:t>» 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ҰКП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ҮЕҰ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өкілдері</a:t>
            </a:r>
            <a:endParaRPr lang="ru-RU" altLang="ru-RU" sz="1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46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652811" y="2777223"/>
            <a:ext cx="2533971" cy="926214"/>
          </a:xfrm>
          <a:prstGeom prst="roundRect">
            <a:avLst/>
          </a:prstGeom>
          <a:pattFill prst="ltDn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 w="1905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582014" y="2825390"/>
            <a:ext cx="26755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Республикалық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маңызы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бар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қалалар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мен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астананың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әкімдіктері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мен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мәслихаттары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1200" dirty="0" smtClean="0">
                <a:solidFill>
                  <a:srgbClr val="002060"/>
                </a:solidFill>
                <a:latin typeface="Arial" panose="020B0604020202020204" pitchFamily="34" charset="0"/>
              </a:rPr>
              <a:t>«</a:t>
            </a:r>
            <a:r>
              <a:rPr lang="ru-RU" altLang="ru-RU" sz="1200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Атамекен</a:t>
            </a:r>
            <a:r>
              <a:rPr lang="ru-RU" altLang="ru-RU" sz="1200" dirty="0" smtClean="0">
                <a:solidFill>
                  <a:srgbClr val="002060"/>
                </a:solidFill>
                <a:latin typeface="Arial" panose="020B0604020202020204" pitchFamily="34" charset="0"/>
              </a:rPr>
              <a:t>» 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ҰКП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</a:rPr>
              <a:t> ҮЕҰ </a:t>
            </a:r>
            <a:r>
              <a:rPr lang="ru-RU" altLang="ru-RU" sz="1200" dirty="0" err="1">
                <a:solidFill>
                  <a:srgbClr val="002060"/>
                </a:solidFill>
                <a:latin typeface="Arial" panose="020B0604020202020204" pitchFamily="34" charset="0"/>
              </a:rPr>
              <a:t>өкілдері</a:t>
            </a:r>
            <a:endParaRPr kumimoji="0" lang="ru-RU" alt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48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5719" y="3586104"/>
            <a:ext cx="2613915" cy="700222"/>
          </a:xfrm>
          <a:prstGeom prst="round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19050" cap="flat" cmpd="sng" algn="ctr">
            <a:solidFill>
              <a:srgbClr val="1D4999"/>
            </a:solidFill>
            <a:prstDash val="sysDash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67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43549" y="3650785"/>
            <a:ext cx="24582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Жергілікті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агломерация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кеңесі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cxnSp>
        <p:nvCxnSpPr>
          <p:cNvPr id="50" name="Прямая со стрелкой 49"/>
          <p:cNvCxnSpPr>
            <a:stCxn id="36" idx="1"/>
            <a:endCxn id="44" idx="3"/>
          </p:cNvCxnSpPr>
          <p:nvPr/>
        </p:nvCxnSpPr>
        <p:spPr>
          <a:xfrm flipH="1">
            <a:off x="6186781" y="4430075"/>
            <a:ext cx="320900" cy="121367"/>
          </a:xfrm>
          <a:prstGeom prst="straightConnector1">
            <a:avLst/>
          </a:prstGeom>
          <a:ln w="12700">
            <a:solidFill>
              <a:srgbClr val="1D499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оединительная линия уступом 50"/>
          <p:cNvCxnSpPr>
            <a:stCxn id="47" idx="1"/>
            <a:endCxn id="48" idx="3"/>
          </p:cNvCxnSpPr>
          <p:nvPr/>
        </p:nvCxnSpPr>
        <p:spPr>
          <a:xfrm rot="10800000" flipV="1">
            <a:off x="2679634" y="3240889"/>
            <a:ext cx="902380" cy="695326"/>
          </a:xfrm>
          <a:prstGeom prst="bentConnector3">
            <a:avLst/>
          </a:prstGeom>
          <a:ln w="12700">
            <a:solidFill>
              <a:srgbClr val="1D499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оединительная линия уступом 52"/>
          <p:cNvCxnSpPr/>
          <p:nvPr/>
        </p:nvCxnSpPr>
        <p:spPr>
          <a:xfrm rot="10800000">
            <a:off x="2650804" y="3936214"/>
            <a:ext cx="973179" cy="493861"/>
          </a:xfrm>
          <a:prstGeom prst="bentConnector3">
            <a:avLst/>
          </a:prstGeom>
          <a:ln w="12700">
            <a:solidFill>
              <a:srgbClr val="1D499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41" idx="2"/>
          </p:cNvCxnSpPr>
          <p:nvPr/>
        </p:nvCxnSpPr>
        <p:spPr>
          <a:xfrm>
            <a:off x="0" y="2433197"/>
            <a:ext cx="489185" cy="1"/>
          </a:xfrm>
          <a:prstGeom prst="line">
            <a:avLst/>
          </a:prstGeom>
          <a:ln w="15875">
            <a:solidFill>
              <a:srgbClr val="1D49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endCxn id="41" idx="4"/>
          </p:cNvCxnSpPr>
          <p:nvPr/>
        </p:nvCxnSpPr>
        <p:spPr>
          <a:xfrm flipV="1">
            <a:off x="1275133" y="3180432"/>
            <a:ext cx="11092" cy="330992"/>
          </a:xfrm>
          <a:prstGeom prst="straightConnector1">
            <a:avLst/>
          </a:prstGeom>
          <a:ln w="12700">
            <a:solidFill>
              <a:srgbClr val="1D499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3652809" y="1042914"/>
            <a:ext cx="4866241" cy="1086514"/>
          </a:xfrm>
          <a:prstGeom prst="round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19050" cap="flat" cmpd="sng" algn="ctr">
            <a:solidFill>
              <a:srgbClr val="1D4999"/>
            </a:solidFill>
            <a:prstDash val="sysDash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67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01431" y="1262067"/>
            <a:ext cx="5033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Орталық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жергілікті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атқарушы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органдар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, Парламент, ҮЕҰ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депутаттары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cxnSp>
        <p:nvCxnSpPr>
          <p:cNvPr id="59" name="Соединительная линия уступом 58"/>
          <p:cNvCxnSpPr/>
          <p:nvPr/>
        </p:nvCxnSpPr>
        <p:spPr>
          <a:xfrm rot="10800000" flipV="1">
            <a:off x="2025200" y="1331463"/>
            <a:ext cx="1595707" cy="818993"/>
          </a:xfrm>
          <a:prstGeom prst="bentConnector3">
            <a:avLst/>
          </a:prstGeom>
          <a:ln w="12700">
            <a:solidFill>
              <a:srgbClr val="1D4999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80353" y="4972204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5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61" name="Овал 60"/>
          <p:cNvSpPr/>
          <p:nvPr/>
        </p:nvSpPr>
        <p:spPr>
          <a:xfrm>
            <a:off x="8945217" y="4979801"/>
            <a:ext cx="117313" cy="163699"/>
          </a:xfrm>
          <a:prstGeom prst="ellipse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spcFirstLastPara="0" vert="horz" wrap="square" lIns="162192" tIns="162192" rIns="162192" bIns="162192" numCol="1" spcCol="1270" rtlCol="0" anchor="ctr" anchorCtr="0">
            <a:noAutofit/>
          </a:bodyPr>
          <a:lstStyle/>
          <a:p>
            <a:pPr marL="180975" indent="-180975" algn="ctr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400" cap="small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7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1028" y="85210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Республикалық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деңгейдегі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басқару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+mn-cs"/>
              </a:rPr>
              <a:t> органы</a:t>
            </a:r>
          </a:p>
        </p:txBody>
      </p:sp>
      <p:sp>
        <p:nvSpPr>
          <p:cNvPr id="27" name="Прямоугольник 15"/>
          <p:cNvSpPr/>
          <p:nvPr/>
        </p:nvSpPr>
        <p:spPr>
          <a:xfrm>
            <a:off x="735894" y="1658458"/>
            <a:ext cx="8273087" cy="291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Агломерацияларды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мәселелерін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ведомствоаралық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үйлестіруді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жүзеге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асырады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Агломерацияларды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саласындағы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НҚА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жобаларына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ұсыныстар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әзірлейді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Агломерацияларды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кешенді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жоспарларының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жобаларын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келіседі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  <a:p>
            <a:pPr>
              <a:spcAft>
                <a:spcPts val="500"/>
              </a:spcAft>
            </a:pPr>
            <a:r>
              <a:rPr lang="ru-RU" sz="1100" i="1" dirty="0">
                <a:latin typeface="Arial" panose="020B0604020202020204"/>
                <a:cs typeface="Arial Narrow" panose="020B0606020202030204"/>
              </a:rPr>
              <a:t>(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мемлекеттік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жоспарлау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Жүйесі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шеңберінде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)</a:t>
            </a:r>
          </a:p>
          <a:p>
            <a:pPr>
              <a:spcAft>
                <a:spcPts val="500"/>
              </a:spcAft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Агломерациялар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кеңесті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қалыптастыру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оның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қызметін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ұйымдастыру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мәселелері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 smtClean="0">
                <a:latin typeface="Arial" panose="020B0604020202020204"/>
                <a:cs typeface="Arial Narrow" panose="020B0606020202030204"/>
              </a:rPr>
              <a:t>агломерациялар</a:t>
            </a:r>
            <a:r>
              <a:rPr lang="ru-RU" sz="120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 smtClean="0">
                <a:latin typeface="Arial" panose="020B0604020202020204"/>
                <a:cs typeface="Arial Narrow" panose="020B0606020202030204"/>
              </a:rPr>
              <a:t>кеңес</a:t>
            </a:r>
            <a:r>
              <a:rPr lang="ru-RU" sz="1200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туралы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ережеде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белгіленеді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200" dirty="0">
                <a:latin typeface="Arial" panose="020B0604020202020204"/>
                <a:cs typeface="Arial Narrow" panose="020B0606020202030204"/>
              </a:rPr>
              <a:t>Алматы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агломерациясын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басқару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жөніндегі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қолданыстағы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кеңестің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атауы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функцияларын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dirty="0" err="1">
                <a:latin typeface="Arial" panose="020B0604020202020204"/>
                <a:cs typeface="Arial Narrow" panose="020B0606020202030204"/>
              </a:rPr>
              <a:t>өзгерту</a:t>
            </a:r>
            <a:r>
              <a:rPr lang="ru-RU" sz="12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жолымен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құрылатын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болады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(ҚР Премьер-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Министрінің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i="1" dirty="0" smtClean="0">
                <a:latin typeface="Arial" panose="020B0604020202020204"/>
                <a:cs typeface="Arial Narrow" panose="020B0606020202030204"/>
              </a:rPr>
              <a:t>2021 </a:t>
            </a:r>
            <a:r>
              <a:rPr lang="ru-RU" sz="1100" i="1" dirty="0" err="1" smtClean="0">
                <a:latin typeface="Arial" panose="020B0604020202020204"/>
                <a:cs typeface="Arial Narrow" panose="020B0606020202030204"/>
              </a:rPr>
              <a:t>жылғы</a:t>
            </a:r>
            <a:r>
              <a:rPr lang="ru-RU" sz="1100" i="1" dirty="0" smtClean="0">
                <a:latin typeface="Arial" panose="020B0604020202020204"/>
                <a:cs typeface="Arial Narrow" panose="020B0606020202030204"/>
              </a:rPr>
              <a:t> 10 </a:t>
            </a:r>
            <a:r>
              <a:rPr lang="ru-RU" sz="1100" i="1" dirty="0" err="1" smtClean="0">
                <a:latin typeface="Arial" panose="020B0604020202020204"/>
                <a:cs typeface="Arial Narrow" panose="020B0606020202030204"/>
              </a:rPr>
              <a:t>маусымдағы</a:t>
            </a:r>
            <a:r>
              <a:rPr lang="ru-RU" sz="1100" i="1" dirty="0" smtClean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№ 106-ө </a:t>
            </a:r>
            <a:r>
              <a:rPr lang="ru-RU" sz="1100" i="1" dirty="0" err="1">
                <a:latin typeface="Arial" panose="020B0604020202020204"/>
                <a:cs typeface="Arial Narrow" panose="020B0606020202030204"/>
              </a:rPr>
              <a:t>Өкімі</a:t>
            </a:r>
            <a:r>
              <a:rPr lang="ru-RU" sz="1100" i="1" dirty="0">
                <a:latin typeface="Arial" panose="020B0604020202020204"/>
                <a:cs typeface="Arial Narrow" panose="020B0606020202030204"/>
              </a:rPr>
              <a:t>)</a:t>
            </a:r>
          </a:p>
        </p:txBody>
      </p:sp>
      <p:sp>
        <p:nvSpPr>
          <p:cNvPr id="28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1122948" y="898511"/>
            <a:ext cx="8525800" cy="50209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Агломерациялар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жөніндегі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кеңес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altLang="ru-RU" sz="1400" b="1" i="1" dirty="0">
                <a:solidFill>
                  <a:srgbClr val="002060"/>
                </a:solidFill>
                <a:latin typeface="Arial" panose="020B0604020202020204" pitchFamily="34" charset="0"/>
              </a:rPr>
              <a:t>(ҚР </a:t>
            </a:r>
            <a:r>
              <a:rPr lang="ru-RU" altLang="ru-RU" sz="14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Үкіметі</a:t>
            </a:r>
            <a:r>
              <a:rPr lang="ru-RU" altLang="ru-RU" sz="14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жанындағы</a:t>
            </a:r>
            <a:r>
              <a:rPr lang="ru-RU" altLang="ru-RU" sz="14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консультативтік-кеңесші</a:t>
            </a:r>
            <a:r>
              <a:rPr lang="ru-RU" altLang="ru-RU" sz="1400" b="1" i="1" dirty="0">
                <a:solidFill>
                  <a:srgbClr val="002060"/>
                </a:solidFill>
                <a:latin typeface="Arial" panose="020B0604020202020204" pitchFamily="34" charset="0"/>
              </a:rPr>
              <a:t> орган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)</a:t>
            </a:r>
            <a:endParaRPr lang="en-US" sz="1100" i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624601" y="963914"/>
            <a:ext cx="360724" cy="360000"/>
            <a:chOff x="4930800" y="1027691"/>
            <a:chExt cx="360000" cy="360000"/>
          </a:xfrm>
        </p:grpSpPr>
        <p:sp>
          <p:nvSpPr>
            <p:cNvPr id="30" name="Овал 4">
              <a:extLst>
                <a:ext uri="{FF2B5EF4-FFF2-40B4-BE49-F238E27FC236}">
                  <a16:creationId xmlns:a16="http://schemas.microsoft.com/office/drawing/2014/main" xmlns="" id="{FF318A34-2E73-4967-8110-A1F4B38D0172}"/>
                </a:ext>
              </a:extLst>
            </p:cNvPr>
            <p:cNvSpPr/>
            <p:nvPr/>
          </p:nvSpPr>
          <p:spPr>
            <a:xfrm>
              <a:off x="4930800" y="1027691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3" name="Picture 12" descr="C:\Users\A.Meirembayev\Downloads\team-leader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7277" y="1067534"/>
              <a:ext cx="252000" cy="255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418920" y="1722369"/>
            <a:ext cx="277616" cy="252000"/>
          </a:xfrm>
          <a:prstGeom prst="rect">
            <a:avLst/>
          </a:prstGeom>
        </p:spPr>
      </p:pic>
      <p:pic>
        <p:nvPicPr>
          <p:cNvPr id="35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416281" y="2181324"/>
            <a:ext cx="277616" cy="252000"/>
          </a:xfrm>
          <a:prstGeom prst="rect">
            <a:avLst/>
          </a:prstGeom>
        </p:spPr>
      </p:pic>
      <p:pic>
        <p:nvPicPr>
          <p:cNvPr id="3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419525" y="2706489"/>
            <a:ext cx="277616" cy="252000"/>
          </a:xfrm>
          <a:prstGeom prst="rect">
            <a:avLst/>
          </a:prstGeom>
        </p:spPr>
      </p:pic>
      <p:pic>
        <p:nvPicPr>
          <p:cNvPr id="37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429448" y="3396425"/>
            <a:ext cx="277616" cy="252000"/>
          </a:xfrm>
          <a:prstGeom prst="rect">
            <a:avLst/>
          </a:prstGeom>
        </p:spPr>
      </p:pic>
      <p:pic>
        <p:nvPicPr>
          <p:cNvPr id="38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419525" y="4086361"/>
            <a:ext cx="277616" cy="252000"/>
          </a:xfrm>
          <a:prstGeom prst="rect">
            <a:avLst/>
          </a:prstGeom>
        </p:spPr>
      </p:pic>
      <p:cxnSp>
        <p:nvCxnSpPr>
          <p:cNvPr id="39" name="Прямая соединительная линия 38"/>
          <p:cNvCxnSpPr/>
          <p:nvPr/>
        </p:nvCxnSpPr>
        <p:spPr>
          <a:xfrm>
            <a:off x="1122948" y="902232"/>
            <a:ext cx="576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122948" y="1406288"/>
            <a:ext cx="576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53634" y="4936335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6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01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37894" y="4975103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7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Rounded Rectangle 2"/>
          <p:cNvSpPr/>
          <p:nvPr/>
        </p:nvSpPr>
        <p:spPr>
          <a:xfrm>
            <a:off x="702380" y="4043865"/>
            <a:ext cx="7597230" cy="975028"/>
          </a:xfrm>
          <a:prstGeom prst="roundRect">
            <a:avLst>
              <a:gd name="adj" fmla="val 3968"/>
            </a:avLst>
          </a:prstGeom>
          <a:noFill/>
          <a:ln w="6350"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619261" y="3939723"/>
            <a:ext cx="333525" cy="358915"/>
            <a:chOff x="-793414" y="835630"/>
            <a:chExt cx="240347" cy="294024"/>
          </a:xfrm>
        </p:grpSpPr>
        <p:sp>
          <p:nvSpPr>
            <p:cNvPr id="27" name="Rounded Rectangle 2"/>
            <p:cNvSpPr/>
            <p:nvPr/>
          </p:nvSpPr>
          <p:spPr>
            <a:xfrm>
              <a:off x="-793414" y="835630"/>
              <a:ext cx="240347" cy="294024"/>
            </a:xfrm>
            <a:prstGeom prst="roundRect">
              <a:avLst>
                <a:gd name="adj" fmla="val 3968"/>
              </a:avLst>
            </a:prstGeom>
            <a:solidFill>
              <a:schemeClr val="bg1"/>
            </a:soli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bject 2"/>
            <p:cNvSpPr/>
            <p:nvPr/>
          </p:nvSpPr>
          <p:spPr>
            <a:xfrm>
              <a:off x="-717786" y="944174"/>
              <a:ext cx="89091" cy="91175"/>
            </a:xfrm>
            <a:custGeom>
              <a:avLst/>
              <a:gdLst/>
              <a:ahLst/>
              <a:cxnLst/>
              <a:rect l="l" t="t" r="r" b="b"/>
              <a:pathLst>
                <a:path w="758825" h="776604">
                  <a:moveTo>
                    <a:pt x="379349" y="0"/>
                  </a:moveTo>
                  <a:lnTo>
                    <a:pt x="331756" y="3023"/>
                  </a:lnTo>
                  <a:lnTo>
                    <a:pt x="285929" y="11851"/>
                  </a:lnTo>
                  <a:lnTo>
                    <a:pt x="242224" y="26119"/>
                  </a:lnTo>
                  <a:lnTo>
                    <a:pt x="200996" y="45464"/>
                  </a:lnTo>
                  <a:lnTo>
                    <a:pt x="162600" y="69521"/>
                  </a:lnTo>
                  <a:lnTo>
                    <a:pt x="127391" y="97928"/>
                  </a:lnTo>
                  <a:lnTo>
                    <a:pt x="95724" y="130320"/>
                  </a:lnTo>
                  <a:lnTo>
                    <a:pt x="67955" y="166333"/>
                  </a:lnTo>
                  <a:lnTo>
                    <a:pt x="44438" y="205604"/>
                  </a:lnTo>
                  <a:lnTo>
                    <a:pt x="25529" y="247768"/>
                  </a:lnTo>
                  <a:lnTo>
                    <a:pt x="11583" y="292462"/>
                  </a:lnTo>
                  <a:lnTo>
                    <a:pt x="2954" y="339322"/>
                  </a:lnTo>
                  <a:lnTo>
                    <a:pt x="0" y="387984"/>
                  </a:lnTo>
                  <a:lnTo>
                    <a:pt x="2954" y="436674"/>
                  </a:lnTo>
                  <a:lnTo>
                    <a:pt x="11583" y="483557"/>
                  </a:lnTo>
                  <a:lnTo>
                    <a:pt x="25529" y="528270"/>
                  </a:lnTo>
                  <a:lnTo>
                    <a:pt x="44438" y="570450"/>
                  </a:lnTo>
                  <a:lnTo>
                    <a:pt x="67955" y="609733"/>
                  </a:lnTo>
                  <a:lnTo>
                    <a:pt x="95724" y="645756"/>
                  </a:lnTo>
                  <a:lnTo>
                    <a:pt x="127391" y="678155"/>
                  </a:lnTo>
                  <a:lnTo>
                    <a:pt x="162600" y="706567"/>
                  </a:lnTo>
                  <a:lnTo>
                    <a:pt x="200996" y="730629"/>
                  </a:lnTo>
                  <a:lnTo>
                    <a:pt x="242224" y="749976"/>
                  </a:lnTo>
                  <a:lnTo>
                    <a:pt x="285929" y="764245"/>
                  </a:lnTo>
                  <a:lnTo>
                    <a:pt x="331756" y="773073"/>
                  </a:lnTo>
                  <a:lnTo>
                    <a:pt x="379349" y="776096"/>
                  </a:lnTo>
                  <a:lnTo>
                    <a:pt x="426941" y="773073"/>
                  </a:lnTo>
                  <a:lnTo>
                    <a:pt x="472768" y="764245"/>
                  </a:lnTo>
                  <a:lnTo>
                    <a:pt x="516473" y="749976"/>
                  </a:lnTo>
                  <a:lnTo>
                    <a:pt x="557701" y="730629"/>
                  </a:lnTo>
                  <a:lnTo>
                    <a:pt x="596097" y="706567"/>
                  </a:lnTo>
                  <a:lnTo>
                    <a:pt x="631306" y="678155"/>
                  </a:lnTo>
                  <a:lnTo>
                    <a:pt x="662973" y="645756"/>
                  </a:lnTo>
                  <a:lnTo>
                    <a:pt x="690742" y="609733"/>
                  </a:lnTo>
                  <a:lnTo>
                    <a:pt x="714259" y="570450"/>
                  </a:lnTo>
                  <a:lnTo>
                    <a:pt x="733168" y="528270"/>
                  </a:lnTo>
                  <a:lnTo>
                    <a:pt x="747114" y="483557"/>
                  </a:lnTo>
                  <a:lnTo>
                    <a:pt x="755743" y="436674"/>
                  </a:lnTo>
                  <a:lnTo>
                    <a:pt x="758698" y="387984"/>
                  </a:lnTo>
                  <a:lnTo>
                    <a:pt x="755743" y="339322"/>
                  </a:lnTo>
                  <a:lnTo>
                    <a:pt x="747114" y="292462"/>
                  </a:lnTo>
                  <a:lnTo>
                    <a:pt x="733168" y="247768"/>
                  </a:lnTo>
                  <a:lnTo>
                    <a:pt x="714259" y="205604"/>
                  </a:lnTo>
                  <a:lnTo>
                    <a:pt x="690742" y="166333"/>
                  </a:lnTo>
                  <a:lnTo>
                    <a:pt x="662973" y="130320"/>
                  </a:lnTo>
                  <a:lnTo>
                    <a:pt x="631306" y="97928"/>
                  </a:lnTo>
                  <a:lnTo>
                    <a:pt x="596097" y="69521"/>
                  </a:lnTo>
                  <a:lnTo>
                    <a:pt x="557701" y="45464"/>
                  </a:lnTo>
                  <a:lnTo>
                    <a:pt x="516473" y="26119"/>
                  </a:lnTo>
                  <a:lnTo>
                    <a:pt x="472768" y="11851"/>
                  </a:lnTo>
                  <a:lnTo>
                    <a:pt x="426941" y="3023"/>
                  </a:lnTo>
                  <a:lnTo>
                    <a:pt x="37934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9050">
              <a:solidFill>
                <a:schemeClr val="bg1"/>
              </a:solidFill>
            </a:ln>
            <a:effectLst>
              <a:outerShdw blurRad="203200" dir="240000" sx="110000" sy="110000" algn="ctr" rotWithShape="0">
                <a:srgbClr val="0070C0">
                  <a:alpha val="49000"/>
                </a:srgbClr>
              </a:outerShdw>
            </a:effectLst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930958" y="4127871"/>
            <a:ext cx="72637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err="1">
                <a:latin typeface="Arial" panose="020B0604020202020204" pitchFamily="34" charset="0"/>
              </a:rPr>
              <a:t>Жергілікті</a:t>
            </a:r>
            <a:r>
              <a:rPr lang="ru-RU" sz="1100" dirty="0">
                <a:latin typeface="Arial" panose="020B0604020202020204" pitchFamily="34" charset="0"/>
              </a:rPr>
              <a:t> агломерация </a:t>
            </a:r>
            <a:r>
              <a:rPr lang="ru-RU" sz="1100" dirty="0" err="1">
                <a:latin typeface="Arial" panose="020B0604020202020204" pitchFamily="34" charset="0"/>
              </a:rPr>
              <a:t>кеңесінің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</a:rPr>
              <a:t>құрамына</a:t>
            </a:r>
            <a:r>
              <a:rPr lang="ru-RU" sz="1100" dirty="0" smtClean="0">
                <a:latin typeface="Arial" panose="020B0604020202020204" pitchFamily="34" charset="0"/>
              </a:rPr>
              <a:t> </a:t>
            </a:r>
            <a:r>
              <a:rPr lang="ru-RU" sz="1100" dirty="0" err="1" smtClean="0">
                <a:latin typeface="Arial" panose="020B0604020202020204" pitchFamily="34" charset="0"/>
              </a:rPr>
              <a:t>астананың</a:t>
            </a:r>
            <a:r>
              <a:rPr lang="ru-RU" sz="1100" dirty="0" smtClean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немесе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р</a:t>
            </a:r>
            <a:r>
              <a:rPr lang="ru-RU" sz="1100" dirty="0" err="1" smtClean="0">
                <a:latin typeface="Arial" panose="020B0604020202020204" pitchFamily="34" charset="0"/>
              </a:rPr>
              <a:t>еспубликалық</a:t>
            </a:r>
            <a:r>
              <a:rPr lang="ru-RU" sz="1100" dirty="0" smtClean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маңызы</a:t>
            </a:r>
            <a:r>
              <a:rPr lang="ru-RU" sz="1100" dirty="0">
                <a:latin typeface="Arial" panose="020B0604020202020204" pitchFamily="34" charset="0"/>
              </a:rPr>
              <a:t> бар </a:t>
            </a:r>
            <a:r>
              <a:rPr lang="ru-RU" sz="1100" dirty="0" err="1">
                <a:latin typeface="Arial" panose="020B0604020202020204" pitchFamily="34" charset="0"/>
              </a:rPr>
              <a:t>қаланың</a:t>
            </a:r>
            <a:r>
              <a:rPr lang="ru-RU" sz="1100" dirty="0">
                <a:latin typeface="Arial" panose="020B0604020202020204" pitchFamily="34" charset="0"/>
              </a:rPr>
              <a:t>, </a:t>
            </a:r>
            <a:r>
              <a:rPr lang="ru-RU" sz="1100" dirty="0" smtClean="0">
                <a:latin typeface="Arial" panose="020B0604020202020204" pitchFamily="34" charset="0"/>
              </a:rPr>
              <a:t/>
            </a:r>
            <a:br>
              <a:rPr lang="ru-RU" sz="1100" dirty="0" smtClean="0">
                <a:latin typeface="Arial" panose="020B0604020202020204" pitchFamily="34" charset="0"/>
              </a:rPr>
            </a:br>
            <a:r>
              <a:rPr lang="ru-RU" sz="1100" dirty="0" err="1" smtClean="0">
                <a:latin typeface="Arial" panose="020B0604020202020204" pitchFamily="34" charset="0"/>
              </a:rPr>
              <a:t>елді-мекендері</a:t>
            </a:r>
            <a:r>
              <a:rPr lang="ru-RU" sz="1100" dirty="0" smtClean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агломерацияға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кіретін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облыстың</a:t>
            </a:r>
            <a:r>
              <a:rPr lang="ru-RU" sz="1100" dirty="0">
                <a:latin typeface="Arial" panose="020B0604020202020204" pitchFamily="34" charset="0"/>
              </a:rPr>
              <a:t>, </a:t>
            </a:r>
            <a:r>
              <a:rPr lang="ru-RU" sz="1100" dirty="0" err="1">
                <a:latin typeface="Arial" panose="020B0604020202020204" pitchFamily="34" charset="0"/>
              </a:rPr>
              <a:t>халқы</a:t>
            </a:r>
            <a:r>
              <a:rPr lang="ru-RU" sz="1100" dirty="0">
                <a:latin typeface="Arial" panose="020B0604020202020204" pitchFamily="34" charset="0"/>
              </a:rPr>
              <a:t> бес </a:t>
            </a:r>
            <a:r>
              <a:rPr lang="ru-RU" sz="1100" dirty="0" err="1">
                <a:latin typeface="Arial" panose="020B0604020202020204" pitchFamily="34" charset="0"/>
              </a:rPr>
              <a:t>жүз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мың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адамнан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асатын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облыстық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маңызы</a:t>
            </a:r>
            <a:r>
              <a:rPr lang="ru-RU" sz="1100" dirty="0">
                <a:latin typeface="Arial" panose="020B0604020202020204" pitchFamily="34" charset="0"/>
              </a:rPr>
              <a:t> бар </a:t>
            </a:r>
            <a:r>
              <a:rPr lang="ru-RU" sz="1100" dirty="0" err="1">
                <a:latin typeface="Arial" panose="020B0604020202020204" pitchFamily="34" charset="0"/>
              </a:rPr>
              <a:t>қаланың</a:t>
            </a:r>
            <a:r>
              <a:rPr lang="ru-RU" sz="1100" dirty="0">
                <a:latin typeface="Arial" panose="020B0604020202020204" pitchFamily="34" charset="0"/>
              </a:rPr>
              <a:t> (агломерация </a:t>
            </a:r>
            <a:r>
              <a:rPr lang="ru-RU" sz="1100" dirty="0" err="1">
                <a:latin typeface="Arial" panose="020B0604020202020204" pitchFamily="34" charset="0"/>
              </a:rPr>
              <a:t>орталығының</a:t>
            </a:r>
            <a:r>
              <a:rPr lang="ru-RU" sz="1100" dirty="0">
                <a:latin typeface="Arial" panose="020B0604020202020204" pitchFamily="34" charset="0"/>
              </a:rPr>
              <a:t>), </a:t>
            </a:r>
            <a:r>
              <a:rPr lang="ru-RU" sz="1100" dirty="0" err="1">
                <a:latin typeface="Arial" panose="020B0604020202020204" pitchFamily="34" charset="0"/>
              </a:rPr>
              <a:t>елді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мекендері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агломерацияға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кіретін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аудандардың</a:t>
            </a:r>
            <a:r>
              <a:rPr lang="ru-RU" sz="1100" dirty="0">
                <a:latin typeface="Arial" panose="020B0604020202020204" pitchFamily="34" charset="0"/>
              </a:rPr>
              <a:t> ЖАО мен </a:t>
            </a:r>
            <a:r>
              <a:rPr lang="ru-RU" sz="1100" dirty="0" err="1">
                <a:latin typeface="Arial" panose="020B0604020202020204" pitchFamily="34" charset="0"/>
              </a:rPr>
              <a:t>мәслихаттары</a:t>
            </a:r>
            <a:r>
              <a:rPr lang="ru-RU" sz="1100" dirty="0">
                <a:latin typeface="Arial" panose="020B0604020202020204" pitchFamily="34" charset="0"/>
              </a:rPr>
              <a:t>, </a:t>
            </a:r>
            <a:r>
              <a:rPr lang="ru-RU" sz="1100" dirty="0" smtClean="0">
                <a:latin typeface="Arial" panose="020B0604020202020204" pitchFamily="34" charset="0"/>
              </a:rPr>
              <a:t>«</a:t>
            </a:r>
            <a:r>
              <a:rPr lang="ru-RU" sz="1100" dirty="0" err="1" smtClean="0">
                <a:latin typeface="Arial" panose="020B0604020202020204" pitchFamily="34" charset="0"/>
              </a:rPr>
              <a:t>Атамекен</a:t>
            </a:r>
            <a:r>
              <a:rPr lang="ru-RU" sz="1100" dirty="0" smtClean="0">
                <a:latin typeface="Arial" panose="020B0604020202020204" pitchFamily="34" charset="0"/>
              </a:rPr>
              <a:t>» </a:t>
            </a:r>
            <a:r>
              <a:rPr lang="ru-RU" sz="1100" dirty="0">
                <a:latin typeface="Arial" panose="020B0604020202020204" pitchFamily="34" charset="0"/>
              </a:rPr>
              <a:t>ҰКП </a:t>
            </a:r>
            <a:r>
              <a:rPr lang="ru-RU" sz="1100" dirty="0" err="1">
                <a:latin typeface="Arial" panose="020B0604020202020204" pitchFamily="34" charset="0"/>
              </a:rPr>
              <a:t>және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үкіметтік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емес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ұйымдардың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өкілдері</a:t>
            </a:r>
            <a:r>
              <a:rPr lang="ru-RU" sz="1100" dirty="0">
                <a:latin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</a:rPr>
              <a:t>кіреді</a:t>
            </a:r>
            <a:endParaRPr lang="ru-RU" sz="1100" dirty="0">
              <a:latin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741370" y="15240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3915" y="246033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Жергілікті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деңгейдегі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басқару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органдары</a:t>
            </a: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34" name="Прямоугольник 15"/>
          <p:cNvSpPr/>
          <p:nvPr/>
        </p:nvSpPr>
        <p:spPr>
          <a:xfrm>
            <a:off x="503915" y="1538453"/>
            <a:ext cx="8871998" cy="2541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Агломерацияларды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дамытуды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қолдаудың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мақсаттарын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міндеттері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шараларын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айқындау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жөнінде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ұсыныстар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әзірлейді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кешенді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жоспарын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әзірлейтін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хатшылықты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айқындайды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4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кеңестің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отырыстарында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шешімдер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бірауыздан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қабылданады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4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кеңестің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төрағасы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оның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құрамынан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сайланады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endParaRPr lang="ru-RU" sz="600" dirty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кеңестің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құрамына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мүшелердің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саны,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қалыптастыру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тәртібі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кандидатураларды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іріктеу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агломерация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аумағындағы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мәселелерді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бірлесіп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шешу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туралы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келісімде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айқындалады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35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1338959" y="1013587"/>
            <a:ext cx="5261949" cy="50209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Жергілікті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агломерация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кеңесі</a:t>
            </a:r>
            <a:endParaRPr lang="ru-RU" altLang="ru-RU" sz="16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840612" y="1078990"/>
            <a:ext cx="360724" cy="360000"/>
            <a:chOff x="4930800" y="1027691"/>
            <a:chExt cx="360000" cy="360000"/>
          </a:xfrm>
        </p:grpSpPr>
        <p:sp>
          <p:nvSpPr>
            <p:cNvPr id="37" name="Овал 4">
              <a:extLst>
                <a:ext uri="{FF2B5EF4-FFF2-40B4-BE49-F238E27FC236}">
                  <a16:creationId xmlns:a16="http://schemas.microsoft.com/office/drawing/2014/main" xmlns="" id="{FF318A34-2E73-4967-8110-A1F4B38D0172}"/>
                </a:ext>
              </a:extLst>
            </p:cNvPr>
            <p:cNvSpPr/>
            <p:nvPr/>
          </p:nvSpPr>
          <p:spPr>
            <a:xfrm>
              <a:off x="4930800" y="1027691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8" name="Picture 12" descr="C:\Users\A.Meirembayev\Downloads\team-leader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7277" y="1067534"/>
              <a:ext cx="252000" cy="255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9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17711" y="1605614"/>
            <a:ext cx="277616" cy="252000"/>
          </a:xfrm>
          <a:prstGeom prst="rect">
            <a:avLst/>
          </a:prstGeom>
        </p:spPr>
      </p:pic>
      <p:pic>
        <p:nvPicPr>
          <p:cNvPr id="40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26299" y="2102952"/>
            <a:ext cx="277616" cy="252000"/>
          </a:xfrm>
          <a:prstGeom prst="rect">
            <a:avLst/>
          </a:prstGeom>
        </p:spPr>
      </p:pic>
      <p:pic>
        <p:nvPicPr>
          <p:cNvPr id="41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26299" y="2511369"/>
            <a:ext cx="277616" cy="252000"/>
          </a:xfrm>
          <a:prstGeom prst="rect">
            <a:avLst/>
          </a:prstGeom>
        </p:spPr>
      </p:pic>
      <p:pic>
        <p:nvPicPr>
          <p:cNvPr id="42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17711" y="2919451"/>
            <a:ext cx="277616" cy="252000"/>
          </a:xfrm>
          <a:prstGeom prst="rect">
            <a:avLst/>
          </a:prstGeom>
        </p:spPr>
      </p:pic>
      <p:pic>
        <p:nvPicPr>
          <p:cNvPr id="43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217711" y="3327533"/>
            <a:ext cx="277616" cy="252000"/>
          </a:xfrm>
          <a:prstGeom prst="rect">
            <a:avLst/>
          </a:prstGeom>
        </p:spPr>
      </p:pic>
      <p:cxnSp>
        <p:nvCxnSpPr>
          <p:cNvPr id="44" name="Прямая соединительная линия 43"/>
          <p:cNvCxnSpPr/>
          <p:nvPr/>
        </p:nvCxnSpPr>
        <p:spPr>
          <a:xfrm flipV="1">
            <a:off x="1338959" y="1013587"/>
            <a:ext cx="3989741" cy="372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1338959" y="1515686"/>
            <a:ext cx="3989741" cy="567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20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1515" y="93633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Агломерацияны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дамытудың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кешенді</a:t>
            </a:r>
            <a:r>
              <a:rPr 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 </a:t>
            </a:r>
            <a:r>
              <a:rPr 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</a:rPr>
              <a:t>жоспары</a:t>
            </a: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28" name="Прямоугольник 15"/>
          <p:cNvSpPr/>
          <p:nvPr/>
        </p:nvSpPr>
        <p:spPr>
          <a:xfrm>
            <a:off x="351515" y="1253174"/>
            <a:ext cx="8697069" cy="2944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Агломерация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құрамына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кіретін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мекендердің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әлеуметтік-экономикалық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дамуының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ағымдағы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жай-күйін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бағалау</a:t>
            </a:r>
            <a:endParaRPr lang="ru-RU" sz="100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кеңістіктік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жоспарлау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агломерацияның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коммуналдық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көліктік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әлеуметтік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инфрақұрылымын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мәселелері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endParaRPr lang="ru-RU" sz="100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мақсаттары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міндеттері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endParaRPr lang="kk-KZ" sz="100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endParaRPr lang="ru-RU" sz="100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400" dirty="0" err="1"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мақсаттары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міндеттерін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сипаттайтын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негізгі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көрсеткіштер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(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индикаторлар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)</a:t>
            </a:r>
            <a:endParaRPr lang="ru-RU" sz="100" b="1" u="sng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Қаржыландыру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көздері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көлемін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іс-шараларды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іске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асыру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мерзімдерін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жауапты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орындаушыларды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көрсете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отырып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дамыту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міндеттері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топтастырылған</a:t>
            </a:r>
            <a:r>
              <a:rPr lang="ru-RU" sz="1350" b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/>
            </a:r>
            <a:b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</a:b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іс-шаралар</a:t>
            </a:r>
            <a:r>
              <a:rPr lang="ru-RU" sz="135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кешені</a:t>
            </a:r>
            <a:endParaRPr lang="ru-RU" sz="100" dirty="0" smtClean="0">
              <a:latin typeface="Arial" panose="020B0604020202020204"/>
              <a:cs typeface="Arial Narrow" panose="020B0606020202030204"/>
            </a:endParaRPr>
          </a:p>
          <a:p>
            <a:pPr>
              <a:spcAft>
                <a:spcPts val="500"/>
              </a:spcAft>
            </a:pP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Кешенді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жоспарының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әлеуметтік-экономикалық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тиімділігін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бағалау</a:t>
            </a:r>
            <a:endParaRPr lang="ru-RU" sz="1350" dirty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1122948" y="699731"/>
            <a:ext cx="5261949" cy="502099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Кешенді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жоспардың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құрамы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33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624601" y="765134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1301899"/>
            <a:ext cx="277616" cy="252000"/>
          </a:xfrm>
          <a:prstGeom prst="rect">
            <a:avLst/>
          </a:prstGeom>
        </p:spPr>
      </p:pic>
      <p:pic>
        <p:nvPicPr>
          <p:cNvPr id="37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1837465"/>
            <a:ext cx="277616" cy="252000"/>
          </a:xfrm>
          <a:prstGeom prst="rect">
            <a:avLst/>
          </a:prstGeom>
        </p:spPr>
      </p:pic>
      <p:pic>
        <p:nvPicPr>
          <p:cNvPr id="38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737761"/>
            <a:ext cx="277616" cy="252000"/>
          </a:xfrm>
          <a:prstGeom prst="rect">
            <a:avLst/>
          </a:prstGeom>
        </p:spPr>
      </p:pic>
      <p:pic>
        <p:nvPicPr>
          <p:cNvPr id="39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66362" y="3250193"/>
            <a:ext cx="277616" cy="252000"/>
          </a:xfrm>
          <a:prstGeom prst="rect">
            <a:avLst/>
          </a:prstGeom>
        </p:spPr>
      </p:pic>
      <p:pic>
        <p:nvPicPr>
          <p:cNvPr id="40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3899" y="3909174"/>
            <a:ext cx="277616" cy="252000"/>
          </a:xfrm>
          <a:prstGeom prst="rect">
            <a:avLst/>
          </a:prstGeom>
        </p:spPr>
      </p:pic>
      <p:cxnSp>
        <p:nvCxnSpPr>
          <p:cNvPr id="41" name="Прямая соединительная линия 40"/>
          <p:cNvCxnSpPr/>
          <p:nvPr/>
        </p:nvCxnSpPr>
        <p:spPr>
          <a:xfrm flipV="1">
            <a:off x="1122948" y="699731"/>
            <a:ext cx="3989741" cy="372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1122948" y="1201830"/>
            <a:ext cx="3989741" cy="567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37894" y="4972487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8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49537" y="4315673"/>
            <a:ext cx="8418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Arial" panose="020B0604020202020204" pitchFamily="34" charset="0"/>
              </a:rPr>
              <a:t>Агломерацияны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дамытудың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кешенді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жоспарын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агломерация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кеңесінің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хатшылығы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>
                <a:latin typeface="Arial" panose="020B0604020202020204" pitchFamily="34" charset="0"/>
              </a:rPr>
              <a:t>бес </a:t>
            </a:r>
            <a:r>
              <a:rPr lang="ru-RU" sz="1400" dirty="0" err="1">
                <a:latin typeface="Arial" panose="020B0604020202020204" pitchFamily="34" charset="0"/>
              </a:rPr>
              <a:t>жылдық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кезеңге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әзірлейді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ҚР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Президенті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Әкімшілігінің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келісімі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бойынша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ҚР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Үкіметі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бекітеді</a:t>
            </a:r>
            <a:endParaRPr lang="ru-RU" sz="1350" b="1" dirty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298010" y="4186846"/>
            <a:ext cx="8521998" cy="422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372643"/>
            <a:ext cx="277616" cy="252000"/>
          </a:xfrm>
          <a:prstGeom prst="rect">
            <a:avLst/>
          </a:prstGeom>
        </p:spPr>
      </p:pic>
      <p:sp>
        <p:nvSpPr>
          <p:cNvPr id="47" name="Shape 2530"/>
          <p:cNvSpPr/>
          <p:nvPr/>
        </p:nvSpPr>
        <p:spPr>
          <a:xfrm>
            <a:off x="728291" y="843080"/>
            <a:ext cx="171450" cy="209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68410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86">
            <a:extLst>
              <a:ext uri="{FF2B5EF4-FFF2-40B4-BE49-F238E27FC236}">
                <a16:creationId xmlns:a16="http://schemas.microsoft.com/office/drawing/2014/main" xmlns="" id="{51EA155A-75D9-452F-BC2F-E992EA65B96D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83487" y="694739"/>
            <a:ext cx="8215426" cy="554294"/>
          </a:xfrm>
          <a:prstGeom prst="round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19050" cap="flat" cmpd="sng" algn="ctr">
            <a:solidFill>
              <a:srgbClr val="1D4999"/>
            </a:solidFill>
            <a:prstDash val="sysDash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507995" marR="0" lvl="1" indent="0" algn="l" defTabSz="10159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67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89F4F325-4986-4BD8-BBFF-BE2980815AB8}"/>
              </a:ext>
            </a:extLst>
          </p:cNvPr>
          <p:cNvSpPr/>
          <p:nvPr/>
        </p:nvSpPr>
        <p:spPr>
          <a:xfrm>
            <a:off x="588970" y="1"/>
            <a:ext cx="8555037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7" tIns="45694" rIns="91387" bIns="45694" anchor="ctr"/>
          <a:lstStyle/>
          <a:p>
            <a:pPr defTabSz="684530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endParaRPr 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9537" y="66577"/>
            <a:ext cx="8331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Негізгі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заң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жобасы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шеңберінде</a:t>
            </a:r>
            <a:r>
              <a:rPr lang="ru-RU" altLang="ru-RU" b="1" cap="sm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ЖАО </a:t>
            </a:r>
            <a:r>
              <a:rPr lang="ru-RU" altLang="ru-RU" b="1" cap="small" dirty="0" err="1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берілетін</a:t>
            </a:r>
            <a:r>
              <a:rPr lang="ru-RU" altLang="ru-RU" b="1" cap="small" dirty="0" smtClean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 </a:t>
            </a:r>
            <a:r>
              <a:rPr lang="ru-RU" altLang="ru-RU" b="1" cap="small" dirty="0" err="1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sym typeface="Tahoma"/>
              </a:rPr>
              <a:t>құзыреттер</a:t>
            </a:r>
            <a:endParaRPr lang="ru-RU" altLang="ru-RU" b="1" cap="sm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</a:endParaRPr>
          </a:p>
        </p:txBody>
      </p:sp>
      <p:sp>
        <p:nvSpPr>
          <p:cNvPr id="33" name="Прямоугольник 15"/>
          <p:cNvSpPr/>
          <p:nvPr/>
        </p:nvSpPr>
        <p:spPr>
          <a:xfrm>
            <a:off x="432645" y="2063917"/>
            <a:ext cx="8697069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350" dirty="0">
                <a:latin typeface="Arial" panose="020B0604020202020204"/>
                <a:cs typeface="Arial Narrow" panose="020B0606020202030204"/>
              </a:rPr>
              <a:t>Агломерация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құрамына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кіретін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мекендердің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мәселелерін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бірлесіп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шешуге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қатысады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endParaRPr lang="ru-RU" sz="800" dirty="0">
              <a:latin typeface="Arial" panose="020B0604020202020204"/>
              <a:cs typeface="Arial Narrow" panose="020B0606020202030204"/>
            </a:endParaRPr>
          </a:p>
          <a:p>
            <a:pPr algn="just" defTabSz="515653">
              <a:defRPr/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Орталық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мен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қала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аймағы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арасындағы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агломерация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аумағында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жергілікті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маңызы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бар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мәселелерді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бірлесіп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шешу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туралы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келісімді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дайындауға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және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қол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қоюға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қатысады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5653">
              <a:defRPr/>
            </a:pPr>
            <a:endParaRPr lang="ru-RU" sz="1200" dirty="0">
              <a:latin typeface="Arial" panose="020B0604020202020204"/>
              <a:cs typeface="Arial Narrow" panose="020B0606020202030204"/>
            </a:endParaRPr>
          </a:p>
          <a:p>
            <a:pPr algn="just" defTabSz="515653"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Агломерацияның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жергілікті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кеңесін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құруға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оның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қызметіне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қатысады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5653">
              <a:defRPr/>
            </a:pP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5653">
              <a:defRPr/>
            </a:pPr>
            <a:r>
              <a:rPr lang="ru-RU" sz="1350" dirty="0" err="1">
                <a:latin typeface="Arial" panose="020B0604020202020204"/>
                <a:cs typeface="Arial Narrow" panose="020B0606020202030204"/>
              </a:rPr>
              <a:t>Елді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мекендері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агломерацияға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кіретін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аудандардың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ЖАО-на </a:t>
            </a:r>
            <a:r>
              <a:rPr lang="ru-RU" sz="1350" dirty="0" err="1"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35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дамыту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мәселелерін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шешуде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жәрдем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көрсетеді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defTabSz="515653">
              <a:defRPr/>
            </a:pPr>
            <a:endParaRPr lang="ru-RU" sz="900" dirty="0">
              <a:latin typeface="Arial" panose="020B0604020202020204"/>
              <a:cs typeface="Arial Narrow" panose="020B0606020202030204"/>
            </a:endParaRPr>
          </a:p>
          <a:p>
            <a:pPr algn="just" defTabSz="515653">
              <a:defRPr/>
            </a:pP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Әлемнің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басқа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агломерациялары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арасында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агломерацияның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бәсекелестік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мүмкіндіктерін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арттыру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жөнінде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шаралар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қабылдауда</a:t>
            </a:r>
            <a:endParaRPr lang="ru-RU" sz="135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 defTabSz="515653">
              <a:defRPr/>
            </a:pPr>
            <a:endParaRPr lang="ru-RU" sz="1050" dirty="0">
              <a:latin typeface="Arial" panose="020B0604020202020204"/>
              <a:cs typeface="Arial Narrow" panose="020B0606020202030204"/>
            </a:endParaRPr>
          </a:p>
          <a:p>
            <a:pPr algn="just" defTabSz="515653">
              <a:defRPr/>
            </a:pP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Агломерацияны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дамытудың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кешенді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жоспарына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енгізу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үшін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ұсыныстар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жолдайды</a:t>
            </a:r>
            <a:endParaRPr lang="ru-RU" sz="1350" dirty="0" smtClean="0">
              <a:latin typeface="Arial" panose="020B0604020202020204"/>
              <a:cs typeface="Arial Narrow" panose="020B0606020202030204"/>
            </a:endParaRPr>
          </a:p>
        </p:txBody>
      </p:sp>
      <p:sp>
        <p:nvSpPr>
          <p:cNvPr id="34" name="Arrow: Pentagon 28">
            <a:extLst>
              <a:ext uri="{FF2B5EF4-FFF2-40B4-BE49-F238E27FC236}">
                <a16:creationId xmlns:a16="http://schemas.microsoft.com/office/drawing/2014/main" xmlns="" id="{8081553A-07C3-4976-AE82-33D532411A5E}"/>
              </a:ext>
            </a:extLst>
          </p:cNvPr>
          <p:cNvSpPr/>
          <p:nvPr/>
        </p:nvSpPr>
        <p:spPr bwMode="auto">
          <a:xfrm>
            <a:off x="446931" y="1360866"/>
            <a:ext cx="8887743" cy="703051"/>
          </a:xfrm>
          <a:prstGeom prst="homePlate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Елді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мекендері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агломерацияға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2060"/>
                </a:solidFill>
                <a:latin typeface="Arial" panose="020B0604020202020204" pitchFamily="34" charset="0"/>
              </a:rPr>
              <a:t>кіретін</a:t>
            </a: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астананың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республикалық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маңызы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бар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қаланың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облыстың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ЖАО </a:t>
            </a:r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өз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құзіреті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шегінде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  <a:endParaRPr lang="ru-RU" altLang="ru-RU" sz="1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35" name="Овал 4">
            <a:extLst>
              <a:ext uri="{FF2B5EF4-FFF2-40B4-BE49-F238E27FC236}">
                <a16:creationId xmlns:a16="http://schemas.microsoft.com/office/drawing/2014/main" xmlns="" id="{FF318A34-2E73-4967-8110-A1F4B38D0172}"/>
              </a:ext>
            </a:extLst>
          </p:cNvPr>
          <p:cNvSpPr/>
          <p:nvPr/>
        </p:nvSpPr>
        <p:spPr>
          <a:xfrm>
            <a:off x="71921" y="1530693"/>
            <a:ext cx="360724" cy="36000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081923"/>
            <a:ext cx="277616" cy="252000"/>
          </a:xfrm>
          <a:prstGeom prst="rect">
            <a:avLst/>
          </a:prstGeom>
        </p:spPr>
      </p:pic>
      <p:pic>
        <p:nvPicPr>
          <p:cNvPr id="37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2632854"/>
            <a:ext cx="277616" cy="252000"/>
          </a:xfrm>
          <a:prstGeom prst="rect">
            <a:avLst/>
          </a:prstGeom>
        </p:spPr>
      </p:pic>
      <p:pic>
        <p:nvPicPr>
          <p:cNvPr id="38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3718651"/>
            <a:ext cx="277616" cy="252000"/>
          </a:xfrm>
          <a:prstGeom prst="rect">
            <a:avLst/>
          </a:prstGeom>
        </p:spPr>
      </p:pic>
      <p:pic>
        <p:nvPicPr>
          <p:cNvPr id="39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4249530"/>
            <a:ext cx="277616" cy="252000"/>
          </a:xfrm>
          <a:prstGeom prst="rect">
            <a:avLst/>
          </a:prstGeom>
        </p:spPr>
      </p:pic>
      <p:pic>
        <p:nvPicPr>
          <p:cNvPr id="40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4813140"/>
            <a:ext cx="277616" cy="252000"/>
          </a:xfrm>
          <a:prstGeom prst="rect">
            <a:avLst/>
          </a:prstGeom>
        </p:spPr>
      </p:pic>
      <p:cxnSp>
        <p:nvCxnSpPr>
          <p:cNvPr id="41" name="Прямая соединительная линия 40"/>
          <p:cNvCxnSpPr/>
          <p:nvPr/>
        </p:nvCxnSpPr>
        <p:spPr>
          <a:xfrm flipV="1">
            <a:off x="518494" y="1337012"/>
            <a:ext cx="4474320" cy="55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18494" y="2002818"/>
            <a:ext cx="4474320" cy="85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ject 28">
            <a:extLst>
              <a:ext uri="{FF2B5EF4-FFF2-40B4-BE49-F238E27FC236}">
                <a16:creationId xmlns:a16="http://schemas.microsoft.com/office/drawing/2014/main" xmlns="" id="{90C5D22E-DBF5-40C3-B861-B389FE87EAE3}"/>
              </a:ext>
            </a:extLst>
          </p:cNvPr>
          <p:cNvSpPr txBox="1"/>
          <p:nvPr/>
        </p:nvSpPr>
        <p:spPr>
          <a:xfrm>
            <a:off x="8923608" y="4940046"/>
            <a:ext cx="206106" cy="163699"/>
          </a:xfrm>
          <a:prstGeom prst="rect">
            <a:avLst/>
          </a:prstGeom>
        </p:spPr>
        <p:txBody>
          <a:bodyPr vert="horz" wrap="square" lIns="0" tIns="9716" rIns="0" bIns="0" rtlCol="0">
            <a:spAutoFit/>
          </a:bodyPr>
          <a:lstStyle/>
          <a:p>
            <a:pPr algn="just" defTabSz="699682"/>
            <a:endParaRPr lang="ru-RU" sz="200" b="1" dirty="0">
              <a:solidFill>
                <a:srgbClr val="C00000"/>
              </a:solidFill>
              <a:latin typeface="Arial" charset="0"/>
              <a:cs typeface="+mn-cs"/>
            </a:endParaRPr>
          </a:p>
          <a:p>
            <a:pPr marL="81125" algn="just" defTabSz="699682">
              <a:spcBef>
                <a:spcPts val="0"/>
              </a:spcBef>
            </a:pPr>
            <a:r>
              <a:rPr lang="ru-RU" sz="800" dirty="0" smtClean="0">
                <a:latin typeface="Arial" pitchFamily="34" charset="0"/>
                <a:ea typeface="Times New Roman" panose="02020603050405020304" pitchFamily="18" charset="0"/>
              </a:rPr>
              <a:t>9</a:t>
            </a:r>
            <a:endParaRPr lang="ru-RU" sz="800" dirty="0">
              <a:latin typeface="Arial" pitchFamily="34" charset="0"/>
              <a:ea typeface="Times New Roman" panose="02020603050405020304" pitchFamily="18" charset="0"/>
            </a:endParaRPr>
          </a:p>
        </p:txBody>
      </p:sp>
      <p:pic>
        <p:nvPicPr>
          <p:cNvPr id="44" name="Graphic 198" descr="Badge Tick1 with solid fill">
            <a:extLst>
              <a:ext uri="{FF2B5EF4-FFF2-40B4-BE49-F238E27FC236}">
                <a16:creationId xmlns:a16="http://schemas.microsoft.com/office/drawing/2014/main" xmlns="" id="{7BF4CAFD-2347-4CF9-B763-53D7022CB60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71921" y="3287843"/>
            <a:ext cx="277616" cy="252000"/>
          </a:xfrm>
          <a:prstGeom prst="rect">
            <a:avLst/>
          </a:prstGeom>
        </p:spPr>
      </p:pic>
      <p:sp>
        <p:nvSpPr>
          <p:cNvPr id="45" name="Shape 2617"/>
          <p:cNvSpPr/>
          <p:nvPr/>
        </p:nvSpPr>
        <p:spPr>
          <a:xfrm>
            <a:off x="139987" y="1626898"/>
            <a:ext cx="209550" cy="176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 eaLnBrk="1" hangingPunct="1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Calibri" charset="0"/>
              <a:cs typeface="Calibri" charset="0"/>
              <a:sym typeface="Gill Sans"/>
            </a:endParaRPr>
          </a:p>
        </p:txBody>
      </p:sp>
      <p:sp>
        <p:nvSpPr>
          <p:cNvPr id="46" name="Прямоугольник 15"/>
          <p:cNvSpPr/>
          <p:nvPr/>
        </p:nvSpPr>
        <p:spPr>
          <a:xfrm>
            <a:off x="483487" y="651584"/>
            <a:ext cx="869706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400" dirty="0" err="1" smtClean="0">
                <a:latin typeface="Arial" panose="020B0604020202020204"/>
                <a:cs typeface="Arial Narrow" panose="020B0606020202030204"/>
              </a:rPr>
              <a:t>Заң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жобалары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шеңберінде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өңірлердің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dirty="0" err="1">
                <a:latin typeface="Arial" panose="020B0604020202020204"/>
                <a:cs typeface="Arial Narrow" panose="020B0606020202030204"/>
              </a:rPr>
              <a:t>әкімдіктеріне</a:t>
            </a:r>
            <a:r>
              <a:rPr lang="ru-RU" sz="1400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/>
                <a:cs typeface="Arial Narrow" panose="020B0606020202030204"/>
              </a:rPr>
              <a:t>25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қосымша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өкілеттік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беріледі</a:t>
            </a:r>
            <a:endParaRPr lang="ru-RU" sz="1400" b="1" dirty="0" smtClean="0">
              <a:solidFill>
                <a:srgbClr val="002060"/>
              </a:solidFill>
              <a:latin typeface="Arial" panose="020B0604020202020204"/>
              <a:cs typeface="Arial Narrow" panose="020B0606020202030204"/>
            </a:endParaRP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500" b="1" dirty="0" smtClean="0">
                <a:solidFill>
                  <a:srgbClr val="002060"/>
                </a:solidFill>
                <a:latin typeface="Arial" panose="020B0604020202020204"/>
                <a:cs typeface="Arial Narrow" panose="020B0606020202030204"/>
              </a:rPr>
              <a:t> </a:t>
            </a:r>
          </a:p>
          <a:p>
            <a:pPr algn="just" defTabSz="513701">
              <a:buClr>
                <a:srgbClr val="0070CE"/>
              </a:buClr>
              <a:buSzPct val="100000"/>
              <a:defRPr/>
            </a:pPr>
            <a:r>
              <a:rPr lang="ru-RU" sz="1100" i="1" dirty="0" smtClean="0">
                <a:latin typeface="Arial" panose="020B0604020202020204"/>
                <a:cs typeface="Arial Narrow" panose="020B0606020202030204"/>
              </a:rPr>
              <a:t>(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Негізгі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заң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жобасы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шеңберінде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b="1" i="1" dirty="0">
                <a:solidFill>
                  <a:srgbClr val="00B050"/>
                </a:solidFill>
                <a:latin typeface="Arial" panose="020B0604020202020204"/>
                <a:cs typeface="Arial Narrow" panose="020B0606020202030204"/>
              </a:rPr>
              <a:t>- 11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өкілеттік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,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ілеспе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заң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жобасы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шеңберінде</a:t>
            </a:r>
            <a:r>
              <a:rPr lang="ru-RU" sz="1200" i="1" dirty="0">
                <a:latin typeface="Arial" panose="020B0604020202020204"/>
                <a:cs typeface="Arial Narrow" panose="020B0606020202030204"/>
              </a:rPr>
              <a:t> </a:t>
            </a:r>
            <a:r>
              <a:rPr lang="ru-RU" sz="1100" b="1" i="1" dirty="0">
                <a:solidFill>
                  <a:srgbClr val="00B050"/>
                </a:solidFill>
                <a:latin typeface="Arial" panose="020B0604020202020204"/>
                <a:cs typeface="Arial Narrow" panose="020B0606020202030204"/>
              </a:rPr>
              <a:t>– 14 </a:t>
            </a:r>
            <a:r>
              <a:rPr lang="ru-RU" sz="1200" i="1" dirty="0" err="1">
                <a:latin typeface="Arial" panose="020B0604020202020204"/>
                <a:cs typeface="Arial Narrow" panose="020B0606020202030204"/>
              </a:rPr>
              <a:t>өкілеттік</a:t>
            </a:r>
            <a:r>
              <a:rPr lang="ru-RU" sz="1200" i="1" dirty="0" smtClean="0">
                <a:latin typeface="Arial" panose="020B0604020202020204"/>
                <a:cs typeface="Arial Narrow" panose="020B0606020202030204"/>
              </a:rPr>
              <a:t>)</a:t>
            </a:r>
            <a:endParaRPr lang="ru-RU" sz="1200" i="1" dirty="0">
              <a:latin typeface="Arial" panose="020B0604020202020204"/>
              <a:cs typeface="Arial Narrow" panose="020B0606020202030204"/>
            </a:endParaRPr>
          </a:p>
        </p:txBody>
      </p:sp>
    </p:spTree>
    <p:extLst>
      <p:ext uri="{BB962C8B-B14F-4D97-AF65-F5344CB8AC3E}">
        <p14:creationId xmlns:p14="http://schemas.microsoft.com/office/powerpoint/2010/main" val="65512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 cap="flat" cmpd="sng" algn="ctr">
          <a:noFill/>
          <a:prstDash val="solid"/>
        </a:ln>
        <a:effectLst/>
      </a:spPr>
      <a:bodyPr spcFirstLastPara="0" vert="horz" wrap="square" lIns="162192" tIns="162192" rIns="162192" bIns="162192" numCol="1" spcCol="1270" anchor="ctr" anchorCtr="0">
        <a:noAutofit/>
      </a:bodyPr>
      <a:lstStyle>
        <a:defPPr marL="180975" indent="-180975" defTabSz="914400" fontAlgn="auto">
          <a:spcBef>
            <a:spcPts val="0"/>
          </a:spcBef>
          <a:spcAft>
            <a:spcPts val="0"/>
          </a:spcAft>
          <a:buFont typeface="Arial" panose="020B0604020202020204" pitchFamily="34" charset="0"/>
          <a:buChar char="•"/>
          <a:defRPr sz="1400" cap="small" dirty="0" smtClean="0">
            <a:solidFill>
              <a:srgbClr val="002060"/>
            </a:solidFill>
            <a:latin typeface="Arial" panose="020B0604020202020204" pitchFamily="34" charset="0"/>
            <a:ea typeface="Tahoma" panose="020B0604030504040204" pitchFamily="34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2. Дополнительны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irm Format - template_Blue">
  <a:themeElements>
    <a:clrScheme name="McKinsey Cyan-Blue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9F0FF"/>
      </a:accent1>
      <a:accent2>
        <a:srgbClr val="00ADEF"/>
      </a:accent2>
      <a:accent3>
        <a:srgbClr val="0065BD"/>
      </a:accent3>
      <a:accent4>
        <a:srgbClr val="002960"/>
      </a:accent4>
      <a:accent5>
        <a:srgbClr val="F27F00"/>
      </a:accent5>
      <a:accent6>
        <a:srgbClr val="808080"/>
      </a:accent6>
      <a:hlink>
        <a:srgbClr val="006983"/>
      </a:hlink>
      <a:folHlink>
        <a:srgbClr val="3333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cKinsey Grey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5C5C5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5BD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insey Cyan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9F0FF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983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irm Format - template - blue - wide.potx" id="{13C89596-CA46-49FE-8759-AF466791A752}" vid="{129FEF66-2A94-41F7-B48D-E9EEFD99D971}"/>
    </a:ext>
  </a:extLst>
</a:theme>
</file>

<file path=ppt/theme/theme4.xml><?xml version="1.0" encoding="utf-8"?>
<a:theme xmlns:a="http://schemas.openxmlformats.org/drawingml/2006/main" name="1_Firm Format - template_Blue">
  <a:themeElements>
    <a:clrScheme name="McKinsey Cyan-Blue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9F0FF"/>
      </a:accent1>
      <a:accent2>
        <a:srgbClr val="00ADEF"/>
      </a:accent2>
      <a:accent3>
        <a:srgbClr val="0065BD"/>
      </a:accent3>
      <a:accent4>
        <a:srgbClr val="002960"/>
      </a:accent4>
      <a:accent5>
        <a:srgbClr val="F27F00"/>
      </a:accent5>
      <a:accent6>
        <a:srgbClr val="808080"/>
      </a:accent6>
      <a:hlink>
        <a:srgbClr val="006983"/>
      </a:hlink>
      <a:folHlink>
        <a:srgbClr val="3333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cKinsey Grey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5C5C5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5BD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Kinsey Cyan-Blue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9F0FF"/>
        </a:accent1>
        <a:accent2>
          <a:srgbClr val="00ADEF"/>
        </a:accent2>
        <a:accent3>
          <a:srgbClr val="0065BD"/>
        </a:accent3>
        <a:accent4>
          <a:srgbClr val="002960"/>
        </a:accent4>
        <a:accent5>
          <a:srgbClr val="F27F00"/>
        </a:accent5>
        <a:accent6>
          <a:srgbClr val="808080"/>
        </a:accent6>
        <a:hlink>
          <a:srgbClr val="006983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irm Format - template - blue - wide.potx" id="{13C89596-CA46-49FE-8759-AF466791A752}" vid="{129FEF66-2A94-41F7-B48D-E9EEFD99D971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35310</TotalTime>
  <Words>1269</Words>
  <Application>Microsoft Office PowerPoint</Application>
  <PresentationFormat>Экран (16:9)</PresentationFormat>
  <Paragraphs>178</Paragraphs>
  <Slides>15</Slides>
  <Notes>13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30" baseType="lpstr">
      <vt:lpstr>맑은 고딕</vt:lpstr>
      <vt:lpstr>ＭＳ Ｐゴシック</vt:lpstr>
      <vt:lpstr>Arial</vt:lpstr>
      <vt:lpstr>Arial Narrow</vt:lpstr>
      <vt:lpstr>Calibri</vt:lpstr>
      <vt:lpstr>Calibri Light</vt:lpstr>
      <vt:lpstr>Gill Sans</vt:lpstr>
      <vt:lpstr>Segoe UI Light</vt:lpstr>
      <vt:lpstr>Tahoma</vt:lpstr>
      <vt:lpstr>Times New Roman</vt:lpstr>
      <vt:lpstr>Тема Office</vt:lpstr>
      <vt:lpstr>1_2. Дополнительные</vt:lpstr>
      <vt:lpstr>Firm Format - template_Blue</vt:lpstr>
      <vt:lpstr>1_Firm Format - template_Blue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Миржан Иманбаев</dc:creator>
  <cp:lastModifiedBy>Аубакирова Бибисара</cp:lastModifiedBy>
  <cp:revision>584</cp:revision>
  <cp:lastPrinted>2022-10-07T06:06:08Z</cp:lastPrinted>
  <dcterms:created xsi:type="dcterms:W3CDTF">2017-09-18T08:04:07Z</dcterms:created>
  <dcterms:modified xsi:type="dcterms:W3CDTF">2022-10-22T11:33:44Z</dcterms:modified>
</cp:coreProperties>
</file>