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1" r:id="rId4"/>
    <p:sldId id="270" r:id="rId5"/>
    <p:sldId id="273" r:id="rId6"/>
    <p:sldId id="274" r:id="rId7"/>
    <p:sldId id="282" r:id="rId8"/>
    <p:sldId id="284" r:id="rId9"/>
    <p:sldId id="281" r:id="rId10"/>
    <p:sldId id="288" r:id="rId11"/>
  </p:sldIdLst>
  <p:sldSz cx="12192000" cy="6858000"/>
  <p:notesSz cx="6808788" cy="9940925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2634F5A-9528-4464-8077-22326D81D3B1}">
          <p14:sldIdLst>
            <p14:sldId id="256"/>
            <p14:sldId id="257"/>
            <p14:sldId id="271"/>
            <p14:sldId id="270"/>
            <p14:sldId id="273"/>
            <p14:sldId id="274"/>
            <p14:sldId id="282"/>
            <p14:sldId id="284"/>
            <p14:sldId id="281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63F627-2CB3-4A67-BD65-3AC674686B75}" v="2285" dt="2022-11-30T19:46:09.9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yar Yereshev" userId="550779469c325b37" providerId="LiveId" clId="{8563F627-2CB3-4A67-BD65-3AC674686B75}"/>
    <pc:docChg chg="undo redo custSel addSld delSld modSld sldOrd modMainMaster addSection delSection modSection">
      <pc:chgData name="Diyar Yereshev" userId="550779469c325b37" providerId="LiveId" clId="{8563F627-2CB3-4A67-BD65-3AC674686B75}" dt="2022-11-30T19:47:21.662" v="11976" actId="20577"/>
      <pc:docMkLst>
        <pc:docMk/>
      </pc:docMkLst>
      <pc:sldChg chg="addSp delSp modSp del mod">
        <pc:chgData name="Diyar Yereshev" userId="550779469c325b37" providerId="LiveId" clId="{8563F627-2CB3-4A67-BD65-3AC674686B75}" dt="2022-11-30T09:50:01.060" v="2376" actId="47"/>
        <pc:sldMkLst>
          <pc:docMk/>
          <pc:sldMk cId="2972257126" sldId="258"/>
        </pc:sldMkLst>
        <pc:spChg chg="mod">
          <ac:chgData name="Diyar Yereshev" userId="550779469c325b37" providerId="LiveId" clId="{8563F627-2CB3-4A67-BD65-3AC674686B75}" dt="2022-11-29T13:23:28.570" v="6" actId="164"/>
          <ac:spMkLst>
            <pc:docMk/>
            <pc:sldMk cId="2972257126" sldId="258"/>
            <ac:spMk id="4" creationId="{A59E695E-A8C6-4300-A50B-13339A072A06}"/>
          </ac:spMkLst>
        </pc:spChg>
        <pc:spChg chg="mod">
          <ac:chgData name="Diyar Yereshev" userId="550779469c325b37" providerId="LiveId" clId="{8563F627-2CB3-4A67-BD65-3AC674686B75}" dt="2022-11-29T13:23:28.570" v="6" actId="164"/>
          <ac:spMkLst>
            <pc:docMk/>
            <pc:sldMk cId="2972257126" sldId="258"/>
            <ac:spMk id="5" creationId="{DCC4F4FF-82F2-4771-9936-743F2778E3D1}"/>
          </ac:spMkLst>
        </pc:spChg>
        <pc:spChg chg="mod">
          <ac:chgData name="Diyar Yereshev" userId="550779469c325b37" providerId="LiveId" clId="{8563F627-2CB3-4A67-BD65-3AC674686B75}" dt="2022-11-29T13:23:28.570" v="6" actId="164"/>
          <ac:spMkLst>
            <pc:docMk/>
            <pc:sldMk cId="2972257126" sldId="258"/>
            <ac:spMk id="7" creationId="{3050734F-990F-4CF2-A176-9B0D5A126308}"/>
          </ac:spMkLst>
        </pc:spChg>
        <pc:grpChg chg="add del mod">
          <ac:chgData name="Diyar Yereshev" userId="550779469c325b37" providerId="LiveId" clId="{8563F627-2CB3-4A67-BD65-3AC674686B75}" dt="2022-11-29T13:24:21.525" v="9" actId="478"/>
          <ac:grpSpMkLst>
            <pc:docMk/>
            <pc:sldMk cId="2972257126" sldId="258"/>
            <ac:grpSpMk id="12" creationId="{3391771F-82DE-35DA-365A-64E810454464}"/>
          </ac:grpSpMkLst>
        </pc:grpChg>
        <pc:picChg chg="mod">
          <ac:chgData name="Diyar Yereshev" userId="550779469c325b37" providerId="LiveId" clId="{8563F627-2CB3-4A67-BD65-3AC674686B75}" dt="2022-11-29T13:23:28.570" v="6" actId="164"/>
          <ac:picMkLst>
            <pc:docMk/>
            <pc:sldMk cId="2972257126" sldId="258"/>
            <ac:picMk id="6" creationId="{2DD92795-70DF-47A3-94DE-810260B87F20}"/>
          </ac:picMkLst>
        </pc:picChg>
      </pc:sldChg>
      <pc:sldChg chg="del">
        <pc:chgData name="Diyar Yereshev" userId="550779469c325b37" providerId="LiveId" clId="{8563F627-2CB3-4A67-BD65-3AC674686B75}" dt="2022-11-30T14:24:52.188" v="5228" actId="47"/>
        <pc:sldMkLst>
          <pc:docMk/>
          <pc:sldMk cId="3912602904" sldId="264"/>
        </pc:sldMkLst>
      </pc:sldChg>
      <pc:sldChg chg="del">
        <pc:chgData name="Diyar Yereshev" userId="550779469c325b37" providerId="LiveId" clId="{8563F627-2CB3-4A67-BD65-3AC674686B75}" dt="2022-11-30T16:00:43.057" v="7202" actId="47"/>
        <pc:sldMkLst>
          <pc:docMk/>
          <pc:sldMk cId="2098705617" sldId="265"/>
        </pc:sldMkLst>
      </pc:sldChg>
      <pc:sldChg chg="del">
        <pc:chgData name="Diyar Yereshev" userId="550779469c325b37" providerId="LiveId" clId="{8563F627-2CB3-4A67-BD65-3AC674686B75}" dt="2022-11-30T18:10:06.846" v="9323" actId="47"/>
        <pc:sldMkLst>
          <pc:docMk/>
          <pc:sldMk cId="2365357326" sldId="266"/>
        </pc:sldMkLst>
      </pc:sldChg>
      <pc:sldChg chg="del">
        <pc:chgData name="Diyar Yereshev" userId="550779469c325b37" providerId="LiveId" clId="{8563F627-2CB3-4A67-BD65-3AC674686B75}" dt="2022-11-30T19:27:42.406" v="11274" actId="47"/>
        <pc:sldMkLst>
          <pc:docMk/>
          <pc:sldMk cId="1774052229" sldId="267"/>
        </pc:sldMkLst>
      </pc:sldChg>
      <pc:sldChg chg="modSp del mod ord">
        <pc:chgData name="Diyar Yereshev" userId="550779469c325b37" providerId="LiveId" clId="{8563F627-2CB3-4A67-BD65-3AC674686B75}" dt="2022-11-30T19:46:26.306" v="11882" actId="47"/>
        <pc:sldMkLst>
          <pc:docMk/>
          <pc:sldMk cId="2387600210" sldId="268"/>
        </pc:sldMkLst>
        <pc:spChg chg="mod">
          <ac:chgData name="Diyar Yereshev" userId="550779469c325b37" providerId="LiveId" clId="{8563F627-2CB3-4A67-BD65-3AC674686B75}" dt="2022-11-30T19:41:59.438" v="11708" actId="20577"/>
          <ac:spMkLst>
            <pc:docMk/>
            <pc:sldMk cId="2387600210" sldId="268"/>
            <ac:spMk id="3" creationId="{05DD20B7-C3D9-7AED-6A8F-BF82BFDB8092}"/>
          </ac:spMkLst>
        </pc:spChg>
        <pc:spChg chg="mod">
          <ac:chgData name="Diyar Yereshev" userId="550779469c325b37" providerId="LiveId" clId="{8563F627-2CB3-4A67-BD65-3AC674686B75}" dt="2022-11-30T19:41:04.602" v="11705" actId="1076"/>
          <ac:spMkLst>
            <pc:docMk/>
            <pc:sldMk cId="2387600210" sldId="268"/>
            <ac:spMk id="4" creationId="{A59E695E-A8C6-4300-A50B-13339A072A06}"/>
          </ac:spMkLst>
        </pc:spChg>
      </pc:sldChg>
      <pc:sldChg chg="addSp delSp modSp new add del">
        <pc:chgData name="Diyar Yereshev" userId="550779469c325b37" providerId="LiveId" clId="{8563F627-2CB3-4A67-BD65-3AC674686B75}" dt="2022-11-29T13:23:09.810" v="5" actId="47"/>
        <pc:sldMkLst>
          <pc:docMk/>
          <pc:sldMk cId="2028090996" sldId="269"/>
        </pc:sldMkLst>
        <pc:spChg chg="del">
          <ac:chgData name="Diyar Yereshev" userId="550779469c325b37" providerId="LiveId" clId="{8563F627-2CB3-4A67-BD65-3AC674686B75}" dt="2022-11-29T13:21:58.631" v="1"/>
          <ac:spMkLst>
            <pc:docMk/>
            <pc:sldMk cId="2028090996" sldId="269"/>
            <ac:spMk id="2" creationId="{934BAA62-E640-77AA-7408-DD4C2CE4164B}"/>
          </ac:spMkLst>
        </pc:spChg>
        <pc:spChg chg="del">
          <ac:chgData name="Diyar Yereshev" userId="550779469c325b37" providerId="LiveId" clId="{8563F627-2CB3-4A67-BD65-3AC674686B75}" dt="2022-11-29T13:21:58.631" v="1"/>
          <ac:spMkLst>
            <pc:docMk/>
            <pc:sldMk cId="2028090996" sldId="269"/>
            <ac:spMk id="3" creationId="{D9B60856-C5D9-87AA-E7C6-73DF3FEA9C3C}"/>
          </ac:spMkLst>
        </pc:spChg>
        <pc:spChg chg="del">
          <ac:chgData name="Diyar Yereshev" userId="550779469c325b37" providerId="LiveId" clId="{8563F627-2CB3-4A67-BD65-3AC674686B75}" dt="2022-11-29T13:21:58.631" v="1"/>
          <ac:spMkLst>
            <pc:docMk/>
            <pc:sldMk cId="2028090996" sldId="269"/>
            <ac:spMk id="4" creationId="{E55CB293-B461-8774-5456-ACA027D96921}"/>
          </ac:spMkLst>
        </pc:spChg>
        <pc:spChg chg="add mod">
          <ac:chgData name="Diyar Yereshev" userId="550779469c325b37" providerId="LiveId" clId="{8563F627-2CB3-4A67-BD65-3AC674686B75}" dt="2022-11-29T13:21:58.631" v="1"/>
          <ac:spMkLst>
            <pc:docMk/>
            <pc:sldMk cId="2028090996" sldId="269"/>
            <ac:spMk id="5" creationId="{84AF3A36-1095-6004-28D0-5B2B955DAA99}"/>
          </ac:spMkLst>
        </pc:spChg>
        <pc:spChg chg="add mod">
          <ac:chgData name="Diyar Yereshev" userId="550779469c325b37" providerId="LiveId" clId="{8563F627-2CB3-4A67-BD65-3AC674686B75}" dt="2022-11-29T13:21:58.631" v="1"/>
          <ac:spMkLst>
            <pc:docMk/>
            <pc:sldMk cId="2028090996" sldId="269"/>
            <ac:spMk id="6" creationId="{5F4D5E22-8DB7-10DA-CC81-65C9C8165D6F}"/>
          </ac:spMkLst>
        </pc:spChg>
        <pc:spChg chg="add mod">
          <ac:chgData name="Diyar Yereshev" userId="550779469c325b37" providerId="LiveId" clId="{8563F627-2CB3-4A67-BD65-3AC674686B75}" dt="2022-11-29T13:21:58.631" v="1"/>
          <ac:spMkLst>
            <pc:docMk/>
            <pc:sldMk cId="2028090996" sldId="269"/>
            <ac:spMk id="7" creationId="{B3DF27BB-297A-E8E4-A68D-E96BC54D78B7}"/>
          </ac:spMkLst>
        </pc:spChg>
      </pc:sldChg>
      <pc:sldChg chg="addSp delSp modSp new mod ord">
        <pc:chgData name="Diyar Yereshev" userId="550779469c325b37" providerId="LiveId" clId="{8563F627-2CB3-4A67-BD65-3AC674686B75}" dt="2022-11-30T18:22:01.368" v="9394" actId="478"/>
        <pc:sldMkLst>
          <pc:docMk/>
          <pc:sldMk cId="3054811627" sldId="270"/>
        </pc:sldMkLst>
        <pc:spChg chg="mod">
          <ac:chgData name="Diyar Yereshev" userId="550779469c325b37" providerId="LiveId" clId="{8563F627-2CB3-4A67-BD65-3AC674686B75}" dt="2022-11-30T09:10:12.989" v="1551" actId="1076"/>
          <ac:spMkLst>
            <pc:docMk/>
            <pc:sldMk cId="3054811627" sldId="270"/>
            <ac:spMk id="2" creationId="{768717BD-0FF0-8ED9-BEC8-BD97F147FC02}"/>
          </ac:spMkLst>
        </pc:spChg>
        <pc:spChg chg="del mod">
          <ac:chgData name="Diyar Yereshev" userId="550779469c325b37" providerId="LiveId" clId="{8563F627-2CB3-4A67-BD65-3AC674686B75}" dt="2022-11-30T09:03:37.514" v="1423" actId="478"/>
          <ac:spMkLst>
            <pc:docMk/>
            <pc:sldMk cId="3054811627" sldId="270"/>
            <ac:spMk id="3" creationId="{9C156D13-BEE2-8FC5-EEFD-804BF261696E}"/>
          </ac:spMkLst>
        </pc:spChg>
        <pc:spChg chg="add del mod">
          <ac:chgData name="Diyar Yereshev" userId="550779469c325b37" providerId="LiveId" clId="{8563F627-2CB3-4A67-BD65-3AC674686B75}" dt="2022-11-30T09:04:18.631" v="1424" actId="1032"/>
          <ac:spMkLst>
            <pc:docMk/>
            <pc:sldMk cId="3054811627" sldId="270"/>
            <ac:spMk id="5" creationId="{5869C69F-8A8D-322B-E0AC-0975072278CE}"/>
          </ac:spMkLst>
        </pc:spChg>
        <pc:spChg chg="add del mod topLvl">
          <ac:chgData name="Diyar Yereshev" userId="550779469c325b37" providerId="LiveId" clId="{8563F627-2CB3-4A67-BD65-3AC674686B75}" dt="2022-11-29T13:34:43.257" v="184" actId="478"/>
          <ac:spMkLst>
            <pc:docMk/>
            <pc:sldMk cId="3054811627" sldId="270"/>
            <ac:spMk id="6" creationId="{E4080668-D71A-0F7F-9BC2-4724586C0562}"/>
          </ac:spMkLst>
        </pc:spChg>
        <pc:spChg chg="add del mod">
          <ac:chgData name="Diyar Yereshev" userId="550779469c325b37" providerId="LiveId" clId="{8563F627-2CB3-4A67-BD65-3AC674686B75}" dt="2022-11-30T09:35:25.501" v="2153" actId="478"/>
          <ac:spMkLst>
            <pc:docMk/>
            <pc:sldMk cId="3054811627" sldId="270"/>
            <ac:spMk id="7" creationId="{69B40E4F-AE63-4F54-8DD8-F3641950F7AB}"/>
          </ac:spMkLst>
        </pc:spChg>
        <pc:spChg chg="add del mod">
          <ac:chgData name="Diyar Yereshev" userId="550779469c325b37" providerId="LiveId" clId="{8563F627-2CB3-4A67-BD65-3AC674686B75}" dt="2022-11-30T09:03:19.520" v="1420" actId="478"/>
          <ac:spMkLst>
            <pc:docMk/>
            <pc:sldMk cId="3054811627" sldId="270"/>
            <ac:spMk id="8" creationId="{A5B960E5-9EDF-1842-10A7-9C30205D4CE1}"/>
          </ac:spMkLst>
        </pc:spChg>
        <pc:spChg chg="add mod topLvl">
          <ac:chgData name="Diyar Yereshev" userId="550779469c325b37" providerId="LiveId" clId="{8563F627-2CB3-4A67-BD65-3AC674686B75}" dt="2022-11-30T12:35:48.390" v="2656" actId="1076"/>
          <ac:spMkLst>
            <pc:docMk/>
            <pc:sldMk cId="3054811627" sldId="270"/>
            <ac:spMk id="11" creationId="{A3BA99C5-AF8B-44EB-0A7D-BDBD78AACBF5}"/>
          </ac:spMkLst>
        </pc:spChg>
        <pc:spChg chg="mod">
          <ac:chgData name="Diyar Yereshev" userId="550779469c325b37" providerId="LiveId" clId="{8563F627-2CB3-4A67-BD65-3AC674686B75}" dt="2022-11-29T13:52:05.201" v="265"/>
          <ac:spMkLst>
            <pc:docMk/>
            <pc:sldMk cId="3054811627" sldId="270"/>
            <ac:spMk id="11" creationId="{B4BF0C07-0CE1-2D69-B5F6-1B20D8C3D5D6}"/>
          </ac:spMkLst>
        </pc:spChg>
        <pc:spChg chg="add mod">
          <ac:chgData name="Diyar Yereshev" userId="550779469c325b37" providerId="LiveId" clId="{8563F627-2CB3-4A67-BD65-3AC674686B75}" dt="2022-11-30T18:14:16.026" v="9336" actId="1076"/>
          <ac:spMkLst>
            <pc:docMk/>
            <pc:sldMk cId="3054811627" sldId="270"/>
            <ac:spMk id="12" creationId="{74AA5808-B566-9D9F-FC51-56B4B310C8E2}"/>
          </ac:spMkLst>
        </pc:spChg>
        <pc:spChg chg="mod">
          <ac:chgData name="Diyar Yereshev" userId="550779469c325b37" providerId="LiveId" clId="{8563F627-2CB3-4A67-BD65-3AC674686B75}" dt="2022-11-29T13:52:05.201" v="265"/>
          <ac:spMkLst>
            <pc:docMk/>
            <pc:sldMk cId="3054811627" sldId="270"/>
            <ac:spMk id="12" creationId="{930ABF5B-2132-BA9A-989F-80B320282EDA}"/>
          </ac:spMkLst>
        </pc:spChg>
        <pc:spChg chg="add mod">
          <ac:chgData name="Diyar Yereshev" userId="550779469c325b37" providerId="LiveId" clId="{8563F627-2CB3-4A67-BD65-3AC674686B75}" dt="2022-11-30T18:15:29.031" v="9351" actId="20577"/>
          <ac:spMkLst>
            <pc:docMk/>
            <pc:sldMk cId="3054811627" sldId="270"/>
            <ac:spMk id="13" creationId="{4FC1DE54-47C4-333C-01BC-A80F263F5CC9}"/>
          </ac:spMkLst>
        </pc:spChg>
        <pc:spChg chg="mod">
          <ac:chgData name="Diyar Yereshev" userId="550779469c325b37" providerId="LiveId" clId="{8563F627-2CB3-4A67-BD65-3AC674686B75}" dt="2022-11-29T13:52:05.201" v="265"/>
          <ac:spMkLst>
            <pc:docMk/>
            <pc:sldMk cId="3054811627" sldId="270"/>
            <ac:spMk id="13" creationId="{C857E27D-034E-EFCE-55C2-A48C86EA668A}"/>
          </ac:spMkLst>
        </pc:spChg>
        <pc:spChg chg="mod">
          <ac:chgData name="Diyar Yereshev" userId="550779469c325b37" providerId="LiveId" clId="{8563F627-2CB3-4A67-BD65-3AC674686B75}" dt="2022-11-29T13:52:05.201" v="265"/>
          <ac:spMkLst>
            <pc:docMk/>
            <pc:sldMk cId="3054811627" sldId="270"/>
            <ac:spMk id="14" creationId="{A0847FE2-05BF-8924-89C4-739EA0C01743}"/>
          </ac:spMkLst>
        </pc:spChg>
        <pc:spChg chg="add mod">
          <ac:chgData name="Diyar Yereshev" userId="550779469c325b37" providerId="LiveId" clId="{8563F627-2CB3-4A67-BD65-3AC674686B75}" dt="2022-11-30T18:15:43.201" v="9353" actId="207"/>
          <ac:spMkLst>
            <pc:docMk/>
            <pc:sldMk cId="3054811627" sldId="270"/>
            <ac:spMk id="14" creationId="{B5C488AB-09DE-88B0-89B8-3E2E8EF358FA}"/>
          </ac:spMkLst>
        </pc:spChg>
        <pc:spChg chg="add mod topLvl">
          <ac:chgData name="Diyar Yereshev" userId="550779469c325b37" providerId="LiveId" clId="{8563F627-2CB3-4A67-BD65-3AC674686B75}" dt="2022-11-30T16:09:19.630" v="7256" actId="14100"/>
          <ac:spMkLst>
            <pc:docMk/>
            <pc:sldMk cId="3054811627" sldId="270"/>
            <ac:spMk id="15" creationId="{04E3451C-49CD-DC03-F4F0-D8BCF9FDFC98}"/>
          </ac:spMkLst>
        </pc:spChg>
        <pc:spChg chg="add del mod">
          <ac:chgData name="Diyar Yereshev" userId="550779469c325b37" providerId="LiveId" clId="{8563F627-2CB3-4A67-BD65-3AC674686B75}" dt="2022-11-29T14:10:42.733" v="493" actId="478"/>
          <ac:spMkLst>
            <pc:docMk/>
            <pc:sldMk cId="3054811627" sldId="270"/>
            <ac:spMk id="15" creationId="{13AAC08C-8813-CA7C-78D7-4108B592FB72}"/>
          </ac:spMkLst>
        </pc:spChg>
        <pc:spChg chg="add mod topLvl">
          <ac:chgData name="Diyar Yereshev" userId="550779469c325b37" providerId="LiveId" clId="{8563F627-2CB3-4A67-BD65-3AC674686B75}" dt="2022-11-30T16:08:46.604" v="7251" actId="207"/>
          <ac:spMkLst>
            <pc:docMk/>
            <pc:sldMk cId="3054811627" sldId="270"/>
            <ac:spMk id="16" creationId="{2F1E4CA0-8EEF-63AB-D222-60C900F0881C}"/>
          </ac:spMkLst>
        </pc:spChg>
        <pc:spChg chg="add mod topLvl">
          <ac:chgData name="Diyar Yereshev" userId="550779469c325b37" providerId="LiveId" clId="{8563F627-2CB3-4A67-BD65-3AC674686B75}" dt="2022-11-30T16:08:46.604" v="7251" actId="207"/>
          <ac:spMkLst>
            <pc:docMk/>
            <pc:sldMk cId="3054811627" sldId="270"/>
            <ac:spMk id="17" creationId="{C13304CF-203E-E50C-8E8E-713316083D7E}"/>
          </ac:spMkLst>
        </pc:spChg>
        <pc:spChg chg="add mod topLvl">
          <ac:chgData name="Diyar Yereshev" userId="550779469c325b37" providerId="LiveId" clId="{8563F627-2CB3-4A67-BD65-3AC674686B75}" dt="2022-11-30T16:08:55.314" v="7252" actId="207"/>
          <ac:spMkLst>
            <pc:docMk/>
            <pc:sldMk cId="3054811627" sldId="270"/>
            <ac:spMk id="18" creationId="{5CDFEAC6-1653-6E97-3838-12338797F057}"/>
          </ac:spMkLst>
        </pc:spChg>
        <pc:spChg chg="add mod topLvl">
          <ac:chgData name="Diyar Yereshev" userId="550779469c325b37" providerId="LiveId" clId="{8563F627-2CB3-4A67-BD65-3AC674686B75}" dt="2022-11-30T16:09:04.792" v="7254" actId="207"/>
          <ac:spMkLst>
            <pc:docMk/>
            <pc:sldMk cId="3054811627" sldId="270"/>
            <ac:spMk id="20" creationId="{1A15BBE0-88C5-8677-52AA-862BE075B33F}"/>
          </ac:spMkLst>
        </pc:spChg>
        <pc:spChg chg="add del mod">
          <ac:chgData name="Diyar Yereshev" userId="550779469c325b37" providerId="LiveId" clId="{8563F627-2CB3-4A67-BD65-3AC674686B75}" dt="2022-11-29T13:53:20.087" v="280" actId="478"/>
          <ac:spMkLst>
            <pc:docMk/>
            <pc:sldMk cId="3054811627" sldId="270"/>
            <ac:spMk id="20" creationId="{236C0458-3A4B-F012-F297-3F7B437520A8}"/>
          </ac:spMkLst>
        </pc:spChg>
        <pc:spChg chg="add del mod">
          <ac:chgData name="Diyar Yereshev" userId="550779469c325b37" providerId="LiveId" clId="{8563F627-2CB3-4A67-BD65-3AC674686B75}" dt="2022-11-30T09:03:37.514" v="1423" actId="478"/>
          <ac:spMkLst>
            <pc:docMk/>
            <pc:sldMk cId="3054811627" sldId="270"/>
            <ac:spMk id="21" creationId="{00AB2BF0-B644-4C13-B0EE-105C28B8C98D}"/>
          </ac:spMkLst>
        </pc:spChg>
        <pc:spChg chg="add mod">
          <ac:chgData name="Diyar Yereshev" userId="550779469c325b37" providerId="LiveId" clId="{8563F627-2CB3-4A67-BD65-3AC674686B75}" dt="2022-11-30T12:36:41.451" v="2662" actId="1076"/>
          <ac:spMkLst>
            <pc:docMk/>
            <pc:sldMk cId="3054811627" sldId="270"/>
            <ac:spMk id="23" creationId="{47C01ECE-8ED2-42BF-9913-8A28CC5A2FE1}"/>
          </ac:spMkLst>
        </pc:spChg>
        <pc:spChg chg="add mod">
          <ac:chgData name="Diyar Yereshev" userId="550779469c325b37" providerId="LiveId" clId="{8563F627-2CB3-4A67-BD65-3AC674686B75}" dt="2022-11-30T12:52:15.774" v="3132" actId="20577"/>
          <ac:spMkLst>
            <pc:docMk/>
            <pc:sldMk cId="3054811627" sldId="270"/>
            <ac:spMk id="24" creationId="{4CF9E15A-23D1-16C9-A4B2-59B86D6785B3}"/>
          </ac:spMkLst>
        </pc:spChg>
        <pc:spChg chg="add mod">
          <ac:chgData name="Diyar Yereshev" userId="550779469c325b37" providerId="LiveId" clId="{8563F627-2CB3-4A67-BD65-3AC674686B75}" dt="2022-11-30T09:35:48.718" v="2157" actId="571"/>
          <ac:spMkLst>
            <pc:docMk/>
            <pc:sldMk cId="3054811627" sldId="270"/>
            <ac:spMk id="27" creationId="{BBAB470E-2634-2773-00D1-B8B41CD5F988}"/>
          </ac:spMkLst>
        </pc:spChg>
        <pc:spChg chg="add mod">
          <ac:chgData name="Diyar Yereshev" userId="550779469c325b37" providerId="LiveId" clId="{8563F627-2CB3-4A67-BD65-3AC674686B75}" dt="2022-11-30T09:35:48.718" v="2157" actId="571"/>
          <ac:spMkLst>
            <pc:docMk/>
            <pc:sldMk cId="3054811627" sldId="270"/>
            <ac:spMk id="28" creationId="{466258B1-3AC9-D5C0-DA19-BBC505465DAA}"/>
          </ac:spMkLst>
        </pc:spChg>
        <pc:spChg chg="add del mod">
          <ac:chgData name="Diyar Yereshev" userId="550779469c325b37" providerId="LiveId" clId="{8563F627-2CB3-4A67-BD65-3AC674686B75}" dt="2022-11-30T09:03:37.514" v="1423" actId="478"/>
          <ac:spMkLst>
            <pc:docMk/>
            <pc:sldMk cId="3054811627" sldId="270"/>
            <ac:spMk id="29" creationId="{AA2EE975-C1B4-E281-5C8D-5819B007EF22}"/>
          </ac:spMkLst>
        </pc:spChg>
        <pc:spChg chg="add mod">
          <ac:chgData name="Diyar Yereshev" userId="550779469c325b37" providerId="LiveId" clId="{8563F627-2CB3-4A67-BD65-3AC674686B75}" dt="2022-11-30T09:35:48.718" v="2157" actId="571"/>
          <ac:spMkLst>
            <pc:docMk/>
            <pc:sldMk cId="3054811627" sldId="270"/>
            <ac:spMk id="30" creationId="{7563DBA5-3DD6-0F22-6FE6-46D117EF5506}"/>
          </ac:spMkLst>
        </pc:spChg>
        <pc:spChg chg="add mod">
          <ac:chgData name="Diyar Yereshev" userId="550779469c325b37" providerId="LiveId" clId="{8563F627-2CB3-4A67-BD65-3AC674686B75}" dt="2022-11-30T18:19:12.401" v="9371" actId="1076"/>
          <ac:spMkLst>
            <pc:docMk/>
            <pc:sldMk cId="3054811627" sldId="270"/>
            <ac:spMk id="31" creationId="{F86FDDCE-DFFA-D863-3597-0CDA1C796870}"/>
          </ac:spMkLst>
        </pc:spChg>
        <pc:spChg chg="add mod">
          <ac:chgData name="Diyar Yereshev" userId="550779469c325b37" providerId="LiveId" clId="{8563F627-2CB3-4A67-BD65-3AC674686B75}" dt="2022-11-30T18:20:00.420" v="9378" actId="1076"/>
          <ac:spMkLst>
            <pc:docMk/>
            <pc:sldMk cId="3054811627" sldId="270"/>
            <ac:spMk id="32" creationId="{CD657EE0-0832-A32D-30F4-0BAB9EC99730}"/>
          </ac:spMkLst>
        </pc:spChg>
        <pc:spChg chg="add del mod">
          <ac:chgData name="Diyar Yereshev" userId="550779469c325b37" providerId="LiveId" clId="{8563F627-2CB3-4A67-BD65-3AC674686B75}" dt="2022-11-30T18:20:13.472" v="9379" actId="1076"/>
          <ac:spMkLst>
            <pc:docMk/>
            <pc:sldMk cId="3054811627" sldId="270"/>
            <ac:spMk id="33" creationId="{B403F044-6E76-13C2-3F3E-544EC896191A}"/>
          </ac:spMkLst>
        </pc:spChg>
        <pc:spChg chg="add mod">
          <ac:chgData name="Diyar Yereshev" userId="550779469c325b37" providerId="LiveId" clId="{8563F627-2CB3-4A67-BD65-3AC674686B75}" dt="2022-11-30T12:53:01.159" v="3135" actId="20577"/>
          <ac:spMkLst>
            <pc:docMk/>
            <pc:sldMk cId="3054811627" sldId="270"/>
            <ac:spMk id="35" creationId="{3792CB8C-45DE-BA72-1CFE-13FF5FCD0D85}"/>
          </ac:spMkLst>
        </pc:spChg>
        <pc:spChg chg="add mod">
          <ac:chgData name="Diyar Yereshev" userId="550779469c325b37" providerId="LiveId" clId="{8563F627-2CB3-4A67-BD65-3AC674686B75}" dt="2022-11-30T12:37:33.575" v="2667" actId="1076"/>
          <ac:spMkLst>
            <pc:docMk/>
            <pc:sldMk cId="3054811627" sldId="270"/>
            <ac:spMk id="51" creationId="{865126C1-0866-41A7-7619-99B2D77D11C5}"/>
          </ac:spMkLst>
        </pc:spChg>
        <pc:spChg chg="add mod">
          <ac:chgData name="Diyar Yereshev" userId="550779469c325b37" providerId="LiveId" clId="{8563F627-2CB3-4A67-BD65-3AC674686B75}" dt="2022-11-30T18:14:44.486" v="9339" actId="1076"/>
          <ac:spMkLst>
            <pc:docMk/>
            <pc:sldMk cId="3054811627" sldId="270"/>
            <ac:spMk id="53" creationId="{6349BAE9-98D5-0090-3306-F887FF4EE01B}"/>
          </ac:spMkLst>
        </pc:spChg>
        <pc:spChg chg="add mod ord">
          <ac:chgData name="Diyar Yereshev" userId="550779469c325b37" providerId="LiveId" clId="{8563F627-2CB3-4A67-BD65-3AC674686B75}" dt="2022-11-30T18:20:42.754" v="9382" actId="164"/>
          <ac:spMkLst>
            <pc:docMk/>
            <pc:sldMk cId="3054811627" sldId="270"/>
            <ac:spMk id="54" creationId="{3EF36B1E-EF2D-7E8C-0D49-D49409833107}"/>
          </ac:spMkLst>
        </pc:spChg>
        <pc:spChg chg="add mod ord">
          <ac:chgData name="Diyar Yereshev" userId="550779469c325b37" providerId="LiveId" clId="{8563F627-2CB3-4A67-BD65-3AC674686B75}" dt="2022-11-30T18:20:42.754" v="9382" actId="164"/>
          <ac:spMkLst>
            <pc:docMk/>
            <pc:sldMk cId="3054811627" sldId="270"/>
            <ac:spMk id="63" creationId="{81331FDF-10CC-14B6-B0A1-D1594C957E97}"/>
          </ac:spMkLst>
        </pc:spChg>
        <pc:spChg chg="add mod">
          <ac:chgData name="Diyar Yereshev" userId="550779469c325b37" providerId="LiveId" clId="{8563F627-2CB3-4A67-BD65-3AC674686B75}" dt="2022-11-30T18:21:00.993" v="9384" actId="1076"/>
          <ac:spMkLst>
            <pc:docMk/>
            <pc:sldMk cId="3054811627" sldId="270"/>
            <ac:spMk id="64" creationId="{4C880ED8-E4AD-3136-6903-67D21A826394}"/>
          </ac:spMkLst>
        </pc:spChg>
        <pc:spChg chg="add mod">
          <ac:chgData name="Diyar Yereshev" userId="550779469c325b37" providerId="LiveId" clId="{8563F627-2CB3-4A67-BD65-3AC674686B75}" dt="2022-11-30T12:48:54.981" v="3043" actId="1076"/>
          <ac:spMkLst>
            <pc:docMk/>
            <pc:sldMk cId="3054811627" sldId="270"/>
            <ac:spMk id="67" creationId="{8294ED1E-8025-857C-82E5-9E3F6BE67E36}"/>
          </ac:spMkLst>
        </pc:spChg>
        <pc:spChg chg="add mod topLvl">
          <ac:chgData name="Diyar Yereshev" userId="550779469c325b37" providerId="LiveId" clId="{8563F627-2CB3-4A67-BD65-3AC674686B75}" dt="2022-11-30T18:18:06.180" v="9363" actId="1076"/>
          <ac:spMkLst>
            <pc:docMk/>
            <pc:sldMk cId="3054811627" sldId="270"/>
            <ac:spMk id="69" creationId="{302C388B-C4A9-4436-94F5-868838B1C1E0}"/>
          </ac:spMkLst>
        </pc:spChg>
        <pc:spChg chg="add mod topLvl">
          <ac:chgData name="Diyar Yereshev" userId="550779469c325b37" providerId="LiveId" clId="{8563F627-2CB3-4A67-BD65-3AC674686B75}" dt="2022-11-30T18:18:06.180" v="9363" actId="1076"/>
          <ac:spMkLst>
            <pc:docMk/>
            <pc:sldMk cId="3054811627" sldId="270"/>
            <ac:spMk id="70" creationId="{11A20960-F501-0EC5-3C81-0E883320AEE5}"/>
          </ac:spMkLst>
        </pc:spChg>
        <pc:spChg chg="add mod topLvl">
          <ac:chgData name="Diyar Yereshev" userId="550779469c325b37" providerId="LiveId" clId="{8563F627-2CB3-4A67-BD65-3AC674686B75}" dt="2022-11-30T18:18:06.180" v="9363" actId="1076"/>
          <ac:spMkLst>
            <pc:docMk/>
            <pc:sldMk cId="3054811627" sldId="270"/>
            <ac:spMk id="71" creationId="{6CFCAA07-C658-1DA0-C1F0-D7244E170E2B}"/>
          </ac:spMkLst>
        </pc:spChg>
        <pc:spChg chg="add mod topLvl">
          <ac:chgData name="Diyar Yereshev" userId="550779469c325b37" providerId="LiveId" clId="{8563F627-2CB3-4A67-BD65-3AC674686B75}" dt="2022-11-30T18:19:20.646" v="9372" actId="1076"/>
          <ac:spMkLst>
            <pc:docMk/>
            <pc:sldMk cId="3054811627" sldId="270"/>
            <ac:spMk id="72" creationId="{56F1D67A-CD73-BCE2-F641-D7589076DB5A}"/>
          </ac:spMkLst>
        </pc:spChg>
        <pc:spChg chg="add mod topLvl">
          <ac:chgData name="Diyar Yereshev" userId="550779469c325b37" providerId="LiveId" clId="{8563F627-2CB3-4A67-BD65-3AC674686B75}" dt="2022-11-30T18:19:30.615" v="9373" actId="1076"/>
          <ac:spMkLst>
            <pc:docMk/>
            <pc:sldMk cId="3054811627" sldId="270"/>
            <ac:spMk id="73" creationId="{E848B226-6303-4A4D-DFC1-41B96D6F737A}"/>
          </ac:spMkLst>
        </pc:spChg>
        <pc:spChg chg="add mod topLvl">
          <ac:chgData name="Diyar Yereshev" userId="550779469c325b37" providerId="LiveId" clId="{8563F627-2CB3-4A67-BD65-3AC674686B75}" dt="2022-11-30T18:18:06.180" v="9363" actId="1076"/>
          <ac:spMkLst>
            <pc:docMk/>
            <pc:sldMk cId="3054811627" sldId="270"/>
            <ac:spMk id="74" creationId="{7B4D67A1-DCFD-B6CA-A499-7B5FE0A64445}"/>
          </ac:spMkLst>
        </pc:spChg>
        <pc:grpChg chg="add del mod">
          <ac:chgData name="Diyar Yereshev" userId="550779469c325b37" providerId="LiveId" clId="{8563F627-2CB3-4A67-BD65-3AC674686B75}" dt="2022-11-29T13:30:21.494" v="137" actId="165"/>
          <ac:grpSpMkLst>
            <pc:docMk/>
            <pc:sldMk cId="3054811627" sldId="270"/>
            <ac:grpSpMk id="9" creationId="{C2ECC6ED-1CE1-4944-AC10-A7235FF8B365}"/>
          </ac:grpSpMkLst>
        </pc:grpChg>
        <pc:grpChg chg="del mod">
          <ac:chgData name="Diyar Yereshev" userId="550779469c325b37" providerId="LiveId" clId="{8563F627-2CB3-4A67-BD65-3AC674686B75}" dt="2022-11-29T13:52:34.492" v="268" actId="478"/>
          <ac:grpSpMkLst>
            <pc:docMk/>
            <pc:sldMk cId="3054811627" sldId="270"/>
            <ac:grpSpMk id="10" creationId="{9C588384-5D81-91CD-F9D0-0D5E999379F8}"/>
          </ac:grpSpMkLst>
        </pc:grpChg>
        <pc:grpChg chg="add del mod">
          <ac:chgData name="Diyar Yereshev" userId="550779469c325b37" providerId="LiveId" clId="{8563F627-2CB3-4A67-BD65-3AC674686B75}" dt="2022-11-30T12:31:22.866" v="2577" actId="165"/>
          <ac:grpSpMkLst>
            <pc:docMk/>
            <pc:sldMk cId="3054811627" sldId="270"/>
            <ac:grpSpMk id="22" creationId="{73126385-43C1-AC67-7FA4-8B4015A07A78}"/>
          </ac:grpSpMkLst>
        </pc:grpChg>
        <pc:grpChg chg="add del mod">
          <ac:chgData name="Diyar Yereshev" userId="550779469c325b37" providerId="LiveId" clId="{8563F627-2CB3-4A67-BD65-3AC674686B75}" dt="2022-11-30T12:31:51.258" v="2579" actId="165"/>
          <ac:grpSpMkLst>
            <pc:docMk/>
            <pc:sldMk cId="3054811627" sldId="270"/>
            <ac:grpSpMk id="52" creationId="{EECD1942-72F2-803B-1442-1B655D42D21B}"/>
          </ac:grpSpMkLst>
        </pc:grpChg>
        <pc:grpChg chg="add del mod">
          <ac:chgData name="Diyar Yereshev" userId="550779469c325b37" providerId="LiveId" clId="{8563F627-2CB3-4A67-BD65-3AC674686B75}" dt="2022-11-30T18:17:44.289" v="9361" actId="165"/>
          <ac:grpSpMkLst>
            <pc:docMk/>
            <pc:sldMk cId="3054811627" sldId="270"/>
            <ac:grpSpMk id="77" creationId="{76028FF6-0C02-642E-59CB-B8CA45F81244}"/>
          </ac:grpSpMkLst>
        </pc:grpChg>
        <pc:grpChg chg="add mod">
          <ac:chgData name="Diyar Yereshev" userId="550779469c325b37" providerId="LiveId" clId="{8563F627-2CB3-4A67-BD65-3AC674686B75}" dt="2022-11-30T18:20:55.187" v="9383" actId="1076"/>
          <ac:grpSpMkLst>
            <pc:docMk/>
            <pc:sldMk cId="3054811627" sldId="270"/>
            <ac:grpSpMk id="78" creationId="{D363D34E-C484-6191-0670-76958F7C145A}"/>
          </ac:grpSpMkLst>
        </pc:grpChg>
        <pc:graphicFrameChg chg="add mod modGraphic">
          <ac:chgData name="Diyar Yereshev" userId="550779469c325b37" providerId="LiveId" clId="{8563F627-2CB3-4A67-BD65-3AC674686B75}" dt="2022-11-30T18:14:33.891" v="9337"/>
          <ac:graphicFrameMkLst>
            <pc:docMk/>
            <pc:sldMk cId="3054811627" sldId="270"/>
            <ac:graphicFrameMk id="10" creationId="{7F6CB553-A6A2-F938-32EC-C46C3B52141B}"/>
          </ac:graphicFrameMkLst>
        </pc:graphicFrameChg>
        <pc:graphicFrameChg chg="add del mod modGraphic">
          <ac:chgData name="Diyar Yereshev" userId="550779469c325b37" providerId="LiveId" clId="{8563F627-2CB3-4A67-BD65-3AC674686B75}" dt="2022-11-30T16:14:17.496" v="7282" actId="478"/>
          <ac:graphicFrameMkLst>
            <pc:docMk/>
            <pc:sldMk cId="3054811627" sldId="270"/>
            <ac:graphicFrameMk id="34" creationId="{A318A99E-0EFF-7789-3E50-7CCCDC9A895D}"/>
          </ac:graphicFrameMkLst>
        </pc:graphicFrameChg>
        <pc:graphicFrameChg chg="add del mod">
          <ac:chgData name="Diyar Yereshev" userId="550779469c325b37" providerId="LiveId" clId="{8563F627-2CB3-4A67-BD65-3AC674686B75}" dt="2022-11-30T09:45:25.883" v="2323" actId="478"/>
          <ac:graphicFrameMkLst>
            <pc:docMk/>
            <pc:sldMk cId="3054811627" sldId="270"/>
            <ac:graphicFrameMk id="43" creationId="{44840C19-DD47-D9FE-F3D7-52BB5D78DC3E}"/>
          </ac:graphicFrameMkLst>
        </pc:graphicFrameChg>
        <pc:graphicFrameChg chg="add del mod">
          <ac:chgData name="Diyar Yereshev" userId="550779469c325b37" providerId="LiveId" clId="{8563F627-2CB3-4A67-BD65-3AC674686B75}" dt="2022-11-30T09:45:36.902" v="2330" actId="478"/>
          <ac:graphicFrameMkLst>
            <pc:docMk/>
            <pc:sldMk cId="3054811627" sldId="270"/>
            <ac:graphicFrameMk id="46" creationId="{FAC6B1EA-94FF-7843-D3F0-15DA0312734E}"/>
          </ac:graphicFrameMkLst>
        </pc:graphicFrameChg>
        <pc:graphicFrameChg chg="add del mod">
          <ac:chgData name="Diyar Yereshev" userId="550779469c325b37" providerId="LiveId" clId="{8563F627-2CB3-4A67-BD65-3AC674686B75}" dt="2022-11-30T16:17:28.075" v="7306" actId="478"/>
          <ac:graphicFrameMkLst>
            <pc:docMk/>
            <pc:sldMk cId="3054811627" sldId="270"/>
            <ac:graphicFrameMk id="68" creationId="{78E6ABDC-697E-1F99-6AB2-554B68D3420C}"/>
          </ac:graphicFrameMkLst>
        </pc:graphicFrameChg>
        <pc:picChg chg="add del mod topLvl">
          <ac:chgData name="Diyar Yereshev" userId="550779469c325b37" providerId="LiveId" clId="{8563F627-2CB3-4A67-BD65-3AC674686B75}" dt="2022-11-29T13:49:02.831" v="230" actId="27803"/>
          <ac:picMkLst>
            <pc:docMk/>
            <pc:sldMk cId="3054811627" sldId="270"/>
            <ac:picMk id="5" creationId="{D42EA42A-1795-12E4-B808-1FDB40A6D254}"/>
          </ac:picMkLst>
        </pc:picChg>
        <pc:picChg chg="add del mod">
          <ac:chgData name="Diyar Yereshev" userId="550779469c325b37" providerId="LiveId" clId="{8563F627-2CB3-4A67-BD65-3AC674686B75}" dt="2022-11-29T14:10:44.981" v="494" actId="478"/>
          <ac:picMkLst>
            <pc:docMk/>
            <pc:sldMk cId="3054811627" sldId="270"/>
            <ac:picMk id="17" creationId="{01EE491A-6AA8-5908-88F3-1D608D115089}"/>
          </ac:picMkLst>
        </pc:picChg>
        <pc:picChg chg="add del mod">
          <ac:chgData name="Diyar Yereshev" userId="550779469c325b37" providerId="LiveId" clId="{8563F627-2CB3-4A67-BD65-3AC674686B75}" dt="2022-11-30T09:03:22.515" v="1422" actId="478"/>
          <ac:picMkLst>
            <pc:docMk/>
            <pc:sldMk cId="3054811627" sldId="270"/>
            <ac:picMk id="19" creationId="{0F34C9BD-9966-7942-7DE6-979B8406D480}"/>
          </ac:picMkLst>
        </pc:picChg>
        <pc:cxnChg chg="add del mod">
          <ac:chgData name="Diyar Yereshev" userId="550779469c325b37" providerId="LiveId" clId="{8563F627-2CB3-4A67-BD65-3AC674686B75}" dt="2022-11-29T14:04:20.076" v="291" actId="11529"/>
          <ac:cxnSpMkLst>
            <pc:docMk/>
            <pc:sldMk cId="3054811627" sldId="270"/>
            <ac:cxnSpMk id="23" creationId="{C7AB04CA-18D8-F23B-794F-98F6E12EB7B1}"/>
          </ac:cxnSpMkLst>
        </pc:cxnChg>
        <pc:cxnChg chg="add del mod">
          <ac:chgData name="Diyar Yereshev" userId="550779469c325b37" providerId="LiveId" clId="{8563F627-2CB3-4A67-BD65-3AC674686B75}" dt="2022-11-30T09:03:37.514" v="1423" actId="478"/>
          <ac:cxnSpMkLst>
            <pc:docMk/>
            <pc:sldMk cId="3054811627" sldId="270"/>
            <ac:cxnSpMk id="25" creationId="{F59ED1B0-A947-4989-3219-25CABC514547}"/>
          </ac:cxnSpMkLst>
        </pc:cxnChg>
        <pc:cxnChg chg="add del mod">
          <ac:chgData name="Diyar Yereshev" userId="550779469c325b37" providerId="LiveId" clId="{8563F627-2CB3-4A67-BD65-3AC674686B75}" dt="2022-11-30T09:03:37.514" v="1423" actId="478"/>
          <ac:cxnSpMkLst>
            <pc:docMk/>
            <pc:sldMk cId="3054811627" sldId="270"/>
            <ac:cxnSpMk id="26" creationId="{A894F25A-5FE6-8AE2-8EFF-250F81A02725}"/>
          </ac:cxnSpMkLst>
        </pc:cxnChg>
        <pc:cxnChg chg="add mod">
          <ac:chgData name="Diyar Yereshev" userId="550779469c325b37" providerId="LiveId" clId="{8563F627-2CB3-4A67-BD65-3AC674686B75}" dt="2022-11-30T12:37:33.575" v="2667" actId="1076"/>
          <ac:cxnSpMkLst>
            <pc:docMk/>
            <pc:sldMk cId="3054811627" sldId="270"/>
            <ac:cxnSpMk id="36" creationId="{8CF8B0BB-CCFA-AA44-F66B-BAB5BFFA0127}"/>
          </ac:cxnSpMkLst>
        </pc:cxnChg>
        <pc:cxnChg chg="add del mod">
          <ac:chgData name="Diyar Yereshev" userId="550779469c325b37" providerId="LiveId" clId="{8563F627-2CB3-4A67-BD65-3AC674686B75}" dt="2022-11-30T18:22:00.781" v="9393" actId="478"/>
          <ac:cxnSpMkLst>
            <pc:docMk/>
            <pc:sldMk cId="3054811627" sldId="270"/>
            <ac:cxnSpMk id="38" creationId="{5FF44267-2E34-1BFB-0C2B-7D92071E2BAC}"/>
          </ac:cxnSpMkLst>
        </pc:cxnChg>
        <pc:cxnChg chg="add del mod">
          <ac:chgData name="Diyar Yereshev" userId="550779469c325b37" providerId="LiveId" clId="{8563F627-2CB3-4A67-BD65-3AC674686B75}" dt="2022-11-30T18:22:00.158" v="9392" actId="478"/>
          <ac:cxnSpMkLst>
            <pc:docMk/>
            <pc:sldMk cId="3054811627" sldId="270"/>
            <ac:cxnSpMk id="40" creationId="{B34ED911-5A4B-834F-899C-806F4FA7AD17}"/>
          </ac:cxnSpMkLst>
        </pc:cxnChg>
        <pc:cxnChg chg="add del mod">
          <ac:chgData name="Diyar Yereshev" userId="550779469c325b37" providerId="LiveId" clId="{8563F627-2CB3-4A67-BD65-3AC674686B75}" dt="2022-11-30T18:21:59.045" v="9390" actId="478"/>
          <ac:cxnSpMkLst>
            <pc:docMk/>
            <pc:sldMk cId="3054811627" sldId="270"/>
            <ac:cxnSpMk id="41" creationId="{A309BB87-5F53-A435-7573-2A86BE5921F3}"/>
          </ac:cxnSpMkLst>
        </pc:cxnChg>
        <pc:cxnChg chg="add mod ord">
          <ac:chgData name="Diyar Yereshev" userId="550779469c325b37" providerId="LiveId" clId="{8563F627-2CB3-4A67-BD65-3AC674686B75}" dt="2022-11-30T12:49:03.196" v="3046" actId="692"/>
          <ac:cxnSpMkLst>
            <pc:docMk/>
            <pc:sldMk cId="3054811627" sldId="270"/>
            <ac:cxnSpMk id="42" creationId="{955C7839-5EE2-096E-25D8-7206AA32172A}"/>
          </ac:cxnSpMkLst>
        </pc:cxnChg>
        <pc:cxnChg chg="add del mod">
          <ac:chgData name="Diyar Yereshev" userId="550779469c325b37" providerId="LiveId" clId="{8563F627-2CB3-4A67-BD65-3AC674686B75}" dt="2022-11-30T18:22:01.368" v="9394" actId="478"/>
          <ac:cxnSpMkLst>
            <pc:docMk/>
            <pc:sldMk cId="3054811627" sldId="270"/>
            <ac:cxnSpMk id="44" creationId="{EF33B50C-B69E-5A39-0204-94A04F419388}"/>
          </ac:cxnSpMkLst>
        </pc:cxnChg>
        <pc:cxnChg chg="add del mod">
          <ac:chgData name="Diyar Yereshev" userId="550779469c325b37" providerId="LiveId" clId="{8563F627-2CB3-4A67-BD65-3AC674686B75}" dt="2022-11-30T18:21:59.641" v="9391" actId="478"/>
          <ac:cxnSpMkLst>
            <pc:docMk/>
            <pc:sldMk cId="3054811627" sldId="270"/>
            <ac:cxnSpMk id="47" creationId="{3DAE3B59-465F-6E33-ECD4-752B978D87B7}"/>
          </ac:cxnSpMkLst>
        </pc:cxnChg>
        <pc:cxnChg chg="add mod">
          <ac:chgData name="Diyar Yereshev" userId="550779469c325b37" providerId="LiveId" clId="{8563F627-2CB3-4A67-BD65-3AC674686B75}" dt="2022-11-30T12:49:09.412" v="3049" actId="692"/>
          <ac:cxnSpMkLst>
            <pc:docMk/>
            <pc:sldMk cId="3054811627" sldId="270"/>
            <ac:cxnSpMk id="50" creationId="{BE51F5A6-C422-652F-D3E8-99995DE87293}"/>
          </ac:cxnSpMkLst>
        </pc:cxnChg>
      </pc:sldChg>
      <pc:sldChg chg="addSp delSp modSp add mod">
        <pc:chgData name="Diyar Yereshev" userId="550779469c325b37" providerId="LiveId" clId="{8563F627-2CB3-4A67-BD65-3AC674686B75}" dt="2022-11-30T15:42:17.236" v="6399" actId="14100"/>
        <pc:sldMkLst>
          <pc:docMk/>
          <pc:sldMk cId="4244679311" sldId="271"/>
        </pc:sldMkLst>
        <pc:spChg chg="mod">
          <ac:chgData name="Diyar Yereshev" userId="550779469c325b37" providerId="LiveId" clId="{8563F627-2CB3-4A67-BD65-3AC674686B75}" dt="2022-11-30T12:27:06.587" v="2528" actId="20577"/>
          <ac:spMkLst>
            <pc:docMk/>
            <pc:sldMk cId="4244679311" sldId="271"/>
            <ac:spMk id="3" creationId="{9C156D13-BEE2-8FC5-EEFD-804BF261696E}"/>
          </ac:spMkLst>
        </pc:spChg>
        <pc:spChg chg="del mod">
          <ac:chgData name="Diyar Yereshev" userId="550779469c325b37" providerId="LiveId" clId="{8563F627-2CB3-4A67-BD65-3AC674686B75}" dt="2022-11-30T08:47:25.978" v="1329" actId="478"/>
          <ac:spMkLst>
            <pc:docMk/>
            <pc:sldMk cId="4244679311" sldId="271"/>
            <ac:spMk id="7" creationId="{69B40E4F-AE63-4F54-8DD8-F3641950F7AB}"/>
          </ac:spMkLst>
        </pc:spChg>
        <pc:spChg chg="mod topLvl">
          <ac:chgData name="Diyar Yereshev" userId="550779469c325b37" providerId="LiveId" clId="{8563F627-2CB3-4A67-BD65-3AC674686B75}" dt="2022-11-30T12:23:27.087" v="2386" actId="164"/>
          <ac:spMkLst>
            <pc:docMk/>
            <pc:sldMk cId="4244679311" sldId="271"/>
            <ac:spMk id="8" creationId="{A5B960E5-9EDF-1842-10A7-9C30205D4CE1}"/>
          </ac:spMkLst>
        </pc:spChg>
        <pc:spChg chg="add mod topLvl">
          <ac:chgData name="Diyar Yereshev" userId="550779469c325b37" providerId="LiveId" clId="{8563F627-2CB3-4A67-BD65-3AC674686B75}" dt="2022-11-30T12:23:27.087" v="2386" actId="164"/>
          <ac:spMkLst>
            <pc:docMk/>
            <pc:sldMk cId="4244679311" sldId="271"/>
            <ac:spMk id="9" creationId="{F64A8295-5CA3-D89C-4AD4-55F02C7CB6DA}"/>
          </ac:spMkLst>
        </pc:spChg>
        <pc:spChg chg="add del mod">
          <ac:chgData name="Diyar Yereshev" userId="550779469c325b37" providerId="LiveId" clId="{8563F627-2CB3-4A67-BD65-3AC674686B75}" dt="2022-11-30T08:08:24.150" v="666" actId="478"/>
          <ac:spMkLst>
            <pc:docMk/>
            <pc:sldMk cId="4244679311" sldId="271"/>
            <ac:spMk id="10" creationId="{B516681E-9277-8723-5463-24A47A0BD3F0}"/>
          </ac:spMkLst>
        </pc:spChg>
        <pc:spChg chg="add mod topLvl">
          <ac:chgData name="Diyar Yereshev" userId="550779469c325b37" providerId="LiveId" clId="{8563F627-2CB3-4A67-BD65-3AC674686B75}" dt="2022-11-30T12:23:27.087" v="2386" actId="164"/>
          <ac:spMkLst>
            <pc:docMk/>
            <pc:sldMk cId="4244679311" sldId="271"/>
            <ac:spMk id="11" creationId="{DE24A7FE-8C8B-69A9-A17C-455093079DD6}"/>
          </ac:spMkLst>
        </pc:spChg>
        <pc:spChg chg="add del mod">
          <ac:chgData name="Diyar Yereshev" userId="550779469c325b37" providerId="LiveId" clId="{8563F627-2CB3-4A67-BD65-3AC674686B75}" dt="2022-11-30T08:31:58.580" v="914" actId="478"/>
          <ac:spMkLst>
            <pc:docMk/>
            <pc:sldMk cId="4244679311" sldId="271"/>
            <ac:spMk id="12" creationId="{D25531DB-874C-729F-49DB-FD7D7743CEF9}"/>
          </ac:spMkLst>
        </pc:spChg>
        <pc:spChg chg="add mod topLvl">
          <ac:chgData name="Diyar Yereshev" userId="550779469c325b37" providerId="LiveId" clId="{8563F627-2CB3-4A67-BD65-3AC674686B75}" dt="2022-11-30T12:30:41.985" v="2576" actId="20577"/>
          <ac:spMkLst>
            <pc:docMk/>
            <pc:sldMk cId="4244679311" sldId="271"/>
            <ac:spMk id="13" creationId="{663B02CB-C066-AF38-A879-4DFB3AB0A3CC}"/>
          </ac:spMkLst>
        </pc:spChg>
        <pc:spChg chg="add mod topLvl">
          <ac:chgData name="Diyar Yereshev" userId="550779469c325b37" providerId="LiveId" clId="{8563F627-2CB3-4A67-BD65-3AC674686B75}" dt="2022-11-30T12:27:46.620" v="2531" actId="3064"/>
          <ac:spMkLst>
            <pc:docMk/>
            <pc:sldMk cId="4244679311" sldId="271"/>
            <ac:spMk id="16" creationId="{B4168E54-440D-6982-9BF4-5417FAA97A01}"/>
          </ac:spMkLst>
        </pc:spChg>
        <pc:spChg chg="add mod">
          <ac:chgData name="Diyar Yereshev" userId="550779469c325b37" providerId="LiveId" clId="{8563F627-2CB3-4A67-BD65-3AC674686B75}" dt="2022-11-30T08:36:11.978" v="1018" actId="571"/>
          <ac:spMkLst>
            <pc:docMk/>
            <pc:sldMk cId="4244679311" sldId="271"/>
            <ac:spMk id="18" creationId="{04643D48-3185-4173-2C81-63E0F6DF6DCD}"/>
          </ac:spMkLst>
        </pc:spChg>
        <pc:spChg chg="add mod">
          <ac:chgData name="Diyar Yereshev" userId="550779469c325b37" providerId="LiveId" clId="{8563F627-2CB3-4A67-BD65-3AC674686B75}" dt="2022-11-30T08:36:11.978" v="1018" actId="571"/>
          <ac:spMkLst>
            <pc:docMk/>
            <pc:sldMk cId="4244679311" sldId="271"/>
            <ac:spMk id="20" creationId="{DC3024E8-CA41-0728-95FE-F7FCBA204BB9}"/>
          </ac:spMkLst>
        </pc:spChg>
        <pc:spChg chg="mod topLvl">
          <ac:chgData name="Diyar Yereshev" userId="550779469c325b37" providerId="LiveId" clId="{8563F627-2CB3-4A67-BD65-3AC674686B75}" dt="2022-11-30T12:23:27.087" v="2386" actId="164"/>
          <ac:spMkLst>
            <pc:docMk/>
            <pc:sldMk cId="4244679311" sldId="271"/>
            <ac:spMk id="21" creationId="{00AB2BF0-B644-4C13-B0EE-105C28B8C98D}"/>
          </ac:spMkLst>
        </pc:spChg>
        <pc:spChg chg="add mod">
          <ac:chgData name="Diyar Yereshev" userId="550779469c325b37" providerId="LiveId" clId="{8563F627-2CB3-4A67-BD65-3AC674686B75}" dt="2022-11-30T08:36:11.978" v="1018" actId="571"/>
          <ac:spMkLst>
            <pc:docMk/>
            <pc:sldMk cId="4244679311" sldId="271"/>
            <ac:spMk id="22" creationId="{BD11AB7A-1B23-6811-FEF6-600C5CD297F9}"/>
          </ac:spMkLst>
        </pc:spChg>
        <pc:spChg chg="add mod topLvl">
          <ac:chgData name="Diyar Yereshev" userId="550779469c325b37" providerId="LiveId" clId="{8563F627-2CB3-4A67-BD65-3AC674686B75}" dt="2022-11-30T12:24:31.562" v="2397" actId="1076"/>
          <ac:spMkLst>
            <pc:docMk/>
            <pc:sldMk cId="4244679311" sldId="271"/>
            <ac:spMk id="23" creationId="{FC950BDE-789B-0A69-6187-6F3212C0F4D9}"/>
          </ac:spMkLst>
        </pc:spChg>
        <pc:spChg chg="add mod topLvl">
          <ac:chgData name="Diyar Yereshev" userId="550779469c325b37" providerId="LiveId" clId="{8563F627-2CB3-4A67-BD65-3AC674686B75}" dt="2022-11-30T12:23:45.314" v="2387" actId="164"/>
          <ac:spMkLst>
            <pc:docMk/>
            <pc:sldMk cId="4244679311" sldId="271"/>
            <ac:spMk id="27" creationId="{197B5999-5F4D-E096-7A64-01DFB93EDB14}"/>
          </ac:spMkLst>
        </pc:spChg>
        <pc:spChg chg="mod topLvl">
          <ac:chgData name="Diyar Yereshev" userId="550779469c325b37" providerId="LiveId" clId="{8563F627-2CB3-4A67-BD65-3AC674686B75}" dt="2022-11-30T12:23:27.087" v="2386" actId="164"/>
          <ac:spMkLst>
            <pc:docMk/>
            <pc:sldMk cId="4244679311" sldId="271"/>
            <ac:spMk id="29" creationId="{AA2EE975-C1B4-E281-5C8D-5819B007EF22}"/>
          </ac:spMkLst>
        </pc:spChg>
        <pc:spChg chg="add mod topLvl">
          <ac:chgData name="Diyar Yereshev" userId="550779469c325b37" providerId="LiveId" clId="{8563F627-2CB3-4A67-BD65-3AC674686B75}" dt="2022-11-30T12:23:45.314" v="2387" actId="164"/>
          <ac:spMkLst>
            <pc:docMk/>
            <pc:sldMk cId="4244679311" sldId="271"/>
            <ac:spMk id="30" creationId="{1FDD411F-D622-0030-DF8E-F0EF111EFF4B}"/>
          </ac:spMkLst>
        </pc:spChg>
        <pc:spChg chg="add mod topLvl">
          <ac:chgData name="Diyar Yereshev" userId="550779469c325b37" providerId="LiveId" clId="{8563F627-2CB3-4A67-BD65-3AC674686B75}" dt="2022-11-30T12:23:45.314" v="2387" actId="164"/>
          <ac:spMkLst>
            <pc:docMk/>
            <pc:sldMk cId="4244679311" sldId="271"/>
            <ac:spMk id="32" creationId="{B68A633A-9018-5120-6A34-BBB826D15A69}"/>
          </ac:spMkLst>
        </pc:spChg>
        <pc:spChg chg="add mod">
          <ac:chgData name="Diyar Yereshev" userId="550779469c325b37" providerId="LiveId" clId="{8563F627-2CB3-4A67-BD65-3AC674686B75}" dt="2022-11-30T12:23:45.314" v="2387" actId="164"/>
          <ac:spMkLst>
            <pc:docMk/>
            <pc:sldMk cId="4244679311" sldId="271"/>
            <ac:spMk id="34" creationId="{566A5445-9A87-8FA8-C095-24E8E0BE7B7C}"/>
          </ac:spMkLst>
        </pc:spChg>
        <pc:spChg chg="add mod">
          <ac:chgData name="Diyar Yereshev" userId="550779469c325b37" providerId="LiveId" clId="{8563F627-2CB3-4A67-BD65-3AC674686B75}" dt="2022-11-30T12:23:45.314" v="2387" actId="164"/>
          <ac:spMkLst>
            <pc:docMk/>
            <pc:sldMk cId="4244679311" sldId="271"/>
            <ac:spMk id="35" creationId="{05A2712D-1D46-AA87-B35C-83B1AC22EA70}"/>
          </ac:spMkLst>
        </pc:spChg>
        <pc:spChg chg="add mod">
          <ac:chgData name="Diyar Yereshev" userId="550779469c325b37" providerId="LiveId" clId="{8563F627-2CB3-4A67-BD65-3AC674686B75}" dt="2022-11-30T12:23:45.314" v="2387" actId="164"/>
          <ac:spMkLst>
            <pc:docMk/>
            <pc:sldMk cId="4244679311" sldId="271"/>
            <ac:spMk id="36" creationId="{F9834622-FE11-B570-FF0F-674D01643502}"/>
          </ac:spMkLst>
        </pc:spChg>
        <pc:spChg chg="add mod topLvl">
          <ac:chgData name="Diyar Yereshev" userId="550779469c325b37" providerId="LiveId" clId="{8563F627-2CB3-4A67-BD65-3AC674686B75}" dt="2022-11-30T12:28:19.513" v="2533" actId="1076"/>
          <ac:spMkLst>
            <pc:docMk/>
            <pc:sldMk cId="4244679311" sldId="271"/>
            <ac:spMk id="42" creationId="{4B890084-B902-F969-5BF2-88544F482D81}"/>
          </ac:spMkLst>
        </pc:spChg>
        <pc:spChg chg="add mod">
          <ac:chgData name="Diyar Yereshev" userId="550779469c325b37" providerId="LiveId" clId="{8563F627-2CB3-4A67-BD65-3AC674686B75}" dt="2022-11-30T08:51:11.034" v="1377" actId="571"/>
          <ac:spMkLst>
            <pc:docMk/>
            <pc:sldMk cId="4244679311" sldId="271"/>
            <ac:spMk id="48" creationId="{83984BF2-2BF1-6D25-1164-431A1AC2476A}"/>
          </ac:spMkLst>
        </pc:spChg>
        <pc:spChg chg="add mod">
          <ac:chgData name="Diyar Yereshev" userId="550779469c325b37" providerId="LiveId" clId="{8563F627-2CB3-4A67-BD65-3AC674686B75}" dt="2022-11-30T08:51:17.822" v="1379" actId="571"/>
          <ac:spMkLst>
            <pc:docMk/>
            <pc:sldMk cId="4244679311" sldId="271"/>
            <ac:spMk id="50" creationId="{F0874545-1C45-8B49-6D11-0A292B1418A8}"/>
          </ac:spMkLst>
        </pc:spChg>
        <pc:spChg chg="add mod">
          <ac:chgData name="Diyar Yereshev" userId="550779469c325b37" providerId="LiveId" clId="{8563F627-2CB3-4A67-BD65-3AC674686B75}" dt="2022-11-30T08:51:25.348" v="1381" actId="571"/>
          <ac:spMkLst>
            <pc:docMk/>
            <pc:sldMk cId="4244679311" sldId="271"/>
            <ac:spMk id="52" creationId="{2FA56235-75EC-C3FE-7C86-11041EEFABDF}"/>
          </ac:spMkLst>
        </pc:spChg>
        <pc:spChg chg="add mod">
          <ac:chgData name="Diyar Yereshev" userId="550779469c325b37" providerId="LiveId" clId="{8563F627-2CB3-4A67-BD65-3AC674686B75}" dt="2022-11-30T12:23:45.314" v="2387" actId="164"/>
          <ac:spMkLst>
            <pc:docMk/>
            <pc:sldMk cId="4244679311" sldId="271"/>
            <ac:spMk id="59" creationId="{59BA42A8-128C-CDA5-1F57-F0520075810B}"/>
          </ac:spMkLst>
        </pc:spChg>
        <pc:spChg chg="add mod">
          <ac:chgData name="Diyar Yereshev" userId="550779469c325b37" providerId="LiveId" clId="{8563F627-2CB3-4A67-BD65-3AC674686B75}" dt="2022-11-30T12:23:45.314" v="2387" actId="164"/>
          <ac:spMkLst>
            <pc:docMk/>
            <pc:sldMk cId="4244679311" sldId="271"/>
            <ac:spMk id="62" creationId="{4C330BA2-9583-C670-1C05-35C9AC4B4EBD}"/>
          </ac:spMkLst>
        </pc:spChg>
        <pc:spChg chg="add mod">
          <ac:chgData name="Diyar Yereshev" userId="550779469c325b37" providerId="LiveId" clId="{8563F627-2CB3-4A67-BD65-3AC674686B75}" dt="2022-11-30T09:01:39.947" v="1415" actId="571"/>
          <ac:spMkLst>
            <pc:docMk/>
            <pc:sldMk cId="4244679311" sldId="271"/>
            <ac:spMk id="63" creationId="{AEEBC592-E1EF-3BF1-DF16-01492C001BA6}"/>
          </ac:spMkLst>
        </pc:spChg>
        <pc:spChg chg="add mod">
          <ac:chgData name="Diyar Yereshev" userId="550779469c325b37" providerId="LiveId" clId="{8563F627-2CB3-4A67-BD65-3AC674686B75}" dt="2022-11-30T15:42:17.236" v="6399" actId="14100"/>
          <ac:spMkLst>
            <pc:docMk/>
            <pc:sldMk cId="4244679311" sldId="271"/>
            <ac:spMk id="73" creationId="{FA406044-ACCD-B862-56A7-2D3810F34B47}"/>
          </ac:spMkLst>
        </pc:spChg>
        <pc:grpChg chg="add del mod">
          <ac:chgData name="Diyar Yereshev" userId="550779469c325b37" providerId="LiveId" clId="{8563F627-2CB3-4A67-BD65-3AC674686B75}" dt="2022-11-30T08:54:51.665" v="1395" actId="165"/>
          <ac:grpSpMkLst>
            <pc:docMk/>
            <pc:sldMk cId="4244679311" sldId="271"/>
            <ac:grpSpMk id="37" creationId="{5C46EDC6-0526-BB76-7E10-1CC6D0E78BFF}"/>
          </ac:grpSpMkLst>
        </pc:grpChg>
        <pc:grpChg chg="add del mod">
          <ac:chgData name="Diyar Yereshev" userId="550779469c325b37" providerId="LiveId" clId="{8563F627-2CB3-4A67-BD65-3AC674686B75}" dt="2022-11-30T12:20:53.701" v="2379" actId="165"/>
          <ac:grpSpMkLst>
            <pc:docMk/>
            <pc:sldMk cId="4244679311" sldId="271"/>
            <ac:grpSpMk id="68" creationId="{EE79E663-E39D-1695-1E84-8ACF964A83E9}"/>
          </ac:grpSpMkLst>
        </pc:grpChg>
        <pc:grpChg chg="add del mod">
          <ac:chgData name="Diyar Yereshev" userId="550779469c325b37" providerId="LiveId" clId="{8563F627-2CB3-4A67-BD65-3AC674686B75}" dt="2022-11-30T12:23:03.384" v="2385" actId="165"/>
          <ac:grpSpMkLst>
            <pc:docMk/>
            <pc:sldMk cId="4244679311" sldId="271"/>
            <ac:grpSpMk id="69" creationId="{52B3D4D9-D1C3-0FE1-56A0-054B7C9FE638}"/>
          </ac:grpSpMkLst>
        </pc:grpChg>
        <pc:grpChg chg="add mod">
          <ac:chgData name="Diyar Yereshev" userId="550779469c325b37" providerId="LiveId" clId="{8563F627-2CB3-4A67-BD65-3AC674686B75}" dt="2022-11-30T12:22:55.579" v="2384" actId="164"/>
          <ac:grpSpMkLst>
            <pc:docMk/>
            <pc:sldMk cId="4244679311" sldId="271"/>
            <ac:grpSpMk id="70" creationId="{A45A9D36-E1A0-AD0F-82E4-D8B6939B6A70}"/>
          </ac:grpSpMkLst>
        </pc:grpChg>
        <pc:grpChg chg="add mod">
          <ac:chgData name="Diyar Yereshev" userId="550779469c325b37" providerId="LiveId" clId="{8563F627-2CB3-4A67-BD65-3AC674686B75}" dt="2022-11-30T12:25:10.453" v="2402" actId="1076"/>
          <ac:grpSpMkLst>
            <pc:docMk/>
            <pc:sldMk cId="4244679311" sldId="271"/>
            <ac:grpSpMk id="71" creationId="{F6CD2CEE-0A39-1B27-C20E-7F41D22CF235}"/>
          </ac:grpSpMkLst>
        </pc:grpChg>
        <pc:grpChg chg="add mod">
          <ac:chgData name="Diyar Yereshev" userId="550779469c325b37" providerId="LiveId" clId="{8563F627-2CB3-4A67-BD65-3AC674686B75}" dt="2022-11-30T12:24:10.759" v="2393" actId="1076"/>
          <ac:grpSpMkLst>
            <pc:docMk/>
            <pc:sldMk cId="4244679311" sldId="271"/>
            <ac:grpSpMk id="72" creationId="{5878466B-F2B4-ED75-E8C6-8EB8F50AE6CA}"/>
          </ac:grpSpMkLst>
        </pc:grpChg>
        <pc:graphicFrameChg chg="add del mod modGraphic">
          <ac:chgData name="Diyar Yereshev" userId="550779469c325b37" providerId="LiveId" clId="{8563F627-2CB3-4A67-BD65-3AC674686B75}" dt="2022-11-30T08:14:58.551" v="816" actId="478"/>
          <ac:graphicFrameMkLst>
            <pc:docMk/>
            <pc:sldMk cId="4244679311" sldId="271"/>
            <ac:graphicFrameMk id="6" creationId="{CAFBDC24-01C7-E926-BBDE-0DC1691FDDB4}"/>
          </ac:graphicFrameMkLst>
        </pc:graphicFrameChg>
        <pc:picChg chg="add mod topLvl">
          <ac:chgData name="Diyar Yereshev" userId="550779469c325b37" providerId="LiveId" clId="{8563F627-2CB3-4A67-BD65-3AC674686B75}" dt="2022-11-30T12:23:27.087" v="2386" actId="164"/>
          <ac:picMkLst>
            <pc:docMk/>
            <pc:sldMk cId="4244679311" sldId="271"/>
            <ac:picMk id="5" creationId="{14F2429F-CC53-9F51-BD3C-E3EE09C81A42}"/>
          </ac:picMkLst>
        </pc:picChg>
        <pc:picChg chg="mod topLvl">
          <ac:chgData name="Diyar Yereshev" userId="550779469c325b37" providerId="LiveId" clId="{8563F627-2CB3-4A67-BD65-3AC674686B75}" dt="2022-11-30T12:23:27.087" v="2386" actId="164"/>
          <ac:picMkLst>
            <pc:docMk/>
            <pc:sldMk cId="4244679311" sldId="271"/>
            <ac:picMk id="19" creationId="{0F34C9BD-9966-7942-7DE6-979B8406D480}"/>
          </ac:picMkLst>
        </pc:picChg>
        <pc:picChg chg="add mod">
          <ac:chgData name="Diyar Yereshev" userId="550779469c325b37" providerId="LiveId" clId="{8563F627-2CB3-4A67-BD65-3AC674686B75}" dt="2022-11-30T12:23:45.314" v="2387" actId="164"/>
          <ac:picMkLst>
            <pc:docMk/>
            <pc:sldMk cId="4244679311" sldId="271"/>
            <ac:picMk id="28" creationId="{61B43495-8A78-9343-F9B4-66FC8D74F815}"/>
          </ac:picMkLst>
        </pc:picChg>
        <pc:picChg chg="add mod">
          <ac:chgData name="Diyar Yereshev" userId="550779469c325b37" providerId="LiveId" clId="{8563F627-2CB3-4A67-BD65-3AC674686B75}" dt="2022-11-30T12:23:45.314" v="2387" actId="164"/>
          <ac:picMkLst>
            <pc:docMk/>
            <pc:sldMk cId="4244679311" sldId="271"/>
            <ac:picMk id="39" creationId="{6633239F-4561-36E3-FDBB-08AC6BCBAE7A}"/>
          </ac:picMkLst>
        </pc:picChg>
        <pc:picChg chg="add mod">
          <ac:chgData name="Diyar Yereshev" userId="550779469c325b37" providerId="LiveId" clId="{8563F627-2CB3-4A67-BD65-3AC674686B75}" dt="2022-11-30T12:23:45.314" v="2387" actId="164"/>
          <ac:picMkLst>
            <pc:docMk/>
            <pc:sldMk cId="4244679311" sldId="271"/>
            <ac:picMk id="61" creationId="{532B57CD-C079-0802-CAB1-C2C4B8BE4C8D}"/>
          </ac:picMkLst>
        </pc:picChg>
        <pc:cxnChg chg="add mod topLvl">
          <ac:chgData name="Diyar Yereshev" userId="550779469c325b37" providerId="LiveId" clId="{8563F627-2CB3-4A67-BD65-3AC674686B75}" dt="2022-11-30T12:27:28.897" v="2530" actId="14100"/>
          <ac:cxnSpMkLst>
            <pc:docMk/>
            <pc:sldMk cId="4244679311" sldId="271"/>
            <ac:cxnSpMk id="17" creationId="{C60BE301-9564-2603-F331-6708D4495792}"/>
          </ac:cxnSpMkLst>
        </pc:cxnChg>
        <pc:cxnChg chg="mod topLvl">
          <ac:chgData name="Diyar Yereshev" userId="550779469c325b37" providerId="LiveId" clId="{8563F627-2CB3-4A67-BD65-3AC674686B75}" dt="2022-11-30T12:23:27.087" v="2386" actId="164"/>
          <ac:cxnSpMkLst>
            <pc:docMk/>
            <pc:sldMk cId="4244679311" sldId="271"/>
            <ac:cxnSpMk id="25" creationId="{F59ED1B0-A947-4989-3219-25CABC514547}"/>
          </ac:cxnSpMkLst>
        </pc:cxnChg>
        <pc:cxnChg chg="mod topLvl">
          <ac:chgData name="Diyar Yereshev" userId="550779469c325b37" providerId="LiveId" clId="{8563F627-2CB3-4A67-BD65-3AC674686B75}" dt="2022-11-30T12:23:27.087" v="2386" actId="164"/>
          <ac:cxnSpMkLst>
            <pc:docMk/>
            <pc:sldMk cId="4244679311" sldId="271"/>
            <ac:cxnSpMk id="26" creationId="{A894F25A-5FE6-8AE2-8EFF-250F81A02725}"/>
          </ac:cxnSpMkLst>
        </pc:cxnChg>
        <pc:cxnChg chg="add mod topLvl">
          <ac:chgData name="Diyar Yereshev" userId="550779469c325b37" providerId="LiveId" clId="{8563F627-2CB3-4A67-BD65-3AC674686B75}" dt="2022-11-30T12:23:45.314" v="2387" actId="164"/>
          <ac:cxnSpMkLst>
            <pc:docMk/>
            <pc:sldMk cId="4244679311" sldId="271"/>
            <ac:cxnSpMk id="31" creationId="{4B827081-D0D2-289F-0566-BB781E322A72}"/>
          </ac:cxnSpMkLst>
        </pc:cxnChg>
        <pc:cxnChg chg="add mod topLvl">
          <ac:chgData name="Diyar Yereshev" userId="550779469c325b37" providerId="LiveId" clId="{8563F627-2CB3-4A67-BD65-3AC674686B75}" dt="2022-11-30T12:23:45.314" v="2387" actId="164"/>
          <ac:cxnSpMkLst>
            <pc:docMk/>
            <pc:sldMk cId="4244679311" sldId="271"/>
            <ac:cxnSpMk id="33" creationId="{C122D922-F414-88C4-FB99-204230A08CD6}"/>
          </ac:cxnSpMkLst>
        </pc:cxnChg>
        <pc:cxnChg chg="add mod topLvl">
          <ac:chgData name="Diyar Yereshev" userId="550779469c325b37" providerId="LiveId" clId="{8563F627-2CB3-4A67-BD65-3AC674686B75}" dt="2022-11-30T12:28:11.293" v="2532" actId="1076"/>
          <ac:cxnSpMkLst>
            <pc:docMk/>
            <pc:sldMk cId="4244679311" sldId="271"/>
            <ac:cxnSpMk id="41" creationId="{03D35D97-550F-4364-AA9F-E0385CDEFC48}"/>
          </ac:cxnSpMkLst>
        </pc:cxnChg>
        <pc:cxnChg chg="add mod topLvl">
          <ac:chgData name="Diyar Yereshev" userId="550779469c325b37" providerId="LiveId" clId="{8563F627-2CB3-4A67-BD65-3AC674686B75}" dt="2022-11-30T12:23:27.087" v="2386" actId="164"/>
          <ac:cxnSpMkLst>
            <pc:docMk/>
            <pc:sldMk cId="4244679311" sldId="271"/>
            <ac:cxnSpMk id="44" creationId="{CF6F71DE-0ECF-F125-6A5F-8DCA8DC736EF}"/>
          </ac:cxnSpMkLst>
        </pc:cxnChg>
        <pc:cxnChg chg="add mod">
          <ac:chgData name="Diyar Yereshev" userId="550779469c325b37" providerId="LiveId" clId="{8563F627-2CB3-4A67-BD65-3AC674686B75}" dt="2022-11-30T08:51:11.034" v="1377" actId="571"/>
          <ac:cxnSpMkLst>
            <pc:docMk/>
            <pc:sldMk cId="4244679311" sldId="271"/>
            <ac:cxnSpMk id="49" creationId="{4AFD43C6-49D2-396B-D3F0-D8952B197F52}"/>
          </ac:cxnSpMkLst>
        </pc:cxnChg>
        <pc:cxnChg chg="add mod">
          <ac:chgData name="Diyar Yereshev" userId="550779469c325b37" providerId="LiveId" clId="{8563F627-2CB3-4A67-BD65-3AC674686B75}" dt="2022-11-30T08:51:17.822" v="1379" actId="571"/>
          <ac:cxnSpMkLst>
            <pc:docMk/>
            <pc:sldMk cId="4244679311" sldId="271"/>
            <ac:cxnSpMk id="51" creationId="{BE8C206E-D26B-CA10-D4A7-5FEAFDE7F310}"/>
          </ac:cxnSpMkLst>
        </pc:cxnChg>
        <pc:cxnChg chg="add mod">
          <ac:chgData name="Diyar Yereshev" userId="550779469c325b37" providerId="LiveId" clId="{8563F627-2CB3-4A67-BD65-3AC674686B75}" dt="2022-11-30T08:51:25.348" v="1381" actId="571"/>
          <ac:cxnSpMkLst>
            <pc:docMk/>
            <pc:sldMk cId="4244679311" sldId="271"/>
            <ac:cxnSpMk id="53" creationId="{5C615CB9-7306-6943-EB0D-33424EC1C18C}"/>
          </ac:cxnSpMkLst>
        </pc:cxnChg>
        <pc:cxnChg chg="add del mod">
          <ac:chgData name="Diyar Yereshev" userId="550779469c325b37" providerId="LiveId" clId="{8563F627-2CB3-4A67-BD65-3AC674686B75}" dt="2022-11-30T08:51:58.708" v="1389" actId="21"/>
          <ac:cxnSpMkLst>
            <pc:docMk/>
            <pc:sldMk cId="4244679311" sldId="271"/>
            <ac:cxnSpMk id="54" creationId="{50972D3F-3FAF-62A1-286C-8B9D139A4A47}"/>
          </ac:cxnSpMkLst>
        </pc:cxnChg>
        <pc:cxnChg chg="add mod topLvl">
          <ac:chgData name="Diyar Yereshev" userId="550779469c325b37" providerId="LiveId" clId="{8563F627-2CB3-4A67-BD65-3AC674686B75}" dt="2022-11-30T12:23:27.087" v="2386" actId="164"/>
          <ac:cxnSpMkLst>
            <pc:docMk/>
            <pc:sldMk cId="4244679311" sldId="271"/>
            <ac:cxnSpMk id="57" creationId="{EE037D4E-0F96-B4A6-E924-6706CA20D085}"/>
          </ac:cxnSpMkLst>
        </pc:cxnChg>
        <pc:cxnChg chg="add mod topLvl">
          <ac:chgData name="Diyar Yereshev" userId="550779469c325b37" providerId="LiveId" clId="{8563F627-2CB3-4A67-BD65-3AC674686B75}" dt="2022-11-30T12:23:27.087" v="2386" actId="164"/>
          <ac:cxnSpMkLst>
            <pc:docMk/>
            <pc:sldMk cId="4244679311" sldId="271"/>
            <ac:cxnSpMk id="58" creationId="{323440D8-C0A5-A75C-2336-403A71C8FAF2}"/>
          </ac:cxnSpMkLst>
        </pc:cxnChg>
        <pc:cxnChg chg="add mod">
          <ac:chgData name="Diyar Yereshev" userId="550779469c325b37" providerId="LiveId" clId="{8563F627-2CB3-4A67-BD65-3AC674686B75}" dt="2022-11-30T12:23:45.314" v="2387" actId="164"/>
          <ac:cxnSpMkLst>
            <pc:docMk/>
            <pc:sldMk cId="4244679311" sldId="271"/>
            <ac:cxnSpMk id="60" creationId="{419F7C93-82A1-669E-463D-DE1C5D9CA9EA}"/>
          </ac:cxnSpMkLst>
        </pc:cxnChg>
        <pc:cxnChg chg="add mod">
          <ac:chgData name="Diyar Yereshev" userId="550779469c325b37" providerId="LiveId" clId="{8563F627-2CB3-4A67-BD65-3AC674686B75}" dt="2022-11-30T09:01:39.947" v="1415" actId="571"/>
          <ac:cxnSpMkLst>
            <pc:docMk/>
            <pc:sldMk cId="4244679311" sldId="271"/>
            <ac:cxnSpMk id="64" creationId="{F20C8ECF-3ACF-4292-E32C-6AD038E2C13C}"/>
          </ac:cxnSpMkLst>
        </pc:cxnChg>
        <pc:cxnChg chg="add mod">
          <ac:chgData name="Diyar Yereshev" userId="550779469c325b37" providerId="LiveId" clId="{8563F627-2CB3-4A67-BD65-3AC674686B75}" dt="2022-11-30T12:23:45.314" v="2387" actId="164"/>
          <ac:cxnSpMkLst>
            <pc:docMk/>
            <pc:sldMk cId="4244679311" sldId="271"/>
            <ac:cxnSpMk id="65" creationId="{8368CFE1-2003-834C-4560-1A791C916413}"/>
          </ac:cxnSpMkLst>
        </pc:cxnChg>
        <pc:cxnChg chg="add mod">
          <ac:chgData name="Diyar Yereshev" userId="550779469c325b37" providerId="LiveId" clId="{8563F627-2CB3-4A67-BD65-3AC674686B75}" dt="2022-11-30T12:23:45.314" v="2387" actId="164"/>
          <ac:cxnSpMkLst>
            <pc:docMk/>
            <pc:sldMk cId="4244679311" sldId="271"/>
            <ac:cxnSpMk id="67" creationId="{8C2B9A7E-49AA-5F67-ADEA-3ED6FC6D2AFE}"/>
          </ac:cxnSpMkLst>
        </pc:cxnChg>
      </pc:sldChg>
      <pc:sldChg chg="addSp delSp modSp new mod ord modClrScheme chgLayout">
        <pc:chgData name="Diyar Yereshev" userId="550779469c325b37" providerId="LiveId" clId="{8563F627-2CB3-4A67-BD65-3AC674686B75}" dt="2022-11-30T18:26:38.451" v="9508" actId="3064"/>
        <pc:sldMkLst>
          <pc:docMk/>
          <pc:sldMk cId="89033830" sldId="272"/>
        </pc:sldMkLst>
        <pc:spChg chg="del mod ord">
          <ac:chgData name="Diyar Yereshev" userId="550779469c325b37" providerId="LiveId" clId="{8563F627-2CB3-4A67-BD65-3AC674686B75}" dt="2022-11-30T12:53:44.345" v="3141" actId="700"/>
          <ac:spMkLst>
            <pc:docMk/>
            <pc:sldMk cId="89033830" sldId="272"/>
            <ac:spMk id="2" creationId="{61B64124-AF5A-3BB9-B253-2FB75AB94995}"/>
          </ac:spMkLst>
        </pc:spChg>
        <pc:spChg chg="del mod ord">
          <ac:chgData name="Diyar Yereshev" userId="550779469c325b37" providerId="LiveId" clId="{8563F627-2CB3-4A67-BD65-3AC674686B75}" dt="2022-11-30T12:53:44.345" v="3141" actId="700"/>
          <ac:spMkLst>
            <pc:docMk/>
            <pc:sldMk cId="89033830" sldId="272"/>
            <ac:spMk id="3" creationId="{FAA76C03-8BC7-561D-5DE7-C84F650C3EFE}"/>
          </ac:spMkLst>
        </pc:spChg>
        <pc:spChg chg="del">
          <ac:chgData name="Diyar Yereshev" userId="550779469c325b37" providerId="LiveId" clId="{8563F627-2CB3-4A67-BD65-3AC674686B75}" dt="2022-11-30T12:53:44.345" v="3141" actId="700"/>
          <ac:spMkLst>
            <pc:docMk/>
            <pc:sldMk cId="89033830" sldId="272"/>
            <ac:spMk id="4" creationId="{401CFD20-A61D-35F5-F10E-FCA2E1A8834C}"/>
          </ac:spMkLst>
        </pc:spChg>
        <pc:spChg chg="add mod ord">
          <ac:chgData name="Diyar Yereshev" userId="550779469c325b37" providerId="LiveId" clId="{8563F627-2CB3-4A67-BD65-3AC674686B75}" dt="2022-11-30T14:47:29.148" v="5444" actId="207"/>
          <ac:spMkLst>
            <pc:docMk/>
            <pc:sldMk cId="89033830" sldId="272"/>
            <ac:spMk id="5" creationId="{B6EE6650-9DC0-E8E1-797F-BF7814E11987}"/>
          </ac:spMkLst>
        </pc:spChg>
        <pc:spChg chg="add mod ord">
          <ac:chgData name="Diyar Yereshev" userId="550779469c325b37" providerId="LiveId" clId="{8563F627-2CB3-4A67-BD65-3AC674686B75}" dt="2022-11-30T15:18:03.875" v="5998" actId="20577"/>
          <ac:spMkLst>
            <pc:docMk/>
            <pc:sldMk cId="89033830" sldId="272"/>
            <ac:spMk id="6" creationId="{CC4AC663-BF8C-3B98-C612-365A989D0F9A}"/>
          </ac:spMkLst>
        </pc:spChg>
        <pc:spChg chg="add del mod">
          <ac:chgData name="Diyar Yereshev" userId="550779469c325b37" providerId="LiveId" clId="{8563F627-2CB3-4A67-BD65-3AC674686B75}" dt="2022-11-30T14:52:03.221" v="5549" actId="478"/>
          <ac:spMkLst>
            <pc:docMk/>
            <pc:sldMk cId="89033830" sldId="272"/>
            <ac:spMk id="8" creationId="{B6DC8916-0EBE-F911-F629-AE2680872B25}"/>
          </ac:spMkLst>
        </pc:spChg>
        <pc:spChg chg="add del mod">
          <ac:chgData name="Diyar Yereshev" userId="550779469c325b37" providerId="LiveId" clId="{8563F627-2CB3-4A67-BD65-3AC674686B75}" dt="2022-11-30T14:52:03.221" v="5549" actId="478"/>
          <ac:spMkLst>
            <pc:docMk/>
            <pc:sldMk cId="89033830" sldId="272"/>
            <ac:spMk id="9" creationId="{BCD32462-0DF5-383C-47DA-3AF3AB6EDD9E}"/>
          </ac:spMkLst>
        </pc:spChg>
        <pc:spChg chg="add del mod">
          <ac:chgData name="Diyar Yereshev" userId="550779469c325b37" providerId="LiveId" clId="{8563F627-2CB3-4A67-BD65-3AC674686B75}" dt="2022-11-30T14:52:03.221" v="5549" actId="478"/>
          <ac:spMkLst>
            <pc:docMk/>
            <pc:sldMk cId="89033830" sldId="272"/>
            <ac:spMk id="10" creationId="{BEE477BB-98D2-D65F-EC29-40E4E658C89A}"/>
          </ac:spMkLst>
        </pc:spChg>
        <pc:spChg chg="add mod">
          <ac:chgData name="Diyar Yereshev" userId="550779469c325b37" providerId="LiveId" clId="{8563F627-2CB3-4A67-BD65-3AC674686B75}" dt="2022-11-30T15:30:16.867" v="6180" actId="164"/>
          <ac:spMkLst>
            <pc:docMk/>
            <pc:sldMk cId="89033830" sldId="272"/>
            <ac:spMk id="11" creationId="{3AD720D7-BA1D-38E8-E389-964A53DF205F}"/>
          </ac:spMkLst>
        </pc:spChg>
        <pc:spChg chg="add mod">
          <ac:chgData name="Diyar Yereshev" userId="550779469c325b37" providerId="LiveId" clId="{8563F627-2CB3-4A67-BD65-3AC674686B75}" dt="2022-11-30T15:30:16.867" v="6180" actId="164"/>
          <ac:spMkLst>
            <pc:docMk/>
            <pc:sldMk cId="89033830" sldId="272"/>
            <ac:spMk id="12" creationId="{8BB9D95B-744A-BB9C-2198-9822AFB8C0D0}"/>
          </ac:spMkLst>
        </pc:spChg>
        <pc:spChg chg="add mod">
          <ac:chgData name="Diyar Yereshev" userId="550779469c325b37" providerId="LiveId" clId="{8563F627-2CB3-4A67-BD65-3AC674686B75}" dt="2022-11-30T15:30:16.867" v="6180" actId="164"/>
          <ac:spMkLst>
            <pc:docMk/>
            <pc:sldMk cId="89033830" sldId="272"/>
            <ac:spMk id="13" creationId="{93658927-83D4-F5E5-FF84-154FE3A186F6}"/>
          </ac:spMkLst>
        </pc:spChg>
        <pc:spChg chg="add del mod">
          <ac:chgData name="Diyar Yereshev" userId="550779469c325b37" providerId="LiveId" clId="{8563F627-2CB3-4A67-BD65-3AC674686B75}" dt="2022-11-30T15:20:07.776" v="6052" actId="478"/>
          <ac:spMkLst>
            <pc:docMk/>
            <pc:sldMk cId="89033830" sldId="272"/>
            <ac:spMk id="14" creationId="{52356083-DBE4-E322-8ED9-87FCB8FA74FE}"/>
          </ac:spMkLst>
        </pc:spChg>
        <pc:spChg chg="add del mod">
          <ac:chgData name="Diyar Yereshev" userId="550779469c325b37" providerId="LiveId" clId="{8563F627-2CB3-4A67-BD65-3AC674686B75}" dt="2022-11-30T15:20:23.656" v="6055" actId="478"/>
          <ac:spMkLst>
            <pc:docMk/>
            <pc:sldMk cId="89033830" sldId="272"/>
            <ac:spMk id="15" creationId="{5D26E595-F7E2-00FF-C2EA-BFAE4CDB6C2E}"/>
          </ac:spMkLst>
        </pc:spChg>
        <pc:spChg chg="add mod">
          <ac:chgData name="Diyar Yereshev" userId="550779469c325b37" providerId="LiveId" clId="{8563F627-2CB3-4A67-BD65-3AC674686B75}" dt="2022-11-30T15:34:58.068" v="6249" actId="20577"/>
          <ac:spMkLst>
            <pc:docMk/>
            <pc:sldMk cId="89033830" sldId="272"/>
            <ac:spMk id="16" creationId="{D5F8F103-D9C6-4D95-CB8F-F8BAA3403A63}"/>
          </ac:spMkLst>
        </pc:spChg>
        <pc:spChg chg="add mod">
          <ac:chgData name="Diyar Yereshev" userId="550779469c325b37" providerId="LiveId" clId="{8563F627-2CB3-4A67-BD65-3AC674686B75}" dt="2022-11-30T18:26:38.451" v="9508" actId="3064"/>
          <ac:spMkLst>
            <pc:docMk/>
            <pc:sldMk cId="89033830" sldId="272"/>
            <ac:spMk id="20" creationId="{EDD4588E-92A9-6CAC-E1DC-F5A8C2C6ADE2}"/>
          </ac:spMkLst>
        </pc:spChg>
        <pc:spChg chg="add mod">
          <ac:chgData name="Diyar Yereshev" userId="550779469c325b37" providerId="LiveId" clId="{8563F627-2CB3-4A67-BD65-3AC674686B75}" dt="2022-11-30T15:37:52.917" v="6275" actId="1076"/>
          <ac:spMkLst>
            <pc:docMk/>
            <pc:sldMk cId="89033830" sldId="272"/>
            <ac:spMk id="21" creationId="{1E9449A8-9112-711D-B9D2-EAB8F7E603B6}"/>
          </ac:spMkLst>
        </pc:spChg>
        <pc:spChg chg="add mod">
          <ac:chgData name="Diyar Yereshev" userId="550779469c325b37" providerId="LiveId" clId="{8563F627-2CB3-4A67-BD65-3AC674686B75}" dt="2022-11-30T15:22:53.490" v="6109"/>
          <ac:spMkLst>
            <pc:docMk/>
            <pc:sldMk cId="89033830" sldId="272"/>
            <ac:spMk id="25" creationId="{F4503748-8C76-E30B-0896-D4C6CB9465B1}"/>
          </ac:spMkLst>
        </pc:spChg>
        <pc:spChg chg="add mod">
          <ac:chgData name="Diyar Yereshev" userId="550779469c325b37" providerId="LiveId" clId="{8563F627-2CB3-4A67-BD65-3AC674686B75}" dt="2022-11-30T15:23:29.147" v="6128" actId="20577"/>
          <ac:spMkLst>
            <pc:docMk/>
            <pc:sldMk cId="89033830" sldId="272"/>
            <ac:spMk id="26" creationId="{18D0D36E-93B9-1E05-135A-40DC095E99BA}"/>
          </ac:spMkLst>
        </pc:spChg>
        <pc:spChg chg="add mod">
          <ac:chgData name="Diyar Yereshev" userId="550779469c325b37" providerId="LiveId" clId="{8563F627-2CB3-4A67-BD65-3AC674686B75}" dt="2022-11-30T15:28:07.881" v="6165" actId="20577"/>
          <ac:spMkLst>
            <pc:docMk/>
            <pc:sldMk cId="89033830" sldId="272"/>
            <ac:spMk id="27" creationId="{4EB4342F-1A8D-C490-277E-39B5794D94C2}"/>
          </ac:spMkLst>
        </pc:spChg>
        <pc:spChg chg="add mod ord">
          <ac:chgData name="Diyar Yereshev" userId="550779469c325b37" providerId="LiveId" clId="{8563F627-2CB3-4A67-BD65-3AC674686B75}" dt="2022-11-30T15:37:52.917" v="6275" actId="1076"/>
          <ac:spMkLst>
            <pc:docMk/>
            <pc:sldMk cId="89033830" sldId="272"/>
            <ac:spMk id="28" creationId="{79D1AB6B-BBDB-079D-C8DF-CAA0F1E3D456}"/>
          </ac:spMkLst>
        </pc:spChg>
        <pc:spChg chg="add mod">
          <ac:chgData name="Diyar Yereshev" userId="550779469c325b37" providerId="LiveId" clId="{8563F627-2CB3-4A67-BD65-3AC674686B75}" dt="2022-11-30T15:29:22.447" v="6166" actId="571"/>
          <ac:spMkLst>
            <pc:docMk/>
            <pc:sldMk cId="89033830" sldId="272"/>
            <ac:spMk id="31" creationId="{75B8ED55-371B-7C1B-93F4-87604FEF651A}"/>
          </ac:spMkLst>
        </pc:spChg>
        <pc:spChg chg="add mod">
          <ac:chgData name="Diyar Yereshev" userId="550779469c325b37" providerId="LiveId" clId="{8563F627-2CB3-4A67-BD65-3AC674686B75}" dt="2022-11-30T15:29:53.275" v="6179"/>
          <ac:spMkLst>
            <pc:docMk/>
            <pc:sldMk cId="89033830" sldId="272"/>
            <ac:spMk id="32" creationId="{18592AC8-38F8-1B89-7657-E035F52EFA25}"/>
          </ac:spMkLst>
        </pc:spChg>
        <pc:spChg chg="mod">
          <ac:chgData name="Diyar Yereshev" userId="550779469c325b37" providerId="LiveId" clId="{8563F627-2CB3-4A67-BD65-3AC674686B75}" dt="2022-11-30T15:30:41.035" v="6181" actId="571"/>
          <ac:spMkLst>
            <pc:docMk/>
            <pc:sldMk cId="89033830" sldId="272"/>
            <ac:spMk id="35" creationId="{33BF8B9C-1B94-9D5B-890A-69F146134391}"/>
          </ac:spMkLst>
        </pc:spChg>
        <pc:spChg chg="mod">
          <ac:chgData name="Diyar Yereshev" userId="550779469c325b37" providerId="LiveId" clId="{8563F627-2CB3-4A67-BD65-3AC674686B75}" dt="2022-11-30T15:31:10.835" v="6195" actId="20577"/>
          <ac:spMkLst>
            <pc:docMk/>
            <pc:sldMk cId="89033830" sldId="272"/>
            <ac:spMk id="36" creationId="{124CF977-78C5-4088-51E0-5C284ECF6529}"/>
          </ac:spMkLst>
        </pc:spChg>
        <pc:spChg chg="mod">
          <ac:chgData name="Diyar Yereshev" userId="550779469c325b37" providerId="LiveId" clId="{8563F627-2CB3-4A67-BD65-3AC674686B75}" dt="2022-11-30T15:31:18.945" v="6196" actId="14100"/>
          <ac:spMkLst>
            <pc:docMk/>
            <pc:sldMk cId="89033830" sldId="272"/>
            <ac:spMk id="37" creationId="{B24A6A59-05AF-B8C9-9597-A01F7FE0B685}"/>
          </ac:spMkLst>
        </pc:spChg>
        <pc:spChg chg="mod">
          <ac:chgData name="Diyar Yereshev" userId="550779469c325b37" providerId="LiveId" clId="{8563F627-2CB3-4A67-BD65-3AC674686B75}" dt="2022-11-30T15:36:16.871" v="6272" actId="14100"/>
          <ac:spMkLst>
            <pc:docMk/>
            <pc:sldMk cId="89033830" sldId="272"/>
            <ac:spMk id="38" creationId="{F779F2D2-6655-C372-C7DA-C934DE92B6FB}"/>
          </ac:spMkLst>
        </pc:spChg>
        <pc:spChg chg="add mod">
          <ac:chgData name="Diyar Yereshev" userId="550779469c325b37" providerId="LiveId" clId="{8563F627-2CB3-4A67-BD65-3AC674686B75}" dt="2022-11-30T15:42:05.766" v="6397" actId="1076"/>
          <ac:spMkLst>
            <pc:docMk/>
            <pc:sldMk cId="89033830" sldId="272"/>
            <ac:spMk id="40" creationId="{8E225AC4-3453-0912-B6BF-E63E97010E0D}"/>
          </ac:spMkLst>
        </pc:spChg>
        <pc:spChg chg="mod">
          <ac:chgData name="Diyar Yereshev" userId="550779469c325b37" providerId="LiveId" clId="{8563F627-2CB3-4A67-BD65-3AC674686B75}" dt="2022-11-30T15:38:26.683" v="6276" actId="571"/>
          <ac:spMkLst>
            <pc:docMk/>
            <pc:sldMk cId="89033830" sldId="272"/>
            <ac:spMk id="42" creationId="{B8D76C50-F48C-1563-8A66-C81CF6D1E52E}"/>
          </ac:spMkLst>
        </pc:spChg>
        <pc:spChg chg="mod">
          <ac:chgData name="Diyar Yereshev" userId="550779469c325b37" providerId="LiveId" clId="{8563F627-2CB3-4A67-BD65-3AC674686B75}" dt="2022-11-30T15:39:40.437" v="6389" actId="20577"/>
          <ac:spMkLst>
            <pc:docMk/>
            <pc:sldMk cId="89033830" sldId="272"/>
            <ac:spMk id="43" creationId="{78F60C90-8483-096C-998C-231274E933BE}"/>
          </ac:spMkLst>
        </pc:spChg>
        <pc:spChg chg="add mod">
          <ac:chgData name="Diyar Yereshev" userId="550779469c325b37" providerId="LiveId" clId="{8563F627-2CB3-4A67-BD65-3AC674686B75}" dt="2022-11-30T15:40:36.752" v="6396" actId="1076"/>
          <ac:spMkLst>
            <pc:docMk/>
            <pc:sldMk cId="89033830" sldId="272"/>
            <ac:spMk id="44" creationId="{7AD05011-FE4B-AC94-773F-FEE10D5C8029}"/>
          </ac:spMkLst>
        </pc:spChg>
        <pc:spChg chg="add mod">
          <ac:chgData name="Diyar Yereshev" userId="550779469c325b37" providerId="LiveId" clId="{8563F627-2CB3-4A67-BD65-3AC674686B75}" dt="2022-11-30T16:28:02.984" v="7437" actId="20577"/>
          <ac:spMkLst>
            <pc:docMk/>
            <pc:sldMk cId="89033830" sldId="272"/>
            <ac:spMk id="45" creationId="{EA078DC0-89ED-598D-C888-BC07CECA8EF2}"/>
          </ac:spMkLst>
        </pc:spChg>
        <pc:spChg chg="add mod">
          <ac:chgData name="Diyar Yereshev" userId="550779469c325b37" providerId="LiveId" clId="{8563F627-2CB3-4A67-BD65-3AC674686B75}" dt="2022-11-30T15:43:22.420" v="6467" actId="20577"/>
          <ac:spMkLst>
            <pc:docMk/>
            <pc:sldMk cId="89033830" sldId="272"/>
            <ac:spMk id="46" creationId="{DE5D93A2-56BE-7175-9F42-D101467E2801}"/>
          </ac:spMkLst>
        </pc:spChg>
        <pc:grpChg chg="add mod">
          <ac:chgData name="Diyar Yereshev" userId="550779469c325b37" providerId="LiveId" clId="{8563F627-2CB3-4A67-BD65-3AC674686B75}" dt="2022-11-30T15:37:52.917" v="6275" actId="1076"/>
          <ac:grpSpMkLst>
            <pc:docMk/>
            <pc:sldMk cId="89033830" sldId="272"/>
            <ac:grpSpMk id="29" creationId="{EF00C19F-8B2A-D264-21C5-366FA085AEBA}"/>
          </ac:grpSpMkLst>
        </pc:grpChg>
        <pc:grpChg chg="add mod">
          <ac:chgData name="Diyar Yereshev" userId="550779469c325b37" providerId="LiveId" clId="{8563F627-2CB3-4A67-BD65-3AC674686B75}" dt="2022-11-30T15:37:52.917" v="6275" actId="1076"/>
          <ac:grpSpMkLst>
            <pc:docMk/>
            <pc:sldMk cId="89033830" sldId="272"/>
            <ac:grpSpMk id="33" creationId="{71DCA5BD-F4D5-E4D1-D1B2-F35D35980B8E}"/>
          </ac:grpSpMkLst>
        </pc:grpChg>
        <pc:grpChg chg="add mod">
          <ac:chgData name="Diyar Yereshev" userId="550779469c325b37" providerId="LiveId" clId="{8563F627-2CB3-4A67-BD65-3AC674686B75}" dt="2022-11-30T15:30:45.530" v="6182" actId="14100"/>
          <ac:grpSpMkLst>
            <pc:docMk/>
            <pc:sldMk cId="89033830" sldId="272"/>
            <ac:grpSpMk id="34" creationId="{774B477B-CF95-AB32-752D-DDE9C8DDCC35}"/>
          </ac:grpSpMkLst>
        </pc:grpChg>
        <pc:grpChg chg="add mod">
          <ac:chgData name="Diyar Yereshev" userId="550779469c325b37" providerId="LiveId" clId="{8563F627-2CB3-4A67-BD65-3AC674686B75}" dt="2022-11-30T15:38:26.683" v="6276" actId="571"/>
          <ac:grpSpMkLst>
            <pc:docMk/>
            <pc:sldMk cId="89033830" sldId="272"/>
            <ac:grpSpMk id="41" creationId="{00AB2610-2CA0-173E-7F76-EF5883AF5A7A}"/>
          </ac:grpSpMkLst>
        </pc:grpChg>
        <pc:graphicFrameChg chg="add del mod modGraphic">
          <ac:chgData name="Diyar Yereshev" userId="550779469c325b37" providerId="LiveId" clId="{8563F627-2CB3-4A67-BD65-3AC674686B75}" dt="2022-11-30T15:07:00.409" v="5663" actId="478"/>
          <ac:graphicFrameMkLst>
            <pc:docMk/>
            <pc:sldMk cId="89033830" sldId="272"/>
            <ac:graphicFrameMk id="7" creationId="{E11956AF-F190-8FB9-B496-A78DA700DA05}"/>
          </ac:graphicFrameMkLst>
        </pc:graphicFrameChg>
        <pc:cxnChg chg="add mod">
          <ac:chgData name="Diyar Yereshev" userId="550779469c325b37" providerId="LiveId" clId="{8563F627-2CB3-4A67-BD65-3AC674686B75}" dt="2022-11-30T15:37:52.917" v="6275" actId="1076"/>
          <ac:cxnSpMkLst>
            <pc:docMk/>
            <pc:sldMk cId="89033830" sldId="272"/>
            <ac:cxnSpMk id="17" creationId="{56AD7A5B-3A1D-0261-E1FC-482CA5A03095}"/>
          </ac:cxnSpMkLst>
        </pc:cxnChg>
        <pc:cxnChg chg="add mod">
          <ac:chgData name="Diyar Yereshev" userId="550779469c325b37" providerId="LiveId" clId="{8563F627-2CB3-4A67-BD65-3AC674686B75}" dt="2022-11-30T15:07:52.135" v="5670" actId="1076"/>
          <ac:cxnSpMkLst>
            <pc:docMk/>
            <pc:sldMk cId="89033830" sldId="272"/>
            <ac:cxnSpMk id="18" creationId="{24FAC900-F3F1-594A-CF96-462765445B60}"/>
          </ac:cxnSpMkLst>
        </pc:cxnChg>
        <pc:cxnChg chg="add mod">
          <ac:chgData name="Diyar Yereshev" userId="550779469c325b37" providerId="LiveId" clId="{8563F627-2CB3-4A67-BD65-3AC674686B75}" dt="2022-11-30T15:37:52.917" v="6275" actId="1076"/>
          <ac:cxnSpMkLst>
            <pc:docMk/>
            <pc:sldMk cId="89033830" sldId="272"/>
            <ac:cxnSpMk id="19" creationId="{351CADE0-3CF9-795A-8CED-A5FCDE5BFD33}"/>
          </ac:cxnSpMkLst>
        </pc:cxnChg>
        <pc:cxnChg chg="add mod">
          <ac:chgData name="Diyar Yereshev" userId="550779469c325b37" providerId="LiveId" clId="{8563F627-2CB3-4A67-BD65-3AC674686B75}" dt="2022-11-30T15:37:52.917" v="6275" actId="1076"/>
          <ac:cxnSpMkLst>
            <pc:docMk/>
            <pc:sldMk cId="89033830" sldId="272"/>
            <ac:cxnSpMk id="39" creationId="{BF047032-AB0B-9C0D-8F5E-2D13703BC7F1}"/>
          </ac:cxnSpMkLst>
        </pc:cxnChg>
        <pc:cxnChg chg="add mod ord">
          <ac:chgData name="Diyar Yereshev" userId="550779469c325b37" providerId="LiveId" clId="{8563F627-2CB3-4A67-BD65-3AC674686B75}" dt="2022-11-30T15:45:11.953" v="6477" actId="167"/>
          <ac:cxnSpMkLst>
            <pc:docMk/>
            <pc:sldMk cId="89033830" sldId="272"/>
            <ac:cxnSpMk id="48" creationId="{6F309F73-7DB6-B03A-99FA-C2706FFDA08D}"/>
          </ac:cxnSpMkLst>
        </pc:cxnChg>
      </pc:sldChg>
      <pc:sldChg chg="add del ord">
        <pc:chgData name="Diyar Yereshev" userId="550779469c325b37" providerId="LiveId" clId="{8563F627-2CB3-4A67-BD65-3AC674686B75}" dt="2022-11-30T12:53:33.366" v="3139" actId="47"/>
        <pc:sldMkLst>
          <pc:docMk/>
          <pc:sldMk cId="654883861" sldId="272"/>
        </pc:sldMkLst>
      </pc:sldChg>
      <pc:sldChg chg="addSp delSp modSp add mod ord modClrScheme chgLayout">
        <pc:chgData name="Diyar Yereshev" userId="550779469c325b37" providerId="LiveId" clId="{8563F627-2CB3-4A67-BD65-3AC674686B75}" dt="2022-11-30T14:41:05.487" v="5419" actId="1076"/>
        <pc:sldMkLst>
          <pc:docMk/>
          <pc:sldMk cId="1116079472" sldId="273"/>
        </pc:sldMkLst>
        <pc:spChg chg="mod ord">
          <ac:chgData name="Diyar Yereshev" userId="550779469c325b37" providerId="LiveId" clId="{8563F627-2CB3-4A67-BD65-3AC674686B75}" dt="2022-11-30T13:02:31.683" v="3334" actId="700"/>
          <ac:spMkLst>
            <pc:docMk/>
            <pc:sldMk cId="1116079472" sldId="273"/>
            <ac:spMk id="2" creationId="{768717BD-0FF0-8ED9-BEC8-BD97F147FC02}"/>
          </ac:spMkLst>
        </pc:spChg>
        <pc:spChg chg="add del mod ord">
          <ac:chgData name="Diyar Yereshev" userId="550779469c325b37" providerId="LiveId" clId="{8563F627-2CB3-4A67-BD65-3AC674686B75}" dt="2022-11-30T13:57:18.029" v="4440" actId="1076"/>
          <ac:spMkLst>
            <pc:docMk/>
            <pc:sldMk cId="1116079472" sldId="273"/>
            <ac:spMk id="3" creationId="{9C156D13-BEE2-8FC5-EEFD-804BF261696E}"/>
          </ac:spMkLst>
        </pc:spChg>
        <pc:spChg chg="add del mod">
          <ac:chgData name="Diyar Yereshev" userId="550779469c325b37" providerId="LiveId" clId="{8563F627-2CB3-4A67-BD65-3AC674686B75}" dt="2022-11-30T12:54:38.563" v="3146" actId="478"/>
          <ac:spMkLst>
            <pc:docMk/>
            <pc:sldMk cId="1116079472" sldId="273"/>
            <ac:spMk id="6" creationId="{B28A249B-8ED1-004A-6200-623B88AF2578}"/>
          </ac:spMkLst>
        </pc:spChg>
        <pc:spChg chg="add del mod ord">
          <ac:chgData name="Diyar Yereshev" userId="550779469c325b37" providerId="LiveId" clId="{8563F627-2CB3-4A67-BD65-3AC674686B75}" dt="2022-11-30T13:02:31.683" v="3334" actId="700"/>
          <ac:spMkLst>
            <pc:docMk/>
            <pc:sldMk cId="1116079472" sldId="273"/>
            <ac:spMk id="7" creationId="{D8395737-BB24-AC31-7DD1-1EDE56D89FF5}"/>
          </ac:spMkLst>
        </pc:spChg>
        <pc:spChg chg="add del mod ord">
          <ac:chgData name="Diyar Yereshev" userId="550779469c325b37" providerId="LiveId" clId="{8563F627-2CB3-4A67-BD65-3AC674686B75}" dt="2022-11-30T13:02:31.683" v="3334" actId="700"/>
          <ac:spMkLst>
            <pc:docMk/>
            <pc:sldMk cId="1116079472" sldId="273"/>
            <ac:spMk id="10" creationId="{9196A2B1-155F-2FF4-88E9-A4DDE8554F35}"/>
          </ac:spMkLst>
        </pc:spChg>
        <pc:spChg chg="add del mod ord">
          <ac:chgData name="Diyar Yereshev" userId="550779469c325b37" providerId="LiveId" clId="{8563F627-2CB3-4A67-BD65-3AC674686B75}" dt="2022-11-30T13:02:31.683" v="3334" actId="700"/>
          <ac:spMkLst>
            <pc:docMk/>
            <pc:sldMk cId="1116079472" sldId="273"/>
            <ac:spMk id="12" creationId="{537D7CED-CE22-5F73-EC9A-58F6E69447AC}"/>
          </ac:spMkLst>
        </pc:spChg>
        <pc:spChg chg="add mod">
          <ac:chgData name="Diyar Yereshev" userId="550779469c325b37" providerId="LiveId" clId="{8563F627-2CB3-4A67-BD65-3AC674686B75}" dt="2022-11-30T13:57:20.669" v="4441" actId="1076"/>
          <ac:spMkLst>
            <pc:docMk/>
            <pc:sldMk cId="1116079472" sldId="273"/>
            <ac:spMk id="15" creationId="{A7D4BB95-1C62-EDF9-A3DA-5A2383D2236A}"/>
          </ac:spMkLst>
        </pc:spChg>
        <pc:spChg chg="add mod">
          <ac:chgData name="Diyar Yereshev" userId="550779469c325b37" providerId="LiveId" clId="{8563F627-2CB3-4A67-BD65-3AC674686B75}" dt="2022-11-30T13:42:38.749" v="4270" actId="164"/>
          <ac:spMkLst>
            <pc:docMk/>
            <pc:sldMk cId="1116079472" sldId="273"/>
            <ac:spMk id="20" creationId="{1828775D-E0C0-A0C8-15CF-227FDD1E36CA}"/>
          </ac:spMkLst>
        </pc:spChg>
        <pc:spChg chg="add mod">
          <ac:chgData name="Diyar Yereshev" userId="550779469c325b37" providerId="LiveId" clId="{8563F627-2CB3-4A67-BD65-3AC674686B75}" dt="2022-11-30T13:44:03.726" v="4281" actId="20577"/>
          <ac:spMkLst>
            <pc:docMk/>
            <pc:sldMk cId="1116079472" sldId="273"/>
            <ac:spMk id="22" creationId="{27E29111-B180-67A0-9DC3-BFAC382A99F0}"/>
          </ac:spMkLst>
        </pc:spChg>
        <pc:spChg chg="add del">
          <ac:chgData name="Diyar Yereshev" userId="550779469c325b37" providerId="LiveId" clId="{8563F627-2CB3-4A67-BD65-3AC674686B75}" dt="2022-11-30T12:54:46.761" v="3147" actId="478"/>
          <ac:spMkLst>
            <pc:docMk/>
            <pc:sldMk cId="1116079472" sldId="273"/>
            <ac:spMk id="23" creationId="{FC950BDE-789B-0A69-6187-6F3212C0F4D9}"/>
          </ac:spMkLst>
        </pc:spChg>
        <pc:spChg chg="add del mod">
          <ac:chgData name="Diyar Yereshev" userId="550779469c325b37" providerId="LiveId" clId="{8563F627-2CB3-4A67-BD65-3AC674686B75}" dt="2022-11-30T13:16:36.163" v="3509" actId="478"/>
          <ac:spMkLst>
            <pc:docMk/>
            <pc:sldMk cId="1116079472" sldId="273"/>
            <ac:spMk id="73" creationId="{FA406044-ACCD-B862-56A7-2D3810F34B47}"/>
          </ac:spMkLst>
        </pc:spChg>
        <pc:grpChg chg="add mod">
          <ac:chgData name="Diyar Yereshev" userId="550779469c325b37" providerId="LiveId" clId="{8563F627-2CB3-4A67-BD65-3AC674686B75}" dt="2022-11-30T14:30:42.306" v="5287" actId="1076"/>
          <ac:grpSpMkLst>
            <pc:docMk/>
            <pc:sldMk cId="1116079472" sldId="273"/>
            <ac:grpSpMk id="24" creationId="{A8FE7AC3-258C-083B-D54C-B5E9BF54C0D9}"/>
          </ac:grpSpMkLst>
        </pc:grpChg>
        <pc:grpChg chg="add del">
          <ac:chgData name="Diyar Yereshev" userId="550779469c325b37" providerId="LiveId" clId="{8563F627-2CB3-4A67-BD65-3AC674686B75}" dt="2022-11-30T12:54:46.761" v="3147" actId="478"/>
          <ac:grpSpMkLst>
            <pc:docMk/>
            <pc:sldMk cId="1116079472" sldId="273"/>
            <ac:grpSpMk id="71" creationId="{F6CD2CEE-0A39-1B27-C20E-7F41D22CF235}"/>
          </ac:grpSpMkLst>
        </pc:grpChg>
        <pc:grpChg chg="add del">
          <ac:chgData name="Diyar Yereshev" userId="550779469c325b37" providerId="LiveId" clId="{8563F627-2CB3-4A67-BD65-3AC674686B75}" dt="2022-11-30T12:54:46.761" v="3147" actId="478"/>
          <ac:grpSpMkLst>
            <pc:docMk/>
            <pc:sldMk cId="1116079472" sldId="273"/>
            <ac:grpSpMk id="72" creationId="{5878466B-F2B4-ED75-E8C6-8EB8F50AE6CA}"/>
          </ac:grpSpMkLst>
        </pc:grpChg>
        <pc:graphicFrameChg chg="add mod modGraphic">
          <ac:chgData name="Diyar Yereshev" userId="550779469c325b37" providerId="LiveId" clId="{8563F627-2CB3-4A67-BD65-3AC674686B75}" dt="2022-11-30T13:43:21.781" v="4275" actId="1076"/>
          <ac:graphicFrameMkLst>
            <pc:docMk/>
            <pc:sldMk cId="1116079472" sldId="273"/>
            <ac:graphicFrameMk id="14" creationId="{C5C00723-41A8-AC32-75C3-4EF248313905}"/>
          </ac:graphicFrameMkLst>
        </pc:graphicFrameChg>
        <pc:graphicFrameChg chg="add mod modGraphic">
          <ac:chgData name="Diyar Yereshev" userId="550779469c325b37" providerId="LiveId" clId="{8563F627-2CB3-4A67-BD65-3AC674686B75}" dt="2022-11-30T14:40:31.324" v="5414" actId="1076"/>
          <ac:graphicFrameMkLst>
            <pc:docMk/>
            <pc:sldMk cId="1116079472" sldId="273"/>
            <ac:graphicFrameMk id="18" creationId="{6ABE1BA8-26DE-A57B-0012-103FF9BB8E92}"/>
          </ac:graphicFrameMkLst>
        </pc:graphicFrameChg>
        <pc:cxnChg chg="mod">
          <ac:chgData name="Diyar Yereshev" userId="550779469c325b37" providerId="LiveId" clId="{8563F627-2CB3-4A67-BD65-3AC674686B75}" dt="2022-11-30T12:54:46.761" v="3147" actId="478"/>
          <ac:cxnSpMkLst>
            <pc:docMk/>
            <pc:sldMk cId="1116079472" sldId="273"/>
            <ac:cxnSpMk id="17" creationId="{C60BE301-9564-2603-F331-6708D4495792}"/>
          </ac:cxnSpMkLst>
        </pc:cxnChg>
        <pc:cxnChg chg="mod">
          <ac:chgData name="Diyar Yereshev" userId="550779469c325b37" providerId="LiveId" clId="{8563F627-2CB3-4A67-BD65-3AC674686B75}" dt="2022-11-30T12:54:46.761" v="3147" actId="478"/>
          <ac:cxnSpMkLst>
            <pc:docMk/>
            <pc:sldMk cId="1116079472" sldId="273"/>
            <ac:cxnSpMk id="25" creationId="{F59ED1B0-A947-4989-3219-25CABC514547}"/>
          </ac:cxnSpMkLst>
        </pc:cxnChg>
        <pc:cxnChg chg="mod">
          <ac:chgData name="Diyar Yereshev" userId="550779469c325b37" providerId="LiveId" clId="{8563F627-2CB3-4A67-BD65-3AC674686B75}" dt="2022-11-30T12:54:46.761" v="3147" actId="478"/>
          <ac:cxnSpMkLst>
            <pc:docMk/>
            <pc:sldMk cId="1116079472" sldId="273"/>
            <ac:cxnSpMk id="26" creationId="{A894F25A-5FE6-8AE2-8EFF-250F81A02725}"/>
          </ac:cxnSpMkLst>
        </pc:cxnChg>
        <pc:cxnChg chg="add del mod">
          <ac:chgData name="Diyar Yereshev" userId="550779469c325b37" providerId="LiveId" clId="{8563F627-2CB3-4A67-BD65-3AC674686B75}" dt="2022-11-30T14:38:21.210" v="5342" actId="478"/>
          <ac:cxnSpMkLst>
            <pc:docMk/>
            <pc:sldMk cId="1116079472" sldId="273"/>
            <ac:cxnSpMk id="38" creationId="{4D572F25-B1A8-81E2-080B-F4954BC87F70}"/>
          </ac:cxnSpMkLst>
        </pc:cxnChg>
        <pc:cxnChg chg="add del">
          <ac:chgData name="Diyar Yereshev" userId="550779469c325b37" providerId="LiveId" clId="{8563F627-2CB3-4A67-BD65-3AC674686B75}" dt="2022-11-30T12:54:46.761" v="3147" actId="478"/>
          <ac:cxnSpMkLst>
            <pc:docMk/>
            <pc:sldMk cId="1116079472" sldId="273"/>
            <ac:cxnSpMk id="41" creationId="{03D35D97-550F-4364-AA9F-E0385CDEFC48}"/>
          </ac:cxnSpMkLst>
        </pc:cxnChg>
        <pc:cxnChg chg="mod">
          <ac:chgData name="Diyar Yereshev" userId="550779469c325b37" providerId="LiveId" clId="{8563F627-2CB3-4A67-BD65-3AC674686B75}" dt="2022-11-30T12:54:46.761" v="3147" actId="478"/>
          <ac:cxnSpMkLst>
            <pc:docMk/>
            <pc:sldMk cId="1116079472" sldId="273"/>
            <ac:cxnSpMk id="60" creationId="{419F7C93-82A1-669E-463D-DE1C5D9CA9EA}"/>
          </ac:cxnSpMkLst>
        </pc:cxnChg>
        <pc:cxnChg chg="add del mod">
          <ac:chgData name="Diyar Yereshev" userId="550779469c325b37" providerId="LiveId" clId="{8563F627-2CB3-4A67-BD65-3AC674686B75}" dt="2022-11-30T14:38:45.096" v="5346" actId="478"/>
          <ac:cxnSpMkLst>
            <pc:docMk/>
            <pc:sldMk cId="1116079472" sldId="273"/>
            <ac:cxnSpMk id="93" creationId="{DCA21D54-4F62-A5FD-7767-6B325FFF6D1C}"/>
          </ac:cxnSpMkLst>
        </pc:cxnChg>
        <pc:cxnChg chg="add mod">
          <ac:chgData name="Diyar Yereshev" userId="550779469c325b37" providerId="LiveId" clId="{8563F627-2CB3-4A67-BD65-3AC674686B75}" dt="2022-11-30T14:39:45.713" v="5410" actId="692"/>
          <ac:cxnSpMkLst>
            <pc:docMk/>
            <pc:sldMk cId="1116079472" sldId="273"/>
            <ac:cxnSpMk id="97" creationId="{94A5EC38-56B3-D356-FAF9-BD90FC0A14BA}"/>
          </ac:cxnSpMkLst>
        </pc:cxnChg>
        <pc:cxnChg chg="add mod">
          <ac:chgData name="Diyar Yereshev" userId="550779469c325b37" providerId="LiveId" clId="{8563F627-2CB3-4A67-BD65-3AC674686B75}" dt="2022-11-30T14:41:05.487" v="5419" actId="1076"/>
          <ac:cxnSpMkLst>
            <pc:docMk/>
            <pc:sldMk cId="1116079472" sldId="273"/>
            <ac:cxnSpMk id="98" creationId="{28F68D07-03F0-0724-BF68-2105EFB0B8B4}"/>
          </ac:cxnSpMkLst>
        </pc:cxnChg>
      </pc:sldChg>
      <pc:sldChg chg="addSp delSp modSp add mod">
        <pc:chgData name="Diyar Yereshev" userId="550779469c325b37" providerId="LiveId" clId="{8563F627-2CB3-4A67-BD65-3AC674686B75}" dt="2022-11-30T14:42:20.789" v="5427" actId="1076"/>
        <pc:sldMkLst>
          <pc:docMk/>
          <pc:sldMk cId="2158736425" sldId="274"/>
        </pc:sldMkLst>
        <pc:spChg chg="mod">
          <ac:chgData name="Diyar Yereshev" userId="550779469c325b37" providerId="LiveId" clId="{8563F627-2CB3-4A67-BD65-3AC674686B75}" dt="2022-11-30T13:59:39.273" v="4712" actId="14100"/>
          <ac:spMkLst>
            <pc:docMk/>
            <pc:sldMk cId="2158736425" sldId="274"/>
            <ac:spMk id="3" creationId="{9C156D13-BEE2-8FC5-EEFD-804BF261696E}"/>
          </ac:spMkLst>
        </pc:spChg>
        <pc:spChg chg="mod">
          <ac:chgData name="Diyar Yereshev" userId="550779469c325b37" providerId="LiveId" clId="{8563F627-2CB3-4A67-BD65-3AC674686B75}" dt="2022-11-30T14:05:14.374" v="4763" actId="20577"/>
          <ac:spMkLst>
            <pc:docMk/>
            <pc:sldMk cId="2158736425" sldId="274"/>
            <ac:spMk id="15" creationId="{A7D4BB95-1C62-EDF9-A3DA-5A2383D2236A}"/>
          </ac:spMkLst>
        </pc:spChg>
        <pc:spChg chg="add mod">
          <ac:chgData name="Diyar Yereshev" userId="550779469c325b37" providerId="LiveId" clId="{8563F627-2CB3-4A67-BD65-3AC674686B75}" dt="2022-11-30T14:23:40.689" v="5195" actId="1076"/>
          <ac:spMkLst>
            <pc:docMk/>
            <pc:sldMk cId="2158736425" sldId="274"/>
            <ac:spMk id="23" creationId="{A74E2EF2-DE58-0533-4FA0-B91526B8E6C0}"/>
          </ac:spMkLst>
        </pc:spChg>
        <pc:spChg chg="add mod">
          <ac:chgData name="Diyar Yereshev" userId="550779469c325b37" providerId="LiveId" clId="{8563F627-2CB3-4A67-BD65-3AC674686B75}" dt="2022-11-30T14:24:02.762" v="5223" actId="1076"/>
          <ac:spMkLst>
            <pc:docMk/>
            <pc:sldMk cId="2158736425" sldId="274"/>
            <ac:spMk id="25" creationId="{EF39E5DC-D441-2D44-C0AC-E177A96A2ED0}"/>
          </ac:spMkLst>
        </pc:spChg>
        <pc:grpChg chg="del">
          <ac:chgData name="Diyar Yereshev" userId="550779469c325b37" providerId="LiveId" clId="{8563F627-2CB3-4A67-BD65-3AC674686B75}" dt="2022-11-30T13:58:31.988" v="4531" actId="478"/>
          <ac:grpSpMkLst>
            <pc:docMk/>
            <pc:sldMk cId="2158736425" sldId="274"/>
            <ac:grpSpMk id="24" creationId="{A8FE7AC3-258C-083B-D54C-B5E9BF54C0D9}"/>
          </ac:grpSpMkLst>
        </pc:grpChg>
        <pc:graphicFrameChg chg="add mod modGraphic">
          <ac:chgData name="Diyar Yereshev" userId="550779469c325b37" providerId="LiveId" clId="{8563F627-2CB3-4A67-BD65-3AC674686B75}" dt="2022-11-30T14:18:07.519" v="5132" actId="1076"/>
          <ac:graphicFrameMkLst>
            <pc:docMk/>
            <pc:sldMk cId="2158736425" sldId="274"/>
            <ac:graphicFrameMk id="4" creationId="{3846CC9B-EE71-6A53-44A3-D4FCA983DB0B}"/>
          </ac:graphicFrameMkLst>
        </pc:graphicFrameChg>
        <pc:graphicFrameChg chg="add mod modGraphic">
          <ac:chgData name="Diyar Yereshev" userId="550779469c325b37" providerId="LiveId" clId="{8563F627-2CB3-4A67-BD65-3AC674686B75}" dt="2022-11-30T14:42:03.228" v="5425" actId="1076"/>
          <ac:graphicFrameMkLst>
            <pc:docMk/>
            <pc:sldMk cId="2158736425" sldId="274"/>
            <ac:graphicFrameMk id="5" creationId="{680C5C8A-0687-2720-5FF4-3136F0E8265D}"/>
          </ac:graphicFrameMkLst>
        </pc:graphicFrameChg>
        <pc:graphicFrameChg chg="del">
          <ac:chgData name="Diyar Yereshev" userId="550779469c325b37" providerId="LiveId" clId="{8563F627-2CB3-4A67-BD65-3AC674686B75}" dt="2022-11-30T13:58:29.076" v="4530" actId="478"/>
          <ac:graphicFrameMkLst>
            <pc:docMk/>
            <pc:sldMk cId="2158736425" sldId="274"/>
            <ac:graphicFrameMk id="14" creationId="{C5C00723-41A8-AC32-75C3-4EF248313905}"/>
          </ac:graphicFrameMkLst>
        </pc:graphicFrameChg>
        <pc:graphicFrameChg chg="del mod">
          <ac:chgData name="Diyar Yereshev" userId="550779469c325b37" providerId="LiveId" clId="{8563F627-2CB3-4A67-BD65-3AC674686B75}" dt="2022-11-30T13:58:34.893" v="4532" actId="478"/>
          <ac:graphicFrameMkLst>
            <pc:docMk/>
            <pc:sldMk cId="2158736425" sldId="274"/>
            <ac:graphicFrameMk id="18" creationId="{6ABE1BA8-26DE-A57B-0012-103FF9BB8E92}"/>
          </ac:graphicFrameMkLst>
        </pc:graphicFrameChg>
        <pc:picChg chg="add mod">
          <ac:chgData name="Diyar Yereshev" userId="550779469c325b37" providerId="LiveId" clId="{8563F627-2CB3-4A67-BD65-3AC674686B75}" dt="2022-11-30T14:19:15.755" v="5138" actId="14100"/>
          <ac:picMkLst>
            <pc:docMk/>
            <pc:sldMk cId="2158736425" sldId="274"/>
            <ac:picMk id="7" creationId="{DBD91A81-39DC-8FFE-EFA9-8B332D68ADFD}"/>
          </ac:picMkLst>
        </pc:picChg>
        <pc:picChg chg="add mod">
          <ac:chgData name="Diyar Yereshev" userId="550779469c325b37" providerId="LiveId" clId="{8563F627-2CB3-4A67-BD65-3AC674686B75}" dt="2022-11-30T14:19:20.195" v="5139" actId="571"/>
          <ac:picMkLst>
            <pc:docMk/>
            <pc:sldMk cId="2158736425" sldId="274"/>
            <ac:picMk id="8" creationId="{CC35F134-8FD6-C71B-397E-A9E52EA32EEB}"/>
          </ac:picMkLst>
        </pc:picChg>
        <pc:picChg chg="add mod">
          <ac:chgData name="Diyar Yereshev" userId="550779469c325b37" providerId="LiveId" clId="{8563F627-2CB3-4A67-BD65-3AC674686B75}" dt="2022-11-30T14:42:15.027" v="5426" actId="1076"/>
          <ac:picMkLst>
            <pc:docMk/>
            <pc:sldMk cId="2158736425" sldId="274"/>
            <ac:picMk id="9" creationId="{C24C8656-B35C-33C0-48DA-61AB666A032D}"/>
          </ac:picMkLst>
        </pc:picChg>
        <pc:picChg chg="add mod">
          <ac:chgData name="Diyar Yereshev" userId="550779469c325b37" providerId="LiveId" clId="{8563F627-2CB3-4A67-BD65-3AC674686B75}" dt="2022-11-30T14:24:21.149" v="5225" actId="208"/>
          <ac:picMkLst>
            <pc:docMk/>
            <pc:sldMk cId="2158736425" sldId="274"/>
            <ac:picMk id="10" creationId="{C442CBC4-1664-0141-2D97-66B1F17E8C61}"/>
          </ac:picMkLst>
        </pc:picChg>
        <pc:picChg chg="add del mod">
          <ac:chgData name="Diyar Yereshev" userId="550779469c325b37" providerId="LiveId" clId="{8563F627-2CB3-4A67-BD65-3AC674686B75}" dt="2022-11-30T14:19:33.947" v="5143" actId="478"/>
          <ac:picMkLst>
            <pc:docMk/>
            <pc:sldMk cId="2158736425" sldId="274"/>
            <ac:picMk id="11" creationId="{F41F129A-200B-F223-BA89-EA83B6161FEB}"/>
          </ac:picMkLst>
        </pc:picChg>
        <pc:picChg chg="add mod">
          <ac:chgData name="Diyar Yereshev" userId="550779469c325b37" providerId="LiveId" clId="{8563F627-2CB3-4A67-BD65-3AC674686B75}" dt="2022-11-30T14:42:20.789" v="5427" actId="1076"/>
          <ac:picMkLst>
            <pc:docMk/>
            <pc:sldMk cId="2158736425" sldId="274"/>
            <ac:picMk id="13" creationId="{7B8696E5-0136-29B8-1D08-2F189E95A7B3}"/>
          </ac:picMkLst>
        </pc:picChg>
        <pc:picChg chg="add del mod">
          <ac:chgData name="Diyar Yereshev" userId="550779469c325b37" providerId="LiveId" clId="{8563F627-2CB3-4A67-BD65-3AC674686B75}" dt="2022-11-30T14:21:38.241" v="5161" actId="478"/>
          <ac:picMkLst>
            <pc:docMk/>
            <pc:sldMk cId="2158736425" sldId="274"/>
            <ac:picMk id="16" creationId="{ED0FA2BA-F385-388F-5DCA-C7A5AE4C5C6A}"/>
          </ac:picMkLst>
        </pc:picChg>
        <pc:picChg chg="add mod">
          <ac:chgData name="Diyar Yereshev" userId="550779469c325b37" providerId="LiveId" clId="{8563F627-2CB3-4A67-BD65-3AC674686B75}" dt="2022-11-30T14:21:52.965" v="5163" actId="1076"/>
          <ac:picMkLst>
            <pc:docMk/>
            <pc:sldMk cId="2158736425" sldId="274"/>
            <ac:picMk id="17" creationId="{7E4A6923-B2F4-47CE-63D9-7591B5ABD019}"/>
          </ac:picMkLst>
        </pc:picChg>
        <pc:picChg chg="add del mod">
          <ac:chgData name="Diyar Yereshev" userId="550779469c325b37" providerId="LiveId" clId="{8563F627-2CB3-4A67-BD65-3AC674686B75}" dt="2022-11-30T14:20:26.676" v="5151" actId="478"/>
          <ac:picMkLst>
            <pc:docMk/>
            <pc:sldMk cId="2158736425" sldId="274"/>
            <ac:picMk id="19" creationId="{2F52E54D-F325-B3AB-3474-598524D8FCCD}"/>
          </ac:picMkLst>
        </pc:picChg>
        <pc:picChg chg="add del mod">
          <ac:chgData name="Diyar Yereshev" userId="550779469c325b37" providerId="LiveId" clId="{8563F627-2CB3-4A67-BD65-3AC674686B75}" dt="2022-11-30T14:20:26.676" v="5151" actId="478"/>
          <ac:picMkLst>
            <pc:docMk/>
            <pc:sldMk cId="2158736425" sldId="274"/>
            <ac:picMk id="21" creationId="{C219FA54-8590-1BA9-9B02-2E31D8B14D43}"/>
          </ac:picMkLst>
        </pc:picChg>
      </pc:sldChg>
      <pc:sldChg chg="addSp delSp modSp add mod">
        <pc:chgData name="Diyar Yereshev" userId="550779469c325b37" providerId="LiveId" clId="{8563F627-2CB3-4A67-BD65-3AC674686B75}" dt="2022-11-30T16:00:16.328" v="7201" actId="20577"/>
        <pc:sldMkLst>
          <pc:docMk/>
          <pc:sldMk cId="2213202088" sldId="275"/>
        </pc:sldMkLst>
        <pc:spChg chg="mod">
          <ac:chgData name="Diyar Yereshev" userId="550779469c325b37" providerId="LiveId" clId="{8563F627-2CB3-4A67-BD65-3AC674686B75}" dt="2022-11-30T15:47:31.276" v="6545" actId="20577"/>
          <ac:spMkLst>
            <pc:docMk/>
            <pc:sldMk cId="2213202088" sldId="275"/>
            <ac:spMk id="6" creationId="{CC4AC663-BF8C-3B98-C612-365A989D0F9A}"/>
          </ac:spMkLst>
        </pc:spChg>
        <pc:spChg chg="add mod">
          <ac:chgData name="Diyar Yereshev" userId="550779469c325b37" providerId="LiveId" clId="{8563F627-2CB3-4A67-BD65-3AC674686B75}" dt="2022-11-30T15:59:37.882" v="7141" actId="20577"/>
          <ac:spMkLst>
            <pc:docMk/>
            <pc:sldMk cId="2213202088" sldId="275"/>
            <ac:spMk id="10" creationId="{153BE7B0-5B3D-B9E1-EB34-3410911D92E3}"/>
          </ac:spMkLst>
        </pc:spChg>
        <pc:spChg chg="del">
          <ac:chgData name="Diyar Yereshev" userId="550779469c325b37" providerId="LiveId" clId="{8563F627-2CB3-4A67-BD65-3AC674686B75}" dt="2022-11-30T15:46:49.974" v="6484" actId="478"/>
          <ac:spMkLst>
            <pc:docMk/>
            <pc:sldMk cId="2213202088" sldId="275"/>
            <ac:spMk id="20" creationId="{EDD4588E-92A9-6CAC-E1DC-F5A8C2C6ADE2}"/>
          </ac:spMkLst>
        </pc:spChg>
        <pc:spChg chg="del">
          <ac:chgData name="Diyar Yereshev" userId="550779469c325b37" providerId="LiveId" clId="{8563F627-2CB3-4A67-BD65-3AC674686B75}" dt="2022-11-30T15:46:49.974" v="6484" actId="478"/>
          <ac:spMkLst>
            <pc:docMk/>
            <pc:sldMk cId="2213202088" sldId="275"/>
            <ac:spMk id="21" creationId="{1E9449A8-9112-711D-B9D2-EAB8F7E603B6}"/>
          </ac:spMkLst>
        </pc:spChg>
        <pc:spChg chg="del">
          <ac:chgData name="Diyar Yereshev" userId="550779469c325b37" providerId="LiveId" clId="{8563F627-2CB3-4A67-BD65-3AC674686B75}" dt="2022-11-30T15:46:49.974" v="6484" actId="478"/>
          <ac:spMkLst>
            <pc:docMk/>
            <pc:sldMk cId="2213202088" sldId="275"/>
            <ac:spMk id="27" creationId="{4EB4342F-1A8D-C490-277E-39B5794D94C2}"/>
          </ac:spMkLst>
        </pc:spChg>
        <pc:spChg chg="del">
          <ac:chgData name="Diyar Yereshev" userId="550779469c325b37" providerId="LiveId" clId="{8563F627-2CB3-4A67-BD65-3AC674686B75}" dt="2022-11-30T15:46:49.974" v="6484" actId="478"/>
          <ac:spMkLst>
            <pc:docMk/>
            <pc:sldMk cId="2213202088" sldId="275"/>
            <ac:spMk id="28" creationId="{79D1AB6B-BBDB-079D-C8DF-CAA0F1E3D456}"/>
          </ac:spMkLst>
        </pc:spChg>
        <pc:spChg chg="del">
          <ac:chgData name="Diyar Yereshev" userId="550779469c325b37" providerId="LiveId" clId="{8563F627-2CB3-4A67-BD65-3AC674686B75}" dt="2022-11-30T15:46:49.974" v="6484" actId="478"/>
          <ac:spMkLst>
            <pc:docMk/>
            <pc:sldMk cId="2213202088" sldId="275"/>
            <ac:spMk id="31" creationId="{75B8ED55-371B-7C1B-93F4-87604FEF651A}"/>
          </ac:spMkLst>
        </pc:spChg>
        <pc:spChg chg="del">
          <ac:chgData name="Diyar Yereshev" userId="550779469c325b37" providerId="LiveId" clId="{8563F627-2CB3-4A67-BD65-3AC674686B75}" dt="2022-11-30T15:46:49.974" v="6484" actId="478"/>
          <ac:spMkLst>
            <pc:docMk/>
            <pc:sldMk cId="2213202088" sldId="275"/>
            <ac:spMk id="32" creationId="{18592AC8-38F8-1B89-7657-E035F52EFA25}"/>
          </ac:spMkLst>
        </pc:spChg>
        <pc:spChg chg="del">
          <ac:chgData name="Diyar Yereshev" userId="550779469c325b37" providerId="LiveId" clId="{8563F627-2CB3-4A67-BD65-3AC674686B75}" dt="2022-11-30T15:46:49.974" v="6484" actId="478"/>
          <ac:spMkLst>
            <pc:docMk/>
            <pc:sldMk cId="2213202088" sldId="275"/>
            <ac:spMk id="40" creationId="{8E225AC4-3453-0912-B6BF-E63E97010E0D}"/>
          </ac:spMkLst>
        </pc:spChg>
        <pc:spChg chg="del">
          <ac:chgData name="Diyar Yereshev" userId="550779469c325b37" providerId="LiveId" clId="{8563F627-2CB3-4A67-BD65-3AC674686B75}" dt="2022-11-30T15:46:49.974" v="6484" actId="478"/>
          <ac:spMkLst>
            <pc:docMk/>
            <pc:sldMk cId="2213202088" sldId="275"/>
            <ac:spMk id="44" creationId="{7AD05011-FE4B-AC94-773F-FEE10D5C8029}"/>
          </ac:spMkLst>
        </pc:spChg>
        <pc:spChg chg="mod">
          <ac:chgData name="Diyar Yereshev" userId="550779469c325b37" providerId="LiveId" clId="{8563F627-2CB3-4A67-BD65-3AC674686B75}" dt="2022-11-30T16:00:16.328" v="7201" actId="20577"/>
          <ac:spMkLst>
            <pc:docMk/>
            <pc:sldMk cId="2213202088" sldId="275"/>
            <ac:spMk id="45" creationId="{EA078DC0-89ED-598D-C888-BC07CECA8EF2}"/>
          </ac:spMkLst>
        </pc:spChg>
        <pc:spChg chg="del">
          <ac:chgData name="Diyar Yereshev" userId="550779469c325b37" providerId="LiveId" clId="{8563F627-2CB3-4A67-BD65-3AC674686B75}" dt="2022-11-30T15:46:49.974" v="6484" actId="478"/>
          <ac:spMkLst>
            <pc:docMk/>
            <pc:sldMk cId="2213202088" sldId="275"/>
            <ac:spMk id="46" creationId="{DE5D93A2-56BE-7175-9F42-D101467E2801}"/>
          </ac:spMkLst>
        </pc:spChg>
        <pc:grpChg chg="del">
          <ac:chgData name="Diyar Yereshev" userId="550779469c325b37" providerId="LiveId" clId="{8563F627-2CB3-4A67-BD65-3AC674686B75}" dt="2022-11-30T15:46:53.504" v="6485" actId="478"/>
          <ac:grpSpMkLst>
            <pc:docMk/>
            <pc:sldMk cId="2213202088" sldId="275"/>
            <ac:grpSpMk id="29" creationId="{EF00C19F-8B2A-D264-21C5-366FA085AEBA}"/>
          </ac:grpSpMkLst>
        </pc:grpChg>
        <pc:grpChg chg="del">
          <ac:chgData name="Diyar Yereshev" userId="550779469c325b37" providerId="LiveId" clId="{8563F627-2CB3-4A67-BD65-3AC674686B75}" dt="2022-11-30T15:46:49.974" v="6484" actId="478"/>
          <ac:grpSpMkLst>
            <pc:docMk/>
            <pc:sldMk cId="2213202088" sldId="275"/>
            <ac:grpSpMk id="33" creationId="{71DCA5BD-F4D5-E4D1-D1B2-F35D35980B8E}"/>
          </ac:grpSpMkLst>
        </pc:grpChg>
        <pc:grpChg chg="del">
          <ac:chgData name="Diyar Yereshev" userId="550779469c325b37" providerId="LiveId" clId="{8563F627-2CB3-4A67-BD65-3AC674686B75}" dt="2022-11-30T15:46:49.974" v="6484" actId="478"/>
          <ac:grpSpMkLst>
            <pc:docMk/>
            <pc:sldMk cId="2213202088" sldId="275"/>
            <ac:grpSpMk id="34" creationId="{774B477B-CF95-AB32-752D-DDE9C8DDCC35}"/>
          </ac:grpSpMkLst>
        </pc:grpChg>
        <pc:grpChg chg="del">
          <ac:chgData name="Diyar Yereshev" userId="550779469c325b37" providerId="LiveId" clId="{8563F627-2CB3-4A67-BD65-3AC674686B75}" dt="2022-11-30T15:46:49.974" v="6484" actId="478"/>
          <ac:grpSpMkLst>
            <pc:docMk/>
            <pc:sldMk cId="2213202088" sldId="275"/>
            <ac:grpSpMk id="41" creationId="{00AB2610-2CA0-173E-7F76-EF5883AF5A7A}"/>
          </ac:grpSpMkLst>
        </pc:grpChg>
        <pc:picChg chg="add mod">
          <ac:chgData name="Diyar Yereshev" userId="550779469c325b37" providerId="LiveId" clId="{8563F627-2CB3-4A67-BD65-3AC674686B75}" dt="2022-11-30T15:52:29.868" v="6786" actId="1076"/>
          <ac:picMkLst>
            <pc:docMk/>
            <pc:sldMk cId="2213202088" sldId="275"/>
            <ac:picMk id="3" creationId="{ADF04AD5-3ADC-3E3E-079C-3591B30DEA0A}"/>
          </ac:picMkLst>
        </pc:picChg>
        <pc:picChg chg="add mod">
          <ac:chgData name="Diyar Yereshev" userId="550779469c325b37" providerId="LiveId" clId="{8563F627-2CB3-4A67-BD65-3AC674686B75}" dt="2022-11-30T15:53:50.816" v="6788" actId="1076"/>
          <ac:picMkLst>
            <pc:docMk/>
            <pc:sldMk cId="2213202088" sldId="275"/>
            <ac:picMk id="7" creationId="{9A183FD1-10BE-871D-114B-BB172908F2BC}"/>
          </ac:picMkLst>
        </pc:picChg>
        <pc:picChg chg="add mod">
          <ac:chgData name="Diyar Yereshev" userId="550779469c325b37" providerId="LiveId" clId="{8563F627-2CB3-4A67-BD65-3AC674686B75}" dt="2022-11-30T15:54:35.320" v="6790" actId="1076"/>
          <ac:picMkLst>
            <pc:docMk/>
            <pc:sldMk cId="2213202088" sldId="275"/>
            <ac:picMk id="9" creationId="{097CFE18-A1FB-EA93-DE5B-0933DD297EBB}"/>
          </ac:picMkLst>
        </pc:picChg>
        <pc:cxnChg chg="del mod">
          <ac:chgData name="Diyar Yereshev" userId="550779469c325b37" providerId="LiveId" clId="{8563F627-2CB3-4A67-BD65-3AC674686B75}" dt="2022-11-30T15:46:49.974" v="6484" actId="478"/>
          <ac:cxnSpMkLst>
            <pc:docMk/>
            <pc:sldMk cId="2213202088" sldId="275"/>
            <ac:cxnSpMk id="17" creationId="{56AD7A5B-3A1D-0261-E1FC-482CA5A03095}"/>
          </ac:cxnSpMkLst>
        </pc:cxnChg>
        <pc:cxnChg chg="del">
          <ac:chgData name="Diyar Yereshev" userId="550779469c325b37" providerId="LiveId" clId="{8563F627-2CB3-4A67-BD65-3AC674686B75}" dt="2022-11-30T15:46:49.974" v="6484" actId="478"/>
          <ac:cxnSpMkLst>
            <pc:docMk/>
            <pc:sldMk cId="2213202088" sldId="275"/>
            <ac:cxnSpMk id="18" creationId="{24FAC900-F3F1-594A-CF96-462765445B60}"/>
          </ac:cxnSpMkLst>
        </pc:cxnChg>
        <pc:cxnChg chg="del">
          <ac:chgData name="Diyar Yereshev" userId="550779469c325b37" providerId="LiveId" clId="{8563F627-2CB3-4A67-BD65-3AC674686B75}" dt="2022-11-30T15:46:49.974" v="6484" actId="478"/>
          <ac:cxnSpMkLst>
            <pc:docMk/>
            <pc:sldMk cId="2213202088" sldId="275"/>
            <ac:cxnSpMk id="19" creationId="{351CADE0-3CF9-795A-8CED-A5FCDE5BFD33}"/>
          </ac:cxnSpMkLst>
        </pc:cxnChg>
        <pc:cxnChg chg="del">
          <ac:chgData name="Diyar Yereshev" userId="550779469c325b37" providerId="LiveId" clId="{8563F627-2CB3-4A67-BD65-3AC674686B75}" dt="2022-11-30T15:46:49.974" v="6484" actId="478"/>
          <ac:cxnSpMkLst>
            <pc:docMk/>
            <pc:sldMk cId="2213202088" sldId="275"/>
            <ac:cxnSpMk id="39" creationId="{BF047032-AB0B-9C0D-8F5E-2D13703BC7F1}"/>
          </ac:cxnSpMkLst>
        </pc:cxnChg>
        <pc:cxnChg chg="del mod">
          <ac:chgData name="Diyar Yereshev" userId="550779469c325b37" providerId="LiveId" clId="{8563F627-2CB3-4A67-BD65-3AC674686B75}" dt="2022-11-30T15:46:49.974" v="6484" actId="478"/>
          <ac:cxnSpMkLst>
            <pc:docMk/>
            <pc:sldMk cId="2213202088" sldId="275"/>
            <ac:cxnSpMk id="48" creationId="{6F309F73-7DB6-B03A-99FA-C2706FFDA08D}"/>
          </ac:cxnSpMkLst>
        </pc:cxnChg>
      </pc:sldChg>
      <pc:sldChg chg="addSp delSp modSp add mod ord">
        <pc:chgData name="Diyar Yereshev" userId="550779469c325b37" providerId="LiveId" clId="{8563F627-2CB3-4A67-BD65-3AC674686B75}" dt="2022-11-30T18:28:17.445" v="9534" actId="948"/>
        <pc:sldMkLst>
          <pc:docMk/>
          <pc:sldMk cId="993902182" sldId="276"/>
        </pc:sldMkLst>
        <pc:spChg chg="add del mod">
          <ac:chgData name="Diyar Yereshev" userId="550779469c325b37" providerId="LiveId" clId="{8563F627-2CB3-4A67-BD65-3AC674686B75}" dt="2022-11-30T16:29:30.744" v="7446" actId="11529"/>
          <ac:spMkLst>
            <pc:docMk/>
            <pc:sldMk cId="993902182" sldId="276"/>
            <ac:spMk id="2" creationId="{5AF8931D-2FFB-36B7-A54E-4280B2EB5BC1}"/>
          </ac:spMkLst>
        </pc:spChg>
        <pc:spChg chg="add mod">
          <ac:chgData name="Diyar Yereshev" userId="550779469c325b37" providerId="LiveId" clId="{8563F627-2CB3-4A67-BD65-3AC674686B75}" dt="2022-11-30T17:07:05.251" v="8160" actId="1076"/>
          <ac:spMkLst>
            <pc:docMk/>
            <pc:sldMk cId="993902182" sldId="276"/>
            <ac:spMk id="4" creationId="{9EADD198-8691-3C04-0E1B-B506424F4FC8}"/>
          </ac:spMkLst>
        </pc:spChg>
        <pc:spChg chg="mod">
          <ac:chgData name="Diyar Yereshev" userId="550779469c325b37" providerId="LiveId" clId="{8563F627-2CB3-4A67-BD65-3AC674686B75}" dt="2022-11-30T16:31:41.794" v="7565" actId="27636"/>
          <ac:spMkLst>
            <pc:docMk/>
            <pc:sldMk cId="993902182" sldId="276"/>
            <ac:spMk id="6" creationId="{CC4AC663-BF8C-3B98-C612-365A989D0F9A}"/>
          </ac:spMkLst>
        </pc:spChg>
        <pc:spChg chg="add mod">
          <ac:chgData name="Diyar Yereshev" userId="550779469c325b37" providerId="LiveId" clId="{8563F627-2CB3-4A67-BD65-3AC674686B75}" dt="2022-11-30T17:07:05.251" v="8160" actId="1076"/>
          <ac:spMkLst>
            <pc:docMk/>
            <pc:sldMk cId="993902182" sldId="276"/>
            <ac:spMk id="8" creationId="{089A7453-D622-D44B-DEBE-5028F9B5D4E4}"/>
          </ac:spMkLst>
        </pc:spChg>
        <pc:spChg chg="mod">
          <ac:chgData name="Diyar Yereshev" userId="550779469c325b37" providerId="LiveId" clId="{8563F627-2CB3-4A67-BD65-3AC674686B75}" dt="2022-11-30T17:11:33.646" v="8310" actId="179"/>
          <ac:spMkLst>
            <pc:docMk/>
            <pc:sldMk cId="993902182" sldId="276"/>
            <ac:spMk id="10" creationId="{153BE7B0-5B3D-B9E1-EB34-3410911D92E3}"/>
          </ac:spMkLst>
        </pc:spChg>
        <pc:spChg chg="add del">
          <ac:chgData name="Diyar Yereshev" userId="550779469c325b37" providerId="LiveId" clId="{8563F627-2CB3-4A67-BD65-3AC674686B75}" dt="2022-11-30T16:36:38.845" v="7599" actId="11529"/>
          <ac:spMkLst>
            <pc:docMk/>
            <pc:sldMk cId="993902182" sldId="276"/>
            <ac:spMk id="11" creationId="{44436DAE-ACC3-5F59-BD4B-7D750B7A2E82}"/>
          </ac:spMkLst>
        </pc:spChg>
        <pc:spChg chg="add mod">
          <ac:chgData name="Diyar Yereshev" userId="550779469c325b37" providerId="LiveId" clId="{8563F627-2CB3-4A67-BD65-3AC674686B75}" dt="2022-11-30T17:07:05.251" v="8160" actId="1076"/>
          <ac:spMkLst>
            <pc:docMk/>
            <pc:sldMk cId="993902182" sldId="276"/>
            <ac:spMk id="12" creationId="{129E5096-C46E-BB4B-2B68-B2816030F614}"/>
          </ac:spMkLst>
        </pc:spChg>
        <pc:spChg chg="add mod">
          <ac:chgData name="Diyar Yereshev" userId="550779469c325b37" providerId="LiveId" clId="{8563F627-2CB3-4A67-BD65-3AC674686B75}" dt="2022-11-30T17:07:05.251" v="8160" actId="1076"/>
          <ac:spMkLst>
            <pc:docMk/>
            <pc:sldMk cId="993902182" sldId="276"/>
            <ac:spMk id="13" creationId="{C51B686B-C6D6-A92A-D25A-81A3F61B9563}"/>
          </ac:spMkLst>
        </pc:spChg>
        <pc:spChg chg="add mod">
          <ac:chgData name="Diyar Yereshev" userId="550779469c325b37" providerId="LiveId" clId="{8563F627-2CB3-4A67-BD65-3AC674686B75}" dt="2022-11-30T18:28:17.445" v="9534" actId="948"/>
          <ac:spMkLst>
            <pc:docMk/>
            <pc:sldMk cId="993902182" sldId="276"/>
            <ac:spMk id="14" creationId="{43A8F10C-2A16-39C7-7D7B-604BDCE976CA}"/>
          </ac:spMkLst>
        </pc:spChg>
        <pc:spChg chg="mod">
          <ac:chgData name="Diyar Yereshev" userId="550779469c325b37" providerId="LiveId" clId="{8563F627-2CB3-4A67-BD65-3AC674686B75}" dt="2022-11-30T17:07:05.251" v="8160" actId="1076"/>
          <ac:spMkLst>
            <pc:docMk/>
            <pc:sldMk cId="993902182" sldId="276"/>
            <ac:spMk id="45" creationId="{EA078DC0-89ED-598D-C888-BC07CECA8EF2}"/>
          </ac:spMkLst>
        </pc:spChg>
        <pc:picChg chg="del">
          <ac:chgData name="Diyar Yereshev" userId="550779469c325b37" providerId="LiveId" clId="{8563F627-2CB3-4A67-BD65-3AC674686B75}" dt="2022-11-30T16:35:09.720" v="7595" actId="478"/>
          <ac:picMkLst>
            <pc:docMk/>
            <pc:sldMk cId="993902182" sldId="276"/>
            <ac:picMk id="3" creationId="{ADF04AD5-3ADC-3E3E-079C-3591B30DEA0A}"/>
          </ac:picMkLst>
        </pc:picChg>
        <pc:picChg chg="del">
          <ac:chgData name="Diyar Yereshev" userId="550779469c325b37" providerId="LiveId" clId="{8563F627-2CB3-4A67-BD65-3AC674686B75}" dt="2022-11-30T16:35:11.989" v="7596" actId="478"/>
          <ac:picMkLst>
            <pc:docMk/>
            <pc:sldMk cId="993902182" sldId="276"/>
            <ac:picMk id="7" creationId="{9A183FD1-10BE-871D-114B-BB172908F2BC}"/>
          </ac:picMkLst>
        </pc:picChg>
        <pc:picChg chg="del">
          <ac:chgData name="Diyar Yereshev" userId="550779469c325b37" providerId="LiveId" clId="{8563F627-2CB3-4A67-BD65-3AC674686B75}" dt="2022-11-30T16:35:14.066" v="7597" actId="478"/>
          <ac:picMkLst>
            <pc:docMk/>
            <pc:sldMk cId="993902182" sldId="276"/>
            <ac:picMk id="9" creationId="{097CFE18-A1FB-EA93-DE5B-0933DD297EBB}"/>
          </ac:picMkLst>
        </pc:picChg>
      </pc:sldChg>
      <pc:sldChg chg="addSp delSp modSp add mod">
        <pc:chgData name="Diyar Yereshev" userId="550779469c325b37" providerId="LiveId" clId="{8563F627-2CB3-4A67-BD65-3AC674686B75}" dt="2022-11-30T18:09:49.543" v="9322" actId="1076"/>
        <pc:sldMkLst>
          <pc:docMk/>
          <pc:sldMk cId="3407975512" sldId="277"/>
        </pc:sldMkLst>
        <pc:spChg chg="add mod">
          <ac:chgData name="Diyar Yereshev" userId="550779469c325b37" providerId="LiveId" clId="{8563F627-2CB3-4A67-BD65-3AC674686B75}" dt="2022-11-30T17:38:19.790" v="8383" actId="11529"/>
          <ac:spMkLst>
            <pc:docMk/>
            <pc:sldMk cId="3407975512" sldId="277"/>
            <ac:spMk id="3" creationId="{4677BC15-BD01-022A-06BC-0E32E6567C1D}"/>
          </ac:spMkLst>
        </pc:spChg>
        <pc:spChg chg="del">
          <ac:chgData name="Diyar Yereshev" userId="550779469c325b37" providerId="LiveId" clId="{8563F627-2CB3-4A67-BD65-3AC674686B75}" dt="2022-11-30T17:13:07.874" v="8341" actId="478"/>
          <ac:spMkLst>
            <pc:docMk/>
            <pc:sldMk cId="3407975512" sldId="277"/>
            <ac:spMk id="4" creationId="{9EADD198-8691-3C04-0E1B-B506424F4FC8}"/>
          </ac:spMkLst>
        </pc:spChg>
        <pc:spChg chg="mod">
          <ac:chgData name="Diyar Yereshev" userId="550779469c325b37" providerId="LiveId" clId="{8563F627-2CB3-4A67-BD65-3AC674686B75}" dt="2022-11-30T18:03:01.814" v="8995" actId="1076"/>
          <ac:spMkLst>
            <pc:docMk/>
            <pc:sldMk cId="3407975512" sldId="277"/>
            <ac:spMk id="5" creationId="{B6EE6650-9DC0-E8E1-797F-BF7814E11987}"/>
          </ac:spMkLst>
        </pc:spChg>
        <pc:spChg chg="mod">
          <ac:chgData name="Diyar Yereshev" userId="550779469c325b37" providerId="LiveId" clId="{8563F627-2CB3-4A67-BD65-3AC674686B75}" dt="2022-11-30T17:13:55.415" v="8378" actId="20577"/>
          <ac:spMkLst>
            <pc:docMk/>
            <pc:sldMk cId="3407975512" sldId="277"/>
            <ac:spMk id="6" creationId="{CC4AC663-BF8C-3B98-C612-365A989D0F9A}"/>
          </ac:spMkLst>
        </pc:spChg>
        <pc:spChg chg="del">
          <ac:chgData name="Diyar Yereshev" userId="550779469c325b37" providerId="LiveId" clId="{8563F627-2CB3-4A67-BD65-3AC674686B75}" dt="2022-11-30T17:13:19.801" v="8344" actId="478"/>
          <ac:spMkLst>
            <pc:docMk/>
            <pc:sldMk cId="3407975512" sldId="277"/>
            <ac:spMk id="8" creationId="{089A7453-D622-D44B-DEBE-5028F9B5D4E4}"/>
          </ac:spMkLst>
        </pc:spChg>
        <pc:spChg chg="mod">
          <ac:chgData name="Diyar Yereshev" userId="550779469c325b37" providerId="LiveId" clId="{8563F627-2CB3-4A67-BD65-3AC674686B75}" dt="2022-11-30T18:09:49.543" v="9322" actId="1076"/>
          <ac:spMkLst>
            <pc:docMk/>
            <pc:sldMk cId="3407975512" sldId="277"/>
            <ac:spMk id="10" creationId="{153BE7B0-5B3D-B9E1-EB34-3410911D92E3}"/>
          </ac:spMkLst>
        </pc:spChg>
        <pc:spChg chg="del">
          <ac:chgData name="Diyar Yereshev" userId="550779469c325b37" providerId="LiveId" clId="{8563F627-2CB3-4A67-BD65-3AC674686B75}" dt="2022-11-30T17:13:19.801" v="8344" actId="478"/>
          <ac:spMkLst>
            <pc:docMk/>
            <pc:sldMk cId="3407975512" sldId="277"/>
            <ac:spMk id="12" creationId="{129E5096-C46E-BB4B-2B68-B2816030F614}"/>
          </ac:spMkLst>
        </pc:spChg>
        <pc:spChg chg="del">
          <ac:chgData name="Diyar Yereshev" userId="550779469c325b37" providerId="LiveId" clId="{8563F627-2CB3-4A67-BD65-3AC674686B75}" dt="2022-11-30T17:13:28.319" v="8345" actId="478"/>
          <ac:spMkLst>
            <pc:docMk/>
            <pc:sldMk cId="3407975512" sldId="277"/>
            <ac:spMk id="13" creationId="{C51B686B-C6D6-A92A-D25A-81A3F61B9563}"/>
          </ac:spMkLst>
        </pc:spChg>
        <pc:spChg chg="mod">
          <ac:chgData name="Diyar Yereshev" userId="550779469c325b37" providerId="LiveId" clId="{8563F627-2CB3-4A67-BD65-3AC674686B75}" dt="2022-11-30T18:03:57.170" v="8997" actId="207"/>
          <ac:spMkLst>
            <pc:docMk/>
            <pc:sldMk cId="3407975512" sldId="277"/>
            <ac:spMk id="14" creationId="{43A8F10C-2A16-39C7-7D7B-604BDCE976CA}"/>
          </ac:spMkLst>
        </pc:spChg>
        <pc:spChg chg="add mod">
          <ac:chgData name="Diyar Yereshev" userId="550779469c325b37" providerId="LiveId" clId="{8563F627-2CB3-4A67-BD65-3AC674686B75}" dt="2022-11-30T17:41:41.617" v="8392"/>
          <ac:spMkLst>
            <pc:docMk/>
            <pc:sldMk cId="3407975512" sldId="277"/>
            <ac:spMk id="15" creationId="{5C03D339-C50E-5853-D7E5-429309925A38}"/>
          </ac:spMkLst>
        </pc:spChg>
        <pc:spChg chg="add mod">
          <ac:chgData name="Diyar Yereshev" userId="550779469c325b37" providerId="LiveId" clId="{8563F627-2CB3-4A67-BD65-3AC674686B75}" dt="2022-11-30T18:09:34.997" v="9321" actId="692"/>
          <ac:spMkLst>
            <pc:docMk/>
            <pc:sldMk cId="3407975512" sldId="277"/>
            <ac:spMk id="17" creationId="{3FAD937F-EFD4-E0C1-1690-478959FAD030}"/>
          </ac:spMkLst>
        </pc:spChg>
        <pc:spChg chg="mod">
          <ac:chgData name="Diyar Yereshev" userId="550779469c325b37" providerId="LiveId" clId="{8563F627-2CB3-4A67-BD65-3AC674686B75}" dt="2022-11-30T17:55:36.606" v="8740" actId="1076"/>
          <ac:spMkLst>
            <pc:docMk/>
            <pc:sldMk cId="3407975512" sldId="277"/>
            <ac:spMk id="45" creationId="{EA078DC0-89ED-598D-C888-BC07CECA8EF2}"/>
          </ac:spMkLst>
        </pc:spChg>
        <pc:graphicFrameChg chg="add del mod modGraphic">
          <ac:chgData name="Diyar Yereshev" userId="550779469c325b37" providerId="LiveId" clId="{8563F627-2CB3-4A67-BD65-3AC674686B75}" dt="2022-11-30T17:38:19.790" v="8383" actId="11529"/>
          <ac:graphicFrameMkLst>
            <pc:docMk/>
            <pc:sldMk cId="3407975512" sldId="277"/>
            <ac:graphicFrameMk id="2" creationId="{22BDC4CC-B5B3-0CD0-0895-8D67F77109E0}"/>
          </ac:graphicFrameMkLst>
        </pc:graphicFrameChg>
        <pc:graphicFrameChg chg="add del modGraphic">
          <ac:chgData name="Diyar Yereshev" userId="550779469c325b37" providerId="LiveId" clId="{8563F627-2CB3-4A67-BD65-3AC674686B75}" dt="2022-11-30T17:41:33.897" v="8389" actId="478"/>
          <ac:graphicFrameMkLst>
            <pc:docMk/>
            <pc:sldMk cId="3407975512" sldId="277"/>
            <ac:graphicFrameMk id="11" creationId="{18D62FB9-66AD-5E3C-D2E2-112A2875E222}"/>
          </ac:graphicFrameMkLst>
        </pc:graphicFrameChg>
        <pc:graphicFrameChg chg="add mod modGraphic">
          <ac:chgData name="Diyar Yereshev" userId="550779469c325b37" providerId="LiveId" clId="{8563F627-2CB3-4A67-BD65-3AC674686B75}" dt="2022-11-30T18:04:18.411" v="8999" actId="207"/>
          <ac:graphicFrameMkLst>
            <pc:docMk/>
            <pc:sldMk cId="3407975512" sldId="277"/>
            <ac:graphicFrameMk id="16" creationId="{3BADBD74-85F1-FE72-8987-D38DB3E1C11D}"/>
          </ac:graphicFrameMkLst>
        </pc:graphicFrameChg>
        <pc:picChg chg="add del mod">
          <ac:chgData name="Diyar Yereshev" userId="550779469c325b37" providerId="LiveId" clId="{8563F627-2CB3-4A67-BD65-3AC674686B75}" dt="2022-11-30T17:41:36.957" v="8390" actId="478"/>
          <ac:picMkLst>
            <pc:docMk/>
            <pc:sldMk cId="3407975512" sldId="277"/>
            <ac:picMk id="9" creationId="{C979A9BE-2DA2-EF64-5268-7B876E28732E}"/>
          </ac:picMkLst>
        </pc:picChg>
      </pc:sldChg>
      <pc:sldChg chg="addSp modSp new mod">
        <pc:chgData name="Diyar Yereshev" userId="550779469c325b37" providerId="LiveId" clId="{8563F627-2CB3-4A67-BD65-3AC674686B75}" dt="2022-11-30T19:28:40.257" v="11275" actId="14100"/>
        <pc:sldMkLst>
          <pc:docMk/>
          <pc:sldMk cId="2043064408" sldId="278"/>
        </pc:sldMkLst>
        <pc:spChg chg="mod">
          <ac:chgData name="Diyar Yereshev" userId="550779469c325b37" providerId="LiveId" clId="{8563F627-2CB3-4A67-BD65-3AC674686B75}" dt="2022-11-30T18:11:33.480" v="9333" actId="207"/>
          <ac:spMkLst>
            <pc:docMk/>
            <pc:sldMk cId="2043064408" sldId="278"/>
            <ac:spMk id="2" creationId="{FA90E68C-0741-C9B0-FFAB-A79EB11264D7}"/>
          </ac:spMkLst>
        </pc:spChg>
        <pc:spChg chg="mod">
          <ac:chgData name="Diyar Yereshev" userId="550779469c325b37" providerId="LiveId" clId="{8563F627-2CB3-4A67-BD65-3AC674686B75}" dt="2022-11-30T18:51:56.560" v="10195" actId="20577"/>
          <ac:spMkLst>
            <pc:docMk/>
            <pc:sldMk cId="2043064408" sldId="278"/>
            <ac:spMk id="3" creationId="{61B58086-B4C4-46AA-979E-76C9FABC11B9}"/>
          </ac:spMkLst>
        </pc:spChg>
        <pc:spChg chg="add mod">
          <ac:chgData name="Diyar Yereshev" userId="550779469c325b37" providerId="LiveId" clId="{8563F627-2CB3-4A67-BD65-3AC674686B75}" dt="2022-11-30T18:23:32.435" v="9419" actId="20577"/>
          <ac:spMkLst>
            <pc:docMk/>
            <pc:sldMk cId="2043064408" sldId="278"/>
            <ac:spMk id="4" creationId="{3055CC43-B79B-ED6D-4BA8-7B6614146DED}"/>
          </ac:spMkLst>
        </pc:spChg>
        <pc:spChg chg="add mod">
          <ac:chgData name="Diyar Yereshev" userId="550779469c325b37" providerId="LiveId" clId="{8563F627-2CB3-4A67-BD65-3AC674686B75}" dt="2022-11-30T19:28:40.257" v="11275" actId="14100"/>
          <ac:spMkLst>
            <pc:docMk/>
            <pc:sldMk cId="2043064408" sldId="278"/>
            <ac:spMk id="6" creationId="{222DF2EA-D862-F39C-09B5-CDE7C7004AD7}"/>
          </ac:spMkLst>
        </pc:spChg>
        <pc:spChg chg="add mod">
          <ac:chgData name="Diyar Yereshev" userId="550779469c325b37" providerId="LiveId" clId="{8563F627-2CB3-4A67-BD65-3AC674686B75}" dt="2022-11-30T18:48:43.016" v="10095" actId="207"/>
          <ac:spMkLst>
            <pc:docMk/>
            <pc:sldMk cId="2043064408" sldId="278"/>
            <ac:spMk id="8" creationId="{D4FA8A48-1141-B3F7-94A5-CC368CD2DE4F}"/>
          </ac:spMkLst>
        </pc:spChg>
        <pc:graphicFrameChg chg="add mod modGraphic">
          <ac:chgData name="Diyar Yereshev" userId="550779469c325b37" providerId="LiveId" clId="{8563F627-2CB3-4A67-BD65-3AC674686B75}" dt="2022-11-30T18:49:25.206" v="10096" actId="14100"/>
          <ac:graphicFrameMkLst>
            <pc:docMk/>
            <pc:sldMk cId="2043064408" sldId="278"/>
            <ac:graphicFrameMk id="5" creationId="{11FF297F-53BF-EA94-964A-E1E13A74198F}"/>
          </ac:graphicFrameMkLst>
        </pc:graphicFrameChg>
        <pc:graphicFrameChg chg="add mod modGraphic">
          <ac:chgData name="Diyar Yereshev" userId="550779469c325b37" providerId="LiveId" clId="{8563F627-2CB3-4A67-BD65-3AC674686B75}" dt="2022-11-30T18:49:44.115" v="10100" actId="14100"/>
          <ac:graphicFrameMkLst>
            <pc:docMk/>
            <pc:sldMk cId="2043064408" sldId="278"/>
            <ac:graphicFrameMk id="7" creationId="{000410E5-0F1A-6374-60AA-866BA035EA84}"/>
          </ac:graphicFrameMkLst>
        </pc:graphicFrameChg>
      </pc:sldChg>
      <pc:sldChg chg="addSp delSp modSp add mod">
        <pc:chgData name="Diyar Yereshev" userId="550779469c325b37" providerId="LiveId" clId="{8563F627-2CB3-4A67-BD65-3AC674686B75}" dt="2022-11-30T19:27:32.449" v="11273" actId="20577"/>
        <pc:sldMkLst>
          <pc:docMk/>
          <pc:sldMk cId="1992033744" sldId="279"/>
        </pc:sldMkLst>
        <pc:spChg chg="mod">
          <ac:chgData name="Diyar Yereshev" userId="550779469c325b37" providerId="LiveId" clId="{8563F627-2CB3-4A67-BD65-3AC674686B75}" dt="2022-11-30T19:21:12.138" v="10820"/>
          <ac:spMkLst>
            <pc:docMk/>
            <pc:sldMk cId="1992033744" sldId="279"/>
            <ac:spMk id="3" creationId="{61B58086-B4C4-46AA-979E-76C9FABC11B9}"/>
          </ac:spMkLst>
        </pc:spChg>
        <pc:spChg chg="mod">
          <ac:chgData name="Diyar Yereshev" userId="550779469c325b37" providerId="LiveId" clId="{8563F627-2CB3-4A67-BD65-3AC674686B75}" dt="2022-11-30T18:53:00.135" v="10232" actId="20577"/>
          <ac:spMkLst>
            <pc:docMk/>
            <pc:sldMk cId="1992033744" sldId="279"/>
            <ac:spMk id="4" creationId="{3055CC43-B79B-ED6D-4BA8-7B6614146DED}"/>
          </ac:spMkLst>
        </pc:spChg>
        <pc:spChg chg="del">
          <ac:chgData name="Diyar Yereshev" userId="550779469c325b37" providerId="LiveId" clId="{8563F627-2CB3-4A67-BD65-3AC674686B75}" dt="2022-11-30T18:53:18.595" v="10234" actId="478"/>
          <ac:spMkLst>
            <pc:docMk/>
            <pc:sldMk cId="1992033744" sldId="279"/>
            <ac:spMk id="6" creationId="{222DF2EA-D862-F39C-09B5-CDE7C7004AD7}"/>
          </ac:spMkLst>
        </pc:spChg>
        <pc:spChg chg="mod">
          <ac:chgData name="Diyar Yereshev" userId="550779469c325b37" providerId="LiveId" clId="{8563F627-2CB3-4A67-BD65-3AC674686B75}" dt="2022-11-30T19:27:32.449" v="11273" actId="20577"/>
          <ac:spMkLst>
            <pc:docMk/>
            <pc:sldMk cId="1992033744" sldId="279"/>
            <ac:spMk id="8" creationId="{D4FA8A48-1141-B3F7-94A5-CC368CD2DE4F}"/>
          </ac:spMkLst>
        </pc:spChg>
        <pc:spChg chg="add mod">
          <ac:chgData name="Diyar Yereshev" userId="550779469c325b37" providerId="LiveId" clId="{8563F627-2CB3-4A67-BD65-3AC674686B75}" dt="2022-11-30T19:20:52.521" v="10817" actId="20577"/>
          <ac:spMkLst>
            <pc:docMk/>
            <pc:sldMk cId="1992033744" sldId="279"/>
            <ac:spMk id="9" creationId="{151D93AC-62B8-3CBA-ABE0-C590769A4EFD}"/>
          </ac:spMkLst>
        </pc:spChg>
        <pc:spChg chg="add mod">
          <ac:chgData name="Diyar Yereshev" userId="550779469c325b37" providerId="LiveId" clId="{8563F627-2CB3-4A67-BD65-3AC674686B75}" dt="2022-11-30T19:25:56.022" v="11079" actId="1076"/>
          <ac:spMkLst>
            <pc:docMk/>
            <pc:sldMk cId="1992033744" sldId="279"/>
            <ac:spMk id="13" creationId="{41E1F084-88EB-7CB9-9D96-B86C50AAC971}"/>
          </ac:spMkLst>
        </pc:spChg>
        <pc:spChg chg="add del mod">
          <ac:chgData name="Diyar Yereshev" userId="550779469c325b37" providerId="LiveId" clId="{8563F627-2CB3-4A67-BD65-3AC674686B75}" dt="2022-11-30T19:14:21.920" v="10516" actId="11529"/>
          <ac:spMkLst>
            <pc:docMk/>
            <pc:sldMk cId="1992033744" sldId="279"/>
            <ac:spMk id="14" creationId="{633D0F06-BAEE-E409-7F74-2C9835AA85CC}"/>
          </ac:spMkLst>
        </pc:spChg>
        <pc:spChg chg="add mod">
          <ac:chgData name="Diyar Yereshev" userId="550779469c325b37" providerId="LiveId" clId="{8563F627-2CB3-4A67-BD65-3AC674686B75}" dt="2022-11-30T19:25:56.022" v="11079" actId="1076"/>
          <ac:spMkLst>
            <pc:docMk/>
            <pc:sldMk cId="1992033744" sldId="279"/>
            <ac:spMk id="15" creationId="{1299F69F-FB92-E1CD-C640-AAF229E37A1A}"/>
          </ac:spMkLst>
        </pc:spChg>
        <pc:spChg chg="add mod">
          <ac:chgData name="Diyar Yereshev" userId="550779469c325b37" providerId="LiveId" clId="{8563F627-2CB3-4A67-BD65-3AC674686B75}" dt="2022-11-30T19:25:56.022" v="11079" actId="1076"/>
          <ac:spMkLst>
            <pc:docMk/>
            <pc:sldMk cId="1992033744" sldId="279"/>
            <ac:spMk id="16" creationId="{0F409894-5FF7-30E5-F818-3499B54A38DC}"/>
          </ac:spMkLst>
        </pc:spChg>
        <pc:spChg chg="add mod">
          <ac:chgData name="Diyar Yereshev" userId="550779469c325b37" providerId="LiveId" clId="{8563F627-2CB3-4A67-BD65-3AC674686B75}" dt="2022-11-30T19:25:56.022" v="11079" actId="1076"/>
          <ac:spMkLst>
            <pc:docMk/>
            <pc:sldMk cId="1992033744" sldId="279"/>
            <ac:spMk id="18" creationId="{FEB27240-677F-E6F3-624B-A04B235510C0}"/>
          </ac:spMkLst>
        </pc:spChg>
        <pc:spChg chg="add mod">
          <ac:chgData name="Diyar Yereshev" userId="550779469c325b37" providerId="LiveId" clId="{8563F627-2CB3-4A67-BD65-3AC674686B75}" dt="2022-11-30T19:25:26.387" v="11077" actId="5793"/>
          <ac:spMkLst>
            <pc:docMk/>
            <pc:sldMk cId="1992033744" sldId="279"/>
            <ac:spMk id="19" creationId="{E023B99B-FE20-B197-713F-3AEEE8546A77}"/>
          </ac:spMkLst>
        </pc:spChg>
        <pc:spChg chg="add mod">
          <ac:chgData name="Diyar Yereshev" userId="550779469c325b37" providerId="LiveId" clId="{8563F627-2CB3-4A67-BD65-3AC674686B75}" dt="2022-11-30T19:21:48.958" v="10824" actId="571"/>
          <ac:spMkLst>
            <pc:docMk/>
            <pc:sldMk cId="1992033744" sldId="279"/>
            <ac:spMk id="20" creationId="{D80BA012-3B38-635E-C72E-AE679D62B856}"/>
          </ac:spMkLst>
        </pc:spChg>
        <pc:spChg chg="add mod">
          <ac:chgData name="Diyar Yereshev" userId="550779469c325b37" providerId="LiveId" clId="{8563F627-2CB3-4A67-BD65-3AC674686B75}" dt="2022-11-30T19:21:48.958" v="10824" actId="571"/>
          <ac:spMkLst>
            <pc:docMk/>
            <pc:sldMk cId="1992033744" sldId="279"/>
            <ac:spMk id="21" creationId="{16F1AED5-6656-2ABB-30F7-7EDA222982E8}"/>
          </ac:spMkLst>
        </pc:spChg>
        <pc:spChg chg="add mod">
          <ac:chgData name="Diyar Yereshev" userId="550779469c325b37" providerId="LiveId" clId="{8563F627-2CB3-4A67-BD65-3AC674686B75}" dt="2022-11-30T19:22:19.298" v="10870" actId="207"/>
          <ac:spMkLst>
            <pc:docMk/>
            <pc:sldMk cId="1992033744" sldId="279"/>
            <ac:spMk id="22" creationId="{E746795E-0566-3AEB-7C89-835D87BE50D9}"/>
          </ac:spMkLst>
        </pc:spChg>
        <pc:spChg chg="add mod">
          <ac:chgData name="Diyar Yereshev" userId="550779469c325b37" providerId="LiveId" clId="{8563F627-2CB3-4A67-BD65-3AC674686B75}" dt="2022-11-30T19:22:23.896" v="10871" actId="6549"/>
          <ac:spMkLst>
            <pc:docMk/>
            <pc:sldMk cId="1992033744" sldId="279"/>
            <ac:spMk id="23" creationId="{A3C9DE96-76C9-C0C7-B4DE-7705693D9C67}"/>
          </ac:spMkLst>
        </pc:spChg>
        <pc:spChg chg="add mod">
          <ac:chgData name="Diyar Yereshev" userId="550779469c325b37" providerId="LiveId" clId="{8563F627-2CB3-4A67-BD65-3AC674686B75}" dt="2022-11-30T19:23:08.586" v="10876" actId="1076"/>
          <ac:spMkLst>
            <pc:docMk/>
            <pc:sldMk cId="1992033744" sldId="279"/>
            <ac:spMk id="24" creationId="{EC68652A-45BA-BB20-3D2B-F96934B7407F}"/>
          </ac:spMkLst>
        </pc:spChg>
        <pc:graphicFrameChg chg="del">
          <ac:chgData name="Diyar Yereshev" userId="550779469c325b37" providerId="LiveId" clId="{8563F627-2CB3-4A67-BD65-3AC674686B75}" dt="2022-11-30T18:53:13.714" v="10233" actId="478"/>
          <ac:graphicFrameMkLst>
            <pc:docMk/>
            <pc:sldMk cId="1992033744" sldId="279"/>
            <ac:graphicFrameMk id="5" creationId="{11FF297F-53BF-EA94-964A-E1E13A74198F}"/>
          </ac:graphicFrameMkLst>
        </pc:graphicFrameChg>
        <pc:graphicFrameChg chg="del mod">
          <ac:chgData name="Diyar Yereshev" userId="550779469c325b37" providerId="LiveId" clId="{8563F627-2CB3-4A67-BD65-3AC674686B75}" dt="2022-11-30T19:17:25.479" v="10575" actId="478"/>
          <ac:graphicFrameMkLst>
            <pc:docMk/>
            <pc:sldMk cId="1992033744" sldId="279"/>
            <ac:graphicFrameMk id="7" creationId="{000410E5-0F1A-6374-60AA-866BA035EA84}"/>
          </ac:graphicFrameMkLst>
        </pc:graphicFrameChg>
        <pc:graphicFrameChg chg="add del mod topLvl modGraphic">
          <ac:chgData name="Diyar Yereshev" userId="550779469c325b37" providerId="LiveId" clId="{8563F627-2CB3-4A67-BD65-3AC674686B75}" dt="2022-11-30T19:11:38.855" v="10480" actId="478"/>
          <ac:graphicFrameMkLst>
            <pc:docMk/>
            <pc:sldMk cId="1992033744" sldId="279"/>
            <ac:graphicFrameMk id="12" creationId="{A49BD0C1-6A4C-BBE6-38E0-D49D1A4D4F2F}"/>
          </ac:graphicFrameMkLst>
        </pc:graphicFrameChg>
        <pc:graphicFrameChg chg="add del mod">
          <ac:chgData name="Diyar Yereshev" userId="550779469c325b37" providerId="LiveId" clId="{8563F627-2CB3-4A67-BD65-3AC674686B75}" dt="2022-11-30T19:17:30.351" v="10576" actId="478"/>
          <ac:graphicFrameMkLst>
            <pc:docMk/>
            <pc:sldMk cId="1992033744" sldId="279"/>
            <ac:graphicFrameMk id="17" creationId="{1D688B77-DE48-E534-EE38-A687CA0D8485}"/>
          </ac:graphicFrameMkLst>
        </pc:graphicFrameChg>
      </pc:sldChg>
      <pc:sldChg chg="addSp delSp modSp add mod">
        <pc:chgData name="Diyar Yereshev" userId="550779469c325b37" providerId="LiveId" clId="{8563F627-2CB3-4A67-BD65-3AC674686B75}" dt="2022-11-30T19:47:21.662" v="11976" actId="20577"/>
        <pc:sldMkLst>
          <pc:docMk/>
          <pc:sldMk cId="488722470" sldId="280"/>
        </pc:sldMkLst>
        <pc:spChg chg="mod">
          <ac:chgData name="Diyar Yereshev" userId="550779469c325b37" providerId="LiveId" clId="{8563F627-2CB3-4A67-BD65-3AC674686B75}" dt="2022-11-30T19:37:18.979" v="11588" actId="1076"/>
          <ac:spMkLst>
            <pc:docMk/>
            <pc:sldMk cId="488722470" sldId="280"/>
            <ac:spMk id="3" creationId="{61B58086-B4C4-46AA-979E-76C9FABC11B9}"/>
          </ac:spMkLst>
        </pc:spChg>
        <pc:spChg chg="mod">
          <ac:chgData name="Diyar Yereshev" userId="550779469c325b37" providerId="LiveId" clId="{8563F627-2CB3-4A67-BD65-3AC674686B75}" dt="2022-11-30T19:44:32.798" v="11767" actId="1076"/>
          <ac:spMkLst>
            <pc:docMk/>
            <pc:sldMk cId="488722470" sldId="280"/>
            <ac:spMk id="4" creationId="{3055CC43-B79B-ED6D-4BA8-7B6614146DED}"/>
          </ac:spMkLst>
        </pc:spChg>
        <pc:spChg chg="add mod">
          <ac:chgData name="Diyar Yereshev" userId="550779469c325b37" providerId="LiveId" clId="{8563F627-2CB3-4A67-BD65-3AC674686B75}" dt="2022-11-30T19:35:10.654" v="11442" actId="14100"/>
          <ac:spMkLst>
            <pc:docMk/>
            <pc:sldMk cId="488722470" sldId="280"/>
            <ac:spMk id="5" creationId="{C0515440-0502-3791-9C24-235C4B9E3AF7}"/>
          </ac:spMkLst>
        </pc:spChg>
        <pc:spChg chg="add mod">
          <ac:chgData name="Diyar Yereshev" userId="550779469c325b37" providerId="LiveId" clId="{8563F627-2CB3-4A67-BD65-3AC674686B75}" dt="2022-11-30T19:35:16.515" v="11443" actId="14100"/>
          <ac:spMkLst>
            <pc:docMk/>
            <pc:sldMk cId="488722470" sldId="280"/>
            <ac:spMk id="6" creationId="{E10BBF47-6853-A4E2-4558-B80F4ABA3A66}"/>
          </ac:spMkLst>
        </pc:spChg>
        <pc:spChg chg="add mod">
          <ac:chgData name="Diyar Yereshev" userId="550779469c325b37" providerId="LiveId" clId="{8563F627-2CB3-4A67-BD65-3AC674686B75}" dt="2022-11-30T19:37:39.996" v="11611" actId="20577"/>
          <ac:spMkLst>
            <pc:docMk/>
            <pc:sldMk cId="488722470" sldId="280"/>
            <ac:spMk id="7" creationId="{0B6A8946-FEEF-9E20-ED66-8BDB2E806045}"/>
          </ac:spMkLst>
        </pc:spChg>
        <pc:spChg chg="del">
          <ac:chgData name="Diyar Yereshev" userId="550779469c325b37" providerId="LiveId" clId="{8563F627-2CB3-4A67-BD65-3AC674686B75}" dt="2022-11-30T19:32:07.943" v="11284" actId="478"/>
          <ac:spMkLst>
            <pc:docMk/>
            <pc:sldMk cId="488722470" sldId="280"/>
            <ac:spMk id="8" creationId="{D4FA8A48-1141-B3F7-94A5-CC368CD2DE4F}"/>
          </ac:spMkLst>
        </pc:spChg>
        <pc:spChg chg="mod">
          <ac:chgData name="Diyar Yereshev" userId="550779469c325b37" providerId="LiveId" clId="{8563F627-2CB3-4A67-BD65-3AC674686B75}" dt="2022-11-30T19:36:59.201" v="11585" actId="20577"/>
          <ac:spMkLst>
            <pc:docMk/>
            <pc:sldMk cId="488722470" sldId="280"/>
            <ac:spMk id="9" creationId="{151D93AC-62B8-3CBA-ABE0-C590769A4EFD}"/>
          </ac:spMkLst>
        </pc:spChg>
        <pc:spChg chg="del">
          <ac:chgData name="Diyar Yereshev" userId="550779469c325b37" providerId="LiveId" clId="{8563F627-2CB3-4A67-BD65-3AC674686B75}" dt="2022-11-30T19:32:13.070" v="11285" actId="478"/>
          <ac:spMkLst>
            <pc:docMk/>
            <pc:sldMk cId="488722470" sldId="280"/>
            <ac:spMk id="13" creationId="{41E1F084-88EB-7CB9-9D96-B86C50AAC971}"/>
          </ac:spMkLst>
        </pc:spChg>
        <pc:spChg chg="del">
          <ac:chgData name="Diyar Yereshev" userId="550779469c325b37" providerId="LiveId" clId="{8563F627-2CB3-4A67-BD65-3AC674686B75}" dt="2022-11-30T19:32:13.070" v="11285" actId="478"/>
          <ac:spMkLst>
            <pc:docMk/>
            <pc:sldMk cId="488722470" sldId="280"/>
            <ac:spMk id="15" creationId="{1299F69F-FB92-E1CD-C640-AAF229E37A1A}"/>
          </ac:spMkLst>
        </pc:spChg>
        <pc:spChg chg="del">
          <ac:chgData name="Diyar Yereshev" userId="550779469c325b37" providerId="LiveId" clId="{8563F627-2CB3-4A67-BD65-3AC674686B75}" dt="2022-11-30T19:32:13.070" v="11285" actId="478"/>
          <ac:spMkLst>
            <pc:docMk/>
            <pc:sldMk cId="488722470" sldId="280"/>
            <ac:spMk id="16" creationId="{0F409894-5FF7-30E5-F818-3499B54A38DC}"/>
          </ac:spMkLst>
        </pc:spChg>
        <pc:spChg chg="del">
          <ac:chgData name="Diyar Yereshev" userId="550779469c325b37" providerId="LiveId" clId="{8563F627-2CB3-4A67-BD65-3AC674686B75}" dt="2022-11-30T19:32:13.070" v="11285" actId="478"/>
          <ac:spMkLst>
            <pc:docMk/>
            <pc:sldMk cId="488722470" sldId="280"/>
            <ac:spMk id="18" creationId="{FEB27240-677F-E6F3-624B-A04B235510C0}"/>
          </ac:spMkLst>
        </pc:spChg>
        <pc:spChg chg="del mod">
          <ac:chgData name="Diyar Yereshev" userId="550779469c325b37" providerId="LiveId" clId="{8563F627-2CB3-4A67-BD65-3AC674686B75}" dt="2022-11-30T19:31:56.264" v="11281" actId="478"/>
          <ac:spMkLst>
            <pc:docMk/>
            <pc:sldMk cId="488722470" sldId="280"/>
            <ac:spMk id="19" creationId="{E023B99B-FE20-B197-713F-3AEEE8546A77}"/>
          </ac:spMkLst>
        </pc:spChg>
        <pc:spChg chg="del">
          <ac:chgData name="Diyar Yereshev" userId="550779469c325b37" providerId="LiveId" clId="{8563F627-2CB3-4A67-BD65-3AC674686B75}" dt="2022-11-30T19:32:07.943" v="11284" actId="478"/>
          <ac:spMkLst>
            <pc:docMk/>
            <pc:sldMk cId="488722470" sldId="280"/>
            <ac:spMk id="20" creationId="{D80BA012-3B38-635E-C72E-AE679D62B856}"/>
          </ac:spMkLst>
        </pc:spChg>
        <pc:spChg chg="del">
          <ac:chgData name="Diyar Yereshev" userId="550779469c325b37" providerId="LiveId" clId="{8563F627-2CB3-4A67-BD65-3AC674686B75}" dt="2022-11-30T19:32:07.943" v="11284" actId="478"/>
          <ac:spMkLst>
            <pc:docMk/>
            <pc:sldMk cId="488722470" sldId="280"/>
            <ac:spMk id="21" creationId="{16F1AED5-6656-2ABB-30F7-7EDA222982E8}"/>
          </ac:spMkLst>
        </pc:spChg>
        <pc:spChg chg="del">
          <ac:chgData name="Diyar Yereshev" userId="550779469c325b37" providerId="LiveId" clId="{8563F627-2CB3-4A67-BD65-3AC674686B75}" dt="2022-11-30T19:32:07.943" v="11284" actId="478"/>
          <ac:spMkLst>
            <pc:docMk/>
            <pc:sldMk cId="488722470" sldId="280"/>
            <ac:spMk id="22" creationId="{E746795E-0566-3AEB-7C89-835D87BE50D9}"/>
          </ac:spMkLst>
        </pc:spChg>
        <pc:spChg chg="del">
          <ac:chgData name="Diyar Yereshev" userId="550779469c325b37" providerId="LiveId" clId="{8563F627-2CB3-4A67-BD65-3AC674686B75}" dt="2022-11-30T19:32:07.943" v="11284" actId="478"/>
          <ac:spMkLst>
            <pc:docMk/>
            <pc:sldMk cId="488722470" sldId="280"/>
            <ac:spMk id="23" creationId="{A3C9DE96-76C9-C0C7-B4DE-7705693D9C67}"/>
          </ac:spMkLst>
        </pc:spChg>
        <pc:spChg chg="del">
          <ac:chgData name="Diyar Yereshev" userId="550779469c325b37" providerId="LiveId" clId="{8563F627-2CB3-4A67-BD65-3AC674686B75}" dt="2022-11-30T19:32:07.943" v="11284" actId="478"/>
          <ac:spMkLst>
            <pc:docMk/>
            <pc:sldMk cId="488722470" sldId="280"/>
            <ac:spMk id="24" creationId="{EC68652A-45BA-BB20-3D2B-F96934B7407F}"/>
          </ac:spMkLst>
        </pc:spChg>
        <pc:spChg chg="add mod">
          <ac:chgData name="Diyar Yereshev" userId="550779469c325b37" providerId="LiveId" clId="{8563F627-2CB3-4A67-BD65-3AC674686B75}" dt="2022-11-30T19:47:21.662" v="11976" actId="20577"/>
          <ac:spMkLst>
            <pc:docMk/>
            <pc:sldMk cId="488722470" sldId="280"/>
            <ac:spMk id="26" creationId="{C06606B5-23CA-8677-36F2-F3E5064E7458}"/>
          </ac:spMkLst>
        </pc:spChg>
        <pc:cxnChg chg="add mod">
          <ac:chgData name="Diyar Yereshev" userId="550779469c325b37" providerId="LiveId" clId="{8563F627-2CB3-4A67-BD65-3AC674686B75}" dt="2022-11-30T19:38:50.970" v="11627" actId="1076"/>
          <ac:cxnSpMkLst>
            <pc:docMk/>
            <pc:sldMk cId="488722470" sldId="280"/>
            <ac:cxnSpMk id="11" creationId="{76473FCB-1E98-BDC5-3A6E-5AAC31BC39ED}"/>
          </ac:cxnSpMkLst>
        </pc:cxnChg>
        <pc:cxnChg chg="add mod">
          <ac:chgData name="Diyar Yereshev" userId="550779469c325b37" providerId="LiveId" clId="{8563F627-2CB3-4A67-BD65-3AC674686B75}" dt="2022-11-30T19:39:09.845" v="11629" actId="14100"/>
          <ac:cxnSpMkLst>
            <pc:docMk/>
            <pc:sldMk cId="488722470" sldId="280"/>
            <ac:cxnSpMk id="12" creationId="{13E97514-88D5-D4E3-C3D0-64A58B707FDF}"/>
          </ac:cxnSpMkLst>
        </pc:cxnChg>
      </pc:sldChg>
      <pc:sldChg chg="addSp delSp modSp add mod">
        <pc:chgData name="Diyar Yereshev" userId="550779469c325b37" providerId="LiveId" clId="{8563F627-2CB3-4A67-BD65-3AC674686B75}" dt="2022-11-30T19:46:22.431" v="11881" actId="1076"/>
        <pc:sldMkLst>
          <pc:docMk/>
          <pc:sldMk cId="1479993575" sldId="281"/>
        </pc:sldMkLst>
        <pc:spChg chg="mod">
          <ac:chgData name="Diyar Yereshev" userId="550779469c325b37" providerId="LiveId" clId="{8563F627-2CB3-4A67-BD65-3AC674686B75}" dt="2022-11-30T19:44:47.554" v="11768" actId="1076"/>
          <ac:spMkLst>
            <pc:docMk/>
            <pc:sldMk cId="1479993575" sldId="281"/>
            <ac:spMk id="3" creationId="{61B58086-B4C4-46AA-979E-76C9FABC11B9}"/>
          </ac:spMkLst>
        </pc:spChg>
        <pc:spChg chg="del">
          <ac:chgData name="Diyar Yereshev" userId="550779469c325b37" providerId="LiveId" clId="{8563F627-2CB3-4A67-BD65-3AC674686B75}" dt="2022-11-30T19:41:39.385" v="11707" actId="478"/>
          <ac:spMkLst>
            <pc:docMk/>
            <pc:sldMk cId="1479993575" sldId="281"/>
            <ac:spMk id="4" creationId="{3055CC43-B79B-ED6D-4BA8-7B6614146DED}"/>
          </ac:spMkLst>
        </pc:spChg>
        <pc:spChg chg="del">
          <ac:chgData name="Diyar Yereshev" userId="550779469c325b37" providerId="LiveId" clId="{8563F627-2CB3-4A67-BD65-3AC674686B75}" dt="2022-11-30T19:41:39.385" v="11707" actId="478"/>
          <ac:spMkLst>
            <pc:docMk/>
            <pc:sldMk cId="1479993575" sldId="281"/>
            <ac:spMk id="5" creationId="{C0515440-0502-3791-9C24-235C4B9E3AF7}"/>
          </ac:spMkLst>
        </pc:spChg>
        <pc:spChg chg="del">
          <ac:chgData name="Diyar Yereshev" userId="550779469c325b37" providerId="LiveId" clId="{8563F627-2CB3-4A67-BD65-3AC674686B75}" dt="2022-11-30T19:41:39.385" v="11707" actId="478"/>
          <ac:spMkLst>
            <pc:docMk/>
            <pc:sldMk cId="1479993575" sldId="281"/>
            <ac:spMk id="6" creationId="{E10BBF47-6853-A4E2-4558-B80F4ABA3A66}"/>
          </ac:spMkLst>
        </pc:spChg>
        <pc:spChg chg="mod">
          <ac:chgData name="Diyar Yereshev" userId="550779469c325b37" providerId="LiveId" clId="{8563F627-2CB3-4A67-BD65-3AC674686B75}" dt="2022-11-30T19:44:52.616" v="11769" actId="1076"/>
          <ac:spMkLst>
            <pc:docMk/>
            <pc:sldMk cId="1479993575" sldId="281"/>
            <ac:spMk id="7" creationId="{0B6A8946-FEEF-9E20-ED66-8BDB2E806045}"/>
          </ac:spMkLst>
        </pc:spChg>
        <pc:spChg chg="add mod">
          <ac:chgData name="Diyar Yereshev" userId="550779469c325b37" providerId="LiveId" clId="{8563F627-2CB3-4A67-BD65-3AC674686B75}" dt="2022-11-30T19:44:47.554" v="11768" actId="1076"/>
          <ac:spMkLst>
            <pc:docMk/>
            <pc:sldMk cId="1479993575" sldId="281"/>
            <ac:spMk id="8" creationId="{26C39962-D405-7F63-AE65-263AA8F40504}"/>
          </ac:spMkLst>
        </pc:spChg>
        <pc:spChg chg="del">
          <ac:chgData name="Diyar Yereshev" userId="550779469c325b37" providerId="LiveId" clId="{8563F627-2CB3-4A67-BD65-3AC674686B75}" dt="2022-11-30T19:41:39.385" v="11707" actId="478"/>
          <ac:spMkLst>
            <pc:docMk/>
            <pc:sldMk cId="1479993575" sldId="281"/>
            <ac:spMk id="9" creationId="{151D93AC-62B8-3CBA-ABE0-C590769A4EFD}"/>
          </ac:spMkLst>
        </pc:spChg>
        <pc:spChg chg="add mod">
          <ac:chgData name="Diyar Yereshev" userId="550779469c325b37" providerId="LiveId" clId="{8563F627-2CB3-4A67-BD65-3AC674686B75}" dt="2022-11-30T19:44:47.554" v="11768" actId="1076"/>
          <ac:spMkLst>
            <pc:docMk/>
            <pc:sldMk cId="1479993575" sldId="281"/>
            <ac:spMk id="10" creationId="{EF0B8A65-FF5D-D8CA-9D19-F495A565AA94}"/>
          </ac:spMkLst>
        </pc:spChg>
        <pc:spChg chg="add mod">
          <ac:chgData name="Diyar Yereshev" userId="550779469c325b37" providerId="LiveId" clId="{8563F627-2CB3-4A67-BD65-3AC674686B75}" dt="2022-11-30T19:45:51.208" v="11877" actId="20577"/>
          <ac:spMkLst>
            <pc:docMk/>
            <pc:sldMk cId="1479993575" sldId="281"/>
            <ac:spMk id="13" creationId="{1AB0E753-360C-4202-32EB-412CBA047C48}"/>
          </ac:spMkLst>
        </pc:spChg>
        <pc:spChg chg="add mod">
          <ac:chgData name="Diyar Yereshev" userId="550779469c325b37" providerId="LiveId" clId="{8563F627-2CB3-4A67-BD65-3AC674686B75}" dt="2022-11-30T19:46:22.431" v="11881" actId="1076"/>
          <ac:spMkLst>
            <pc:docMk/>
            <pc:sldMk cId="1479993575" sldId="281"/>
            <ac:spMk id="14" creationId="{D69B0A8F-EEE1-723E-3216-933BE332F0BE}"/>
          </ac:spMkLst>
        </pc:spChg>
        <pc:spChg chg="del">
          <ac:chgData name="Diyar Yereshev" userId="550779469c325b37" providerId="LiveId" clId="{8563F627-2CB3-4A67-BD65-3AC674686B75}" dt="2022-11-30T19:41:39.385" v="11707" actId="478"/>
          <ac:spMkLst>
            <pc:docMk/>
            <pc:sldMk cId="1479993575" sldId="281"/>
            <ac:spMk id="26" creationId="{C06606B5-23CA-8677-36F2-F3E5064E7458}"/>
          </ac:spMkLst>
        </pc:spChg>
        <pc:cxnChg chg="del">
          <ac:chgData name="Diyar Yereshev" userId="550779469c325b37" providerId="LiveId" clId="{8563F627-2CB3-4A67-BD65-3AC674686B75}" dt="2022-11-30T19:41:39.385" v="11707" actId="478"/>
          <ac:cxnSpMkLst>
            <pc:docMk/>
            <pc:sldMk cId="1479993575" sldId="281"/>
            <ac:cxnSpMk id="11" creationId="{76473FCB-1E98-BDC5-3A6E-5AAC31BC39ED}"/>
          </ac:cxnSpMkLst>
        </pc:cxnChg>
        <pc:cxnChg chg="del">
          <ac:chgData name="Diyar Yereshev" userId="550779469c325b37" providerId="LiveId" clId="{8563F627-2CB3-4A67-BD65-3AC674686B75}" dt="2022-11-30T19:41:39.385" v="11707" actId="478"/>
          <ac:cxnSpMkLst>
            <pc:docMk/>
            <pc:sldMk cId="1479993575" sldId="281"/>
            <ac:cxnSpMk id="12" creationId="{13E97514-88D5-D4E3-C3D0-64A58B707FDF}"/>
          </ac:cxnSpMkLst>
        </pc:cxnChg>
      </pc:sldChg>
      <pc:sldMasterChg chg="modSldLayout">
        <pc:chgData name="Diyar Yereshev" userId="550779469c325b37" providerId="LiveId" clId="{8563F627-2CB3-4A67-BD65-3AC674686B75}" dt="2022-11-29T13:23:59.130" v="7"/>
        <pc:sldMasterMkLst>
          <pc:docMk/>
          <pc:sldMasterMk cId="233361955" sldId="2147483648"/>
        </pc:sldMasterMkLst>
        <pc:sldLayoutChg chg="addSp modSp">
          <pc:chgData name="Diyar Yereshev" userId="550779469c325b37" providerId="LiveId" clId="{8563F627-2CB3-4A67-BD65-3AC674686B75}" dt="2022-11-29T13:23:59.130" v="7"/>
          <pc:sldLayoutMkLst>
            <pc:docMk/>
            <pc:sldMasterMk cId="233361955" sldId="2147483648"/>
            <pc:sldLayoutMk cId="853444619" sldId="2147483650"/>
          </pc:sldLayoutMkLst>
          <pc:spChg chg="mod">
            <ac:chgData name="Diyar Yereshev" userId="550779469c325b37" providerId="LiveId" clId="{8563F627-2CB3-4A67-BD65-3AC674686B75}" dt="2022-11-29T13:23:59.130" v="7"/>
            <ac:spMkLst>
              <pc:docMk/>
              <pc:sldMasterMk cId="233361955" sldId="2147483648"/>
              <pc:sldLayoutMk cId="853444619" sldId="2147483650"/>
              <ac:spMk id="8" creationId="{AACCAA96-CE1B-8EA7-6C76-4659C9950438}"/>
            </ac:spMkLst>
          </pc:spChg>
          <pc:spChg chg="mod">
            <ac:chgData name="Diyar Yereshev" userId="550779469c325b37" providerId="LiveId" clId="{8563F627-2CB3-4A67-BD65-3AC674686B75}" dt="2022-11-29T13:23:59.130" v="7"/>
            <ac:spMkLst>
              <pc:docMk/>
              <pc:sldMasterMk cId="233361955" sldId="2147483648"/>
              <pc:sldLayoutMk cId="853444619" sldId="2147483650"/>
              <ac:spMk id="9" creationId="{7F986186-BF51-8C15-3C36-340F04A0EDCA}"/>
            </ac:spMkLst>
          </pc:spChg>
          <pc:spChg chg="mod">
            <ac:chgData name="Diyar Yereshev" userId="550779469c325b37" providerId="LiveId" clId="{8563F627-2CB3-4A67-BD65-3AC674686B75}" dt="2022-11-29T13:23:59.130" v="7"/>
            <ac:spMkLst>
              <pc:docMk/>
              <pc:sldMasterMk cId="233361955" sldId="2147483648"/>
              <pc:sldLayoutMk cId="853444619" sldId="2147483650"/>
              <ac:spMk id="11" creationId="{70FBE978-46FB-EFA3-1827-4A46A434EB4B}"/>
            </ac:spMkLst>
          </pc:spChg>
          <pc:grpChg chg="add mod">
            <ac:chgData name="Diyar Yereshev" userId="550779469c325b37" providerId="LiveId" clId="{8563F627-2CB3-4A67-BD65-3AC674686B75}" dt="2022-11-29T13:23:59.130" v="7"/>
            <ac:grpSpMkLst>
              <pc:docMk/>
              <pc:sldMasterMk cId="233361955" sldId="2147483648"/>
              <pc:sldLayoutMk cId="853444619" sldId="2147483650"/>
              <ac:grpSpMk id="7" creationId="{BACC9345-1744-F04E-DAC0-2581A40CF47D}"/>
            </ac:grpSpMkLst>
          </pc:grpChg>
          <pc:picChg chg="mod">
            <ac:chgData name="Diyar Yereshev" userId="550779469c325b37" providerId="LiveId" clId="{8563F627-2CB3-4A67-BD65-3AC674686B75}" dt="2022-11-29T13:23:59.130" v="7"/>
            <ac:picMkLst>
              <pc:docMk/>
              <pc:sldMasterMk cId="233361955" sldId="2147483648"/>
              <pc:sldLayoutMk cId="853444619" sldId="2147483650"/>
              <ac:picMk id="10" creationId="{47B24F8E-0456-D2F6-8DD6-6A4FE276EA5B}"/>
            </ac:picMkLst>
          </pc:picChg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9.svg"/><Relationship Id="rId1" Type="http://schemas.openxmlformats.org/officeDocument/2006/relationships/image" Target="../media/image6.png"/><Relationship Id="rId6" Type="http://schemas.openxmlformats.org/officeDocument/2006/relationships/image" Target="../media/image13.svg"/><Relationship Id="rId5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svg"/><Relationship Id="rId1" Type="http://schemas.openxmlformats.org/officeDocument/2006/relationships/image" Target="../media/image6.png"/><Relationship Id="rId4" Type="http://schemas.openxmlformats.org/officeDocument/2006/relationships/image" Target="../media/image11.sv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image" Target="../media/image10.pn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9.svg"/><Relationship Id="rId1" Type="http://schemas.openxmlformats.org/officeDocument/2006/relationships/image" Target="../media/image6.png"/><Relationship Id="rId6" Type="http://schemas.openxmlformats.org/officeDocument/2006/relationships/image" Target="../media/image13.svg"/><Relationship Id="rId5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svg"/><Relationship Id="rId1" Type="http://schemas.openxmlformats.org/officeDocument/2006/relationships/image" Target="../media/image6.png"/><Relationship Id="rId4" Type="http://schemas.openxmlformats.org/officeDocument/2006/relationships/image" Target="../media/image11.sv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image" Target="../media/image10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603F88-C47A-4033-B306-EE3D0AD56D8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867B5D9-0696-4F78-8F6B-6F8E498C0D2D}">
      <dgm:prSet phldrT="[Текст]" custT="1"/>
      <dgm:spPr>
        <a:noFill/>
        <a:ln w="38100">
          <a:solidFill>
            <a:schemeClr val="tx2"/>
          </a:solidFill>
        </a:ln>
      </dgm:spPr>
      <dgm:t>
        <a:bodyPr bIns="0" anchor="b" anchorCtr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 err="1" smtClean="0">
              <a:solidFill>
                <a:schemeClr val="tx2"/>
              </a:solidFill>
            </a:rPr>
            <a:t>Жобаны</a:t>
          </a:r>
          <a:r>
            <a:rPr lang="ru-RU" sz="2400" b="1" dirty="0" smtClean="0">
              <a:solidFill>
                <a:schemeClr val="tx2"/>
              </a:solidFill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400" b="1" dirty="0" err="1" smtClean="0">
              <a:solidFill>
                <a:schemeClr val="tx2"/>
              </a:solidFill>
            </a:rPr>
            <a:t>әзірлеу</a:t>
          </a:r>
          <a:endParaRPr lang="LID4096" sz="2400" b="1" dirty="0">
            <a:solidFill>
              <a:schemeClr val="tx2"/>
            </a:solidFill>
          </a:endParaRPr>
        </a:p>
      </dgm:t>
    </dgm:pt>
    <dgm:pt modelId="{9E347D72-33C8-42C7-AE47-2169AF4B1010}" type="parTrans" cxnId="{82FD65E9-73A1-4013-85A8-49ED6DFC0700}">
      <dgm:prSet/>
      <dgm:spPr/>
      <dgm:t>
        <a:bodyPr/>
        <a:lstStyle/>
        <a:p>
          <a:endParaRPr lang="LID4096" sz="1100" b="1">
            <a:solidFill>
              <a:schemeClr val="tx2"/>
            </a:solidFill>
          </a:endParaRPr>
        </a:p>
      </dgm:t>
    </dgm:pt>
    <dgm:pt modelId="{D5827A0D-5AF9-43AA-9B41-3910F4C7F121}" type="sibTrans" cxnId="{82FD65E9-73A1-4013-85A8-49ED6DFC0700}">
      <dgm:prSet/>
      <dgm:spPr/>
      <dgm:t>
        <a:bodyPr/>
        <a:lstStyle/>
        <a:p>
          <a:endParaRPr lang="LID4096" sz="1100" b="1">
            <a:solidFill>
              <a:schemeClr val="tx2"/>
            </a:solidFill>
          </a:endParaRPr>
        </a:p>
      </dgm:t>
    </dgm:pt>
    <dgm:pt modelId="{C2A97376-0927-4600-8D95-8F83A0DAC1F2}">
      <dgm:prSet phldrT="[Текст]" custT="1"/>
      <dgm:spPr>
        <a:noFill/>
        <a:ln w="38100">
          <a:solidFill>
            <a:schemeClr val="tx2"/>
          </a:solidFill>
        </a:ln>
      </dgm:spPr>
      <dgm:t>
        <a:bodyPr bIns="0" anchor="b" anchorCtr="0"/>
        <a:lstStyle/>
        <a:p>
          <a:r>
            <a:rPr lang="ru-RU" sz="2400" b="1" dirty="0" err="1" smtClean="0">
              <a:solidFill>
                <a:schemeClr val="tx2"/>
              </a:solidFill>
            </a:rPr>
            <a:t>Экологиялық</a:t>
          </a:r>
          <a:r>
            <a:rPr lang="ru-RU" sz="2400" b="1" dirty="0" smtClean="0">
              <a:solidFill>
                <a:schemeClr val="tx2"/>
              </a:solidFill>
            </a:rPr>
            <a:t> </a:t>
          </a:r>
          <a:r>
            <a:rPr lang="ru-RU" sz="2400" b="1" dirty="0" err="1" smtClean="0">
              <a:solidFill>
                <a:schemeClr val="tx2"/>
              </a:solidFill>
            </a:rPr>
            <a:t>сараптама</a:t>
          </a:r>
          <a:endParaRPr lang="LID4096" sz="2400" b="1" dirty="0">
            <a:solidFill>
              <a:schemeClr val="tx2"/>
            </a:solidFill>
          </a:endParaRPr>
        </a:p>
      </dgm:t>
    </dgm:pt>
    <dgm:pt modelId="{ABE3D593-B843-4293-A7D9-D68B054D5F59}" type="parTrans" cxnId="{EDA08829-50BB-4F20-AF82-7126F02BE730}">
      <dgm:prSet/>
      <dgm:spPr/>
      <dgm:t>
        <a:bodyPr/>
        <a:lstStyle/>
        <a:p>
          <a:endParaRPr lang="LID4096" sz="1100" b="1">
            <a:solidFill>
              <a:schemeClr val="tx2"/>
            </a:solidFill>
          </a:endParaRPr>
        </a:p>
      </dgm:t>
    </dgm:pt>
    <dgm:pt modelId="{F07ADD40-5EDF-4AE7-9AD5-441EF4DC5D17}" type="sibTrans" cxnId="{EDA08829-50BB-4F20-AF82-7126F02BE730}">
      <dgm:prSet/>
      <dgm:spPr/>
      <dgm:t>
        <a:bodyPr/>
        <a:lstStyle/>
        <a:p>
          <a:endParaRPr lang="LID4096" sz="1100" b="1">
            <a:solidFill>
              <a:schemeClr val="tx2"/>
            </a:solidFill>
          </a:endParaRPr>
        </a:p>
      </dgm:t>
    </dgm:pt>
    <dgm:pt modelId="{F8C19B6E-3CE5-4741-9013-A1937A40E7C2}">
      <dgm:prSet phldrT="[Текст]" custT="1"/>
      <dgm:spPr>
        <a:solidFill>
          <a:schemeClr val="tx2"/>
        </a:solidFill>
        <a:ln w="38100"/>
      </dgm:spPr>
      <dgm:t>
        <a:bodyPr bIns="0" anchor="b" anchorCtr="0"/>
        <a:lstStyle/>
        <a:p>
          <a:r>
            <a:rPr lang="ru-RU" sz="2400" b="1" dirty="0" err="1" smtClean="0">
              <a:solidFill>
                <a:schemeClr val="bg1"/>
              </a:solidFill>
            </a:rPr>
            <a:t>Сараптама</a:t>
          </a:r>
          <a:r>
            <a:rPr lang="ru-RU" sz="2400" b="1" dirty="0" smtClean="0">
              <a:solidFill>
                <a:schemeClr val="bg1"/>
              </a:solidFill>
            </a:rPr>
            <a:t>  (Б</a:t>
          </a:r>
          <a:r>
            <a:rPr lang="kk-KZ" sz="2400" b="1" dirty="0" smtClean="0">
              <a:solidFill>
                <a:schemeClr val="bg1"/>
              </a:solidFill>
            </a:rPr>
            <a:t>Ә</a:t>
          </a:r>
          <a:r>
            <a:rPr lang="ru-RU" sz="2400" b="1" dirty="0" smtClean="0">
              <a:solidFill>
                <a:schemeClr val="bg1"/>
              </a:solidFill>
            </a:rPr>
            <a:t>ОК)</a:t>
          </a:r>
          <a:endParaRPr lang="LID4096" sz="2400" b="1" dirty="0">
            <a:solidFill>
              <a:schemeClr val="bg1"/>
            </a:solidFill>
          </a:endParaRPr>
        </a:p>
      </dgm:t>
    </dgm:pt>
    <dgm:pt modelId="{974790F0-A4EE-4A97-B810-07215A07245B}" type="parTrans" cxnId="{C3D8F194-4B88-4E32-9BBC-DD04768C978F}">
      <dgm:prSet/>
      <dgm:spPr/>
      <dgm:t>
        <a:bodyPr/>
        <a:lstStyle/>
        <a:p>
          <a:endParaRPr lang="LID4096" sz="1100" b="1">
            <a:solidFill>
              <a:schemeClr val="tx2"/>
            </a:solidFill>
          </a:endParaRPr>
        </a:p>
      </dgm:t>
    </dgm:pt>
    <dgm:pt modelId="{3302C868-6C02-41E2-9830-5B347ABA5B8D}" type="sibTrans" cxnId="{C3D8F194-4B88-4E32-9BBC-DD04768C978F}">
      <dgm:prSet/>
      <dgm:spPr/>
      <dgm:t>
        <a:bodyPr/>
        <a:lstStyle/>
        <a:p>
          <a:endParaRPr lang="LID4096" sz="1100" b="1">
            <a:solidFill>
              <a:schemeClr val="tx2"/>
            </a:solidFill>
          </a:endParaRPr>
        </a:p>
      </dgm:t>
    </dgm:pt>
    <dgm:pt modelId="{86AFC30C-7920-4A14-B548-3C7BB8280D79}">
      <dgm:prSet phldrT="[Текст]" custT="1"/>
      <dgm:spPr>
        <a:noFill/>
        <a:ln w="38100">
          <a:solidFill>
            <a:schemeClr val="tx2"/>
          </a:solidFill>
        </a:ln>
      </dgm:spPr>
      <dgm:t>
        <a:bodyPr/>
        <a:lstStyle/>
        <a:p>
          <a:r>
            <a:rPr lang="ru-RU" sz="2400" b="1" dirty="0" smtClean="0">
              <a:solidFill>
                <a:schemeClr val="tx2"/>
              </a:solidFill>
            </a:rPr>
            <a:t>БАРЛАУ</a:t>
          </a:r>
          <a:endParaRPr lang="LID4096" sz="2400" b="1" dirty="0">
            <a:solidFill>
              <a:schemeClr val="tx2"/>
            </a:solidFill>
          </a:endParaRPr>
        </a:p>
      </dgm:t>
    </dgm:pt>
    <dgm:pt modelId="{D812E97D-C4CC-4CB7-94F3-8A8F93603D0C}" type="parTrans" cxnId="{16F2B48A-329B-49D2-A1C1-0B6EB4DD0FD4}">
      <dgm:prSet/>
      <dgm:spPr/>
      <dgm:t>
        <a:bodyPr/>
        <a:lstStyle/>
        <a:p>
          <a:endParaRPr lang="LID4096" sz="1600" b="1">
            <a:solidFill>
              <a:schemeClr val="tx2"/>
            </a:solidFill>
          </a:endParaRPr>
        </a:p>
      </dgm:t>
    </dgm:pt>
    <dgm:pt modelId="{D2443B0D-EFAC-4BA2-BA95-4C787EF2BC6B}" type="sibTrans" cxnId="{16F2B48A-329B-49D2-A1C1-0B6EB4DD0FD4}">
      <dgm:prSet/>
      <dgm:spPr/>
      <dgm:t>
        <a:bodyPr/>
        <a:lstStyle/>
        <a:p>
          <a:endParaRPr lang="LID4096" sz="1600" b="1">
            <a:solidFill>
              <a:schemeClr val="tx2"/>
            </a:solidFill>
          </a:endParaRPr>
        </a:p>
      </dgm:t>
    </dgm:pt>
    <dgm:pt modelId="{B035952E-0AC6-45E6-9B41-B995C223A014}" type="pres">
      <dgm:prSet presAssocID="{2E603F88-C47A-4033-B306-EE3D0AD56D82}" presName="Name0" presStyleCnt="0">
        <dgm:presLayoutVars>
          <dgm:dir/>
          <dgm:animLvl val="lvl"/>
          <dgm:resizeHandles val="exact"/>
        </dgm:presLayoutVars>
      </dgm:prSet>
      <dgm:spPr/>
    </dgm:pt>
    <dgm:pt modelId="{36BD1CD4-C19C-4C78-BC25-C565E5261CA6}" type="pres">
      <dgm:prSet presAssocID="{E867B5D9-0696-4F78-8F6B-6F8E498C0D2D}" presName="parTxOnly" presStyleLbl="node1" presStyleIdx="0" presStyleCnt="4" custScaleX="69972" custLinFactNeighborX="-31389" custLinFactNeighborY="-44374">
        <dgm:presLayoutVars>
          <dgm:chMax val="0"/>
          <dgm:chPref val="0"/>
          <dgm:bulletEnabled val="1"/>
        </dgm:presLayoutVars>
      </dgm:prSet>
      <dgm:spPr>
        <a:prstGeom prst="homePlate">
          <a:avLst/>
        </a:prstGeom>
      </dgm:spPr>
      <dgm:t>
        <a:bodyPr/>
        <a:lstStyle/>
        <a:p>
          <a:endParaRPr lang="ru-RU"/>
        </a:p>
      </dgm:t>
    </dgm:pt>
    <dgm:pt modelId="{24EAADF7-8CAA-49E6-84F4-C3565D75E083}" type="pres">
      <dgm:prSet presAssocID="{D5827A0D-5AF9-43AA-9B41-3910F4C7F121}" presName="parTxOnlySpace" presStyleCnt="0"/>
      <dgm:spPr/>
    </dgm:pt>
    <dgm:pt modelId="{A48E7CE9-0667-41F0-91BE-E89A36824CC7}" type="pres">
      <dgm:prSet presAssocID="{C2A97376-0927-4600-8D95-8F83A0DAC1F2}" presName="parTxOnly" presStyleLbl="node1" presStyleIdx="1" presStyleCnt="4" custScaleX="84458" custLinFactNeighborX="445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A49704-6B5B-4969-BD23-E6B041062B2A}" type="pres">
      <dgm:prSet presAssocID="{F07ADD40-5EDF-4AE7-9AD5-441EF4DC5D17}" presName="parTxOnlySpace" presStyleCnt="0"/>
      <dgm:spPr/>
    </dgm:pt>
    <dgm:pt modelId="{D6B8437A-53CA-445E-B5E2-62F68FD91231}" type="pres">
      <dgm:prSet presAssocID="{F8C19B6E-3CE5-4741-9013-A1937A40E7C2}" presName="parTxOnly" presStyleLbl="node1" presStyleIdx="2" presStyleCnt="4" custScaleX="753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CEAFB-131C-4781-AE3C-47E607693007}" type="pres">
      <dgm:prSet presAssocID="{3302C868-6C02-41E2-9830-5B347ABA5B8D}" presName="parTxOnlySpace" presStyleCnt="0"/>
      <dgm:spPr/>
    </dgm:pt>
    <dgm:pt modelId="{7C26BDC4-CB51-4764-B716-F300F33030F5}" type="pres">
      <dgm:prSet presAssocID="{86AFC30C-7920-4A14-B548-3C7BB8280D79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D8F194-4B88-4E32-9BBC-DD04768C978F}" srcId="{2E603F88-C47A-4033-B306-EE3D0AD56D82}" destId="{F8C19B6E-3CE5-4741-9013-A1937A40E7C2}" srcOrd="2" destOrd="0" parTransId="{974790F0-A4EE-4A97-B810-07215A07245B}" sibTransId="{3302C868-6C02-41E2-9830-5B347ABA5B8D}"/>
    <dgm:cxn modelId="{161F7ABB-C0BA-4349-8D15-A98C65BCE3E5}" type="presOf" srcId="{C2A97376-0927-4600-8D95-8F83A0DAC1F2}" destId="{A48E7CE9-0667-41F0-91BE-E89A36824CC7}" srcOrd="0" destOrd="0" presId="urn:microsoft.com/office/officeart/2005/8/layout/chevron1"/>
    <dgm:cxn modelId="{EDA08829-50BB-4F20-AF82-7126F02BE730}" srcId="{2E603F88-C47A-4033-B306-EE3D0AD56D82}" destId="{C2A97376-0927-4600-8D95-8F83A0DAC1F2}" srcOrd="1" destOrd="0" parTransId="{ABE3D593-B843-4293-A7D9-D68B054D5F59}" sibTransId="{F07ADD40-5EDF-4AE7-9AD5-441EF4DC5D17}"/>
    <dgm:cxn modelId="{82FD65E9-73A1-4013-85A8-49ED6DFC0700}" srcId="{2E603F88-C47A-4033-B306-EE3D0AD56D82}" destId="{E867B5D9-0696-4F78-8F6B-6F8E498C0D2D}" srcOrd="0" destOrd="0" parTransId="{9E347D72-33C8-42C7-AE47-2169AF4B1010}" sibTransId="{D5827A0D-5AF9-43AA-9B41-3910F4C7F121}"/>
    <dgm:cxn modelId="{C04A65C0-5EB4-42CC-91B1-A35D3E2EE5CA}" type="presOf" srcId="{F8C19B6E-3CE5-4741-9013-A1937A40E7C2}" destId="{D6B8437A-53CA-445E-B5E2-62F68FD91231}" srcOrd="0" destOrd="0" presId="urn:microsoft.com/office/officeart/2005/8/layout/chevron1"/>
    <dgm:cxn modelId="{16F2B48A-329B-49D2-A1C1-0B6EB4DD0FD4}" srcId="{2E603F88-C47A-4033-B306-EE3D0AD56D82}" destId="{86AFC30C-7920-4A14-B548-3C7BB8280D79}" srcOrd="3" destOrd="0" parTransId="{D812E97D-C4CC-4CB7-94F3-8A8F93603D0C}" sibTransId="{D2443B0D-EFAC-4BA2-BA95-4C787EF2BC6B}"/>
    <dgm:cxn modelId="{1888B454-8325-4E3F-8659-64FAA5919876}" type="presOf" srcId="{2E603F88-C47A-4033-B306-EE3D0AD56D82}" destId="{B035952E-0AC6-45E6-9B41-B995C223A014}" srcOrd="0" destOrd="0" presId="urn:microsoft.com/office/officeart/2005/8/layout/chevron1"/>
    <dgm:cxn modelId="{A3B60C0E-9D36-49DB-A239-C13A1EFB73E4}" type="presOf" srcId="{86AFC30C-7920-4A14-B548-3C7BB8280D79}" destId="{7C26BDC4-CB51-4764-B716-F300F33030F5}" srcOrd="0" destOrd="0" presId="urn:microsoft.com/office/officeart/2005/8/layout/chevron1"/>
    <dgm:cxn modelId="{AFC405C9-8FC8-4361-9A75-5A109C9B84BA}" type="presOf" srcId="{E867B5D9-0696-4F78-8F6B-6F8E498C0D2D}" destId="{36BD1CD4-C19C-4C78-BC25-C565E5261CA6}" srcOrd="0" destOrd="0" presId="urn:microsoft.com/office/officeart/2005/8/layout/chevron1"/>
    <dgm:cxn modelId="{23C494A3-634A-49F3-BA8F-663B9964EBCE}" type="presParOf" srcId="{B035952E-0AC6-45E6-9B41-B995C223A014}" destId="{36BD1CD4-C19C-4C78-BC25-C565E5261CA6}" srcOrd="0" destOrd="0" presId="urn:microsoft.com/office/officeart/2005/8/layout/chevron1"/>
    <dgm:cxn modelId="{E7D1DA4D-7E75-4EEF-AFEB-00C49F9E9031}" type="presParOf" srcId="{B035952E-0AC6-45E6-9B41-B995C223A014}" destId="{24EAADF7-8CAA-49E6-84F4-C3565D75E083}" srcOrd="1" destOrd="0" presId="urn:microsoft.com/office/officeart/2005/8/layout/chevron1"/>
    <dgm:cxn modelId="{E9719896-469D-46FC-A2DA-5340A44EDD1A}" type="presParOf" srcId="{B035952E-0AC6-45E6-9B41-B995C223A014}" destId="{A48E7CE9-0667-41F0-91BE-E89A36824CC7}" srcOrd="2" destOrd="0" presId="urn:microsoft.com/office/officeart/2005/8/layout/chevron1"/>
    <dgm:cxn modelId="{C45AE25A-1DF1-4F94-BDFA-EEBBCE2978D2}" type="presParOf" srcId="{B035952E-0AC6-45E6-9B41-B995C223A014}" destId="{1CA49704-6B5B-4969-BD23-E6B041062B2A}" srcOrd="3" destOrd="0" presId="urn:microsoft.com/office/officeart/2005/8/layout/chevron1"/>
    <dgm:cxn modelId="{DA14D248-A54D-49DA-B253-46A716A8828E}" type="presParOf" srcId="{B035952E-0AC6-45E6-9B41-B995C223A014}" destId="{D6B8437A-53CA-445E-B5E2-62F68FD91231}" srcOrd="4" destOrd="0" presId="urn:microsoft.com/office/officeart/2005/8/layout/chevron1"/>
    <dgm:cxn modelId="{C9643981-ACAD-4DBA-B604-E90C2B3BA456}" type="presParOf" srcId="{B035952E-0AC6-45E6-9B41-B995C223A014}" destId="{306CEAFB-131C-4781-AE3C-47E607693007}" srcOrd="5" destOrd="0" presId="urn:microsoft.com/office/officeart/2005/8/layout/chevron1"/>
    <dgm:cxn modelId="{735DE84D-7855-4095-9217-F7BD710499BC}" type="presParOf" srcId="{B035952E-0AC6-45E6-9B41-B995C223A014}" destId="{7C26BDC4-CB51-4764-B716-F300F33030F5}" srcOrd="6" destOrd="0" presId="urn:microsoft.com/office/officeart/2005/8/layout/chevron1"/>
  </dgm:cxnLst>
  <dgm:bg>
    <a:solidFill>
      <a:schemeClr val="bg1"/>
    </a:solidFill>
  </dgm:bg>
  <dgm:whole>
    <a:ln w="38100" cap="flat" cmpd="sng" algn="ctr">
      <a:solidFill>
        <a:schemeClr val="tx2">
          <a:alpha val="0"/>
        </a:schemeClr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A0E29B-1AC6-4537-B7F4-AFA7B1D2D7C4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LID4096"/>
        </a:p>
      </dgm:t>
    </dgm:pt>
    <dgm:pt modelId="{850B67D9-4D0A-4EBF-A8D3-3ED4890FC041}">
      <dgm:prSet phldrT="[Текст]"/>
      <dgm:spPr>
        <a:noFill/>
        <a:ln w="38100">
          <a:solidFill>
            <a:schemeClr val="tx2"/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КОДЕКСТІҢ 45-БАБЫ ҚОЛДАНЫЛАДЫ, ОЛ ЖЕР ҚОЙНАУЫН ПАЙДАЛАНУ ҚҰҚЫҒЫН ИЕЛІКТЕН ШЫҒАРУ ТӘРТІБІН РЕТТЕЙДІ</a:t>
          </a:r>
          <a:endParaRPr lang="LID4096" b="1" dirty="0">
            <a:solidFill>
              <a:schemeClr val="tx1"/>
            </a:solidFill>
          </a:endParaRPr>
        </a:p>
      </dgm:t>
    </dgm:pt>
    <dgm:pt modelId="{861D1E76-0CF9-481C-8464-55AE843354F2}" type="parTrans" cxnId="{6BA4B4D7-1B35-4584-AF79-C29A122B340B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D0FDD9B1-721F-4E4E-A465-C00C524260BB}" type="sibTrans" cxnId="{6BA4B4D7-1B35-4584-AF79-C29A122B340B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02308983-1D23-4971-B2B5-49F8F512A02E}">
      <dgm:prSet phldrT="[Текст]" custT="1"/>
      <dgm:spPr>
        <a:noFill/>
        <a:ln w="38100">
          <a:solidFill>
            <a:schemeClr val="tx2"/>
          </a:solidFill>
        </a:ln>
      </dgm:spPr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</a:rPr>
            <a:t>КЕПІЛ ШАРТЫН ЖАСАСУ</a:t>
          </a:r>
          <a:endParaRPr lang="LID4096" sz="1200" dirty="0">
            <a:solidFill>
              <a:schemeClr val="tx1"/>
            </a:solidFill>
          </a:endParaRPr>
        </a:p>
      </dgm:t>
    </dgm:pt>
    <dgm:pt modelId="{C6E53BBE-61DE-4E98-9A07-791057ACC985}" type="parTrans" cxnId="{D28F6CE5-FB95-4812-8A31-8FC80EA97BD7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309B16B6-B79F-4BCE-84DD-8A0DF317E621}" type="sibTrans" cxnId="{D28F6CE5-FB95-4812-8A31-8FC80EA97BD7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7D1713A8-E0B5-4B45-BD7F-9EF48286646B}">
      <dgm:prSet phldrT="[Текст]" custT="1"/>
      <dgm:spPr>
        <a:noFill/>
        <a:ln w="38100">
          <a:solidFill>
            <a:schemeClr val="tx2"/>
          </a:solidFill>
        </a:ln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ҚҰЖАТТАРДЫ ЖИНАУ ЖӘНЕ ӨТІНІШ БЕРУ</a:t>
          </a:r>
          <a:endParaRPr lang="LID4096" sz="1200" dirty="0">
            <a:solidFill>
              <a:schemeClr val="tx1"/>
            </a:solidFill>
          </a:endParaRPr>
        </a:p>
      </dgm:t>
    </dgm:pt>
    <dgm:pt modelId="{9E142B11-8A41-48B9-94A8-6EFFC7BC6101}" type="parTrans" cxnId="{F466BCB6-C5AF-442D-982C-1CD401CAB2AC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3A37B76A-E443-4401-83BB-0495D2716E94}" type="sibTrans" cxnId="{F466BCB6-C5AF-442D-982C-1CD401CAB2AC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4912DA15-CDF5-4869-9B03-E2E26CD62FEC}">
      <dgm:prSet phldrT="[Текст]" custT="1"/>
      <dgm:spPr>
        <a:noFill/>
        <a:ln w="38100">
          <a:solidFill>
            <a:schemeClr val="tx2"/>
          </a:solidFill>
        </a:ln>
      </dgm:spPr>
      <dgm:t>
        <a:bodyPr lIns="36000" tIns="36000" rIns="36000" bIns="36000"/>
        <a:lstStyle/>
        <a:p>
          <a:pPr algn="l"/>
          <a:r>
            <a:rPr lang="ru-RU" sz="1200" dirty="0" smtClean="0">
              <a:solidFill>
                <a:schemeClr val="tx1"/>
              </a:solidFill>
            </a:rPr>
            <a:t>ҚҰЖАТТАРДЫ ҚАРАУ</a:t>
          </a:r>
          <a:endParaRPr lang="LID4096" sz="1200" dirty="0">
            <a:solidFill>
              <a:schemeClr val="tx1"/>
            </a:solidFill>
          </a:endParaRPr>
        </a:p>
      </dgm:t>
    </dgm:pt>
    <dgm:pt modelId="{30341595-0632-4C00-A6C4-83BB47C3E80C}" type="parTrans" cxnId="{3A7286C5-68FB-4AEA-87D2-83A188919A5C}">
      <dgm:prSet/>
      <dgm:spPr/>
      <dgm:t>
        <a:bodyPr/>
        <a:lstStyle/>
        <a:p>
          <a:endParaRPr lang="LID4096"/>
        </a:p>
      </dgm:t>
    </dgm:pt>
    <dgm:pt modelId="{C14ECF34-F160-4AEA-97A4-FEAF9FCD83BF}" type="sibTrans" cxnId="{3A7286C5-68FB-4AEA-87D2-83A188919A5C}">
      <dgm:prSet/>
      <dgm:spPr/>
      <dgm:t>
        <a:bodyPr/>
        <a:lstStyle/>
        <a:p>
          <a:endParaRPr lang="LID4096"/>
        </a:p>
      </dgm:t>
    </dgm:pt>
    <dgm:pt modelId="{1CD99404-674A-4A0F-AC48-470747BA15E5}">
      <dgm:prSet phldrT="[Текст]" custT="1"/>
      <dgm:spPr>
        <a:noFill/>
        <a:ln w="38100">
          <a:solidFill>
            <a:schemeClr val="tx2"/>
          </a:solidFill>
        </a:ln>
      </dgm:spPr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</a:rPr>
            <a:t>РҰҚСАТ БЕРУ ЖӘНЕ КЕПІЛДІ ТІРКЕУ</a:t>
          </a:r>
          <a:endParaRPr lang="LID4096" sz="1200" dirty="0">
            <a:solidFill>
              <a:schemeClr val="tx1"/>
            </a:solidFill>
          </a:endParaRPr>
        </a:p>
      </dgm:t>
    </dgm:pt>
    <dgm:pt modelId="{590177CE-9108-4626-B35A-D3456945F894}" type="parTrans" cxnId="{548DCB75-3C87-431D-BCC3-85C8EAC59177}">
      <dgm:prSet/>
      <dgm:spPr/>
      <dgm:t>
        <a:bodyPr/>
        <a:lstStyle/>
        <a:p>
          <a:endParaRPr lang="LID4096"/>
        </a:p>
      </dgm:t>
    </dgm:pt>
    <dgm:pt modelId="{D7E8472A-278A-41E4-B7F1-44429E7555C7}" type="sibTrans" cxnId="{548DCB75-3C87-431D-BCC3-85C8EAC59177}">
      <dgm:prSet/>
      <dgm:spPr/>
      <dgm:t>
        <a:bodyPr/>
        <a:lstStyle/>
        <a:p>
          <a:endParaRPr lang="LID4096"/>
        </a:p>
      </dgm:t>
    </dgm:pt>
    <dgm:pt modelId="{120C2E9B-BE90-4338-B875-FE38378F5F1D}">
      <dgm:prSet custT="1"/>
      <dgm:spPr/>
      <dgm:t>
        <a:bodyPr lIns="36000" tIns="36000" rIns="36000" bIns="36000"/>
        <a:lstStyle/>
        <a:p>
          <a:pPr algn="l"/>
          <a:r>
            <a:rPr lang="ru-RU" sz="1000" dirty="0" smtClean="0">
              <a:solidFill>
                <a:schemeClr val="tx1"/>
              </a:solidFill>
            </a:rPr>
            <a:t>САРАПТАМА КОМИССИЯСЫ</a:t>
          </a:r>
          <a:endParaRPr lang="LID4096" sz="1000" dirty="0">
            <a:solidFill>
              <a:schemeClr val="tx1"/>
            </a:solidFill>
          </a:endParaRPr>
        </a:p>
      </dgm:t>
    </dgm:pt>
    <dgm:pt modelId="{E50C1A36-7571-421E-BB49-249D6CFF0CD6}" type="parTrans" cxnId="{2148C905-6038-4B97-83EB-6C5238F8F03B}">
      <dgm:prSet/>
      <dgm:spPr/>
      <dgm:t>
        <a:bodyPr/>
        <a:lstStyle/>
        <a:p>
          <a:endParaRPr lang="LID4096"/>
        </a:p>
      </dgm:t>
    </dgm:pt>
    <dgm:pt modelId="{C167BF5D-9F25-42AB-B113-32B83D519F73}" type="sibTrans" cxnId="{2148C905-6038-4B97-83EB-6C5238F8F03B}">
      <dgm:prSet/>
      <dgm:spPr/>
      <dgm:t>
        <a:bodyPr/>
        <a:lstStyle/>
        <a:p>
          <a:endParaRPr lang="LID4096"/>
        </a:p>
      </dgm:t>
    </dgm:pt>
    <dgm:pt modelId="{02A37FAE-BA2A-49BE-95B0-25EBE83D143B}">
      <dgm:prSet custT="1"/>
      <dgm:spPr/>
      <dgm:t>
        <a:bodyPr lIns="36000" tIns="36000" rIns="36000" bIns="36000"/>
        <a:lstStyle/>
        <a:p>
          <a:pPr algn="l"/>
          <a:r>
            <a:rPr lang="ru-RU" sz="1000" dirty="0" smtClean="0">
              <a:solidFill>
                <a:schemeClr val="tx1"/>
              </a:solidFill>
            </a:rPr>
            <a:t>ШЕШІМДІ РӘСІМДЕУ ЖӘНЕ Т.Б.</a:t>
          </a:r>
          <a:endParaRPr lang="LID4096" sz="1000" dirty="0">
            <a:solidFill>
              <a:schemeClr val="tx1"/>
            </a:solidFill>
          </a:endParaRPr>
        </a:p>
      </dgm:t>
    </dgm:pt>
    <dgm:pt modelId="{D337C8DC-1100-4F87-82D1-3AE19E7C517F}" type="parTrans" cxnId="{47225B8C-CEC9-402B-BC79-DCB1E84EB2BC}">
      <dgm:prSet/>
      <dgm:spPr/>
      <dgm:t>
        <a:bodyPr/>
        <a:lstStyle/>
        <a:p>
          <a:endParaRPr lang="LID4096"/>
        </a:p>
      </dgm:t>
    </dgm:pt>
    <dgm:pt modelId="{A195C258-08A6-41C7-9598-B3371D10A5E5}" type="sibTrans" cxnId="{47225B8C-CEC9-402B-BC79-DCB1E84EB2BC}">
      <dgm:prSet/>
      <dgm:spPr/>
      <dgm:t>
        <a:bodyPr/>
        <a:lstStyle/>
        <a:p>
          <a:endParaRPr lang="LID4096"/>
        </a:p>
      </dgm:t>
    </dgm:pt>
    <dgm:pt modelId="{CACCE7CF-52A2-4A92-BD51-51F3247A50AB}">
      <dgm:prSet phldrT="[Текст]" custT="1"/>
      <dgm:spPr>
        <a:noFill/>
        <a:ln w="38100">
          <a:solidFill>
            <a:schemeClr val="tx2"/>
          </a:solidFill>
        </a:ln>
      </dgm:spPr>
      <dgm:t>
        <a:bodyPr/>
        <a:lstStyle/>
        <a:p>
          <a:r>
            <a:rPr lang="ru-RU" sz="1000" dirty="0" smtClean="0">
              <a:solidFill>
                <a:schemeClr val="tx1"/>
              </a:solidFill>
            </a:rPr>
            <a:t>ҚҰРЫЛТАЙ ҚҰЖАТТАРЫ</a:t>
          </a:r>
          <a:endParaRPr lang="LID4096" sz="1000" dirty="0">
            <a:solidFill>
              <a:schemeClr val="tx1"/>
            </a:solidFill>
          </a:endParaRPr>
        </a:p>
      </dgm:t>
    </dgm:pt>
    <dgm:pt modelId="{AFEC292D-5820-4D8E-BA53-C43E900D134F}" type="sibTrans" cxnId="{0D3C4950-9A86-4766-AB40-9F43E0F5DF3C}">
      <dgm:prSet/>
      <dgm:spPr/>
      <dgm:t>
        <a:bodyPr/>
        <a:lstStyle/>
        <a:p>
          <a:endParaRPr lang="LID4096"/>
        </a:p>
      </dgm:t>
    </dgm:pt>
    <dgm:pt modelId="{B97260C5-C1EA-4601-A0B4-2DFCBEF65F22}" type="parTrans" cxnId="{0D3C4950-9A86-4766-AB40-9F43E0F5DF3C}">
      <dgm:prSet/>
      <dgm:spPr/>
      <dgm:t>
        <a:bodyPr/>
        <a:lstStyle/>
        <a:p>
          <a:endParaRPr lang="LID4096"/>
        </a:p>
      </dgm:t>
    </dgm:pt>
    <dgm:pt modelId="{73D405AB-1DD0-4EC2-8910-ADE6D5DF5D0A}">
      <dgm:prSet phldrT="[Текст]" custT="1"/>
      <dgm:spPr>
        <a:noFill/>
        <a:ln w="38100">
          <a:solidFill>
            <a:schemeClr val="tx2"/>
          </a:solidFill>
        </a:ln>
      </dgm:spPr>
      <dgm:t>
        <a:bodyPr/>
        <a:lstStyle/>
        <a:p>
          <a:r>
            <a:rPr lang="ru-RU" sz="1000" dirty="0" smtClean="0">
              <a:solidFill>
                <a:schemeClr val="tx1"/>
              </a:solidFill>
            </a:rPr>
            <a:t>НОТАРИАЛДЫ КУӘЛАНДЫРУ ЖӘНЕ Т.Б.</a:t>
          </a:r>
          <a:endParaRPr lang="LID4096" sz="1000" dirty="0">
            <a:solidFill>
              <a:schemeClr val="tx1"/>
            </a:solidFill>
          </a:endParaRPr>
        </a:p>
      </dgm:t>
    </dgm:pt>
    <dgm:pt modelId="{2FA64D12-9C5B-4514-8CCF-CC6607A1A976}" type="sibTrans" cxnId="{AFB67EE4-29F6-49BE-90D6-C0E1154EC2A7}">
      <dgm:prSet/>
      <dgm:spPr/>
      <dgm:t>
        <a:bodyPr/>
        <a:lstStyle/>
        <a:p>
          <a:endParaRPr lang="LID4096"/>
        </a:p>
      </dgm:t>
    </dgm:pt>
    <dgm:pt modelId="{B8759DED-B495-420C-B34A-F79E3A372A18}" type="parTrans" cxnId="{AFB67EE4-29F6-49BE-90D6-C0E1154EC2A7}">
      <dgm:prSet/>
      <dgm:spPr/>
      <dgm:t>
        <a:bodyPr/>
        <a:lstStyle/>
        <a:p>
          <a:endParaRPr lang="LID4096"/>
        </a:p>
      </dgm:t>
    </dgm:pt>
    <dgm:pt modelId="{C82F0917-9966-4FEA-BBA9-6375A24918E2}" type="pres">
      <dgm:prSet presAssocID="{01A0E29B-1AC6-4537-B7F4-AFA7B1D2D7C4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5CBC978-A915-41F0-98AA-DC1FD52E191D}" type="pres">
      <dgm:prSet presAssocID="{850B67D9-4D0A-4EBF-A8D3-3ED4890FC041}" presName="root" presStyleCnt="0">
        <dgm:presLayoutVars>
          <dgm:chMax/>
          <dgm:chPref val="4"/>
        </dgm:presLayoutVars>
      </dgm:prSet>
      <dgm:spPr/>
    </dgm:pt>
    <dgm:pt modelId="{E7F8BB9B-1610-4B49-AC31-D0885261DF18}" type="pres">
      <dgm:prSet presAssocID="{850B67D9-4D0A-4EBF-A8D3-3ED4890FC041}" presName="rootComposite" presStyleCnt="0">
        <dgm:presLayoutVars/>
      </dgm:prSet>
      <dgm:spPr/>
    </dgm:pt>
    <dgm:pt modelId="{AF335DBF-7D56-499E-A901-147AB8D44D0F}" type="pres">
      <dgm:prSet presAssocID="{850B67D9-4D0A-4EBF-A8D3-3ED4890FC041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C65DDB9C-D846-4A6B-ADE6-6869DB4270ED}" type="pres">
      <dgm:prSet presAssocID="{850B67D9-4D0A-4EBF-A8D3-3ED4890FC041}" presName="childShape" presStyleCnt="0">
        <dgm:presLayoutVars>
          <dgm:chMax val="0"/>
          <dgm:chPref val="0"/>
        </dgm:presLayoutVars>
      </dgm:prSet>
      <dgm:spPr/>
    </dgm:pt>
    <dgm:pt modelId="{41B6260D-8150-4419-A90B-8A2968315D4E}" type="pres">
      <dgm:prSet presAssocID="{02308983-1D23-4971-B2B5-49F8F512A02E}" presName="childComposite" presStyleCnt="0">
        <dgm:presLayoutVars>
          <dgm:chMax val="0"/>
          <dgm:chPref val="0"/>
        </dgm:presLayoutVars>
      </dgm:prSet>
      <dgm:spPr/>
    </dgm:pt>
    <dgm:pt modelId="{69CAD7ED-F350-4E8F-A8F4-6D4AAB73358A}" type="pres">
      <dgm:prSet presAssocID="{02308983-1D23-4971-B2B5-49F8F512A02E}" presName="Image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38100">
          <a:solidFill>
            <a:schemeClr val="tx2"/>
          </a:solidFill>
        </a:ln>
      </dgm:spPr>
      <dgm:t>
        <a:bodyPr/>
        <a:lstStyle/>
        <a:p>
          <a:endParaRPr lang="ru-RU"/>
        </a:p>
      </dgm:t>
      <dgm:extLst>
        <a:ext uri="{E40237B7-FDA0-4F09-8148-C483321AD2D9}">
          <dgm14:cNvPr xmlns:dgm14="http://schemas.microsoft.com/office/drawing/2010/diagram" id="0" name="" descr="Рукопожатие контур"/>
        </a:ext>
      </dgm:extLst>
    </dgm:pt>
    <dgm:pt modelId="{D5B83384-FCDC-4663-AA32-ECDA173BF74D}" type="pres">
      <dgm:prSet presAssocID="{02308983-1D23-4971-B2B5-49F8F512A02E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B7C78-8BD3-4E9C-8EBF-A045578D6A47}" type="pres">
      <dgm:prSet presAssocID="{7D1713A8-E0B5-4B45-BD7F-9EF48286646B}" presName="childComposite" presStyleCnt="0">
        <dgm:presLayoutVars>
          <dgm:chMax val="0"/>
          <dgm:chPref val="0"/>
        </dgm:presLayoutVars>
      </dgm:prSet>
      <dgm:spPr/>
    </dgm:pt>
    <dgm:pt modelId="{7D2CC426-52CE-49FE-A897-BFE309962740}" type="pres">
      <dgm:prSet presAssocID="{7D1713A8-E0B5-4B45-BD7F-9EF48286646B}" presName="Image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38100">
          <a:solidFill>
            <a:schemeClr val="tx2"/>
          </a:solidFill>
        </a:ln>
      </dgm:spPr>
      <dgm:t>
        <a:bodyPr/>
        <a:lstStyle/>
        <a:p>
          <a:endParaRPr lang="ru-RU"/>
        </a:p>
      </dgm:t>
      <dgm:extLst>
        <a:ext uri="{E40237B7-FDA0-4F09-8148-C483321AD2D9}">
          <dgm14:cNvPr xmlns:dgm14="http://schemas.microsoft.com/office/drawing/2010/diagram" id="0" name="" descr="Контрольный список со сплошной заливкой"/>
        </a:ext>
      </dgm:extLst>
    </dgm:pt>
    <dgm:pt modelId="{7F716FA6-6AB1-426E-92E7-457835C6CCE9}" type="pres">
      <dgm:prSet presAssocID="{7D1713A8-E0B5-4B45-BD7F-9EF48286646B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5567D5-367F-454F-8755-6171069F2D93}" type="pres">
      <dgm:prSet presAssocID="{4912DA15-CDF5-4869-9B03-E2E26CD62FEC}" presName="childComposite" presStyleCnt="0">
        <dgm:presLayoutVars>
          <dgm:chMax val="0"/>
          <dgm:chPref val="0"/>
        </dgm:presLayoutVars>
      </dgm:prSet>
      <dgm:spPr/>
    </dgm:pt>
    <dgm:pt modelId="{7BA33DD3-B6ED-4148-95B3-B62AD2A32C1B}" type="pres">
      <dgm:prSet presAssocID="{4912DA15-CDF5-4869-9B03-E2E26CD62FEC}" presName="Image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38100">
          <a:solidFill>
            <a:schemeClr val="tx2"/>
          </a:solidFill>
        </a:ln>
      </dgm:spPr>
      <dgm:t>
        <a:bodyPr/>
        <a:lstStyle/>
        <a:p>
          <a:endParaRPr lang="ru-RU"/>
        </a:p>
      </dgm:t>
      <dgm:extLst>
        <a:ext uri="{E40237B7-FDA0-4F09-8148-C483321AD2D9}">
          <dgm14:cNvPr xmlns:dgm14="http://schemas.microsoft.com/office/drawing/2010/diagram" id="0" name="" descr="Песочные часы 60% со сплошной заливкой"/>
        </a:ext>
      </dgm:extLst>
    </dgm:pt>
    <dgm:pt modelId="{69CC0FCA-BE0F-4465-9589-F3151F0315F8}" type="pres">
      <dgm:prSet presAssocID="{4912DA15-CDF5-4869-9B03-E2E26CD62FEC}" presName="childText" presStyleLbl="l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68B560-7BFB-4F45-B9F6-037FDC08E600}" type="pres">
      <dgm:prSet presAssocID="{1CD99404-674A-4A0F-AC48-470747BA15E5}" presName="childComposite" presStyleCnt="0">
        <dgm:presLayoutVars>
          <dgm:chMax val="0"/>
          <dgm:chPref val="0"/>
        </dgm:presLayoutVars>
      </dgm:prSet>
      <dgm:spPr/>
    </dgm:pt>
    <dgm:pt modelId="{0A2328D9-D950-4DF9-AD5A-AFEA1D4A3F52}" type="pres">
      <dgm:prSet presAssocID="{1CD99404-674A-4A0F-AC48-470747BA15E5}" presName="Image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38100">
          <a:solidFill>
            <a:schemeClr val="tx2"/>
          </a:solidFill>
        </a:ln>
      </dgm:spPr>
      <dgm:t>
        <a:bodyPr/>
        <a:lstStyle/>
        <a:p>
          <a:endParaRPr lang="ru-RU"/>
        </a:p>
      </dgm:t>
      <dgm:extLst>
        <a:ext uri="{E40237B7-FDA0-4F09-8148-C483321AD2D9}">
          <dgm14:cNvPr xmlns:dgm14="http://schemas.microsoft.com/office/drawing/2010/diagram" id="0" name="" descr="Подпись со сплошной заливкой"/>
        </a:ext>
      </dgm:extLst>
    </dgm:pt>
    <dgm:pt modelId="{A365AE65-1974-47F3-90D2-FDED53288BA9}" type="pres">
      <dgm:prSet presAssocID="{1CD99404-674A-4A0F-AC48-470747BA15E5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362C3E-2F92-47B4-9390-161457932C73}" type="presOf" srcId="{7D1713A8-E0B5-4B45-BD7F-9EF48286646B}" destId="{7F716FA6-6AB1-426E-92E7-457835C6CCE9}" srcOrd="0" destOrd="0" presId="urn:microsoft.com/office/officeart/2008/layout/PictureAccentList"/>
    <dgm:cxn modelId="{3A7286C5-68FB-4AEA-87D2-83A188919A5C}" srcId="{850B67D9-4D0A-4EBF-A8D3-3ED4890FC041}" destId="{4912DA15-CDF5-4869-9B03-E2E26CD62FEC}" srcOrd="2" destOrd="0" parTransId="{30341595-0632-4C00-A6C4-83BB47C3E80C}" sibTransId="{C14ECF34-F160-4AEA-97A4-FEAF9FCD83BF}"/>
    <dgm:cxn modelId="{F3D58D87-C5E5-445B-AEFF-EA94583BD277}" type="presOf" srcId="{CACCE7CF-52A2-4A92-BD51-51F3247A50AB}" destId="{7F716FA6-6AB1-426E-92E7-457835C6CCE9}" srcOrd="0" destOrd="1" presId="urn:microsoft.com/office/officeart/2008/layout/PictureAccentList"/>
    <dgm:cxn modelId="{2148C905-6038-4B97-83EB-6C5238F8F03B}" srcId="{4912DA15-CDF5-4869-9B03-E2E26CD62FEC}" destId="{120C2E9B-BE90-4338-B875-FE38378F5F1D}" srcOrd="0" destOrd="0" parTransId="{E50C1A36-7571-421E-BB49-249D6CFF0CD6}" sibTransId="{C167BF5D-9F25-42AB-B113-32B83D519F73}"/>
    <dgm:cxn modelId="{8B652ACC-BB7F-4200-9F6E-AC67788CF7B6}" type="presOf" srcId="{02A37FAE-BA2A-49BE-95B0-25EBE83D143B}" destId="{69CC0FCA-BE0F-4465-9589-F3151F0315F8}" srcOrd="0" destOrd="2" presId="urn:microsoft.com/office/officeart/2008/layout/PictureAccentList"/>
    <dgm:cxn modelId="{98C8A320-5B2F-4D89-A6D7-6AC27ED8CE5F}" type="presOf" srcId="{120C2E9B-BE90-4338-B875-FE38378F5F1D}" destId="{69CC0FCA-BE0F-4465-9589-F3151F0315F8}" srcOrd="0" destOrd="1" presId="urn:microsoft.com/office/officeart/2008/layout/PictureAccentList"/>
    <dgm:cxn modelId="{D28F6CE5-FB95-4812-8A31-8FC80EA97BD7}" srcId="{850B67D9-4D0A-4EBF-A8D3-3ED4890FC041}" destId="{02308983-1D23-4971-B2B5-49F8F512A02E}" srcOrd="0" destOrd="0" parTransId="{C6E53BBE-61DE-4E98-9A07-791057ACC985}" sibTransId="{309B16B6-B79F-4BCE-84DD-8A0DF317E621}"/>
    <dgm:cxn modelId="{D3AE969A-3F54-4602-A76D-D29A7C048C34}" type="presOf" srcId="{02308983-1D23-4971-B2B5-49F8F512A02E}" destId="{D5B83384-FCDC-4663-AA32-ECDA173BF74D}" srcOrd="0" destOrd="0" presId="urn:microsoft.com/office/officeart/2008/layout/PictureAccentList"/>
    <dgm:cxn modelId="{F466BCB6-C5AF-442D-982C-1CD401CAB2AC}" srcId="{850B67D9-4D0A-4EBF-A8D3-3ED4890FC041}" destId="{7D1713A8-E0B5-4B45-BD7F-9EF48286646B}" srcOrd="1" destOrd="0" parTransId="{9E142B11-8A41-48B9-94A8-6EFFC7BC6101}" sibTransId="{3A37B76A-E443-4401-83BB-0495D2716E94}"/>
    <dgm:cxn modelId="{474C3B97-E9D4-444E-99ED-243F791A8910}" type="presOf" srcId="{01A0E29B-1AC6-4537-B7F4-AFA7B1D2D7C4}" destId="{C82F0917-9966-4FEA-BBA9-6375A24918E2}" srcOrd="0" destOrd="0" presId="urn:microsoft.com/office/officeart/2008/layout/PictureAccentList"/>
    <dgm:cxn modelId="{0D3C4950-9A86-4766-AB40-9F43E0F5DF3C}" srcId="{7D1713A8-E0B5-4B45-BD7F-9EF48286646B}" destId="{CACCE7CF-52A2-4A92-BD51-51F3247A50AB}" srcOrd="0" destOrd="0" parTransId="{B97260C5-C1EA-4601-A0B4-2DFCBEF65F22}" sibTransId="{AFEC292D-5820-4D8E-BA53-C43E900D134F}"/>
    <dgm:cxn modelId="{6586F6BE-0DED-4DFA-BB19-9A544AF490B1}" type="presOf" srcId="{850B67D9-4D0A-4EBF-A8D3-3ED4890FC041}" destId="{AF335DBF-7D56-499E-A901-147AB8D44D0F}" srcOrd="0" destOrd="0" presId="urn:microsoft.com/office/officeart/2008/layout/PictureAccentList"/>
    <dgm:cxn modelId="{22B7708C-B93F-4B82-9F63-015F673691EB}" type="presOf" srcId="{1CD99404-674A-4A0F-AC48-470747BA15E5}" destId="{A365AE65-1974-47F3-90D2-FDED53288BA9}" srcOrd="0" destOrd="0" presId="urn:microsoft.com/office/officeart/2008/layout/PictureAccentList"/>
    <dgm:cxn modelId="{548DCB75-3C87-431D-BCC3-85C8EAC59177}" srcId="{850B67D9-4D0A-4EBF-A8D3-3ED4890FC041}" destId="{1CD99404-674A-4A0F-AC48-470747BA15E5}" srcOrd="3" destOrd="0" parTransId="{590177CE-9108-4626-B35A-D3456945F894}" sibTransId="{D7E8472A-278A-41E4-B7F1-44429E7555C7}"/>
    <dgm:cxn modelId="{9179A80F-B995-426E-9717-A16CC3989B48}" type="presOf" srcId="{4912DA15-CDF5-4869-9B03-E2E26CD62FEC}" destId="{69CC0FCA-BE0F-4465-9589-F3151F0315F8}" srcOrd="0" destOrd="0" presId="urn:microsoft.com/office/officeart/2008/layout/PictureAccentList"/>
    <dgm:cxn modelId="{AFB67EE4-29F6-49BE-90D6-C0E1154EC2A7}" srcId="{7D1713A8-E0B5-4B45-BD7F-9EF48286646B}" destId="{73D405AB-1DD0-4EC2-8910-ADE6D5DF5D0A}" srcOrd="1" destOrd="0" parTransId="{B8759DED-B495-420C-B34A-F79E3A372A18}" sibTransId="{2FA64D12-9C5B-4514-8CCF-CC6607A1A976}"/>
    <dgm:cxn modelId="{3306D115-3929-4022-A567-5ACC09EA0FE5}" type="presOf" srcId="{73D405AB-1DD0-4EC2-8910-ADE6D5DF5D0A}" destId="{7F716FA6-6AB1-426E-92E7-457835C6CCE9}" srcOrd="0" destOrd="2" presId="urn:microsoft.com/office/officeart/2008/layout/PictureAccentList"/>
    <dgm:cxn modelId="{47225B8C-CEC9-402B-BC79-DCB1E84EB2BC}" srcId="{4912DA15-CDF5-4869-9B03-E2E26CD62FEC}" destId="{02A37FAE-BA2A-49BE-95B0-25EBE83D143B}" srcOrd="1" destOrd="0" parTransId="{D337C8DC-1100-4F87-82D1-3AE19E7C517F}" sibTransId="{A195C258-08A6-41C7-9598-B3371D10A5E5}"/>
    <dgm:cxn modelId="{6BA4B4D7-1B35-4584-AF79-C29A122B340B}" srcId="{01A0E29B-1AC6-4537-B7F4-AFA7B1D2D7C4}" destId="{850B67D9-4D0A-4EBF-A8D3-3ED4890FC041}" srcOrd="0" destOrd="0" parTransId="{861D1E76-0CF9-481C-8464-55AE843354F2}" sibTransId="{D0FDD9B1-721F-4E4E-A465-C00C524260BB}"/>
    <dgm:cxn modelId="{86972ED9-50A5-4C69-B445-6F6CDD5BAFCE}" type="presParOf" srcId="{C82F0917-9966-4FEA-BBA9-6375A24918E2}" destId="{F5CBC978-A915-41F0-98AA-DC1FD52E191D}" srcOrd="0" destOrd="0" presId="urn:microsoft.com/office/officeart/2008/layout/PictureAccentList"/>
    <dgm:cxn modelId="{B1752400-9079-4631-8DED-6B066C41DFC5}" type="presParOf" srcId="{F5CBC978-A915-41F0-98AA-DC1FD52E191D}" destId="{E7F8BB9B-1610-4B49-AC31-D0885261DF18}" srcOrd="0" destOrd="0" presId="urn:microsoft.com/office/officeart/2008/layout/PictureAccentList"/>
    <dgm:cxn modelId="{68D7BEEC-33D0-4E04-BEC4-FA4C1FBA0B8C}" type="presParOf" srcId="{E7F8BB9B-1610-4B49-AC31-D0885261DF18}" destId="{AF335DBF-7D56-499E-A901-147AB8D44D0F}" srcOrd="0" destOrd="0" presId="urn:microsoft.com/office/officeart/2008/layout/PictureAccentList"/>
    <dgm:cxn modelId="{0CDB3AC3-4E9E-4242-80D6-90BC1F765E5D}" type="presParOf" srcId="{F5CBC978-A915-41F0-98AA-DC1FD52E191D}" destId="{C65DDB9C-D846-4A6B-ADE6-6869DB4270ED}" srcOrd="1" destOrd="0" presId="urn:microsoft.com/office/officeart/2008/layout/PictureAccentList"/>
    <dgm:cxn modelId="{48BFCDC2-CA3A-4B4C-94F3-8406BC178697}" type="presParOf" srcId="{C65DDB9C-D846-4A6B-ADE6-6869DB4270ED}" destId="{41B6260D-8150-4419-A90B-8A2968315D4E}" srcOrd="0" destOrd="0" presId="urn:microsoft.com/office/officeart/2008/layout/PictureAccentList"/>
    <dgm:cxn modelId="{67C563F8-F59B-4D80-B828-26BCE00C5DBB}" type="presParOf" srcId="{41B6260D-8150-4419-A90B-8A2968315D4E}" destId="{69CAD7ED-F350-4E8F-A8F4-6D4AAB73358A}" srcOrd="0" destOrd="0" presId="urn:microsoft.com/office/officeart/2008/layout/PictureAccentList"/>
    <dgm:cxn modelId="{E798498C-9E25-4887-BF9E-A55848312064}" type="presParOf" srcId="{41B6260D-8150-4419-A90B-8A2968315D4E}" destId="{D5B83384-FCDC-4663-AA32-ECDA173BF74D}" srcOrd="1" destOrd="0" presId="urn:microsoft.com/office/officeart/2008/layout/PictureAccentList"/>
    <dgm:cxn modelId="{96537C6A-F4A4-44D0-A138-669F3093636D}" type="presParOf" srcId="{C65DDB9C-D846-4A6B-ADE6-6869DB4270ED}" destId="{D5CB7C78-8BD3-4E9C-8EBF-A045578D6A47}" srcOrd="1" destOrd="0" presId="urn:microsoft.com/office/officeart/2008/layout/PictureAccentList"/>
    <dgm:cxn modelId="{E2ECE444-CA0F-4727-9D41-432655488EBF}" type="presParOf" srcId="{D5CB7C78-8BD3-4E9C-8EBF-A045578D6A47}" destId="{7D2CC426-52CE-49FE-A897-BFE309962740}" srcOrd="0" destOrd="0" presId="urn:microsoft.com/office/officeart/2008/layout/PictureAccentList"/>
    <dgm:cxn modelId="{CA0F2C5C-3B24-46C1-825B-140C16F8490E}" type="presParOf" srcId="{D5CB7C78-8BD3-4E9C-8EBF-A045578D6A47}" destId="{7F716FA6-6AB1-426E-92E7-457835C6CCE9}" srcOrd="1" destOrd="0" presId="urn:microsoft.com/office/officeart/2008/layout/PictureAccentList"/>
    <dgm:cxn modelId="{2BE0E037-BFCE-439C-8337-8900883955FB}" type="presParOf" srcId="{C65DDB9C-D846-4A6B-ADE6-6869DB4270ED}" destId="{415567D5-367F-454F-8755-6171069F2D93}" srcOrd="2" destOrd="0" presId="urn:microsoft.com/office/officeart/2008/layout/PictureAccentList"/>
    <dgm:cxn modelId="{3080AC1B-E004-47D0-84C8-3D225C3CC542}" type="presParOf" srcId="{415567D5-367F-454F-8755-6171069F2D93}" destId="{7BA33DD3-B6ED-4148-95B3-B62AD2A32C1B}" srcOrd="0" destOrd="0" presId="urn:microsoft.com/office/officeart/2008/layout/PictureAccentList"/>
    <dgm:cxn modelId="{99828EDB-F2D7-41E9-9F93-E86F2E56DE0C}" type="presParOf" srcId="{415567D5-367F-454F-8755-6171069F2D93}" destId="{69CC0FCA-BE0F-4465-9589-F3151F0315F8}" srcOrd="1" destOrd="0" presId="urn:microsoft.com/office/officeart/2008/layout/PictureAccentList"/>
    <dgm:cxn modelId="{B726C70D-62A3-465D-8DD6-1A76E44C92EF}" type="presParOf" srcId="{C65DDB9C-D846-4A6B-ADE6-6869DB4270ED}" destId="{6668B560-7BFB-4F45-B9F6-037FDC08E600}" srcOrd="3" destOrd="0" presId="urn:microsoft.com/office/officeart/2008/layout/PictureAccentList"/>
    <dgm:cxn modelId="{5B1BD599-CB39-45B1-90E8-CD82FAFA6C62}" type="presParOf" srcId="{6668B560-7BFB-4F45-B9F6-037FDC08E600}" destId="{0A2328D9-D950-4DF9-AD5A-AFEA1D4A3F52}" srcOrd="0" destOrd="0" presId="urn:microsoft.com/office/officeart/2008/layout/PictureAccentList"/>
    <dgm:cxn modelId="{870DFCCD-7009-4529-B312-63FBD06268AF}" type="presParOf" srcId="{6668B560-7BFB-4F45-B9F6-037FDC08E600}" destId="{A365AE65-1974-47F3-90D2-FDED53288BA9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A0E29B-1AC6-4537-B7F4-AFA7B1D2D7C4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LID4096"/>
        </a:p>
      </dgm:t>
    </dgm:pt>
    <dgm:pt modelId="{850B67D9-4D0A-4EBF-A8D3-3ED4890FC041}">
      <dgm:prSet phldrT="[Текст]"/>
      <dgm:spPr>
        <a:noFill/>
        <a:ln w="38100">
          <a:solidFill>
            <a:schemeClr val="tx2"/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ЖЕР ҚОЙНАУЫН ПАЙДАЛАНУ ҚҰҚЫҒЫНА АУЫРТПАЛЫҚ САЛУҒА РҰҚСАТТАР БЕРУ ҚАҒИДАЛАРЫ</a:t>
          </a:r>
          <a:endParaRPr lang="LID4096" b="1" dirty="0">
            <a:solidFill>
              <a:schemeClr val="tx1"/>
            </a:solidFill>
          </a:endParaRPr>
        </a:p>
      </dgm:t>
    </dgm:pt>
    <dgm:pt modelId="{861D1E76-0CF9-481C-8464-55AE843354F2}" type="parTrans" cxnId="{6BA4B4D7-1B35-4584-AF79-C29A122B340B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D0FDD9B1-721F-4E4E-A465-C00C524260BB}" type="sibTrans" cxnId="{6BA4B4D7-1B35-4584-AF79-C29A122B340B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02308983-1D23-4971-B2B5-49F8F512A02E}">
      <dgm:prSet phldrT="[Текст]" custT="1"/>
      <dgm:spPr>
        <a:noFill/>
        <a:ln w="38100">
          <a:solidFill>
            <a:schemeClr val="tx2"/>
          </a:solidFill>
        </a:ln>
      </dgm:spPr>
      <dgm:t>
        <a:bodyPr/>
        <a:lstStyle/>
        <a:p>
          <a:pPr algn="l"/>
          <a:r>
            <a:rPr lang="ru-RU" sz="1200" dirty="0" smtClean="0">
              <a:solidFill>
                <a:schemeClr val="tx1"/>
              </a:solidFill>
            </a:rPr>
            <a:t>КЕПІЛ ШАРТЫН ЖАСАСУ ЖӘНЕ ОНЫ МИНИСТРЛІККЕ ЖІБЕРУ</a:t>
          </a:r>
          <a:endParaRPr lang="LID4096" sz="1200" dirty="0">
            <a:solidFill>
              <a:schemeClr val="tx1"/>
            </a:solidFill>
          </a:endParaRPr>
        </a:p>
      </dgm:t>
    </dgm:pt>
    <dgm:pt modelId="{C6E53BBE-61DE-4E98-9A07-791057ACC985}" type="parTrans" cxnId="{D28F6CE5-FB95-4812-8A31-8FC80EA97BD7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309B16B6-B79F-4BCE-84DD-8A0DF317E621}" type="sibTrans" cxnId="{D28F6CE5-FB95-4812-8A31-8FC80EA97BD7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7D1713A8-E0B5-4B45-BD7F-9EF48286646B}">
      <dgm:prSet phldrT="[Текст]" custT="1"/>
      <dgm:spPr>
        <a:noFill/>
        <a:ln w="38100">
          <a:solidFill>
            <a:schemeClr val="tx2"/>
          </a:solidFill>
        </a:ln>
      </dgm:spPr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КЕПІЛ ШАРТЫН ҚАРАУ</a:t>
          </a:r>
          <a:endParaRPr lang="LID4096" sz="1200" dirty="0">
            <a:solidFill>
              <a:schemeClr val="tx1"/>
            </a:solidFill>
          </a:endParaRPr>
        </a:p>
      </dgm:t>
    </dgm:pt>
    <dgm:pt modelId="{9E142B11-8A41-48B9-94A8-6EFFC7BC6101}" type="parTrans" cxnId="{F466BCB6-C5AF-442D-982C-1CD401CAB2AC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3A37B76A-E443-4401-83BB-0495D2716E94}" type="sibTrans" cxnId="{F466BCB6-C5AF-442D-982C-1CD401CAB2AC}">
      <dgm:prSet/>
      <dgm:spPr/>
      <dgm:t>
        <a:bodyPr/>
        <a:lstStyle/>
        <a:p>
          <a:endParaRPr lang="LID4096">
            <a:solidFill>
              <a:schemeClr val="tx1"/>
            </a:solidFill>
          </a:endParaRPr>
        </a:p>
      </dgm:t>
    </dgm:pt>
    <dgm:pt modelId="{B3D645F5-90C6-45BD-8EB6-11EA3EA794F0}">
      <dgm:prSet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РҰҚСАТ БЕРУ</a:t>
          </a:r>
          <a:endParaRPr lang="LID4096" sz="1200" dirty="0">
            <a:solidFill>
              <a:schemeClr val="tx1"/>
            </a:solidFill>
          </a:endParaRPr>
        </a:p>
      </dgm:t>
    </dgm:pt>
    <dgm:pt modelId="{E12CFEBE-12C7-4EAE-BBC8-2C312C3E10AA}" type="parTrans" cxnId="{7ECD07ED-43E9-4AED-9C7F-EB9DA8654756}">
      <dgm:prSet/>
      <dgm:spPr/>
      <dgm:t>
        <a:bodyPr/>
        <a:lstStyle/>
        <a:p>
          <a:endParaRPr lang="LID4096"/>
        </a:p>
      </dgm:t>
    </dgm:pt>
    <dgm:pt modelId="{1B06B9C1-4C37-4AA5-A2FD-E94397E9B7F8}" type="sibTrans" cxnId="{7ECD07ED-43E9-4AED-9C7F-EB9DA8654756}">
      <dgm:prSet/>
      <dgm:spPr/>
      <dgm:t>
        <a:bodyPr/>
        <a:lstStyle/>
        <a:p>
          <a:endParaRPr lang="LID4096"/>
        </a:p>
      </dgm:t>
    </dgm:pt>
    <dgm:pt modelId="{3ACEC9A2-18AF-4180-816B-B4AFFE13381E}">
      <dgm:prSet/>
      <dgm:spPr/>
      <dgm:t>
        <a:bodyPr/>
        <a:lstStyle/>
        <a:p>
          <a:r>
            <a:rPr lang="ru-RU" sz="1200" dirty="0" smtClean="0">
              <a:solidFill>
                <a:schemeClr val="tx1"/>
              </a:solidFill>
            </a:rPr>
            <a:t>КЕПІЛДІ ТІРКЕУ</a:t>
          </a:r>
          <a:endParaRPr lang="LID4096" sz="1200" dirty="0">
            <a:solidFill>
              <a:schemeClr val="tx1"/>
            </a:solidFill>
          </a:endParaRPr>
        </a:p>
      </dgm:t>
    </dgm:pt>
    <dgm:pt modelId="{7C4360DA-8D13-4C7E-B1B7-B69AA169C3C0}" type="parTrans" cxnId="{E56FDF4E-FF3F-4D3D-8A92-501AAA3443FF}">
      <dgm:prSet/>
      <dgm:spPr/>
      <dgm:t>
        <a:bodyPr/>
        <a:lstStyle/>
        <a:p>
          <a:endParaRPr lang="LID4096"/>
        </a:p>
      </dgm:t>
    </dgm:pt>
    <dgm:pt modelId="{BE35A383-AF14-4F90-A235-7050A0709183}" type="sibTrans" cxnId="{E56FDF4E-FF3F-4D3D-8A92-501AAA3443FF}">
      <dgm:prSet/>
      <dgm:spPr/>
      <dgm:t>
        <a:bodyPr/>
        <a:lstStyle/>
        <a:p>
          <a:endParaRPr lang="LID4096"/>
        </a:p>
      </dgm:t>
    </dgm:pt>
    <dgm:pt modelId="{C82F0917-9966-4FEA-BBA9-6375A24918E2}" type="pres">
      <dgm:prSet presAssocID="{01A0E29B-1AC6-4537-B7F4-AFA7B1D2D7C4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5CBC978-A915-41F0-98AA-DC1FD52E191D}" type="pres">
      <dgm:prSet presAssocID="{850B67D9-4D0A-4EBF-A8D3-3ED4890FC041}" presName="root" presStyleCnt="0">
        <dgm:presLayoutVars>
          <dgm:chMax/>
          <dgm:chPref val="4"/>
        </dgm:presLayoutVars>
      </dgm:prSet>
      <dgm:spPr/>
    </dgm:pt>
    <dgm:pt modelId="{E7F8BB9B-1610-4B49-AC31-D0885261DF18}" type="pres">
      <dgm:prSet presAssocID="{850B67D9-4D0A-4EBF-A8D3-3ED4890FC041}" presName="rootComposite" presStyleCnt="0">
        <dgm:presLayoutVars/>
      </dgm:prSet>
      <dgm:spPr/>
    </dgm:pt>
    <dgm:pt modelId="{AF335DBF-7D56-499E-A901-147AB8D44D0F}" type="pres">
      <dgm:prSet presAssocID="{850B67D9-4D0A-4EBF-A8D3-3ED4890FC041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C65DDB9C-D846-4A6B-ADE6-6869DB4270ED}" type="pres">
      <dgm:prSet presAssocID="{850B67D9-4D0A-4EBF-A8D3-3ED4890FC041}" presName="childShape" presStyleCnt="0">
        <dgm:presLayoutVars>
          <dgm:chMax val="0"/>
          <dgm:chPref val="0"/>
        </dgm:presLayoutVars>
      </dgm:prSet>
      <dgm:spPr/>
    </dgm:pt>
    <dgm:pt modelId="{41B6260D-8150-4419-A90B-8A2968315D4E}" type="pres">
      <dgm:prSet presAssocID="{02308983-1D23-4971-B2B5-49F8F512A02E}" presName="childComposite" presStyleCnt="0">
        <dgm:presLayoutVars>
          <dgm:chMax val="0"/>
          <dgm:chPref val="0"/>
        </dgm:presLayoutVars>
      </dgm:prSet>
      <dgm:spPr/>
    </dgm:pt>
    <dgm:pt modelId="{69CAD7ED-F350-4E8F-A8F4-6D4AAB73358A}" type="pres">
      <dgm:prSet presAssocID="{02308983-1D23-4971-B2B5-49F8F512A02E}" presName="Image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38100">
          <a:solidFill>
            <a:schemeClr val="tx2"/>
          </a:solidFill>
        </a:ln>
      </dgm:spPr>
      <dgm:t>
        <a:bodyPr/>
        <a:lstStyle/>
        <a:p>
          <a:endParaRPr lang="ru-RU"/>
        </a:p>
      </dgm:t>
      <dgm:extLst>
        <a:ext uri="{E40237B7-FDA0-4F09-8148-C483321AD2D9}">
          <dgm14:cNvPr xmlns:dgm14="http://schemas.microsoft.com/office/drawing/2010/diagram" id="0" name="" descr="Рукопожатие контур"/>
        </a:ext>
      </dgm:extLst>
    </dgm:pt>
    <dgm:pt modelId="{D5B83384-FCDC-4663-AA32-ECDA173BF74D}" type="pres">
      <dgm:prSet presAssocID="{02308983-1D23-4971-B2B5-49F8F512A02E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B7C78-8BD3-4E9C-8EBF-A045578D6A47}" type="pres">
      <dgm:prSet presAssocID="{7D1713A8-E0B5-4B45-BD7F-9EF48286646B}" presName="childComposite" presStyleCnt="0">
        <dgm:presLayoutVars>
          <dgm:chMax val="0"/>
          <dgm:chPref val="0"/>
        </dgm:presLayoutVars>
      </dgm:prSet>
      <dgm:spPr/>
    </dgm:pt>
    <dgm:pt modelId="{7D2CC426-52CE-49FE-A897-BFE309962740}" type="pres">
      <dgm:prSet presAssocID="{7D1713A8-E0B5-4B45-BD7F-9EF48286646B}" presName="Image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38100">
          <a:solidFill>
            <a:schemeClr val="tx2"/>
          </a:solidFill>
        </a:ln>
      </dgm:spPr>
      <dgm:t>
        <a:bodyPr/>
        <a:lstStyle/>
        <a:p>
          <a:endParaRPr lang="ru-RU"/>
        </a:p>
      </dgm:t>
      <dgm:extLst>
        <a:ext uri="{E40237B7-FDA0-4F09-8148-C483321AD2D9}">
          <dgm14:cNvPr xmlns:dgm14="http://schemas.microsoft.com/office/drawing/2010/diagram" id="0" name="" descr="Контрольный список со сплошной заливкой"/>
        </a:ext>
      </dgm:extLst>
    </dgm:pt>
    <dgm:pt modelId="{7F716FA6-6AB1-426E-92E7-457835C6CCE9}" type="pres">
      <dgm:prSet presAssocID="{7D1713A8-E0B5-4B45-BD7F-9EF48286646B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218A34-E801-4A24-90D7-900DAAD17BC5}" type="presOf" srcId="{3ACEC9A2-18AF-4180-816B-B4AFFE13381E}" destId="{7F716FA6-6AB1-426E-92E7-457835C6CCE9}" srcOrd="0" destOrd="2" presId="urn:microsoft.com/office/officeart/2008/layout/PictureAccentList"/>
    <dgm:cxn modelId="{32362C3E-2F92-47B4-9390-161457932C73}" type="presOf" srcId="{7D1713A8-E0B5-4B45-BD7F-9EF48286646B}" destId="{7F716FA6-6AB1-426E-92E7-457835C6CCE9}" srcOrd="0" destOrd="0" presId="urn:microsoft.com/office/officeart/2008/layout/PictureAccentList"/>
    <dgm:cxn modelId="{E56FDF4E-FF3F-4D3D-8A92-501AAA3443FF}" srcId="{7D1713A8-E0B5-4B45-BD7F-9EF48286646B}" destId="{3ACEC9A2-18AF-4180-816B-B4AFFE13381E}" srcOrd="1" destOrd="0" parTransId="{7C4360DA-8D13-4C7E-B1B7-B69AA169C3C0}" sibTransId="{BE35A383-AF14-4F90-A235-7050A0709183}"/>
    <dgm:cxn modelId="{D28F6CE5-FB95-4812-8A31-8FC80EA97BD7}" srcId="{850B67D9-4D0A-4EBF-A8D3-3ED4890FC041}" destId="{02308983-1D23-4971-B2B5-49F8F512A02E}" srcOrd="0" destOrd="0" parTransId="{C6E53BBE-61DE-4E98-9A07-791057ACC985}" sibTransId="{309B16B6-B79F-4BCE-84DD-8A0DF317E621}"/>
    <dgm:cxn modelId="{D3AE969A-3F54-4602-A76D-D29A7C048C34}" type="presOf" srcId="{02308983-1D23-4971-B2B5-49F8F512A02E}" destId="{D5B83384-FCDC-4663-AA32-ECDA173BF74D}" srcOrd="0" destOrd="0" presId="urn:microsoft.com/office/officeart/2008/layout/PictureAccentList"/>
    <dgm:cxn modelId="{A5AF718A-4E88-4F97-9B71-FFC2397FDA00}" type="presOf" srcId="{B3D645F5-90C6-45BD-8EB6-11EA3EA794F0}" destId="{7F716FA6-6AB1-426E-92E7-457835C6CCE9}" srcOrd="0" destOrd="1" presId="urn:microsoft.com/office/officeart/2008/layout/PictureAccentList"/>
    <dgm:cxn modelId="{F466BCB6-C5AF-442D-982C-1CD401CAB2AC}" srcId="{850B67D9-4D0A-4EBF-A8D3-3ED4890FC041}" destId="{7D1713A8-E0B5-4B45-BD7F-9EF48286646B}" srcOrd="1" destOrd="0" parTransId="{9E142B11-8A41-48B9-94A8-6EFFC7BC6101}" sibTransId="{3A37B76A-E443-4401-83BB-0495D2716E94}"/>
    <dgm:cxn modelId="{474C3B97-E9D4-444E-99ED-243F791A8910}" type="presOf" srcId="{01A0E29B-1AC6-4537-B7F4-AFA7B1D2D7C4}" destId="{C82F0917-9966-4FEA-BBA9-6375A24918E2}" srcOrd="0" destOrd="0" presId="urn:microsoft.com/office/officeart/2008/layout/PictureAccentList"/>
    <dgm:cxn modelId="{6586F6BE-0DED-4DFA-BB19-9A544AF490B1}" type="presOf" srcId="{850B67D9-4D0A-4EBF-A8D3-3ED4890FC041}" destId="{AF335DBF-7D56-499E-A901-147AB8D44D0F}" srcOrd="0" destOrd="0" presId="urn:microsoft.com/office/officeart/2008/layout/PictureAccentList"/>
    <dgm:cxn modelId="{7ECD07ED-43E9-4AED-9C7F-EB9DA8654756}" srcId="{7D1713A8-E0B5-4B45-BD7F-9EF48286646B}" destId="{B3D645F5-90C6-45BD-8EB6-11EA3EA794F0}" srcOrd="0" destOrd="0" parTransId="{E12CFEBE-12C7-4EAE-BBC8-2C312C3E10AA}" sibTransId="{1B06B9C1-4C37-4AA5-A2FD-E94397E9B7F8}"/>
    <dgm:cxn modelId="{6BA4B4D7-1B35-4584-AF79-C29A122B340B}" srcId="{01A0E29B-1AC6-4537-B7F4-AFA7B1D2D7C4}" destId="{850B67D9-4D0A-4EBF-A8D3-3ED4890FC041}" srcOrd="0" destOrd="0" parTransId="{861D1E76-0CF9-481C-8464-55AE843354F2}" sibTransId="{D0FDD9B1-721F-4E4E-A465-C00C524260BB}"/>
    <dgm:cxn modelId="{86972ED9-50A5-4C69-B445-6F6CDD5BAFCE}" type="presParOf" srcId="{C82F0917-9966-4FEA-BBA9-6375A24918E2}" destId="{F5CBC978-A915-41F0-98AA-DC1FD52E191D}" srcOrd="0" destOrd="0" presId="urn:microsoft.com/office/officeart/2008/layout/PictureAccentList"/>
    <dgm:cxn modelId="{B1752400-9079-4631-8DED-6B066C41DFC5}" type="presParOf" srcId="{F5CBC978-A915-41F0-98AA-DC1FD52E191D}" destId="{E7F8BB9B-1610-4B49-AC31-D0885261DF18}" srcOrd="0" destOrd="0" presId="urn:microsoft.com/office/officeart/2008/layout/PictureAccentList"/>
    <dgm:cxn modelId="{68D7BEEC-33D0-4E04-BEC4-FA4C1FBA0B8C}" type="presParOf" srcId="{E7F8BB9B-1610-4B49-AC31-D0885261DF18}" destId="{AF335DBF-7D56-499E-A901-147AB8D44D0F}" srcOrd="0" destOrd="0" presId="urn:microsoft.com/office/officeart/2008/layout/PictureAccentList"/>
    <dgm:cxn modelId="{0CDB3AC3-4E9E-4242-80D6-90BC1F765E5D}" type="presParOf" srcId="{F5CBC978-A915-41F0-98AA-DC1FD52E191D}" destId="{C65DDB9C-D846-4A6B-ADE6-6869DB4270ED}" srcOrd="1" destOrd="0" presId="urn:microsoft.com/office/officeart/2008/layout/PictureAccentList"/>
    <dgm:cxn modelId="{48BFCDC2-CA3A-4B4C-94F3-8406BC178697}" type="presParOf" srcId="{C65DDB9C-D846-4A6B-ADE6-6869DB4270ED}" destId="{41B6260D-8150-4419-A90B-8A2968315D4E}" srcOrd="0" destOrd="0" presId="urn:microsoft.com/office/officeart/2008/layout/PictureAccentList"/>
    <dgm:cxn modelId="{67C563F8-F59B-4D80-B828-26BCE00C5DBB}" type="presParOf" srcId="{41B6260D-8150-4419-A90B-8A2968315D4E}" destId="{69CAD7ED-F350-4E8F-A8F4-6D4AAB73358A}" srcOrd="0" destOrd="0" presId="urn:microsoft.com/office/officeart/2008/layout/PictureAccentList"/>
    <dgm:cxn modelId="{E798498C-9E25-4887-BF9E-A55848312064}" type="presParOf" srcId="{41B6260D-8150-4419-A90B-8A2968315D4E}" destId="{D5B83384-FCDC-4663-AA32-ECDA173BF74D}" srcOrd="1" destOrd="0" presId="urn:microsoft.com/office/officeart/2008/layout/PictureAccentList"/>
    <dgm:cxn modelId="{96537C6A-F4A4-44D0-A138-669F3093636D}" type="presParOf" srcId="{C65DDB9C-D846-4A6B-ADE6-6869DB4270ED}" destId="{D5CB7C78-8BD3-4E9C-8EBF-A045578D6A47}" srcOrd="1" destOrd="0" presId="urn:microsoft.com/office/officeart/2008/layout/PictureAccentList"/>
    <dgm:cxn modelId="{E2ECE444-CA0F-4727-9D41-432655488EBF}" type="presParOf" srcId="{D5CB7C78-8BD3-4E9C-8EBF-A045578D6A47}" destId="{7D2CC426-52CE-49FE-A897-BFE309962740}" srcOrd="0" destOrd="0" presId="urn:microsoft.com/office/officeart/2008/layout/PictureAccentList"/>
    <dgm:cxn modelId="{CA0F2C5C-3B24-46C1-825B-140C16F8490E}" type="presParOf" srcId="{D5CB7C78-8BD3-4E9C-8EBF-A045578D6A47}" destId="{7F716FA6-6AB1-426E-92E7-457835C6CCE9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8A13C7-C679-4613-92D3-E9D898BAB35C}" type="doc">
      <dgm:prSet loTypeId="urn:microsoft.com/office/officeart/2005/8/layout/radial2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LID4096"/>
        </a:p>
      </dgm:t>
    </dgm:pt>
    <dgm:pt modelId="{D8B449A2-E80E-4E30-A874-C357B0A17C9B}">
      <dgm:prSet phldrT="[Текст]" custT="1"/>
      <dgm:spPr/>
      <dgm:t>
        <a:bodyPr/>
        <a:lstStyle/>
        <a:p>
          <a:r>
            <a:rPr lang="ru-RU" sz="800" b="1" dirty="0" smtClean="0">
              <a:solidFill>
                <a:schemeClr val="bg1"/>
              </a:solidFill>
            </a:rPr>
            <a:t>ӘЗІРЛЕУ ЖОБАСЫ</a:t>
          </a:r>
          <a:endParaRPr lang="LID4096" sz="800" b="1" dirty="0">
            <a:solidFill>
              <a:schemeClr val="bg1"/>
            </a:solidFill>
          </a:endParaRPr>
        </a:p>
      </dgm:t>
    </dgm:pt>
    <dgm:pt modelId="{FE18B8C6-87E6-4B32-BC6C-6CD9FB59B150}" type="parTrans" cxnId="{2E082C5E-12FD-47C8-9557-390468A77286}">
      <dgm:prSet/>
      <dgm:spPr/>
      <dgm:t>
        <a:bodyPr/>
        <a:lstStyle/>
        <a:p>
          <a:endParaRPr lang="LID4096"/>
        </a:p>
      </dgm:t>
    </dgm:pt>
    <dgm:pt modelId="{BE1208BE-733F-44D6-ACE9-21C364A8854C}" type="sibTrans" cxnId="{2E082C5E-12FD-47C8-9557-390468A77286}">
      <dgm:prSet/>
      <dgm:spPr/>
      <dgm:t>
        <a:bodyPr/>
        <a:lstStyle/>
        <a:p>
          <a:endParaRPr lang="LID4096"/>
        </a:p>
      </dgm:t>
    </dgm:pt>
    <dgm:pt modelId="{20D61C3F-F149-494B-B082-774382642E86}">
      <dgm:prSet phldrT="[Текст]" custT="1"/>
      <dgm:spPr/>
      <dgm:t>
        <a:bodyPr/>
        <a:lstStyle/>
        <a:p>
          <a:r>
            <a:rPr lang="ru-RU" sz="1100" dirty="0" smtClean="0">
              <a:solidFill>
                <a:schemeClr val="tx1"/>
              </a:solidFill>
            </a:rPr>
            <a:t>ӘЗІРЛЕУ</a:t>
          </a:r>
          <a:endParaRPr lang="LID4096" sz="1100" dirty="0">
            <a:solidFill>
              <a:schemeClr val="tx1"/>
            </a:solidFill>
          </a:endParaRPr>
        </a:p>
      </dgm:t>
    </dgm:pt>
    <dgm:pt modelId="{233E71CB-1762-4A18-9833-FA5048136A25}" type="parTrans" cxnId="{7DF277AD-483E-4561-8C48-67ECC7A6BA16}">
      <dgm:prSet/>
      <dgm:spPr/>
      <dgm:t>
        <a:bodyPr/>
        <a:lstStyle/>
        <a:p>
          <a:endParaRPr lang="LID4096"/>
        </a:p>
      </dgm:t>
    </dgm:pt>
    <dgm:pt modelId="{7B74FD35-DFE0-4F1B-867C-72A39830BC2B}" type="sibTrans" cxnId="{7DF277AD-483E-4561-8C48-67ECC7A6BA16}">
      <dgm:prSet/>
      <dgm:spPr/>
      <dgm:t>
        <a:bodyPr/>
        <a:lstStyle/>
        <a:p>
          <a:endParaRPr lang="LID4096"/>
        </a:p>
      </dgm:t>
    </dgm:pt>
    <dgm:pt modelId="{24B7F1A7-D53A-4DA4-B81F-582B95080242}">
      <dgm:prSet phldrT="[Текст]" custT="1"/>
      <dgm:spPr/>
      <dgm:t>
        <a:bodyPr/>
        <a:lstStyle/>
        <a:p>
          <a:r>
            <a:rPr lang="ru-RU" sz="1100" dirty="0" smtClean="0"/>
            <a:t>БЕКІТУ</a:t>
          </a:r>
          <a:endParaRPr lang="LID4096" sz="1100" dirty="0"/>
        </a:p>
      </dgm:t>
    </dgm:pt>
    <dgm:pt modelId="{C74194A5-78F1-4ADB-ACCD-F4E949545D77}" type="parTrans" cxnId="{706A0AA2-F6CE-4B7A-B680-611E29394973}">
      <dgm:prSet/>
      <dgm:spPr/>
      <dgm:t>
        <a:bodyPr/>
        <a:lstStyle/>
        <a:p>
          <a:endParaRPr lang="LID4096"/>
        </a:p>
      </dgm:t>
    </dgm:pt>
    <dgm:pt modelId="{928AD2B6-FD63-4605-8116-CFE9608C6C66}" type="sibTrans" cxnId="{706A0AA2-F6CE-4B7A-B680-611E29394973}">
      <dgm:prSet/>
      <dgm:spPr/>
      <dgm:t>
        <a:bodyPr/>
        <a:lstStyle/>
        <a:p>
          <a:endParaRPr lang="LID4096"/>
        </a:p>
      </dgm:t>
    </dgm:pt>
    <dgm:pt modelId="{F0230D5B-8EE0-47A1-AAF6-205E296B4D38}">
      <dgm:prSet phldrT="[Текст]" custT="1"/>
      <dgm:spPr/>
      <dgm:t>
        <a:bodyPr/>
        <a:lstStyle/>
        <a:p>
          <a:r>
            <a:rPr lang="kk-KZ" sz="800" b="1" dirty="0" smtClean="0">
              <a:solidFill>
                <a:schemeClr val="bg1"/>
              </a:solidFill>
            </a:rPr>
            <a:t>ЖАЙЛАСТЫРУ</a:t>
          </a:r>
          <a:endParaRPr lang="LID4096" sz="800" b="1" dirty="0">
            <a:solidFill>
              <a:schemeClr val="bg1"/>
            </a:solidFill>
          </a:endParaRPr>
        </a:p>
      </dgm:t>
    </dgm:pt>
    <dgm:pt modelId="{5413E261-F8DC-419E-B1A4-9B48A2E824DB}" type="parTrans" cxnId="{4ED34255-2103-4843-B95A-3DAE9C634F56}">
      <dgm:prSet/>
      <dgm:spPr/>
      <dgm:t>
        <a:bodyPr/>
        <a:lstStyle/>
        <a:p>
          <a:endParaRPr lang="LID4096"/>
        </a:p>
      </dgm:t>
    </dgm:pt>
    <dgm:pt modelId="{CC402516-C6D6-4B17-8B1B-02B246AA0065}" type="sibTrans" cxnId="{4ED34255-2103-4843-B95A-3DAE9C634F56}">
      <dgm:prSet/>
      <dgm:spPr/>
      <dgm:t>
        <a:bodyPr/>
        <a:lstStyle/>
        <a:p>
          <a:endParaRPr lang="LID4096"/>
        </a:p>
      </dgm:t>
    </dgm:pt>
    <dgm:pt modelId="{703C272D-4684-410C-8D3F-200A7B4D5425}">
      <dgm:prSet phldrT="[Текст]" custT="1"/>
      <dgm:spPr/>
      <dgm:t>
        <a:bodyPr/>
        <a:lstStyle/>
        <a:p>
          <a:r>
            <a:rPr lang="ru-RU" sz="1100" dirty="0" smtClean="0"/>
            <a:t>РҰҚСАТ ЕТІЛЕДІ, ЖҰМЫСТЫҢ ТҮРЛЕРІ МЕН КӨЛЕМІН НАҚТЫЛАУ ЖОҚ</a:t>
          </a:r>
          <a:endParaRPr lang="LID4096" sz="1100" dirty="0"/>
        </a:p>
      </dgm:t>
    </dgm:pt>
    <dgm:pt modelId="{769A0CF1-F19C-4FB2-8EFC-1E543ABEBA81}" type="parTrans" cxnId="{68D55260-E95F-4E6B-A02D-871E52567934}">
      <dgm:prSet/>
      <dgm:spPr/>
      <dgm:t>
        <a:bodyPr/>
        <a:lstStyle/>
        <a:p>
          <a:endParaRPr lang="LID4096"/>
        </a:p>
      </dgm:t>
    </dgm:pt>
    <dgm:pt modelId="{659AEE3D-37F1-498F-BFA1-CCD9FBCBE7E5}" type="sibTrans" cxnId="{68D55260-E95F-4E6B-A02D-871E52567934}">
      <dgm:prSet/>
      <dgm:spPr/>
      <dgm:t>
        <a:bodyPr/>
        <a:lstStyle/>
        <a:p>
          <a:endParaRPr lang="LID4096"/>
        </a:p>
      </dgm:t>
    </dgm:pt>
    <dgm:pt modelId="{16B6FA85-C1D9-48E2-AA8F-DC661EAD596F}">
      <dgm:prSet phldrT="[Текст]" custT="1"/>
      <dgm:spPr/>
      <dgm:t>
        <a:bodyPr/>
        <a:lstStyle/>
        <a:p>
          <a:r>
            <a:rPr lang="ru-RU" sz="800" b="1" dirty="0" smtClean="0"/>
            <a:t>ӨНДІРУ</a:t>
          </a:r>
          <a:endParaRPr lang="LID4096" sz="800" b="1" dirty="0"/>
        </a:p>
      </dgm:t>
    </dgm:pt>
    <dgm:pt modelId="{56B06E89-CAD0-4FFD-BF99-586DD64CAEF7}" type="parTrans" cxnId="{744C8314-C75E-428D-99EB-8E11FADA7A4A}">
      <dgm:prSet/>
      <dgm:spPr/>
      <dgm:t>
        <a:bodyPr/>
        <a:lstStyle/>
        <a:p>
          <a:endParaRPr lang="LID4096"/>
        </a:p>
      </dgm:t>
    </dgm:pt>
    <dgm:pt modelId="{2040C954-C5DE-40F4-9305-34C45669FFE7}" type="sibTrans" cxnId="{744C8314-C75E-428D-99EB-8E11FADA7A4A}">
      <dgm:prSet/>
      <dgm:spPr/>
      <dgm:t>
        <a:bodyPr/>
        <a:lstStyle/>
        <a:p>
          <a:endParaRPr lang="LID4096"/>
        </a:p>
      </dgm:t>
    </dgm:pt>
    <dgm:pt modelId="{0DA91392-E24B-4658-A7DC-1AE81C1A6587}">
      <dgm:prSet phldrT="[Текст]" custT="1"/>
      <dgm:spPr/>
      <dgm:t>
        <a:bodyPr/>
        <a:lstStyle/>
        <a:p>
          <a:r>
            <a:rPr lang="ru-RU" sz="1050" dirty="0" smtClean="0"/>
            <a:t>РҰҚСАТ ЕТІЛЕДІ, ӨНДІРУ ҮШІН ЕШҚАНДАЙ НЕГІЗ КӨРСЕТІЛМЕГЕН</a:t>
          </a:r>
          <a:endParaRPr lang="LID4096" sz="1050" dirty="0"/>
        </a:p>
      </dgm:t>
    </dgm:pt>
    <dgm:pt modelId="{A9CEB50E-2DCE-4268-B7A4-481376CCE3E0}" type="parTrans" cxnId="{B9A3979E-8223-4E08-97B8-BBB67FB4E7BF}">
      <dgm:prSet/>
      <dgm:spPr/>
      <dgm:t>
        <a:bodyPr/>
        <a:lstStyle/>
        <a:p>
          <a:endParaRPr lang="LID4096"/>
        </a:p>
      </dgm:t>
    </dgm:pt>
    <dgm:pt modelId="{EBC04C63-6C47-4BD1-93A1-CBAB91FF2304}" type="sibTrans" cxnId="{B9A3979E-8223-4E08-97B8-BBB67FB4E7BF}">
      <dgm:prSet/>
      <dgm:spPr/>
      <dgm:t>
        <a:bodyPr/>
        <a:lstStyle/>
        <a:p>
          <a:endParaRPr lang="LID4096"/>
        </a:p>
      </dgm:t>
    </dgm:pt>
    <dgm:pt modelId="{E4A1B0DB-C93B-45F2-816D-F03198840329}">
      <dgm:prSet phldrT="[Текст]" custT="1"/>
      <dgm:spPr/>
      <dgm:t>
        <a:bodyPr/>
        <a:lstStyle/>
        <a:p>
          <a:r>
            <a:rPr lang="ru-RU" sz="1100" dirty="0" smtClean="0"/>
            <a:t>САРАПТАМА</a:t>
          </a:r>
          <a:endParaRPr lang="LID4096" sz="1100" dirty="0"/>
        </a:p>
      </dgm:t>
    </dgm:pt>
    <dgm:pt modelId="{DC8B6C2A-4859-465B-B0B8-0D09F61B9706}" type="parTrans" cxnId="{AE243D93-4034-4118-B762-360EC142F438}">
      <dgm:prSet/>
      <dgm:spPr/>
      <dgm:t>
        <a:bodyPr/>
        <a:lstStyle/>
        <a:p>
          <a:endParaRPr lang="LID4096"/>
        </a:p>
      </dgm:t>
    </dgm:pt>
    <dgm:pt modelId="{2BD3C835-B188-449B-8BAA-DD773CE25BED}" type="sibTrans" cxnId="{AE243D93-4034-4118-B762-360EC142F438}">
      <dgm:prSet/>
      <dgm:spPr/>
      <dgm:t>
        <a:bodyPr/>
        <a:lstStyle/>
        <a:p>
          <a:endParaRPr lang="LID4096"/>
        </a:p>
      </dgm:t>
    </dgm:pt>
    <dgm:pt modelId="{CC7BCC4E-6F51-4B9B-95C1-CC3A434B0C06}" type="pres">
      <dgm:prSet presAssocID="{468A13C7-C679-4613-92D3-E9D898BAB35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C8302A-3497-4B8C-8467-7B65E18024C9}" type="pres">
      <dgm:prSet presAssocID="{468A13C7-C679-4613-92D3-E9D898BAB35C}" presName="cycle" presStyleCnt="0"/>
      <dgm:spPr/>
    </dgm:pt>
    <dgm:pt modelId="{D7A821D4-E0D3-4515-8634-38EA5EAECAEE}" type="pres">
      <dgm:prSet presAssocID="{468A13C7-C679-4613-92D3-E9D898BAB35C}" presName="centerShape" presStyleCnt="0"/>
      <dgm:spPr/>
    </dgm:pt>
    <dgm:pt modelId="{26E9D112-CC8E-4586-8DB7-74CA48EB28B9}" type="pres">
      <dgm:prSet presAssocID="{468A13C7-C679-4613-92D3-E9D898BAB35C}" presName="connSite" presStyleLbl="node1" presStyleIdx="0" presStyleCnt="4"/>
      <dgm:spPr/>
    </dgm:pt>
    <dgm:pt modelId="{7B4461EE-918D-4400-9BFF-5045E7FD1537}" type="pres">
      <dgm:prSet presAssocID="{468A13C7-C679-4613-92D3-E9D898BAB35C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Нефтяная вышка со сплошной заливкой"/>
        </a:ext>
      </dgm:extLst>
    </dgm:pt>
    <dgm:pt modelId="{FE50963C-5673-49B8-97AA-A2F07310D352}" type="pres">
      <dgm:prSet presAssocID="{FE18B8C6-87E6-4B32-BC6C-6CD9FB59B150}" presName="Name25" presStyleLbl="parChTrans1D1" presStyleIdx="0" presStyleCnt="3"/>
      <dgm:spPr/>
      <dgm:t>
        <a:bodyPr/>
        <a:lstStyle/>
        <a:p>
          <a:endParaRPr lang="ru-RU"/>
        </a:p>
      </dgm:t>
    </dgm:pt>
    <dgm:pt modelId="{95C147C0-79C4-4784-8762-61608B0EFC1E}" type="pres">
      <dgm:prSet presAssocID="{D8B449A2-E80E-4E30-A874-C357B0A17C9B}" presName="node" presStyleCnt="0"/>
      <dgm:spPr/>
    </dgm:pt>
    <dgm:pt modelId="{3F26A4ED-0F7E-4449-A134-A0F0F135C1B8}" type="pres">
      <dgm:prSet presAssocID="{D8B449A2-E80E-4E30-A874-C357B0A17C9B}" presName="parentNode" presStyleLbl="node1" presStyleIdx="1" presStyleCnt="4" custScaleX="1054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3802F-93BE-4687-8B4D-A5DD871A4585}" type="pres">
      <dgm:prSet presAssocID="{D8B449A2-E80E-4E30-A874-C357B0A17C9B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A598F6-3CF3-4D9E-B4D9-31E3AAFBD8AA}" type="pres">
      <dgm:prSet presAssocID="{5413E261-F8DC-419E-B1A4-9B48A2E824DB}" presName="Name25" presStyleLbl="parChTrans1D1" presStyleIdx="1" presStyleCnt="3"/>
      <dgm:spPr/>
      <dgm:t>
        <a:bodyPr/>
        <a:lstStyle/>
        <a:p>
          <a:endParaRPr lang="ru-RU"/>
        </a:p>
      </dgm:t>
    </dgm:pt>
    <dgm:pt modelId="{444A0B31-DBB8-4325-96EE-F64B26A3AFD3}" type="pres">
      <dgm:prSet presAssocID="{F0230D5B-8EE0-47A1-AAF6-205E296B4D38}" presName="node" presStyleCnt="0"/>
      <dgm:spPr/>
    </dgm:pt>
    <dgm:pt modelId="{5543C7E7-B2E4-4553-ACF3-D427D649987D}" type="pres">
      <dgm:prSet presAssocID="{F0230D5B-8EE0-47A1-AAF6-205E296B4D38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7ADF2-D37C-41FE-99AD-6FCB09F22C75}" type="pres">
      <dgm:prSet presAssocID="{F0230D5B-8EE0-47A1-AAF6-205E296B4D3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E7E33-E75D-4B5B-9E1F-4BE7A530EFAB}" type="pres">
      <dgm:prSet presAssocID="{56B06E89-CAD0-4FFD-BF99-586DD64CAEF7}" presName="Name25" presStyleLbl="parChTrans1D1" presStyleIdx="2" presStyleCnt="3"/>
      <dgm:spPr/>
      <dgm:t>
        <a:bodyPr/>
        <a:lstStyle/>
        <a:p>
          <a:endParaRPr lang="ru-RU"/>
        </a:p>
      </dgm:t>
    </dgm:pt>
    <dgm:pt modelId="{9825132A-8ACE-4846-8536-027B56F6AACE}" type="pres">
      <dgm:prSet presAssocID="{16B6FA85-C1D9-48E2-AA8F-DC661EAD596F}" presName="node" presStyleCnt="0"/>
      <dgm:spPr/>
    </dgm:pt>
    <dgm:pt modelId="{06BCD537-B4E0-4BB4-A312-81B213996001}" type="pres">
      <dgm:prSet presAssocID="{16B6FA85-C1D9-48E2-AA8F-DC661EAD596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3E6CAD-A4BB-4F2C-AE20-5A1D257FAF53}" type="pres">
      <dgm:prSet presAssocID="{16B6FA85-C1D9-48E2-AA8F-DC661EAD596F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D34255-2103-4843-B95A-3DAE9C634F56}" srcId="{468A13C7-C679-4613-92D3-E9D898BAB35C}" destId="{F0230D5B-8EE0-47A1-AAF6-205E296B4D38}" srcOrd="1" destOrd="0" parTransId="{5413E261-F8DC-419E-B1A4-9B48A2E824DB}" sibTransId="{CC402516-C6D6-4B17-8B1B-02B246AA0065}"/>
    <dgm:cxn modelId="{A1605ABC-7C68-43E1-BE6A-6B470988D94B}" type="presOf" srcId="{468A13C7-C679-4613-92D3-E9D898BAB35C}" destId="{CC7BCC4E-6F51-4B9B-95C1-CC3A434B0C06}" srcOrd="0" destOrd="0" presId="urn:microsoft.com/office/officeart/2005/8/layout/radial2"/>
    <dgm:cxn modelId="{308A16E5-02E6-4030-B416-24415DF07BD2}" type="presOf" srcId="{56B06E89-CAD0-4FFD-BF99-586DD64CAEF7}" destId="{9C2E7E33-E75D-4B5B-9E1F-4BE7A530EFAB}" srcOrd="0" destOrd="0" presId="urn:microsoft.com/office/officeart/2005/8/layout/radial2"/>
    <dgm:cxn modelId="{01D61514-A534-4D7D-9200-01C6B2DA237A}" type="presOf" srcId="{703C272D-4684-410C-8D3F-200A7B4D5425}" destId="{6577ADF2-D37C-41FE-99AD-6FCB09F22C75}" srcOrd="0" destOrd="0" presId="urn:microsoft.com/office/officeart/2005/8/layout/radial2"/>
    <dgm:cxn modelId="{5EB20088-7596-41BC-B9B7-0C7AFCA9706A}" type="presOf" srcId="{E4A1B0DB-C93B-45F2-816D-F03198840329}" destId="{66F3802F-93BE-4687-8B4D-A5DD871A4585}" srcOrd="0" destOrd="1" presId="urn:microsoft.com/office/officeart/2005/8/layout/radial2"/>
    <dgm:cxn modelId="{2E082C5E-12FD-47C8-9557-390468A77286}" srcId="{468A13C7-C679-4613-92D3-E9D898BAB35C}" destId="{D8B449A2-E80E-4E30-A874-C357B0A17C9B}" srcOrd="0" destOrd="0" parTransId="{FE18B8C6-87E6-4B32-BC6C-6CD9FB59B150}" sibTransId="{BE1208BE-733F-44D6-ACE9-21C364A8854C}"/>
    <dgm:cxn modelId="{706A0AA2-F6CE-4B7A-B680-611E29394973}" srcId="{D8B449A2-E80E-4E30-A874-C357B0A17C9B}" destId="{24B7F1A7-D53A-4DA4-B81F-582B95080242}" srcOrd="2" destOrd="0" parTransId="{C74194A5-78F1-4ADB-ACCD-F4E949545D77}" sibTransId="{928AD2B6-FD63-4605-8116-CFE9608C6C66}"/>
    <dgm:cxn modelId="{C37A2C3A-92F2-4D58-81FD-D33973193874}" type="presOf" srcId="{20D61C3F-F149-494B-B082-774382642E86}" destId="{66F3802F-93BE-4687-8B4D-A5DD871A4585}" srcOrd="0" destOrd="0" presId="urn:microsoft.com/office/officeart/2005/8/layout/radial2"/>
    <dgm:cxn modelId="{B9A3979E-8223-4E08-97B8-BBB67FB4E7BF}" srcId="{16B6FA85-C1D9-48E2-AA8F-DC661EAD596F}" destId="{0DA91392-E24B-4658-A7DC-1AE81C1A6587}" srcOrd="0" destOrd="0" parTransId="{A9CEB50E-2DCE-4268-B7A4-481376CCE3E0}" sibTransId="{EBC04C63-6C47-4BD1-93A1-CBAB91FF2304}"/>
    <dgm:cxn modelId="{AE243D93-4034-4118-B762-360EC142F438}" srcId="{D8B449A2-E80E-4E30-A874-C357B0A17C9B}" destId="{E4A1B0DB-C93B-45F2-816D-F03198840329}" srcOrd="1" destOrd="0" parTransId="{DC8B6C2A-4859-465B-B0B8-0D09F61B9706}" sibTransId="{2BD3C835-B188-449B-8BAA-DD773CE25BED}"/>
    <dgm:cxn modelId="{658CA17B-1414-4D33-B351-7A452EFB29EA}" type="presOf" srcId="{F0230D5B-8EE0-47A1-AAF6-205E296B4D38}" destId="{5543C7E7-B2E4-4553-ACF3-D427D649987D}" srcOrd="0" destOrd="0" presId="urn:microsoft.com/office/officeart/2005/8/layout/radial2"/>
    <dgm:cxn modelId="{D46F3435-9314-45C2-8284-677DC67E11E1}" type="presOf" srcId="{5413E261-F8DC-419E-B1A4-9B48A2E824DB}" destId="{55A598F6-3CF3-4D9E-B4D9-31E3AAFBD8AA}" srcOrd="0" destOrd="0" presId="urn:microsoft.com/office/officeart/2005/8/layout/radial2"/>
    <dgm:cxn modelId="{36942473-5FC7-4D68-9BCD-08923B575D82}" type="presOf" srcId="{24B7F1A7-D53A-4DA4-B81F-582B95080242}" destId="{66F3802F-93BE-4687-8B4D-A5DD871A4585}" srcOrd="0" destOrd="2" presId="urn:microsoft.com/office/officeart/2005/8/layout/radial2"/>
    <dgm:cxn modelId="{7DF277AD-483E-4561-8C48-67ECC7A6BA16}" srcId="{D8B449A2-E80E-4E30-A874-C357B0A17C9B}" destId="{20D61C3F-F149-494B-B082-774382642E86}" srcOrd="0" destOrd="0" parTransId="{233E71CB-1762-4A18-9833-FA5048136A25}" sibTransId="{7B74FD35-DFE0-4F1B-867C-72A39830BC2B}"/>
    <dgm:cxn modelId="{281FCFD5-988A-45D7-AB14-62C5E0C5A017}" type="presOf" srcId="{16B6FA85-C1D9-48E2-AA8F-DC661EAD596F}" destId="{06BCD537-B4E0-4BB4-A312-81B213996001}" srcOrd="0" destOrd="0" presId="urn:microsoft.com/office/officeart/2005/8/layout/radial2"/>
    <dgm:cxn modelId="{5337E87D-F866-4DD2-82D7-A86A55CEBA3E}" type="presOf" srcId="{0DA91392-E24B-4658-A7DC-1AE81C1A6587}" destId="{553E6CAD-A4BB-4F2C-AE20-5A1D257FAF53}" srcOrd="0" destOrd="0" presId="urn:microsoft.com/office/officeart/2005/8/layout/radial2"/>
    <dgm:cxn modelId="{A7F832B2-75C2-49B3-9018-32690ABAD6F5}" type="presOf" srcId="{D8B449A2-E80E-4E30-A874-C357B0A17C9B}" destId="{3F26A4ED-0F7E-4449-A134-A0F0F135C1B8}" srcOrd="0" destOrd="0" presId="urn:microsoft.com/office/officeart/2005/8/layout/radial2"/>
    <dgm:cxn modelId="{744C8314-C75E-428D-99EB-8E11FADA7A4A}" srcId="{468A13C7-C679-4613-92D3-E9D898BAB35C}" destId="{16B6FA85-C1D9-48E2-AA8F-DC661EAD596F}" srcOrd="2" destOrd="0" parTransId="{56B06E89-CAD0-4FFD-BF99-586DD64CAEF7}" sibTransId="{2040C954-C5DE-40F4-9305-34C45669FFE7}"/>
    <dgm:cxn modelId="{68D55260-E95F-4E6B-A02D-871E52567934}" srcId="{F0230D5B-8EE0-47A1-AAF6-205E296B4D38}" destId="{703C272D-4684-410C-8D3F-200A7B4D5425}" srcOrd="0" destOrd="0" parTransId="{769A0CF1-F19C-4FB2-8EFC-1E543ABEBA81}" sibTransId="{659AEE3D-37F1-498F-BFA1-CCD9FBCBE7E5}"/>
    <dgm:cxn modelId="{C9D3717E-EF48-4957-B97F-BE12A879290C}" type="presOf" srcId="{FE18B8C6-87E6-4B32-BC6C-6CD9FB59B150}" destId="{FE50963C-5673-49B8-97AA-A2F07310D352}" srcOrd="0" destOrd="0" presId="urn:microsoft.com/office/officeart/2005/8/layout/radial2"/>
    <dgm:cxn modelId="{86C9153A-D480-4908-906D-89E8FDAFAD11}" type="presParOf" srcId="{CC7BCC4E-6F51-4B9B-95C1-CC3A434B0C06}" destId="{4EC8302A-3497-4B8C-8467-7B65E18024C9}" srcOrd="0" destOrd="0" presId="urn:microsoft.com/office/officeart/2005/8/layout/radial2"/>
    <dgm:cxn modelId="{8E15A84D-AF7F-42A6-8CE3-602D7D9A4070}" type="presParOf" srcId="{4EC8302A-3497-4B8C-8467-7B65E18024C9}" destId="{D7A821D4-E0D3-4515-8634-38EA5EAECAEE}" srcOrd="0" destOrd="0" presId="urn:microsoft.com/office/officeart/2005/8/layout/radial2"/>
    <dgm:cxn modelId="{C1770C37-CD42-44B0-B67A-CCAA3882BBCD}" type="presParOf" srcId="{D7A821D4-E0D3-4515-8634-38EA5EAECAEE}" destId="{26E9D112-CC8E-4586-8DB7-74CA48EB28B9}" srcOrd="0" destOrd="0" presId="urn:microsoft.com/office/officeart/2005/8/layout/radial2"/>
    <dgm:cxn modelId="{CE9B1673-CB1D-48D0-8696-5A7A83735B43}" type="presParOf" srcId="{D7A821D4-E0D3-4515-8634-38EA5EAECAEE}" destId="{7B4461EE-918D-4400-9BFF-5045E7FD1537}" srcOrd="1" destOrd="0" presId="urn:microsoft.com/office/officeart/2005/8/layout/radial2"/>
    <dgm:cxn modelId="{8F66E091-C684-4FF8-A9BF-7ADEFFC89B44}" type="presParOf" srcId="{4EC8302A-3497-4B8C-8467-7B65E18024C9}" destId="{FE50963C-5673-49B8-97AA-A2F07310D352}" srcOrd="1" destOrd="0" presId="urn:microsoft.com/office/officeart/2005/8/layout/radial2"/>
    <dgm:cxn modelId="{7CEFC908-DCD0-4763-BC42-D5B21766A48A}" type="presParOf" srcId="{4EC8302A-3497-4B8C-8467-7B65E18024C9}" destId="{95C147C0-79C4-4784-8762-61608B0EFC1E}" srcOrd="2" destOrd="0" presId="urn:microsoft.com/office/officeart/2005/8/layout/radial2"/>
    <dgm:cxn modelId="{AEE1FC4F-66D2-4E58-A82B-AE190DF6B2C4}" type="presParOf" srcId="{95C147C0-79C4-4784-8762-61608B0EFC1E}" destId="{3F26A4ED-0F7E-4449-A134-A0F0F135C1B8}" srcOrd="0" destOrd="0" presId="urn:microsoft.com/office/officeart/2005/8/layout/radial2"/>
    <dgm:cxn modelId="{F327A8DE-9753-4ABC-AF4B-91880B4CE55E}" type="presParOf" srcId="{95C147C0-79C4-4784-8762-61608B0EFC1E}" destId="{66F3802F-93BE-4687-8B4D-A5DD871A4585}" srcOrd="1" destOrd="0" presId="urn:microsoft.com/office/officeart/2005/8/layout/radial2"/>
    <dgm:cxn modelId="{2ECFD826-7393-4A9C-BDAD-B9C7DE112283}" type="presParOf" srcId="{4EC8302A-3497-4B8C-8467-7B65E18024C9}" destId="{55A598F6-3CF3-4D9E-B4D9-31E3AAFBD8AA}" srcOrd="3" destOrd="0" presId="urn:microsoft.com/office/officeart/2005/8/layout/radial2"/>
    <dgm:cxn modelId="{673473C4-87CF-4668-871C-A1F9A612492B}" type="presParOf" srcId="{4EC8302A-3497-4B8C-8467-7B65E18024C9}" destId="{444A0B31-DBB8-4325-96EE-F64B26A3AFD3}" srcOrd="4" destOrd="0" presId="urn:microsoft.com/office/officeart/2005/8/layout/radial2"/>
    <dgm:cxn modelId="{22996A80-D63F-4331-A9B4-97470C9CBCC0}" type="presParOf" srcId="{444A0B31-DBB8-4325-96EE-F64B26A3AFD3}" destId="{5543C7E7-B2E4-4553-ACF3-D427D649987D}" srcOrd="0" destOrd="0" presId="urn:microsoft.com/office/officeart/2005/8/layout/radial2"/>
    <dgm:cxn modelId="{16A90283-C9C9-4474-A704-0B437C9B922D}" type="presParOf" srcId="{444A0B31-DBB8-4325-96EE-F64B26A3AFD3}" destId="{6577ADF2-D37C-41FE-99AD-6FCB09F22C75}" srcOrd="1" destOrd="0" presId="urn:microsoft.com/office/officeart/2005/8/layout/radial2"/>
    <dgm:cxn modelId="{6A0F9DD1-06E8-4DD7-B1D2-E23A419888C4}" type="presParOf" srcId="{4EC8302A-3497-4B8C-8467-7B65E18024C9}" destId="{9C2E7E33-E75D-4B5B-9E1F-4BE7A530EFAB}" srcOrd="5" destOrd="0" presId="urn:microsoft.com/office/officeart/2005/8/layout/radial2"/>
    <dgm:cxn modelId="{1AE76D20-5612-4984-8E23-841163461F26}" type="presParOf" srcId="{4EC8302A-3497-4B8C-8467-7B65E18024C9}" destId="{9825132A-8ACE-4846-8536-027B56F6AACE}" srcOrd="6" destOrd="0" presId="urn:microsoft.com/office/officeart/2005/8/layout/radial2"/>
    <dgm:cxn modelId="{2AFA4776-0F77-4F50-A4DC-5E31E5B60C91}" type="presParOf" srcId="{9825132A-8ACE-4846-8536-027B56F6AACE}" destId="{06BCD537-B4E0-4BB4-A312-81B213996001}" srcOrd="0" destOrd="0" presId="urn:microsoft.com/office/officeart/2005/8/layout/radial2"/>
    <dgm:cxn modelId="{CD044792-987D-49C8-B440-A638901F4731}" type="presParOf" srcId="{9825132A-8ACE-4846-8536-027B56F6AACE}" destId="{553E6CAD-A4BB-4F2C-AE20-5A1D257FAF5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8A13C7-C679-4613-92D3-E9D898BAB35C}" type="doc">
      <dgm:prSet loTypeId="urn:microsoft.com/office/officeart/2005/8/layout/radial2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LID4096"/>
        </a:p>
      </dgm:t>
    </dgm:pt>
    <dgm:pt modelId="{D8B449A2-E80E-4E30-A874-C357B0A17C9B}">
      <dgm:prSet phldrT="[Текст]" custT="1"/>
      <dgm:spPr/>
      <dgm:t>
        <a:bodyPr/>
        <a:lstStyle/>
        <a:p>
          <a:r>
            <a:rPr lang="ru-RU" sz="800" b="1" dirty="0" smtClean="0">
              <a:solidFill>
                <a:schemeClr val="bg1"/>
              </a:solidFill>
            </a:rPr>
            <a:t>ӘЗІРЛЕУ ЖОБАСЫ</a:t>
          </a:r>
          <a:endParaRPr lang="LID4096" sz="800" b="1" dirty="0">
            <a:solidFill>
              <a:schemeClr val="bg1"/>
            </a:solidFill>
          </a:endParaRPr>
        </a:p>
      </dgm:t>
    </dgm:pt>
    <dgm:pt modelId="{FE18B8C6-87E6-4B32-BC6C-6CD9FB59B150}" type="parTrans" cxnId="{2E082C5E-12FD-47C8-9557-390468A77286}">
      <dgm:prSet/>
      <dgm:spPr/>
      <dgm:t>
        <a:bodyPr/>
        <a:lstStyle/>
        <a:p>
          <a:endParaRPr lang="LID4096"/>
        </a:p>
      </dgm:t>
    </dgm:pt>
    <dgm:pt modelId="{BE1208BE-733F-44D6-ACE9-21C364A8854C}" type="sibTrans" cxnId="{2E082C5E-12FD-47C8-9557-390468A77286}">
      <dgm:prSet/>
      <dgm:spPr/>
      <dgm:t>
        <a:bodyPr/>
        <a:lstStyle/>
        <a:p>
          <a:endParaRPr lang="LID4096"/>
        </a:p>
      </dgm:t>
    </dgm:pt>
    <dgm:pt modelId="{20D61C3F-F149-494B-B082-774382642E86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</a:rPr>
            <a:t>ӘЗІРЛЕУ</a:t>
          </a:r>
          <a:endParaRPr lang="LID4096" dirty="0">
            <a:solidFill>
              <a:schemeClr val="tx1"/>
            </a:solidFill>
          </a:endParaRPr>
        </a:p>
      </dgm:t>
    </dgm:pt>
    <dgm:pt modelId="{233E71CB-1762-4A18-9833-FA5048136A25}" type="parTrans" cxnId="{7DF277AD-483E-4561-8C48-67ECC7A6BA16}">
      <dgm:prSet/>
      <dgm:spPr/>
      <dgm:t>
        <a:bodyPr/>
        <a:lstStyle/>
        <a:p>
          <a:endParaRPr lang="LID4096"/>
        </a:p>
      </dgm:t>
    </dgm:pt>
    <dgm:pt modelId="{7B74FD35-DFE0-4F1B-867C-72A39830BC2B}" type="sibTrans" cxnId="{7DF277AD-483E-4561-8C48-67ECC7A6BA16}">
      <dgm:prSet/>
      <dgm:spPr/>
      <dgm:t>
        <a:bodyPr/>
        <a:lstStyle/>
        <a:p>
          <a:endParaRPr lang="LID4096"/>
        </a:p>
      </dgm:t>
    </dgm:pt>
    <dgm:pt modelId="{24B7F1A7-D53A-4DA4-B81F-582B95080242}">
      <dgm:prSet phldrT="[Текст]"/>
      <dgm:spPr/>
      <dgm:t>
        <a:bodyPr/>
        <a:lstStyle/>
        <a:p>
          <a:r>
            <a:rPr lang="kk-KZ" dirty="0" smtClean="0"/>
            <a:t>БЕКІТУ</a:t>
          </a:r>
          <a:endParaRPr lang="LID4096" dirty="0"/>
        </a:p>
      </dgm:t>
    </dgm:pt>
    <dgm:pt modelId="{C74194A5-78F1-4ADB-ACCD-F4E949545D77}" type="parTrans" cxnId="{706A0AA2-F6CE-4B7A-B680-611E29394973}">
      <dgm:prSet/>
      <dgm:spPr/>
      <dgm:t>
        <a:bodyPr/>
        <a:lstStyle/>
        <a:p>
          <a:endParaRPr lang="LID4096"/>
        </a:p>
      </dgm:t>
    </dgm:pt>
    <dgm:pt modelId="{928AD2B6-FD63-4605-8116-CFE9608C6C66}" type="sibTrans" cxnId="{706A0AA2-F6CE-4B7A-B680-611E29394973}">
      <dgm:prSet/>
      <dgm:spPr/>
      <dgm:t>
        <a:bodyPr/>
        <a:lstStyle/>
        <a:p>
          <a:endParaRPr lang="LID4096"/>
        </a:p>
      </dgm:t>
    </dgm:pt>
    <dgm:pt modelId="{F0230D5B-8EE0-47A1-AAF6-205E296B4D38}">
      <dgm:prSet phldrT="[Текст]" custT="1"/>
      <dgm:spPr/>
      <dgm:t>
        <a:bodyPr/>
        <a:lstStyle/>
        <a:p>
          <a:r>
            <a:rPr lang="kk-KZ" sz="800" b="1" dirty="0" smtClean="0">
              <a:solidFill>
                <a:schemeClr val="bg1"/>
              </a:solidFill>
            </a:rPr>
            <a:t>ЖАЙЛАСТЫРУ</a:t>
          </a:r>
          <a:endParaRPr lang="LID4096" sz="800" b="1" dirty="0">
            <a:solidFill>
              <a:schemeClr val="bg1"/>
            </a:solidFill>
          </a:endParaRPr>
        </a:p>
      </dgm:t>
    </dgm:pt>
    <dgm:pt modelId="{5413E261-F8DC-419E-B1A4-9B48A2E824DB}" type="parTrans" cxnId="{4ED34255-2103-4843-B95A-3DAE9C634F56}">
      <dgm:prSet/>
      <dgm:spPr/>
      <dgm:t>
        <a:bodyPr/>
        <a:lstStyle/>
        <a:p>
          <a:endParaRPr lang="LID4096"/>
        </a:p>
      </dgm:t>
    </dgm:pt>
    <dgm:pt modelId="{CC402516-C6D6-4B17-8B1B-02B246AA0065}" type="sibTrans" cxnId="{4ED34255-2103-4843-B95A-3DAE9C634F56}">
      <dgm:prSet/>
      <dgm:spPr/>
      <dgm:t>
        <a:bodyPr/>
        <a:lstStyle/>
        <a:p>
          <a:endParaRPr lang="LID4096"/>
        </a:p>
      </dgm:t>
    </dgm:pt>
    <dgm:pt modelId="{16B6FA85-C1D9-48E2-AA8F-DC661EAD596F}">
      <dgm:prSet phldrT="[Текст]" custT="1"/>
      <dgm:spPr/>
      <dgm:t>
        <a:bodyPr/>
        <a:lstStyle/>
        <a:p>
          <a:r>
            <a:rPr lang="ru-RU" sz="800" b="1" dirty="0" smtClean="0"/>
            <a:t>ӨНДІРУ</a:t>
          </a:r>
          <a:endParaRPr lang="LID4096" sz="800" b="1" dirty="0"/>
        </a:p>
      </dgm:t>
    </dgm:pt>
    <dgm:pt modelId="{56B06E89-CAD0-4FFD-BF99-586DD64CAEF7}" type="parTrans" cxnId="{744C8314-C75E-428D-99EB-8E11FADA7A4A}">
      <dgm:prSet/>
      <dgm:spPr/>
      <dgm:t>
        <a:bodyPr/>
        <a:lstStyle/>
        <a:p>
          <a:endParaRPr lang="LID4096"/>
        </a:p>
      </dgm:t>
    </dgm:pt>
    <dgm:pt modelId="{2040C954-C5DE-40F4-9305-34C45669FFE7}" type="sibTrans" cxnId="{744C8314-C75E-428D-99EB-8E11FADA7A4A}">
      <dgm:prSet/>
      <dgm:spPr/>
      <dgm:t>
        <a:bodyPr/>
        <a:lstStyle/>
        <a:p>
          <a:endParaRPr lang="LID4096"/>
        </a:p>
      </dgm:t>
    </dgm:pt>
    <dgm:pt modelId="{0DA91392-E24B-4658-A7DC-1AE81C1A6587}">
      <dgm:prSet phldrT="[Текст]"/>
      <dgm:spPr/>
      <dgm:t>
        <a:bodyPr/>
        <a:lstStyle/>
        <a:p>
          <a:r>
            <a:rPr lang="ru-RU" dirty="0" smtClean="0"/>
            <a:t>РҰҚСАТ ЕТІЛЕДІ</a:t>
          </a:r>
          <a:endParaRPr lang="LID4096" dirty="0"/>
        </a:p>
      </dgm:t>
    </dgm:pt>
    <dgm:pt modelId="{A9CEB50E-2DCE-4268-B7A4-481376CCE3E0}" type="parTrans" cxnId="{B9A3979E-8223-4E08-97B8-BBB67FB4E7BF}">
      <dgm:prSet/>
      <dgm:spPr/>
      <dgm:t>
        <a:bodyPr/>
        <a:lstStyle/>
        <a:p>
          <a:endParaRPr lang="LID4096"/>
        </a:p>
      </dgm:t>
    </dgm:pt>
    <dgm:pt modelId="{EBC04C63-6C47-4BD1-93A1-CBAB91FF2304}" type="sibTrans" cxnId="{B9A3979E-8223-4E08-97B8-BBB67FB4E7BF}">
      <dgm:prSet/>
      <dgm:spPr/>
      <dgm:t>
        <a:bodyPr/>
        <a:lstStyle/>
        <a:p>
          <a:endParaRPr lang="LID4096"/>
        </a:p>
      </dgm:t>
    </dgm:pt>
    <dgm:pt modelId="{EB50ABFA-33EA-44C3-B685-3EDB1365CD7D}">
      <dgm:prSet phldrT="[Текст]"/>
      <dgm:spPr/>
      <dgm:t>
        <a:bodyPr/>
        <a:lstStyle/>
        <a:p>
          <a:r>
            <a:rPr lang="ru-RU" dirty="0" smtClean="0"/>
            <a:t>ӘЗІРЛЕУ ЖОБАСЫ НЕГІЗІНДЕ</a:t>
          </a:r>
          <a:endParaRPr lang="LID4096" dirty="0"/>
        </a:p>
      </dgm:t>
    </dgm:pt>
    <dgm:pt modelId="{A9C8C82B-6117-44D5-AFD9-16DDC56DBF54}" type="parTrans" cxnId="{1DAC9DBC-7073-4B69-BCC9-C9B99ADF4F0D}">
      <dgm:prSet/>
      <dgm:spPr/>
      <dgm:t>
        <a:bodyPr/>
        <a:lstStyle/>
        <a:p>
          <a:endParaRPr lang="LID4096"/>
        </a:p>
      </dgm:t>
    </dgm:pt>
    <dgm:pt modelId="{18528639-9841-46A1-BB3E-CD86C59F5786}" type="sibTrans" cxnId="{1DAC9DBC-7073-4B69-BCC9-C9B99ADF4F0D}">
      <dgm:prSet/>
      <dgm:spPr/>
      <dgm:t>
        <a:bodyPr/>
        <a:lstStyle/>
        <a:p>
          <a:endParaRPr lang="LID4096"/>
        </a:p>
      </dgm:t>
    </dgm:pt>
    <dgm:pt modelId="{E4A1B0DB-C93B-45F2-816D-F03198840329}">
      <dgm:prSet phldrT="[Текст]"/>
      <dgm:spPr/>
      <dgm:t>
        <a:bodyPr/>
        <a:lstStyle/>
        <a:p>
          <a:r>
            <a:rPr lang="kk-KZ" dirty="0" smtClean="0"/>
            <a:t>САРАПТАМА</a:t>
          </a:r>
          <a:endParaRPr lang="LID4096" dirty="0"/>
        </a:p>
      </dgm:t>
    </dgm:pt>
    <dgm:pt modelId="{DC8B6C2A-4859-465B-B0B8-0D09F61B9706}" type="parTrans" cxnId="{AE243D93-4034-4118-B762-360EC142F438}">
      <dgm:prSet/>
      <dgm:spPr/>
      <dgm:t>
        <a:bodyPr/>
        <a:lstStyle/>
        <a:p>
          <a:endParaRPr lang="LID4096"/>
        </a:p>
      </dgm:t>
    </dgm:pt>
    <dgm:pt modelId="{2BD3C835-B188-449B-8BAA-DD773CE25BED}" type="sibTrans" cxnId="{AE243D93-4034-4118-B762-360EC142F438}">
      <dgm:prSet/>
      <dgm:spPr/>
      <dgm:t>
        <a:bodyPr/>
        <a:lstStyle/>
        <a:p>
          <a:endParaRPr lang="LID4096"/>
        </a:p>
      </dgm:t>
    </dgm:pt>
    <dgm:pt modelId="{5FEE0640-FDF6-4E47-B57A-7EE4B9DA1AF7}">
      <dgm:prSet phldrT="[Текст]"/>
      <dgm:spPr/>
      <dgm:t>
        <a:bodyPr/>
        <a:lstStyle/>
        <a:p>
          <a:r>
            <a:rPr lang="ru-RU" dirty="0" smtClean="0"/>
            <a:t>ҰҢҒЫМАЛАРДЫ БҰРҒЫЛАУ</a:t>
          </a:r>
          <a:endParaRPr lang="LID4096" dirty="0"/>
        </a:p>
      </dgm:t>
    </dgm:pt>
    <dgm:pt modelId="{F54872E9-9D53-4CE1-B72E-0528DC3828E0}" type="parTrans" cxnId="{0CDACB94-A577-4D7A-AC94-CD398684502F}">
      <dgm:prSet/>
      <dgm:spPr/>
      <dgm:t>
        <a:bodyPr/>
        <a:lstStyle/>
        <a:p>
          <a:endParaRPr lang="LID4096"/>
        </a:p>
      </dgm:t>
    </dgm:pt>
    <dgm:pt modelId="{77EBF2C8-683E-40B8-BB74-F0B8B05EBCF4}" type="sibTrans" cxnId="{0CDACB94-A577-4D7A-AC94-CD398684502F}">
      <dgm:prSet/>
      <dgm:spPr/>
      <dgm:t>
        <a:bodyPr/>
        <a:lstStyle/>
        <a:p>
          <a:endParaRPr lang="LID4096"/>
        </a:p>
      </dgm:t>
    </dgm:pt>
    <dgm:pt modelId="{EB8A1DEF-7DE3-45EF-8972-0962C97C0C0F}">
      <dgm:prSet phldrT="[Текст]"/>
      <dgm:spPr/>
      <dgm:t>
        <a:bodyPr/>
        <a:lstStyle/>
        <a:p>
          <a:endParaRPr lang="LID4096" dirty="0"/>
        </a:p>
      </dgm:t>
    </dgm:pt>
    <dgm:pt modelId="{396A6AFF-8D06-467F-B8FB-9CDCE8B8D1B8}" type="parTrans" cxnId="{27B46D45-DE0E-430D-9CD2-E628AD53ADC7}">
      <dgm:prSet/>
      <dgm:spPr/>
      <dgm:t>
        <a:bodyPr/>
        <a:lstStyle/>
        <a:p>
          <a:endParaRPr lang="LID4096"/>
        </a:p>
      </dgm:t>
    </dgm:pt>
    <dgm:pt modelId="{21AD4687-FCCF-4727-9562-E76FA43EF63E}" type="sibTrans" cxnId="{27B46D45-DE0E-430D-9CD2-E628AD53ADC7}">
      <dgm:prSet/>
      <dgm:spPr/>
      <dgm:t>
        <a:bodyPr/>
        <a:lstStyle/>
        <a:p>
          <a:endParaRPr lang="LID4096"/>
        </a:p>
      </dgm:t>
    </dgm:pt>
    <dgm:pt modelId="{BC6DCEB4-7A4F-4633-A10C-DD57225CCB9E}">
      <dgm:prSet phldrT="[Текст]"/>
      <dgm:spPr/>
      <dgm:t>
        <a:bodyPr/>
        <a:lstStyle/>
        <a:p>
          <a:r>
            <a:rPr lang="ru-RU" dirty="0" smtClean="0"/>
            <a:t>ОБЪЕКТІЛЕРДІ СЫНАУ</a:t>
          </a:r>
          <a:endParaRPr lang="LID4096" dirty="0"/>
        </a:p>
      </dgm:t>
    </dgm:pt>
    <dgm:pt modelId="{64749BCD-BBFA-4FF0-B64C-B9E7DBA41B95}" type="parTrans" cxnId="{2ED6D8AB-F8C5-4085-9E38-89B979B287D7}">
      <dgm:prSet/>
      <dgm:spPr/>
      <dgm:t>
        <a:bodyPr/>
        <a:lstStyle/>
        <a:p>
          <a:endParaRPr lang="LID4096"/>
        </a:p>
      </dgm:t>
    </dgm:pt>
    <dgm:pt modelId="{C16FD25C-0551-424F-B187-95B075863FDB}" type="sibTrans" cxnId="{2ED6D8AB-F8C5-4085-9E38-89B979B287D7}">
      <dgm:prSet/>
      <dgm:spPr/>
      <dgm:t>
        <a:bodyPr/>
        <a:lstStyle/>
        <a:p>
          <a:endParaRPr lang="LID4096"/>
        </a:p>
      </dgm:t>
    </dgm:pt>
    <dgm:pt modelId="{896FB1D2-7B10-4610-910C-5D62A96D7625}">
      <dgm:prSet phldrT="[Текст]"/>
      <dgm:spPr/>
      <dgm:t>
        <a:bodyPr/>
        <a:lstStyle/>
        <a:p>
          <a:r>
            <a:rPr lang="ru-RU" dirty="0" smtClean="0"/>
            <a:t>ҰҢҒЫМАЛАРДЫ </a:t>
          </a:r>
          <a:r>
            <a:rPr lang="ru-RU" dirty="0" smtClean="0">
              <a:solidFill>
                <a:schemeClr val="tx1"/>
              </a:solidFill>
            </a:rPr>
            <a:t>ҚАЙТАДАН АШУ</a:t>
          </a:r>
          <a:endParaRPr lang="LID4096" dirty="0">
            <a:solidFill>
              <a:schemeClr val="tx1"/>
            </a:solidFill>
          </a:endParaRPr>
        </a:p>
      </dgm:t>
    </dgm:pt>
    <dgm:pt modelId="{5126C33B-E5F6-4FF0-9FB1-CF78B70F1CD0}" type="parTrans" cxnId="{7603922C-F624-4505-8150-EC167EE37828}">
      <dgm:prSet/>
      <dgm:spPr/>
      <dgm:t>
        <a:bodyPr/>
        <a:lstStyle/>
        <a:p>
          <a:endParaRPr lang="LID4096"/>
        </a:p>
      </dgm:t>
    </dgm:pt>
    <dgm:pt modelId="{B97C88A8-6360-4E32-9409-2B992AB53ADE}" type="sibTrans" cxnId="{7603922C-F624-4505-8150-EC167EE37828}">
      <dgm:prSet/>
      <dgm:spPr/>
      <dgm:t>
        <a:bodyPr/>
        <a:lstStyle/>
        <a:p>
          <a:endParaRPr lang="LID4096"/>
        </a:p>
      </dgm:t>
    </dgm:pt>
    <dgm:pt modelId="{CC7BCC4E-6F51-4B9B-95C1-CC3A434B0C06}" type="pres">
      <dgm:prSet presAssocID="{468A13C7-C679-4613-92D3-E9D898BAB35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EC8302A-3497-4B8C-8467-7B65E18024C9}" type="pres">
      <dgm:prSet presAssocID="{468A13C7-C679-4613-92D3-E9D898BAB35C}" presName="cycle" presStyleCnt="0"/>
      <dgm:spPr/>
    </dgm:pt>
    <dgm:pt modelId="{D7A821D4-E0D3-4515-8634-38EA5EAECAEE}" type="pres">
      <dgm:prSet presAssocID="{468A13C7-C679-4613-92D3-E9D898BAB35C}" presName="centerShape" presStyleCnt="0"/>
      <dgm:spPr/>
    </dgm:pt>
    <dgm:pt modelId="{26E9D112-CC8E-4586-8DB7-74CA48EB28B9}" type="pres">
      <dgm:prSet presAssocID="{468A13C7-C679-4613-92D3-E9D898BAB35C}" presName="connSite" presStyleLbl="node1" presStyleIdx="0" presStyleCnt="4"/>
      <dgm:spPr/>
    </dgm:pt>
    <dgm:pt modelId="{7B4461EE-918D-4400-9BFF-5045E7FD1537}" type="pres">
      <dgm:prSet presAssocID="{468A13C7-C679-4613-92D3-E9D898BAB35C}" presName="visible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Нефтяная вышка со сплошной заливкой"/>
        </a:ext>
      </dgm:extLst>
    </dgm:pt>
    <dgm:pt modelId="{FE50963C-5673-49B8-97AA-A2F07310D352}" type="pres">
      <dgm:prSet presAssocID="{FE18B8C6-87E6-4B32-BC6C-6CD9FB59B150}" presName="Name25" presStyleLbl="parChTrans1D1" presStyleIdx="0" presStyleCnt="3"/>
      <dgm:spPr/>
      <dgm:t>
        <a:bodyPr/>
        <a:lstStyle/>
        <a:p>
          <a:endParaRPr lang="ru-RU"/>
        </a:p>
      </dgm:t>
    </dgm:pt>
    <dgm:pt modelId="{95C147C0-79C4-4784-8762-61608B0EFC1E}" type="pres">
      <dgm:prSet presAssocID="{D8B449A2-E80E-4E30-A874-C357B0A17C9B}" presName="node" presStyleCnt="0"/>
      <dgm:spPr/>
    </dgm:pt>
    <dgm:pt modelId="{3F26A4ED-0F7E-4449-A134-A0F0F135C1B8}" type="pres">
      <dgm:prSet presAssocID="{D8B449A2-E80E-4E30-A874-C357B0A17C9B}" presName="parentNode" presStyleLbl="node1" presStyleIdx="1" presStyleCnt="4" custScaleX="1054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F3802F-93BE-4687-8B4D-A5DD871A4585}" type="pres">
      <dgm:prSet presAssocID="{D8B449A2-E80E-4E30-A874-C357B0A17C9B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A598F6-3CF3-4D9E-B4D9-31E3AAFBD8AA}" type="pres">
      <dgm:prSet presAssocID="{5413E261-F8DC-419E-B1A4-9B48A2E824DB}" presName="Name25" presStyleLbl="parChTrans1D1" presStyleIdx="1" presStyleCnt="3"/>
      <dgm:spPr/>
      <dgm:t>
        <a:bodyPr/>
        <a:lstStyle/>
        <a:p>
          <a:endParaRPr lang="ru-RU"/>
        </a:p>
      </dgm:t>
    </dgm:pt>
    <dgm:pt modelId="{444A0B31-DBB8-4325-96EE-F64B26A3AFD3}" type="pres">
      <dgm:prSet presAssocID="{F0230D5B-8EE0-47A1-AAF6-205E296B4D38}" presName="node" presStyleCnt="0"/>
      <dgm:spPr/>
    </dgm:pt>
    <dgm:pt modelId="{5543C7E7-B2E4-4553-ACF3-D427D649987D}" type="pres">
      <dgm:prSet presAssocID="{F0230D5B-8EE0-47A1-AAF6-205E296B4D38}" presName="parentNode" presStyleLbl="node1" presStyleIdx="2" presStyleCnt="4" custLinFactNeighborX="245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77ADF2-D37C-41FE-99AD-6FCB09F22C75}" type="pres">
      <dgm:prSet presAssocID="{F0230D5B-8EE0-47A1-AAF6-205E296B4D3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E7E33-E75D-4B5B-9E1F-4BE7A530EFAB}" type="pres">
      <dgm:prSet presAssocID="{56B06E89-CAD0-4FFD-BF99-586DD64CAEF7}" presName="Name25" presStyleLbl="parChTrans1D1" presStyleIdx="2" presStyleCnt="3"/>
      <dgm:spPr/>
      <dgm:t>
        <a:bodyPr/>
        <a:lstStyle/>
        <a:p>
          <a:endParaRPr lang="ru-RU"/>
        </a:p>
      </dgm:t>
    </dgm:pt>
    <dgm:pt modelId="{9825132A-8ACE-4846-8536-027B56F6AACE}" type="pres">
      <dgm:prSet presAssocID="{16B6FA85-C1D9-48E2-AA8F-DC661EAD596F}" presName="node" presStyleCnt="0"/>
      <dgm:spPr/>
    </dgm:pt>
    <dgm:pt modelId="{06BCD537-B4E0-4BB4-A312-81B213996001}" type="pres">
      <dgm:prSet presAssocID="{16B6FA85-C1D9-48E2-AA8F-DC661EAD596F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3E6CAD-A4BB-4F2C-AE20-5A1D257FAF53}" type="pres">
      <dgm:prSet presAssocID="{16B6FA85-C1D9-48E2-AA8F-DC661EAD596F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D34255-2103-4843-B95A-3DAE9C634F56}" srcId="{468A13C7-C679-4613-92D3-E9D898BAB35C}" destId="{F0230D5B-8EE0-47A1-AAF6-205E296B4D38}" srcOrd="1" destOrd="0" parTransId="{5413E261-F8DC-419E-B1A4-9B48A2E824DB}" sibTransId="{CC402516-C6D6-4B17-8B1B-02B246AA0065}"/>
    <dgm:cxn modelId="{C0E37BE6-0C92-427E-A71A-D1A2063B52D9}" type="presOf" srcId="{5FEE0640-FDF6-4E47-B57A-7EE4B9DA1AF7}" destId="{6577ADF2-D37C-41FE-99AD-6FCB09F22C75}" srcOrd="0" destOrd="1" presId="urn:microsoft.com/office/officeart/2005/8/layout/radial2"/>
    <dgm:cxn modelId="{27B46D45-DE0E-430D-9CD2-E628AD53ADC7}" srcId="{F0230D5B-8EE0-47A1-AAF6-205E296B4D38}" destId="{EB8A1DEF-7DE3-45EF-8972-0962C97C0C0F}" srcOrd="3" destOrd="0" parTransId="{396A6AFF-8D06-467F-B8FB-9CDCE8B8D1B8}" sibTransId="{21AD4687-FCCF-4727-9562-E76FA43EF63E}"/>
    <dgm:cxn modelId="{0CDACB94-A577-4D7A-AC94-CD398684502F}" srcId="{F0230D5B-8EE0-47A1-AAF6-205E296B4D38}" destId="{5FEE0640-FDF6-4E47-B57A-7EE4B9DA1AF7}" srcOrd="1" destOrd="0" parTransId="{F54872E9-9D53-4CE1-B72E-0528DC3828E0}" sibTransId="{77EBF2C8-683E-40B8-BB74-F0B8B05EBCF4}"/>
    <dgm:cxn modelId="{B2FC8F12-8AC4-441A-9E1C-AFC5AD103BCB}" type="presOf" srcId="{896FB1D2-7B10-4610-910C-5D62A96D7625}" destId="{6577ADF2-D37C-41FE-99AD-6FCB09F22C75}" srcOrd="0" destOrd="2" presId="urn:microsoft.com/office/officeart/2005/8/layout/radial2"/>
    <dgm:cxn modelId="{A1605ABC-7C68-43E1-BE6A-6B470988D94B}" type="presOf" srcId="{468A13C7-C679-4613-92D3-E9D898BAB35C}" destId="{CC7BCC4E-6F51-4B9B-95C1-CC3A434B0C06}" srcOrd="0" destOrd="0" presId="urn:microsoft.com/office/officeart/2005/8/layout/radial2"/>
    <dgm:cxn modelId="{308A16E5-02E6-4030-B416-24415DF07BD2}" type="presOf" srcId="{56B06E89-CAD0-4FFD-BF99-586DD64CAEF7}" destId="{9C2E7E33-E75D-4B5B-9E1F-4BE7A530EFAB}" srcOrd="0" destOrd="0" presId="urn:microsoft.com/office/officeart/2005/8/layout/radial2"/>
    <dgm:cxn modelId="{6E6C0C5F-FAE6-463A-9F93-FFE44B21CA8D}" type="presOf" srcId="{EB50ABFA-33EA-44C3-B685-3EDB1365CD7D}" destId="{553E6CAD-A4BB-4F2C-AE20-5A1D257FAF53}" srcOrd="0" destOrd="1" presId="urn:microsoft.com/office/officeart/2005/8/layout/radial2"/>
    <dgm:cxn modelId="{5EB20088-7596-41BC-B9B7-0C7AFCA9706A}" type="presOf" srcId="{E4A1B0DB-C93B-45F2-816D-F03198840329}" destId="{66F3802F-93BE-4687-8B4D-A5DD871A4585}" srcOrd="0" destOrd="1" presId="urn:microsoft.com/office/officeart/2005/8/layout/radial2"/>
    <dgm:cxn modelId="{2ED6D8AB-F8C5-4085-9E38-89B979B287D7}" srcId="{F0230D5B-8EE0-47A1-AAF6-205E296B4D38}" destId="{BC6DCEB4-7A4F-4633-A10C-DD57225CCB9E}" srcOrd="0" destOrd="0" parTransId="{64749BCD-BBFA-4FF0-B64C-B9E7DBA41B95}" sibTransId="{C16FD25C-0551-424F-B187-95B075863FDB}"/>
    <dgm:cxn modelId="{2E082C5E-12FD-47C8-9557-390468A77286}" srcId="{468A13C7-C679-4613-92D3-E9D898BAB35C}" destId="{D8B449A2-E80E-4E30-A874-C357B0A17C9B}" srcOrd="0" destOrd="0" parTransId="{FE18B8C6-87E6-4B32-BC6C-6CD9FB59B150}" sibTransId="{BE1208BE-733F-44D6-ACE9-21C364A8854C}"/>
    <dgm:cxn modelId="{706A0AA2-F6CE-4B7A-B680-611E29394973}" srcId="{D8B449A2-E80E-4E30-A874-C357B0A17C9B}" destId="{24B7F1A7-D53A-4DA4-B81F-582B95080242}" srcOrd="2" destOrd="0" parTransId="{C74194A5-78F1-4ADB-ACCD-F4E949545D77}" sibTransId="{928AD2B6-FD63-4605-8116-CFE9608C6C66}"/>
    <dgm:cxn modelId="{C37A2C3A-92F2-4D58-81FD-D33973193874}" type="presOf" srcId="{20D61C3F-F149-494B-B082-774382642E86}" destId="{66F3802F-93BE-4687-8B4D-A5DD871A4585}" srcOrd="0" destOrd="0" presId="urn:microsoft.com/office/officeart/2005/8/layout/radial2"/>
    <dgm:cxn modelId="{C004BB13-78E7-409E-A590-C890AC1955A2}" type="presOf" srcId="{BC6DCEB4-7A4F-4633-A10C-DD57225CCB9E}" destId="{6577ADF2-D37C-41FE-99AD-6FCB09F22C75}" srcOrd="0" destOrd="0" presId="urn:microsoft.com/office/officeart/2005/8/layout/radial2"/>
    <dgm:cxn modelId="{E4F68734-2BD1-4A3D-9FB9-1D19784DD177}" type="presOf" srcId="{EB8A1DEF-7DE3-45EF-8972-0962C97C0C0F}" destId="{6577ADF2-D37C-41FE-99AD-6FCB09F22C75}" srcOrd="0" destOrd="3" presId="urn:microsoft.com/office/officeart/2005/8/layout/radial2"/>
    <dgm:cxn modelId="{B9A3979E-8223-4E08-97B8-BBB67FB4E7BF}" srcId="{16B6FA85-C1D9-48E2-AA8F-DC661EAD596F}" destId="{0DA91392-E24B-4658-A7DC-1AE81C1A6587}" srcOrd="0" destOrd="0" parTransId="{A9CEB50E-2DCE-4268-B7A4-481376CCE3E0}" sibTransId="{EBC04C63-6C47-4BD1-93A1-CBAB91FF2304}"/>
    <dgm:cxn modelId="{7603922C-F624-4505-8150-EC167EE37828}" srcId="{F0230D5B-8EE0-47A1-AAF6-205E296B4D38}" destId="{896FB1D2-7B10-4610-910C-5D62A96D7625}" srcOrd="2" destOrd="0" parTransId="{5126C33B-E5F6-4FF0-9FB1-CF78B70F1CD0}" sibTransId="{B97C88A8-6360-4E32-9409-2B992AB53ADE}"/>
    <dgm:cxn modelId="{AE243D93-4034-4118-B762-360EC142F438}" srcId="{D8B449A2-E80E-4E30-A874-C357B0A17C9B}" destId="{E4A1B0DB-C93B-45F2-816D-F03198840329}" srcOrd="1" destOrd="0" parTransId="{DC8B6C2A-4859-465B-B0B8-0D09F61B9706}" sibTransId="{2BD3C835-B188-449B-8BAA-DD773CE25BED}"/>
    <dgm:cxn modelId="{658CA17B-1414-4D33-B351-7A452EFB29EA}" type="presOf" srcId="{F0230D5B-8EE0-47A1-AAF6-205E296B4D38}" destId="{5543C7E7-B2E4-4553-ACF3-D427D649987D}" srcOrd="0" destOrd="0" presId="urn:microsoft.com/office/officeart/2005/8/layout/radial2"/>
    <dgm:cxn modelId="{1DAC9DBC-7073-4B69-BCC9-C9B99ADF4F0D}" srcId="{16B6FA85-C1D9-48E2-AA8F-DC661EAD596F}" destId="{EB50ABFA-33EA-44C3-B685-3EDB1365CD7D}" srcOrd="1" destOrd="0" parTransId="{A9C8C82B-6117-44D5-AFD9-16DDC56DBF54}" sibTransId="{18528639-9841-46A1-BB3E-CD86C59F5786}"/>
    <dgm:cxn modelId="{D46F3435-9314-45C2-8284-677DC67E11E1}" type="presOf" srcId="{5413E261-F8DC-419E-B1A4-9B48A2E824DB}" destId="{55A598F6-3CF3-4D9E-B4D9-31E3AAFBD8AA}" srcOrd="0" destOrd="0" presId="urn:microsoft.com/office/officeart/2005/8/layout/radial2"/>
    <dgm:cxn modelId="{36942473-5FC7-4D68-9BCD-08923B575D82}" type="presOf" srcId="{24B7F1A7-D53A-4DA4-B81F-582B95080242}" destId="{66F3802F-93BE-4687-8B4D-A5DD871A4585}" srcOrd="0" destOrd="2" presId="urn:microsoft.com/office/officeart/2005/8/layout/radial2"/>
    <dgm:cxn modelId="{7DF277AD-483E-4561-8C48-67ECC7A6BA16}" srcId="{D8B449A2-E80E-4E30-A874-C357B0A17C9B}" destId="{20D61C3F-F149-494B-B082-774382642E86}" srcOrd="0" destOrd="0" parTransId="{233E71CB-1762-4A18-9833-FA5048136A25}" sibTransId="{7B74FD35-DFE0-4F1B-867C-72A39830BC2B}"/>
    <dgm:cxn modelId="{281FCFD5-988A-45D7-AB14-62C5E0C5A017}" type="presOf" srcId="{16B6FA85-C1D9-48E2-AA8F-DC661EAD596F}" destId="{06BCD537-B4E0-4BB4-A312-81B213996001}" srcOrd="0" destOrd="0" presId="urn:microsoft.com/office/officeart/2005/8/layout/radial2"/>
    <dgm:cxn modelId="{5337E87D-F866-4DD2-82D7-A86A55CEBA3E}" type="presOf" srcId="{0DA91392-E24B-4658-A7DC-1AE81C1A6587}" destId="{553E6CAD-A4BB-4F2C-AE20-5A1D257FAF53}" srcOrd="0" destOrd="0" presId="urn:microsoft.com/office/officeart/2005/8/layout/radial2"/>
    <dgm:cxn modelId="{A7F832B2-75C2-49B3-9018-32690ABAD6F5}" type="presOf" srcId="{D8B449A2-E80E-4E30-A874-C357B0A17C9B}" destId="{3F26A4ED-0F7E-4449-A134-A0F0F135C1B8}" srcOrd="0" destOrd="0" presId="urn:microsoft.com/office/officeart/2005/8/layout/radial2"/>
    <dgm:cxn modelId="{744C8314-C75E-428D-99EB-8E11FADA7A4A}" srcId="{468A13C7-C679-4613-92D3-E9D898BAB35C}" destId="{16B6FA85-C1D9-48E2-AA8F-DC661EAD596F}" srcOrd="2" destOrd="0" parTransId="{56B06E89-CAD0-4FFD-BF99-586DD64CAEF7}" sibTransId="{2040C954-C5DE-40F4-9305-34C45669FFE7}"/>
    <dgm:cxn modelId="{C9D3717E-EF48-4957-B97F-BE12A879290C}" type="presOf" srcId="{FE18B8C6-87E6-4B32-BC6C-6CD9FB59B150}" destId="{FE50963C-5673-49B8-97AA-A2F07310D352}" srcOrd="0" destOrd="0" presId="urn:microsoft.com/office/officeart/2005/8/layout/radial2"/>
    <dgm:cxn modelId="{86C9153A-D480-4908-906D-89E8FDAFAD11}" type="presParOf" srcId="{CC7BCC4E-6F51-4B9B-95C1-CC3A434B0C06}" destId="{4EC8302A-3497-4B8C-8467-7B65E18024C9}" srcOrd="0" destOrd="0" presId="urn:microsoft.com/office/officeart/2005/8/layout/radial2"/>
    <dgm:cxn modelId="{8E15A84D-AF7F-42A6-8CE3-602D7D9A4070}" type="presParOf" srcId="{4EC8302A-3497-4B8C-8467-7B65E18024C9}" destId="{D7A821D4-E0D3-4515-8634-38EA5EAECAEE}" srcOrd="0" destOrd="0" presId="urn:microsoft.com/office/officeart/2005/8/layout/radial2"/>
    <dgm:cxn modelId="{C1770C37-CD42-44B0-B67A-CCAA3882BBCD}" type="presParOf" srcId="{D7A821D4-E0D3-4515-8634-38EA5EAECAEE}" destId="{26E9D112-CC8E-4586-8DB7-74CA48EB28B9}" srcOrd="0" destOrd="0" presId="urn:microsoft.com/office/officeart/2005/8/layout/radial2"/>
    <dgm:cxn modelId="{CE9B1673-CB1D-48D0-8696-5A7A83735B43}" type="presParOf" srcId="{D7A821D4-E0D3-4515-8634-38EA5EAECAEE}" destId="{7B4461EE-918D-4400-9BFF-5045E7FD1537}" srcOrd="1" destOrd="0" presId="urn:microsoft.com/office/officeart/2005/8/layout/radial2"/>
    <dgm:cxn modelId="{8F66E091-C684-4FF8-A9BF-7ADEFFC89B44}" type="presParOf" srcId="{4EC8302A-3497-4B8C-8467-7B65E18024C9}" destId="{FE50963C-5673-49B8-97AA-A2F07310D352}" srcOrd="1" destOrd="0" presId="urn:microsoft.com/office/officeart/2005/8/layout/radial2"/>
    <dgm:cxn modelId="{7CEFC908-DCD0-4763-BC42-D5B21766A48A}" type="presParOf" srcId="{4EC8302A-3497-4B8C-8467-7B65E18024C9}" destId="{95C147C0-79C4-4784-8762-61608B0EFC1E}" srcOrd="2" destOrd="0" presId="urn:microsoft.com/office/officeart/2005/8/layout/radial2"/>
    <dgm:cxn modelId="{AEE1FC4F-66D2-4E58-A82B-AE190DF6B2C4}" type="presParOf" srcId="{95C147C0-79C4-4784-8762-61608B0EFC1E}" destId="{3F26A4ED-0F7E-4449-A134-A0F0F135C1B8}" srcOrd="0" destOrd="0" presId="urn:microsoft.com/office/officeart/2005/8/layout/radial2"/>
    <dgm:cxn modelId="{F327A8DE-9753-4ABC-AF4B-91880B4CE55E}" type="presParOf" srcId="{95C147C0-79C4-4784-8762-61608B0EFC1E}" destId="{66F3802F-93BE-4687-8B4D-A5DD871A4585}" srcOrd="1" destOrd="0" presId="urn:microsoft.com/office/officeart/2005/8/layout/radial2"/>
    <dgm:cxn modelId="{2ECFD826-7393-4A9C-BDAD-B9C7DE112283}" type="presParOf" srcId="{4EC8302A-3497-4B8C-8467-7B65E18024C9}" destId="{55A598F6-3CF3-4D9E-B4D9-31E3AAFBD8AA}" srcOrd="3" destOrd="0" presId="urn:microsoft.com/office/officeart/2005/8/layout/radial2"/>
    <dgm:cxn modelId="{673473C4-87CF-4668-871C-A1F9A612492B}" type="presParOf" srcId="{4EC8302A-3497-4B8C-8467-7B65E18024C9}" destId="{444A0B31-DBB8-4325-96EE-F64B26A3AFD3}" srcOrd="4" destOrd="0" presId="urn:microsoft.com/office/officeart/2005/8/layout/radial2"/>
    <dgm:cxn modelId="{22996A80-D63F-4331-A9B4-97470C9CBCC0}" type="presParOf" srcId="{444A0B31-DBB8-4325-96EE-F64B26A3AFD3}" destId="{5543C7E7-B2E4-4553-ACF3-D427D649987D}" srcOrd="0" destOrd="0" presId="urn:microsoft.com/office/officeart/2005/8/layout/radial2"/>
    <dgm:cxn modelId="{16A90283-C9C9-4474-A704-0B437C9B922D}" type="presParOf" srcId="{444A0B31-DBB8-4325-96EE-F64B26A3AFD3}" destId="{6577ADF2-D37C-41FE-99AD-6FCB09F22C75}" srcOrd="1" destOrd="0" presId="urn:microsoft.com/office/officeart/2005/8/layout/radial2"/>
    <dgm:cxn modelId="{6A0F9DD1-06E8-4DD7-B1D2-E23A419888C4}" type="presParOf" srcId="{4EC8302A-3497-4B8C-8467-7B65E18024C9}" destId="{9C2E7E33-E75D-4B5B-9E1F-4BE7A530EFAB}" srcOrd="5" destOrd="0" presId="urn:microsoft.com/office/officeart/2005/8/layout/radial2"/>
    <dgm:cxn modelId="{1AE76D20-5612-4984-8E23-841163461F26}" type="presParOf" srcId="{4EC8302A-3497-4B8C-8467-7B65E18024C9}" destId="{9825132A-8ACE-4846-8536-027B56F6AACE}" srcOrd="6" destOrd="0" presId="urn:microsoft.com/office/officeart/2005/8/layout/radial2"/>
    <dgm:cxn modelId="{2AFA4776-0F77-4F50-A4DC-5E31E5B60C91}" type="presParOf" srcId="{9825132A-8ACE-4846-8536-027B56F6AACE}" destId="{06BCD537-B4E0-4BB4-A312-81B213996001}" srcOrd="0" destOrd="0" presId="urn:microsoft.com/office/officeart/2005/8/layout/radial2"/>
    <dgm:cxn modelId="{CD044792-987D-49C8-B440-A638901F4731}" type="presParOf" srcId="{9825132A-8ACE-4846-8536-027B56F6AACE}" destId="{553E6CAD-A4BB-4F2C-AE20-5A1D257FAF5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D1CD4-C19C-4C78-BC25-C565E5261CA6}">
      <dsp:nvSpPr>
        <dsp:cNvPr id="0" name=""/>
        <dsp:cNvSpPr/>
      </dsp:nvSpPr>
      <dsp:spPr>
        <a:xfrm>
          <a:off x="0" y="0"/>
          <a:ext cx="2579960" cy="917182"/>
        </a:xfrm>
        <a:prstGeom prst="homePlate">
          <a:avLst/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0" numCol="1" spcCol="1270" anchor="b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err="1" smtClean="0">
              <a:solidFill>
                <a:schemeClr val="tx2"/>
              </a:solidFill>
            </a:rPr>
            <a:t>Жобаны</a:t>
          </a:r>
          <a:r>
            <a:rPr lang="ru-RU" sz="2400" b="1" kern="1200" dirty="0" smtClean="0">
              <a:solidFill>
                <a:schemeClr val="tx2"/>
              </a:solidFill>
            </a:rPr>
            <a:t>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err="1" smtClean="0">
              <a:solidFill>
                <a:schemeClr val="tx2"/>
              </a:solidFill>
            </a:rPr>
            <a:t>әзірлеу</a:t>
          </a:r>
          <a:endParaRPr lang="LID4096" sz="2400" b="1" kern="1200" dirty="0">
            <a:solidFill>
              <a:schemeClr val="tx2"/>
            </a:solidFill>
          </a:endParaRPr>
        </a:p>
      </dsp:txBody>
      <dsp:txXfrm>
        <a:off x="0" y="0"/>
        <a:ext cx="2350665" cy="917182"/>
      </dsp:txXfrm>
    </dsp:sp>
    <dsp:sp modelId="{A48E7CE9-0667-41F0-91BE-E89A36824CC7}">
      <dsp:nvSpPr>
        <dsp:cNvPr id="0" name=""/>
        <dsp:cNvSpPr/>
      </dsp:nvSpPr>
      <dsp:spPr>
        <a:xfrm>
          <a:off x="2229516" y="0"/>
          <a:ext cx="3114078" cy="917182"/>
        </a:xfrm>
        <a:prstGeom prst="chevron">
          <a:avLst/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0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chemeClr val="tx2"/>
              </a:solidFill>
            </a:rPr>
            <a:t>Экологиялық</a:t>
          </a:r>
          <a:r>
            <a:rPr lang="ru-RU" sz="2400" b="1" kern="1200" dirty="0" smtClean="0">
              <a:solidFill>
                <a:schemeClr val="tx2"/>
              </a:solidFill>
            </a:rPr>
            <a:t> </a:t>
          </a:r>
          <a:r>
            <a:rPr lang="ru-RU" sz="2400" b="1" kern="1200" dirty="0" err="1" smtClean="0">
              <a:solidFill>
                <a:schemeClr val="tx2"/>
              </a:solidFill>
            </a:rPr>
            <a:t>сараптама</a:t>
          </a:r>
          <a:endParaRPr lang="LID4096" sz="2400" b="1" kern="1200" dirty="0">
            <a:solidFill>
              <a:schemeClr val="tx2"/>
            </a:solidFill>
          </a:endParaRPr>
        </a:p>
      </dsp:txBody>
      <dsp:txXfrm>
        <a:off x="2688107" y="0"/>
        <a:ext cx="2196896" cy="917182"/>
      </dsp:txXfrm>
    </dsp:sp>
    <dsp:sp modelId="{D6B8437A-53CA-445E-B5E2-62F68FD91231}">
      <dsp:nvSpPr>
        <dsp:cNvPr id="0" name=""/>
        <dsp:cNvSpPr/>
      </dsp:nvSpPr>
      <dsp:spPr>
        <a:xfrm>
          <a:off x="4958449" y="0"/>
          <a:ext cx="2777296" cy="917182"/>
        </a:xfrm>
        <a:prstGeom prst="chevron">
          <a:avLst/>
        </a:prstGeom>
        <a:solidFill>
          <a:schemeClr val="tx2"/>
        </a:solidFill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0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chemeClr val="bg1"/>
              </a:solidFill>
            </a:rPr>
            <a:t>Сараптама</a:t>
          </a:r>
          <a:r>
            <a:rPr lang="ru-RU" sz="2400" b="1" kern="1200" dirty="0" smtClean="0">
              <a:solidFill>
                <a:schemeClr val="bg1"/>
              </a:solidFill>
            </a:rPr>
            <a:t>  (Б</a:t>
          </a:r>
          <a:r>
            <a:rPr lang="kk-KZ" sz="2400" b="1" kern="1200" dirty="0" smtClean="0">
              <a:solidFill>
                <a:schemeClr val="bg1"/>
              </a:solidFill>
            </a:rPr>
            <a:t>Ә</a:t>
          </a:r>
          <a:r>
            <a:rPr lang="ru-RU" sz="2400" b="1" kern="1200" dirty="0" smtClean="0">
              <a:solidFill>
                <a:schemeClr val="bg1"/>
              </a:solidFill>
            </a:rPr>
            <a:t>ОК)</a:t>
          </a:r>
          <a:endParaRPr lang="LID4096" sz="2400" b="1" kern="1200" dirty="0">
            <a:solidFill>
              <a:schemeClr val="bg1"/>
            </a:solidFill>
          </a:endParaRPr>
        </a:p>
      </dsp:txBody>
      <dsp:txXfrm>
        <a:off x="5417040" y="0"/>
        <a:ext cx="1860114" cy="917182"/>
      </dsp:txXfrm>
    </dsp:sp>
    <dsp:sp modelId="{7C26BDC4-CB51-4764-B716-F300F33030F5}">
      <dsp:nvSpPr>
        <dsp:cNvPr id="0" name=""/>
        <dsp:cNvSpPr/>
      </dsp:nvSpPr>
      <dsp:spPr>
        <a:xfrm>
          <a:off x="7367031" y="0"/>
          <a:ext cx="3687133" cy="917182"/>
        </a:xfrm>
        <a:prstGeom prst="chevron">
          <a:avLst/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2"/>
              </a:solidFill>
            </a:rPr>
            <a:t>БАРЛАУ</a:t>
          </a:r>
          <a:endParaRPr lang="LID4096" sz="2400" b="1" kern="1200" dirty="0">
            <a:solidFill>
              <a:schemeClr val="tx2"/>
            </a:solidFill>
          </a:endParaRPr>
        </a:p>
      </dsp:txBody>
      <dsp:txXfrm>
        <a:off x="7825622" y="0"/>
        <a:ext cx="2769951" cy="9171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35DBF-7D56-499E-A901-147AB8D44D0F}">
      <dsp:nvSpPr>
        <dsp:cNvPr id="0" name=""/>
        <dsp:cNvSpPr/>
      </dsp:nvSpPr>
      <dsp:spPr>
        <a:xfrm>
          <a:off x="827337" y="994"/>
          <a:ext cx="4290540" cy="757887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</a:rPr>
            <a:t>КОДЕКСТІҢ 45-БАБЫ ҚОЛДАНЫЛАДЫ, ОЛ ЖЕР ҚОЙНАУЫН ПАЙДАЛАНУ ҚҰҚЫҒЫН ИЕЛІКТЕН ШЫҒАРУ ТӘРТІБІН РЕТТЕЙДІ</a:t>
          </a:r>
          <a:endParaRPr lang="LID4096" sz="1600" b="1" kern="1200" dirty="0">
            <a:solidFill>
              <a:schemeClr val="tx1"/>
            </a:solidFill>
          </a:endParaRPr>
        </a:p>
      </dsp:txBody>
      <dsp:txXfrm>
        <a:off x="849535" y="23192"/>
        <a:ext cx="4246144" cy="713491"/>
      </dsp:txXfrm>
    </dsp:sp>
    <dsp:sp modelId="{69CAD7ED-F350-4E8F-A8F4-6D4AAB73358A}">
      <dsp:nvSpPr>
        <dsp:cNvPr id="0" name=""/>
        <dsp:cNvSpPr/>
      </dsp:nvSpPr>
      <dsp:spPr>
        <a:xfrm>
          <a:off x="827337" y="895301"/>
          <a:ext cx="757887" cy="757887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83384-FCDC-4663-AA32-ECDA173BF74D}">
      <dsp:nvSpPr>
        <dsp:cNvPr id="0" name=""/>
        <dsp:cNvSpPr/>
      </dsp:nvSpPr>
      <dsp:spPr>
        <a:xfrm>
          <a:off x="1630697" y="895301"/>
          <a:ext cx="3487180" cy="757887"/>
        </a:xfrm>
        <a:prstGeom prst="roundRect">
          <a:avLst>
            <a:gd name="adj" fmla="val 16670"/>
          </a:avLst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КЕПІЛ ШАРТЫН ЖАСАСУ</a:t>
          </a:r>
          <a:endParaRPr lang="LID4096" sz="1200" kern="1200" dirty="0">
            <a:solidFill>
              <a:schemeClr val="tx1"/>
            </a:solidFill>
          </a:endParaRPr>
        </a:p>
      </dsp:txBody>
      <dsp:txXfrm>
        <a:off x="1667701" y="932305"/>
        <a:ext cx="3413172" cy="683879"/>
      </dsp:txXfrm>
    </dsp:sp>
    <dsp:sp modelId="{7D2CC426-52CE-49FE-A897-BFE309962740}">
      <dsp:nvSpPr>
        <dsp:cNvPr id="0" name=""/>
        <dsp:cNvSpPr/>
      </dsp:nvSpPr>
      <dsp:spPr>
        <a:xfrm>
          <a:off x="827337" y="1744135"/>
          <a:ext cx="757887" cy="757887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16FA6-6AB1-426E-92E7-457835C6CCE9}">
      <dsp:nvSpPr>
        <dsp:cNvPr id="0" name=""/>
        <dsp:cNvSpPr/>
      </dsp:nvSpPr>
      <dsp:spPr>
        <a:xfrm>
          <a:off x="1630697" y="1744135"/>
          <a:ext cx="3487180" cy="757887"/>
        </a:xfrm>
        <a:prstGeom prst="roundRect">
          <a:avLst>
            <a:gd name="adj" fmla="val 16670"/>
          </a:avLst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ҚҰЖАТТАРДЫ ЖИНАУ ЖӘНЕ ӨТІНІШ БЕРУ</a:t>
          </a:r>
          <a:endParaRPr lang="LID4096" sz="12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solidFill>
                <a:schemeClr val="tx1"/>
              </a:solidFill>
            </a:rPr>
            <a:t>ҚҰРЫЛТАЙ ҚҰЖАТТАРЫ</a:t>
          </a:r>
          <a:endParaRPr lang="LID4096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solidFill>
                <a:schemeClr val="tx1"/>
              </a:solidFill>
            </a:rPr>
            <a:t>НОТАРИАЛДЫ КУӘЛАНДЫРУ ЖӘНЕ Т.Б.</a:t>
          </a:r>
          <a:endParaRPr lang="LID4096" sz="1000" kern="1200" dirty="0">
            <a:solidFill>
              <a:schemeClr val="tx1"/>
            </a:solidFill>
          </a:endParaRPr>
        </a:p>
      </dsp:txBody>
      <dsp:txXfrm>
        <a:off x="1667701" y="1781139"/>
        <a:ext cx="3413172" cy="683879"/>
      </dsp:txXfrm>
    </dsp:sp>
    <dsp:sp modelId="{7BA33DD3-B6ED-4148-95B3-B62AD2A32C1B}">
      <dsp:nvSpPr>
        <dsp:cNvPr id="0" name=""/>
        <dsp:cNvSpPr/>
      </dsp:nvSpPr>
      <dsp:spPr>
        <a:xfrm>
          <a:off x="827337" y="2592969"/>
          <a:ext cx="757887" cy="757887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CC0FCA-BE0F-4465-9589-F3151F0315F8}">
      <dsp:nvSpPr>
        <dsp:cNvPr id="0" name=""/>
        <dsp:cNvSpPr/>
      </dsp:nvSpPr>
      <dsp:spPr>
        <a:xfrm>
          <a:off x="1630697" y="2592969"/>
          <a:ext cx="3487180" cy="757887"/>
        </a:xfrm>
        <a:prstGeom prst="roundRect">
          <a:avLst>
            <a:gd name="adj" fmla="val 16670"/>
          </a:avLst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0" tIns="36000" rIns="36000" bIns="3600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ҚҰЖАТТАРДЫ ҚАРАУ</a:t>
          </a:r>
          <a:endParaRPr lang="LID4096" sz="12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solidFill>
                <a:schemeClr val="tx1"/>
              </a:solidFill>
            </a:rPr>
            <a:t>САРАПТАМА КОМИССИЯСЫ</a:t>
          </a:r>
          <a:endParaRPr lang="LID4096" sz="1000" kern="1200" dirty="0">
            <a:solidFill>
              <a:schemeClr val="tx1"/>
            </a:solidFill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solidFill>
                <a:schemeClr val="tx1"/>
              </a:solidFill>
            </a:rPr>
            <a:t>ШЕШІМДІ РӘСІМДЕУ ЖӘНЕ Т.Б.</a:t>
          </a:r>
          <a:endParaRPr lang="LID4096" sz="1000" kern="1200" dirty="0">
            <a:solidFill>
              <a:schemeClr val="tx1"/>
            </a:solidFill>
          </a:endParaRPr>
        </a:p>
      </dsp:txBody>
      <dsp:txXfrm>
        <a:off x="1667701" y="2629973"/>
        <a:ext cx="3413172" cy="683879"/>
      </dsp:txXfrm>
    </dsp:sp>
    <dsp:sp modelId="{0A2328D9-D950-4DF9-AD5A-AFEA1D4A3F52}">
      <dsp:nvSpPr>
        <dsp:cNvPr id="0" name=""/>
        <dsp:cNvSpPr/>
      </dsp:nvSpPr>
      <dsp:spPr>
        <a:xfrm>
          <a:off x="827337" y="3441803"/>
          <a:ext cx="757887" cy="757887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65AE65-1974-47F3-90D2-FDED53288BA9}">
      <dsp:nvSpPr>
        <dsp:cNvPr id="0" name=""/>
        <dsp:cNvSpPr/>
      </dsp:nvSpPr>
      <dsp:spPr>
        <a:xfrm>
          <a:off x="1630697" y="3441803"/>
          <a:ext cx="3487180" cy="757887"/>
        </a:xfrm>
        <a:prstGeom prst="roundRect">
          <a:avLst>
            <a:gd name="adj" fmla="val 16670"/>
          </a:avLst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РҰҚСАТ БЕРУ ЖӘНЕ КЕПІЛДІ ТІРКЕУ</a:t>
          </a:r>
          <a:endParaRPr lang="LID4096" sz="1200" kern="1200" dirty="0">
            <a:solidFill>
              <a:schemeClr val="tx1"/>
            </a:solidFill>
          </a:endParaRPr>
        </a:p>
      </dsp:txBody>
      <dsp:txXfrm>
        <a:off x="1667701" y="3478807"/>
        <a:ext cx="3413172" cy="6838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35DBF-7D56-499E-A901-147AB8D44D0F}">
      <dsp:nvSpPr>
        <dsp:cNvPr id="0" name=""/>
        <dsp:cNvSpPr/>
      </dsp:nvSpPr>
      <dsp:spPr>
        <a:xfrm>
          <a:off x="0" y="286771"/>
          <a:ext cx="4346060" cy="819348"/>
        </a:xfrm>
        <a:prstGeom prst="roundRect">
          <a:avLst>
            <a:gd name="adj" fmla="val 10000"/>
          </a:avLst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chemeClr val="tx1"/>
              </a:solidFill>
            </a:rPr>
            <a:t>ЖЕР ҚОЙНАУЫН ПАЙДАЛАНУ ҚҰҚЫҒЫНА АУЫРТПАЛЫҚ САЛУҒА РҰҚСАТТАР БЕРУ ҚАҒИДАЛАРЫ</a:t>
          </a:r>
          <a:endParaRPr lang="LID4096" sz="1700" b="1" kern="1200" dirty="0">
            <a:solidFill>
              <a:schemeClr val="tx1"/>
            </a:solidFill>
          </a:endParaRPr>
        </a:p>
      </dsp:txBody>
      <dsp:txXfrm>
        <a:off x="23998" y="310769"/>
        <a:ext cx="4298064" cy="771352"/>
      </dsp:txXfrm>
    </dsp:sp>
    <dsp:sp modelId="{69CAD7ED-F350-4E8F-A8F4-6D4AAB73358A}">
      <dsp:nvSpPr>
        <dsp:cNvPr id="0" name=""/>
        <dsp:cNvSpPr/>
      </dsp:nvSpPr>
      <dsp:spPr>
        <a:xfrm>
          <a:off x="0" y="1253603"/>
          <a:ext cx="819348" cy="819348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B83384-FCDC-4663-AA32-ECDA173BF74D}">
      <dsp:nvSpPr>
        <dsp:cNvPr id="0" name=""/>
        <dsp:cNvSpPr/>
      </dsp:nvSpPr>
      <dsp:spPr>
        <a:xfrm>
          <a:off x="868509" y="1253603"/>
          <a:ext cx="3477550" cy="819348"/>
        </a:xfrm>
        <a:prstGeom prst="roundRect">
          <a:avLst>
            <a:gd name="adj" fmla="val 16670"/>
          </a:avLst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КЕПІЛ ШАРТЫН ЖАСАСУ ЖӘНЕ ОНЫ МИНИСТРЛІККЕ ЖІБЕРУ</a:t>
          </a:r>
          <a:endParaRPr lang="LID4096" sz="1200" kern="1200" dirty="0">
            <a:solidFill>
              <a:schemeClr val="tx1"/>
            </a:solidFill>
          </a:endParaRPr>
        </a:p>
      </dsp:txBody>
      <dsp:txXfrm>
        <a:off x="908513" y="1293607"/>
        <a:ext cx="3397542" cy="739340"/>
      </dsp:txXfrm>
    </dsp:sp>
    <dsp:sp modelId="{7D2CC426-52CE-49FE-A897-BFE309962740}">
      <dsp:nvSpPr>
        <dsp:cNvPr id="0" name=""/>
        <dsp:cNvSpPr/>
      </dsp:nvSpPr>
      <dsp:spPr>
        <a:xfrm>
          <a:off x="0" y="2171273"/>
          <a:ext cx="819348" cy="819348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16FA6-6AB1-426E-92E7-457835C6CCE9}">
      <dsp:nvSpPr>
        <dsp:cNvPr id="0" name=""/>
        <dsp:cNvSpPr/>
      </dsp:nvSpPr>
      <dsp:spPr>
        <a:xfrm>
          <a:off x="868509" y="2171273"/>
          <a:ext cx="3477550" cy="819348"/>
        </a:xfrm>
        <a:prstGeom prst="roundRect">
          <a:avLst>
            <a:gd name="adj" fmla="val 16670"/>
          </a:avLst>
        </a:prstGeom>
        <a:noFill/>
        <a:ln w="381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</a:rPr>
            <a:t>КЕПІЛ ШАРТЫН ҚАРАУ</a:t>
          </a:r>
          <a:endParaRPr lang="LID4096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</a:rPr>
            <a:t>РҰҚСАТ БЕРУ</a:t>
          </a:r>
          <a:endParaRPr lang="LID4096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chemeClr val="tx1"/>
              </a:solidFill>
            </a:rPr>
            <a:t>КЕПІЛДІ ТІРКЕУ</a:t>
          </a:r>
          <a:endParaRPr lang="LID4096" sz="1200" kern="1200" dirty="0">
            <a:solidFill>
              <a:schemeClr val="tx1"/>
            </a:solidFill>
          </a:endParaRPr>
        </a:p>
      </dsp:txBody>
      <dsp:txXfrm>
        <a:off x="908513" y="2211277"/>
        <a:ext cx="3397542" cy="7393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E7E33-E75D-4B5B-9E1F-4BE7A530EFAB}">
      <dsp:nvSpPr>
        <dsp:cNvPr id="0" name=""/>
        <dsp:cNvSpPr/>
      </dsp:nvSpPr>
      <dsp:spPr>
        <a:xfrm rot="2561496">
          <a:off x="1705801" y="2437889"/>
          <a:ext cx="530112" cy="56601"/>
        </a:xfrm>
        <a:custGeom>
          <a:avLst/>
          <a:gdLst/>
          <a:ahLst/>
          <a:cxnLst/>
          <a:rect l="0" t="0" r="0" b="0"/>
          <a:pathLst>
            <a:path>
              <a:moveTo>
                <a:pt x="0" y="28300"/>
              </a:moveTo>
              <a:lnTo>
                <a:pt x="530112" y="2830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598F6-3CF3-4D9E-B4D9-31E3AAFBD8AA}">
      <dsp:nvSpPr>
        <dsp:cNvPr id="0" name=""/>
        <dsp:cNvSpPr/>
      </dsp:nvSpPr>
      <dsp:spPr>
        <a:xfrm>
          <a:off x="1776037" y="1716865"/>
          <a:ext cx="589097" cy="56601"/>
        </a:xfrm>
        <a:custGeom>
          <a:avLst/>
          <a:gdLst/>
          <a:ahLst/>
          <a:cxnLst/>
          <a:rect l="0" t="0" r="0" b="0"/>
          <a:pathLst>
            <a:path>
              <a:moveTo>
                <a:pt x="0" y="28300"/>
              </a:moveTo>
              <a:lnTo>
                <a:pt x="589097" y="2830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0963C-5673-49B8-97AA-A2F07310D352}">
      <dsp:nvSpPr>
        <dsp:cNvPr id="0" name=""/>
        <dsp:cNvSpPr/>
      </dsp:nvSpPr>
      <dsp:spPr>
        <a:xfrm rot="19029761">
          <a:off x="1708157" y="999750"/>
          <a:ext cx="509013" cy="56601"/>
        </a:xfrm>
        <a:custGeom>
          <a:avLst/>
          <a:gdLst/>
          <a:ahLst/>
          <a:cxnLst/>
          <a:rect l="0" t="0" r="0" b="0"/>
          <a:pathLst>
            <a:path>
              <a:moveTo>
                <a:pt x="0" y="28300"/>
              </a:moveTo>
              <a:lnTo>
                <a:pt x="509013" y="2830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4461EE-918D-4400-9BFF-5045E7FD1537}">
      <dsp:nvSpPr>
        <dsp:cNvPr id="0" name=""/>
        <dsp:cNvSpPr/>
      </dsp:nvSpPr>
      <dsp:spPr>
        <a:xfrm>
          <a:off x="351009" y="906914"/>
          <a:ext cx="1676503" cy="167650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26A4ED-0F7E-4449-A134-A0F0F135C1B8}">
      <dsp:nvSpPr>
        <dsp:cNvPr id="0" name=""/>
        <dsp:cNvSpPr/>
      </dsp:nvSpPr>
      <dsp:spPr>
        <a:xfrm>
          <a:off x="1998151" y="441"/>
          <a:ext cx="1060703" cy="100590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solidFill>
                <a:schemeClr val="bg1"/>
              </a:solidFill>
            </a:rPr>
            <a:t>ӘЗІРЛЕУ ЖОБАСЫ</a:t>
          </a:r>
          <a:endParaRPr lang="LID4096" sz="800" b="1" kern="1200" dirty="0">
            <a:solidFill>
              <a:schemeClr val="bg1"/>
            </a:solidFill>
          </a:endParaRPr>
        </a:p>
      </dsp:txBody>
      <dsp:txXfrm>
        <a:off x="2153487" y="147752"/>
        <a:ext cx="750031" cy="711280"/>
      </dsp:txXfrm>
    </dsp:sp>
    <dsp:sp modelId="{66F3802F-93BE-4687-8B4D-A5DD871A4585}">
      <dsp:nvSpPr>
        <dsp:cNvPr id="0" name=""/>
        <dsp:cNvSpPr/>
      </dsp:nvSpPr>
      <dsp:spPr>
        <a:xfrm>
          <a:off x="3090943" y="441"/>
          <a:ext cx="1591055" cy="10059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>
              <a:solidFill>
                <a:schemeClr val="tx1"/>
              </a:solidFill>
            </a:rPr>
            <a:t>ӘЗІРЛЕУ</a:t>
          </a:r>
          <a:endParaRPr lang="LID4096" sz="110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САРАПТАМА</a:t>
          </a:r>
          <a:endParaRPr lang="LID4096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БЕКІТУ</a:t>
          </a:r>
          <a:endParaRPr lang="LID4096" sz="1100" kern="1200" dirty="0"/>
        </a:p>
      </dsp:txBody>
      <dsp:txXfrm>
        <a:off x="3090943" y="441"/>
        <a:ext cx="1591055" cy="1005902"/>
      </dsp:txXfrm>
    </dsp:sp>
    <dsp:sp modelId="{5543C7E7-B2E4-4553-ACF3-D427D649987D}">
      <dsp:nvSpPr>
        <dsp:cNvPr id="0" name=""/>
        <dsp:cNvSpPr/>
      </dsp:nvSpPr>
      <dsp:spPr>
        <a:xfrm>
          <a:off x="2365134" y="1242214"/>
          <a:ext cx="1005902" cy="100590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800" b="1" kern="1200" dirty="0" smtClean="0">
              <a:solidFill>
                <a:schemeClr val="bg1"/>
              </a:solidFill>
            </a:rPr>
            <a:t>ЖАЙЛАСТЫРУ</a:t>
          </a:r>
          <a:endParaRPr lang="LID4096" sz="800" b="1" kern="1200" dirty="0">
            <a:solidFill>
              <a:schemeClr val="bg1"/>
            </a:solidFill>
          </a:endParaRPr>
        </a:p>
      </dsp:txBody>
      <dsp:txXfrm>
        <a:off x="2512445" y="1389525"/>
        <a:ext cx="711280" cy="711280"/>
      </dsp:txXfrm>
    </dsp:sp>
    <dsp:sp modelId="{6577ADF2-D37C-41FE-99AD-6FCB09F22C75}">
      <dsp:nvSpPr>
        <dsp:cNvPr id="0" name=""/>
        <dsp:cNvSpPr/>
      </dsp:nvSpPr>
      <dsp:spPr>
        <a:xfrm>
          <a:off x="3471627" y="1242214"/>
          <a:ext cx="1508853" cy="10059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РҰҚСАТ ЕТІЛЕДІ, ЖҰМЫСТЫҢ ТҮРЛЕРІ МЕН КӨЛЕМІН НАҚТЫЛАУ ЖОҚ</a:t>
          </a:r>
          <a:endParaRPr lang="LID4096" sz="1100" kern="1200" dirty="0"/>
        </a:p>
      </dsp:txBody>
      <dsp:txXfrm>
        <a:off x="3471627" y="1242214"/>
        <a:ext cx="1508853" cy="1005902"/>
      </dsp:txXfrm>
    </dsp:sp>
    <dsp:sp modelId="{06BCD537-B4E0-4BB4-A312-81B213996001}">
      <dsp:nvSpPr>
        <dsp:cNvPr id="0" name=""/>
        <dsp:cNvSpPr/>
      </dsp:nvSpPr>
      <dsp:spPr>
        <a:xfrm>
          <a:off x="2032402" y="2483988"/>
          <a:ext cx="1005902" cy="100590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/>
            <a:t>ӨНДІРУ</a:t>
          </a:r>
          <a:endParaRPr lang="LID4096" sz="800" b="1" kern="1200" dirty="0"/>
        </a:p>
      </dsp:txBody>
      <dsp:txXfrm>
        <a:off x="2179713" y="2631299"/>
        <a:ext cx="711280" cy="711280"/>
      </dsp:txXfrm>
    </dsp:sp>
    <dsp:sp modelId="{553E6CAD-A4BB-4F2C-AE20-5A1D257FAF53}">
      <dsp:nvSpPr>
        <dsp:cNvPr id="0" name=""/>
        <dsp:cNvSpPr/>
      </dsp:nvSpPr>
      <dsp:spPr>
        <a:xfrm>
          <a:off x="3138895" y="2483988"/>
          <a:ext cx="1508853" cy="10059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50" kern="1200" dirty="0" smtClean="0"/>
            <a:t>РҰҚСАТ ЕТІЛЕДІ, ӨНДІРУ ҮШІН ЕШҚАНДАЙ НЕГІЗ КӨРСЕТІЛМЕГЕН</a:t>
          </a:r>
          <a:endParaRPr lang="LID4096" sz="1050" kern="1200" dirty="0"/>
        </a:p>
      </dsp:txBody>
      <dsp:txXfrm>
        <a:off x="3138895" y="2483988"/>
        <a:ext cx="1508853" cy="10059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E7E33-E75D-4B5B-9E1F-4BE7A530EFAB}">
      <dsp:nvSpPr>
        <dsp:cNvPr id="0" name=""/>
        <dsp:cNvSpPr/>
      </dsp:nvSpPr>
      <dsp:spPr>
        <a:xfrm rot="2563471">
          <a:off x="1698358" y="2427391"/>
          <a:ext cx="530737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530737" y="2860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598F6-3CF3-4D9E-B4D9-31E3AAFBD8AA}">
      <dsp:nvSpPr>
        <dsp:cNvPr id="0" name=""/>
        <dsp:cNvSpPr/>
      </dsp:nvSpPr>
      <dsp:spPr>
        <a:xfrm>
          <a:off x="1768780" y="1699528"/>
          <a:ext cx="615615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615615" y="2860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0963C-5673-49B8-97AA-A2F07310D352}">
      <dsp:nvSpPr>
        <dsp:cNvPr id="0" name=""/>
        <dsp:cNvSpPr/>
      </dsp:nvSpPr>
      <dsp:spPr>
        <a:xfrm rot="19096054">
          <a:off x="1692777" y="971058"/>
          <a:ext cx="599070" cy="57216"/>
        </a:xfrm>
        <a:custGeom>
          <a:avLst/>
          <a:gdLst/>
          <a:ahLst/>
          <a:cxnLst/>
          <a:rect l="0" t="0" r="0" b="0"/>
          <a:pathLst>
            <a:path>
              <a:moveTo>
                <a:pt x="0" y="28608"/>
              </a:moveTo>
              <a:lnTo>
                <a:pt x="599070" y="2860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4461EE-918D-4400-9BFF-5045E7FD1537}">
      <dsp:nvSpPr>
        <dsp:cNvPr id="0" name=""/>
        <dsp:cNvSpPr/>
      </dsp:nvSpPr>
      <dsp:spPr>
        <a:xfrm>
          <a:off x="328263" y="880773"/>
          <a:ext cx="1694726" cy="169472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26A4ED-0F7E-4449-A134-A0F0F135C1B8}">
      <dsp:nvSpPr>
        <dsp:cNvPr id="0" name=""/>
        <dsp:cNvSpPr/>
      </dsp:nvSpPr>
      <dsp:spPr>
        <a:xfrm>
          <a:off x="2079997" y="919"/>
          <a:ext cx="1000407" cy="94872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solidFill>
                <a:schemeClr val="bg1"/>
              </a:solidFill>
            </a:rPr>
            <a:t>ӘЗІРЛЕУ ЖОБАСЫ</a:t>
          </a:r>
          <a:endParaRPr lang="LID4096" sz="800" b="1" kern="1200" dirty="0">
            <a:solidFill>
              <a:schemeClr val="bg1"/>
            </a:solidFill>
          </a:endParaRPr>
        </a:p>
      </dsp:txBody>
      <dsp:txXfrm>
        <a:off x="2226503" y="139856"/>
        <a:ext cx="707395" cy="670846"/>
      </dsp:txXfrm>
    </dsp:sp>
    <dsp:sp modelId="{66F3802F-93BE-4687-8B4D-A5DD871A4585}">
      <dsp:nvSpPr>
        <dsp:cNvPr id="0" name=""/>
        <dsp:cNvSpPr/>
      </dsp:nvSpPr>
      <dsp:spPr>
        <a:xfrm>
          <a:off x="3110668" y="919"/>
          <a:ext cx="1500610" cy="948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kern="1200" dirty="0" smtClean="0">
              <a:solidFill>
                <a:schemeClr val="tx1"/>
              </a:solidFill>
            </a:rPr>
            <a:t>ӘЗІРЛЕУ</a:t>
          </a:r>
          <a:endParaRPr lang="LID4096" sz="110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kern="1200" dirty="0" smtClean="0"/>
            <a:t>САРАПТАМА</a:t>
          </a:r>
          <a:endParaRPr lang="LID4096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kern="1200" dirty="0" smtClean="0"/>
            <a:t>БЕКІТУ</a:t>
          </a:r>
          <a:endParaRPr lang="LID4096" sz="1100" kern="1200" dirty="0"/>
        </a:p>
      </dsp:txBody>
      <dsp:txXfrm>
        <a:off x="3110668" y="919"/>
        <a:ext cx="1500610" cy="948720"/>
      </dsp:txXfrm>
    </dsp:sp>
    <dsp:sp modelId="{5543C7E7-B2E4-4553-ACF3-D427D649987D}">
      <dsp:nvSpPr>
        <dsp:cNvPr id="0" name=""/>
        <dsp:cNvSpPr/>
      </dsp:nvSpPr>
      <dsp:spPr>
        <a:xfrm>
          <a:off x="2384396" y="1219719"/>
          <a:ext cx="1016835" cy="10168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800" b="1" kern="1200" dirty="0" smtClean="0">
              <a:solidFill>
                <a:schemeClr val="bg1"/>
              </a:solidFill>
            </a:rPr>
            <a:t>ЖАЙЛАСТЫРУ</a:t>
          </a:r>
          <a:endParaRPr lang="LID4096" sz="800" b="1" kern="1200" dirty="0">
            <a:solidFill>
              <a:schemeClr val="bg1"/>
            </a:solidFill>
          </a:endParaRPr>
        </a:p>
      </dsp:txBody>
      <dsp:txXfrm>
        <a:off x="2533308" y="1368631"/>
        <a:ext cx="719011" cy="719011"/>
      </dsp:txXfrm>
    </dsp:sp>
    <dsp:sp modelId="{6577ADF2-D37C-41FE-99AD-6FCB09F22C75}">
      <dsp:nvSpPr>
        <dsp:cNvPr id="0" name=""/>
        <dsp:cNvSpPr/>
      </dsp:nvSpPr>
      <dsp:spPr>
        <a:xfrm>
          <a:off x="3502915" y="1219719"/>
          <a:ext cx="1525253" cy="1016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ОБЪЕКТІЛЕРДІ СЫНАУ</a:t>
          </a:r>
          <a:endParaRPr lang="LID4096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ҰҢҒЫМАЛАРДЫ БҰРҒЫЛАУ</a:t>
          </a:r>
          <a:endParaRPr lang="LID4096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ҰҢҒЫМАЛАРДЫ </a:t>
          </a:r>
          <a:r>
            <a:rPr lang="ru-RU" sz="1100" kern="1200" dirty="0" smtClean="0">
              <a:solidFill>
                <a:schemeClr val="tx1"/>
              </a:solidFill>
            </a:rPr>
            <a:t>ҚАЙТАДАН АШУ</a:t>
          </a:r>
          <a:endParaRPr lang="LID4096" sz="110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LID4096" sz="1100" kern="1200" dirty="0"/>
        </a:p>
      </dsp:txBody>
      <dsp:txXfrm>
        <a:off x="3502915" y="1219719"/>
        <a:ext cx="1525253" cy="1016835"/>
      </dsp:txXfrm>
    </dsp:sp>
    <dsp:sp modelId="{06BCD537-B4E0-4BB4-A312-81B213996001}">
      <dsp:nvSpPr>
        <dsp:cNvPr id="0" name=""/>
        <dsp:cNvSpPr/>
      </dsp:nvSpPr>
      <dsp:spPr>
        <a:xfrm>
          <a:off x="2023751" y="2472576"/>
          <a:ext cx="1016835" cy="101683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/>
            <a:t>ӨНДІРУ</a:t>
          </a:r>
          <a:endParaRPr lang="LID4096" sz="800" b="1" kern="1200" dirty="0"/>
        </a:p>
      </dsp:txBody>
      <dsp:txXfrm>
        <a:off x="2172663" y="2621488"/>
        <a:ext cx="719011" cy="719011"/>
      </dsp:txXfrm>
    </dsp:sp>
    <dsp:sp modelId="{553E6CAD-A4BB-4F2C-AE20-5A1D257FAF53}">
      <dsp:nvSpPr>
        <dsp:cNvPr id="0" name=""/>
        <dsp:cNvSpPr/>
      </dsp:nvSpPr>
      <dsp:spPr>
        <a:xfrm>
          <a:off x="3142270" y="2472576"/>
          <a:ext cx="1525253" cy="10168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РҰҚСАТ ЕТІЛЕДІ</a:t>
          </a:r>
          <a:endParaRPr lang="LID4096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ӘЗІРЛЕУ ЖОБАСЫ НЕГІЗІНДЕ</a:t>
          </a:r>
          <a:endParaRPr lang="LID4096" sz="1100" kern="1200" dirty="0"/>
        </a:p>
      </dsp:txBody>
      <dsp:txXfrm>
        <a:off x="3142270" y="2472576"/>
        <a:ext cx="1525253" cy="10168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F099E-CA45-496E-8EDB-90461998612E}" type="datetimeFigureOut">
              <a:rPr lang="ru-RU" smtClean="0"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6712" cy="3913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D71E8-A042-407D-8DFB-46BDEFC0B6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E76AE-D265-11A3-5295-A872FD6AF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1E390B-E323-B938-426F-D6FDF48442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0C4CD1-774F-39B9-8441-B855F1721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9544A-DBA7-4114-B385-A76A58CF3A6E}" type="datetime1">
              <a:rPr lang="ru-RU" smtClean="0"/>
              <a:t>05.12.2022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BB147B-CA9D-B874-62A5-17EB3226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6D1D33-D0CF-D11D-E13E-9537A15F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9388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2CDBD6-7770-D81C-5CE6-B0E4DB639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6E65CD1-FEEF-EF95-CDFE-5F48116F3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4D818B-3484-18D9-E04B-9EFEA2DB9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19A0-1511-41C7-9059-7AC5EFEE63D4}" type="datetime1">
              <a:rPr lang="ru-RU" smtClean="0"/>
              <a:t>05.12.2022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F59302-B354-388D-B1D6-F37B7D360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A62D0F-749C-65AD-1F94-C3E0EFF42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6691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067382F-2389-B5E0-33D6-A9C1B31527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32B6131-7988-216F-8CD3-BD2024613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CEF585-1720-038D-B237-0EFC21F3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61A3C-9A8E-4C1C-BAA2-B6B43DBB4BEF}" type="datetime1">
              <a:rPr lang="ru-RU" smtClean="0"/>
              <a:t>05.12.2022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8FD219-3DFC-118C-CE9B-3B96BB464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FDD602-17AC-2951-A82C-BC187EB2E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9368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832008-5FB3-7393-D5CC-0E424AD8D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02C754-6614-451F-8441-C0D554008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6006CC-3E6E-568F-E2A9-E2E5B5847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816EF-894E-4669-AC8B-83A1495BE479}" type="datetime1">
              <a:rPr lang="ru-RU" smtClean="0"/>
              <a:t>05.12.2022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AC1522-97AE-A135-0BED-03BFB6A58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133378-FD66-B083-655A-A58C29383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BACC9345-1744-F04E-DAC0-2581A40CF47D}"/>
              </a:ext>
            </a:extLst>
          </p:cNvPr>
          <p:cNvGrpSpPr/>
          <p:nvPr userDrawn="1"/>
        </p:nvGrpSpPr>
        <p:grpSpPr>
          <a:xfrm>
            <a:off x="0" y="-9397"/>
            <a:ext cx="12192000" cy="548620"/>
            <a:chOff x="0" y="-9397"/>
            <a:chExt cx="12192000" cy="548620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AACCAA96-CE1B-8EA7-6C76-4659C9950438}"/>
                </a:ext>
              </a:extLst>
            </p:cNvPr>
            <p:cNvSpPr/>
            <p:nvPr/>
          </p:nvSpPr>
          <p:spPr>
            <a:xfrm>
              <a:off x="0" y="0"/>
              <a:ext cx="12192000" cy="53922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Параллелограмм 8">
              <a:extLst>
                <a:ext uri="{FF2B5EF4-FFF2-40B4-BE49-F238E27FC236}">
                  <a16:creationId xmlns:a16="http://schemas.microsoft.com/office/drawing/2014/main" id="{7F986186-BF51-8C15-3C36-340F04A0EDCA}"/>
                </a:ext>
              </a:extLst>
            </p:cNvPr>
            <p:cNvSpPr/>
            <p:nvPr/>
          </p:nvSpPr>
          <p:spPr>
            <a:xfrm>
              <a:off x="9504915" y="0"/>
              <a:ext cx="2078660" cy="539223"/>
            </a:xfrm>
            <a:prstGeom prst="parallelogram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Рисунок 9" descr="Изображение выглядит как здание&#10;&#10;Автоматически созданное описание">
              <a:extLst>
                <a:ext uri="{FF2B5EF4-FFF2-40B4-BE49-F238E27FC236}">
                  <a16:creationId xmlns:a16="http://schemas.microsoft.com/office/drawing/2014/main" id="{47B24F8E-0456-D2F6-8DD6-6A4FE276E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08255" y="32025"/>
              <a:ext cx="440035" cy="453787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0FBE978-46FB-EFA3-1827-4A46A434EB4B}"/>
                </a:ext>
              </a:extLst>
            </p:cNvPr>
            <p:cNvSpPr txBox="1"/>
            <p:nvPr/>
          </p:nvSpPr>
          <p:spPr>
            <a:xfrm>
              <a:off x="10348290" y="-9397"/>
              <a:ext cx="11346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МИНИСТЕРСТВО </a:t>
              </a:r>
              <a:br>
                <a:rPr lang="ru-RU" sz="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rPr>
              </a:br>
              <a:r>
                <a:rPr lang="ru-RU" sz="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ЭНЕРГЕТИКИ </a:t>
              </a:r>
              <a:br>
                <a:rPr lang="ru-RU" sz="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rPr>
              </a:br>
              <a:r>
                <a:rPr lang="ru-RU" sz="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РЕСПУБЛИКИ</a:t>
              </a:r>
              <a:br>
                <a:rPr lang="ru-RU" sz="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rPr>
              </a:br>
              <a:r>
                <a:rPr lang="ru-RU" sz="7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КАЗАХСТАН</a:t>
              </a:r>
              <a:endParaRPr lang="x-none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3444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29CE26-5568-EEE8-527D-70F2A8A80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39F582-37A8-E4D7-3036-85732E62D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04EEDB-5FEE-AA7B-19A9-5EAC4E15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1B92D-A64C-47B8-8D76-E58B4E051940}" type="datetime1">
              <a:rPr lang="ru-RU" smtClean="0"/>
              <a:t>05.12.2022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9FF893-DAB2-41CA-6DD1-FC4AF095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407838-060E-D75F-2B56-780B68B9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8720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EFA58D-1280-ED54-747B-4957DBAD5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E851BB-EF03-2CE0-8414-EEF4E6C896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9D08B5-9711-AF54-DF14-A5910494C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86F7BF-234B-FE49-EBB4-9DBE984A2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761DB-4EE0-4A19-95AE-DFCE6BD7A1FE}" type="datetime1">
              <a:rPr lang="ru-RU" smtClean="0"/>
              <a:t>05.12.2022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FD656B6-083D-2133-D06A-C60FECD0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B16E358-E598-AA5B-C534-F8BC689C4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2660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98C609-CE0E-6AF7-2A57-8C0CBE496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EDCAB2D-C1BC-4AB8-7CD4-CB8D742BE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15025D-12D7-84F8-270D-9E2C356B3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8336D1A-2E55-6DBC-6B88-8538658B28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97882A-1C47-DEDA-9A61-4E42EA12A5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B6AE63-BC70-1771-95AA-AE12DC287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400AE-1922-45B9-ABFB-515C1A3646AD}" type="datetime1">
              <a:rPr lang="ru-RU" smtClean="0"/>
              <a:t>05.12.2022</a:t>
            </a:fld>
            <a:endParaRPr lang="LID4096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4FBFB62-BF67-837A-0E26-3FC3255F1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4FF3BD5-F3C9-1135-63A3-6DA5A562B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0320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BEFABB-FBB7-AAD8-134A-A506413B9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A9773B7-59C4-ABA2-B791-5C90C692A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0706-C1D6-472B-8D18-7AB63EAF36B0}" type="datetime1">
              <a:rPr lang="ru-RU" smtClean="0"/>
              <a:t>05.12.2022</a:t>
            </a:fld>
            <a:endParaRPr lang="LID4096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513B078-8E1E-0AE1-6A9A-63180F55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0A8CD0-C770-6C7E-8E83-3F4F0311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4739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42A738A-2D7D-31ED-1656-7F0B726B2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4640-BB1E-428A-8E1B-2B7B22277BB9}" type="datetime1">
              <a:rPr lang="ru-RU" smtClean="0"/>
              <a:t>05.12.2022</a:t>
            </a:fld>
            <a:endParaRPr lang="LID4096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C47E978-540C-C97C-D8B0-666EDA59C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6F8E56C-0C03-FFE6-EACA-770BF8B27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9881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1E8797-5B54-BD6C-D3FA-3ADCFA852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15D760-BD67-5664-BAB8-8A7E1F18F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3283C7F-D54D-AAE0-4308-A649FD849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A20B08-58FE-DEC0-C17E-A30E1E02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6D35-3DCF-491E-BA45-1DE6897F2CDB}" type="datetime1">
              <a:rPr lang="ru-RU" smtClean="0"/>
              <a:t>05.12.2022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AE2C70-95AA-0F82-800B-569F1673A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66B5BD-B11F-C4D3-13A5-B34C927E8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00850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1D8297-287E-F133-E349-00D66DBDF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D65327C-CDD1-2527-F56E-6B47CAC97C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D43658-40B3-5A55-ACF6-A6361772E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2FB47D-72D0-7022-CC53-4827EB39B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B1AC-015E-4927-8409-36B6FA6A9C67}" type="datetime1">
              <a:rPr lang="ru-RU" smtClean="0"/>
              <a:t>05.12.2022</a:t>
            </a:fld>
            <a:endParaRPr lang="LID4096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CF4798-96DE-EAC7-D890-2E24DB17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32AD65-4AA2-0058-ED98-FDD0E8E95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4180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0A242B-55BB-12DE-2C42-9FA1214C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LID4096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BE64EB-1CEA-54AD-0D81-13838BBD1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LID4096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35FDD5-51FF-A43F-AAFD-2B4A52310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85E2-9647-4C72-AD04-54E2D11F7FAB}" type="datetime1">
              <a:rPr lang="ru-RU" smtClean="0"/>
              <a:t>05.12.2022</a:t>
            </a:fld>
            <a:endParaRPr lang="LID4096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8231C7-E9C7-FDE3-A801-6B623BA36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C25282-D496-8236-BDF9-DD5EB20CD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6BF31-F580-481C-A015-AAD528664CA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336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5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image" Target="../media/image19.svg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image" Target="../media/image11.png"/><Relationship Id="rId17" Type="http://schemas.openxmlformats.org/officeDocument/2006/relationships/image" Target="../media/image23.svg"/><Relationship Id="rId2" Type="http://schemas.openxmlformats.org/officeDocument/2006/relationships/diagramData" Target="../diagrams/data4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image" Target="../media/image21.svg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839478-C6ED-3A0B-778F-27E737A9E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6884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/>
              <a:t>«</a:t>
            </a:r>
            <a:r>
              <a:rPr lang="ru-RU" sz="4400" b="1" dirty="0" err="1" smtClean="0"/>
              <a:t>Жер</a:t>
            </a:r>
            <a:r>
              <a:rPr lang="ru-RU" sz="4400" b="1" dirty="0" smtClean="0"/>
              <a:t> </a:t>
            </a:r>
            <a:r>
              <a:rPr lang="ru-RU" sz="4400" b="1" dirty="0" err="1"/>
              <a:t>қойнауы</a:t>
            </a:r>
            <a:r>
              <a:rPr lang="ru-RU" sz="4400" b="1" dirty="0"/>
              <a:t> </a:t>
            </a:r>
            <a:r>
              <a:rPr lang="ru-RU" sz="4400" b="1" dirty="0" err="1"/>
              <a:t>және</a:t>
            </a:r>
            <a:r>
              <a:rPr lang="ru-RU" sz="4400" b="1" dirty="0"/>
              <a:t> </a:t>
            </a:r>
            <a:r>
              <a:rPr lang="ru-RU" sz="4400" b="1" dirty="0" err="1"/>
              <a:t>жер</a:t>
            </a:r>
            <a:r>
              <a:rPr lang="ru-RU" sz="4400" b="1" dirty="0"/>
              <a:t> </a:t>
            </a:r>
            <a:r>
              <a:rPr lang="ru-RU" sz="4400" b="1" dirty="0" err="1"/>
              <a:t>қойнауын</a:t>
            </a:r>
            <a:r>
              <a:rPr lang="ru-RU" sz="4400" b="1" dirty="0"/>
              <a:t> </a:t>
            </a:r>
            <a:r>
              <a:rPr lang="ru-RU" sz="4400" b="1" dirty="0" err="1"/>
              <a:t>пайдалану</a:t>
            </a:r>
            <a:r>
              <a:rPr lang="ru-RU" sz="4400" b="1" dirty="0"/>
              <a:t> </a:t>
            </a:r>
            <a:r>
              <a:rPr lang="ru-RU" sz="4400" b="1" dirty="0" err="1" smtClean="0"/>
              <a:t>туралы</a:t>
            </a:r>
            <a:r>
              <a:rPr lang="ru-RU" sz="4400" b="1" dirty="0" smtClean="0"/>
              <a:t>» </a:t>
            </a:r>
            <a:r>
              <a:rPr lang="ru-RU" sz="4400" b="1" dirty="0" err="1"/>
              <a:t>Қазақстан</a:t>
            </a:r>
            <a:r>
              <a:rPr lang="ru-RU" sz="4400" b="1" dirty="0"/>
              <a:t> </a:t>
            </a:r>
            <a:r>
              <a:rPr lang="ru-RU" sz="4400" b="1" dirty="0" err="1"/>
              <a:t>Республикасының</a:t>
            </a:r>
            <a:r>
              <a:rPr lang="ru-RU" sz="4400" b="1" dirty="0"/>
              <a:t> </a:t>
            </a:r>
            <a:r>
              <a:rPr lang="ru-RU" sz="4400" b="1" dirty="0" err="1"/>
              <a:t>Кодексіне</a:t>
            </a:r>
            <a:r>
              <a:rPr lang="ru-RU" sz="4400" b="1" dirty="0"/>
              <a:t> </a:t>
            </a:r>
            <a:r>
              <a:rPr lang="ru-RU" sz="4400" b="1" dirty="0" err="1"/>
              <a:t>түзетулер</a:t>
            </a:r>
            <a:endParaRPr lang="LID4096" sz="4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араллелограмм 4">
            <a:extLst>
              <a:ext uri="{FF2B5EF4-FFF2-40B4-BE49-F238E27FC236}">
                <a16:creationId xmlns:a16="http://schemas.microsoft.com/office/drawing/2014/main" id="{DCC4F4FF-82F2-4771-9936-743F2778E3D1}"/>
              </a:ext>
            </a:extLst>
          </p:cNvPr>
          <p:cNvSpPr/>
          <p:nvPr/>
        </p:nvSpPr>
        <p:spPr>
          <a:xfrm>
            <a:off x="9504915" y="0"/>
            <a:ext cx="2078660" cy="539223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2DD92795-70DF-47A3-94DE-810260B87F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8255" y="32025"/>
            <a:ext cx="440035" cy="4537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50734F-990F-4CF2-A176-9B0D5A126308}"/>
              </a:ext>
            </a:extLst>
          </p:cNvPr>
          <p:cNvSpPr txBox="1"/>
          <p:nvPr/>
        </p:nvSpPr>
        <p:spPr>
          <a:xfrm>
            <a:off x="10348290" y="-9397"/>
            <a:ext cx="1134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МИНИСТЕРСТВО</a:t>
            </a:r>
            <a:b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ЭНЕРГЕТИКИ</a:t>
            </a:r>
            <a:b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РЕСПУБЛИКИ</a:t>
            </a:r>
            <a:b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КАЗАХСТАН</a:t>
            </a:r>
            <a:endParaRPr lang="x-none" sz="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5602917" y="5623508"/>
            <a:ext cx="986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Астана қ.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979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BEAD-6EB6-099E-86AC-131CAFEBE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9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err="1"/>
              <a:t>Түзетулерді</a:t>
            </a:r>
            <a:r>
              <a:rPr lang="ru-RU" sz="3600" b="1" dirty="0"/>
              <a:t> </a:t>
            </a:r>
            <a:r>
              <a:rPr lang="ru-RU" sz="3600" b="1" dirty="0" err="1"/>
              <a:t>қабылдаудан</a:t>
            </a:r>
            <a:r>
              <a:rPr lang="ru-RU" sz="3600" b="1" dirty="0"/>
              <a:t> </a:t>
            </a:r>
            <a:r>
              <a:rPr lang="ru-RU" sz="3600" b="1" dirty="0" err="1"/>
              <a:t>күтілетін</a:t>
            </a:r>
            <a:r>
              <a:rPr lang="ru-RU" sz="3600" b="1" dirty="0"/>
              <a:t> </a:t>
            </a:r>
            <a:r>
              <a:rPr lang="ru-RU" sz="3600" b="1" dirty="0" err="1"/>
              <a:t>әсер</a:t>
            </a:r>
            <a:endParaRPr lang="LID4096" sz="36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араллелограмм 4">
            <a:extLst>
              <a:ext uri="{FF2B5EF4-FFF2-40B4-BE49-F238E27FC236}">
                <a16:creationId xmlns:a16="http://schemas.microsoft.com/office/drawing/2014/main" id="{DCC4F4FF-82F2-4771-9936-743F2778E3D1}"/>
              </a:ext>
            </a:extLst>
          </p:cNvPr>
          <p:cNvSpPr/>
          <p:nvPr/>
        </p:nvSpPr>
        <p:spPr>
          <a:xfrm>
            <a:off x="9504915" y="0"/>
            <a:ext cx="2078660" cy="539223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2DD92795-70DF-47A3-94DE-810260B87F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8255" y="32025"/>
            <a:ext cx="440035" cy="45378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50734F-990F-4CF2-A176-9B0D5A126308}"/>
              </a:ext>
            </a:extLst>
          </p:cNvPr>
          <p:cNvSpPr txBox="1"/>
          <p:nvPr/>
        </p:nvSpPr>
        <p:spPr>
          <a:xfrm>
            <a:off x="10348290" y="-9397"/>
            <a:ext cx="1134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МИНИСТЕРСТВО</a:t>
            </a:r>
            <a:br>
              <a:rPr lang="kk-KZ" sz="7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7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ЭНЕРГЕТИКИ</a:t>
            </a:r>
            <a:br>
              <a:rPr lang="kk-KZ" sz="7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7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РЕСПУБЛИКИ</a:t>
            </a:r>
            <a:br>
              <a:rPr lang="kk-KZ" sz="7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7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КАЗАХСТАН</a:t>
            </a:r>
            <a:endParaRPr lang="x-none" sz="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818" y="1313411"/>
            <a:ext cx="11145982" cy="5486400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ru-RU" b="1" dirty="0" err="1"/>
              <a:t>көмірсутектерді</a:t>
            </a:r>
            <a:r>
              <a:rPr lang="ru-RU" b="1" dirty="0"/>
              <a:t> </a:t>
            </a:r>
            <a:r>
              <a:rPr lang="ru-RU" b="1" dirty="0" err="1"/>
              <a:t>геологиялық</a:t>
            </a:r>
            <a:r>
              <a:rPr lang="ru-RU" b="1" dirty="0"/>
              <a:t> </a:t>
            </a:r>
            <a:r>
              <a:rPr lang="ru-RU" b="1" dirty="0" err="1"/>
              <a:t>барлаудың</a:t>
            </a:r>
            <a:r>
              <a:rPr lang="ru-RU" b="1" dirty="0"/>
              <a:t> </a:t>
            </a:r>
            <a:r>
              <a:rPr lang="ru-RU" b="1" dirty="0" err="1"/>
              <a:t>инвестициялық</a:t>
            </a:r>
            <a:r>
              <a:rPr lang="ru-RU" b="1" dirty="0"/>
              <a:t> </a:t>
            </a:r>
            <a:r>
              <a:rPr lang="ru-RU" b="1" dirty="0" err="1"/>
              <a:t>тартымдылығын</a:t>
            </a:r>
            <a:r>
              <a:rPr lang="ru-RU" b="1" dirty="0"/>
              <a:t> </a:t>
            </a:r>
            <a:r>
              <a:rPr lang="ru-RU" b="1" dirty="0" err="1"/>
              <a:t>арттыру</a:t>
            </a:r>
            <a:r>
              <a:rPr lang="ru-RU" b="1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</a:rPr>
              <a:t>Сейсмикалық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</a:rPr>
              <a:t>барлау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нәтижелері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бойынша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бұрғылаудан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u="sng" dirty="0">
                <a:solidFill>
                  <a:schemeClr val="accent6">
                    <a:lumMod val="75000"/>
                  </a:schemeClr>
                </a:solidFill>
              </a:rPr>
              <a:t>бас </a:t>
            </a:r>
            <a:r>
              <a:rPr lang="ru-RU" sz="2000" u="sng" dirty="0" err="1">
                <a:solidFill>
                  <a:schemeClr val="accent6">
                    <a:lumMod val="75000"/>
                  </a:schemeClr>
                </a:solidFill>
              </a:rPr>
              <a:t>тарту</a:t>
            </a:r>
            <a:r>
              <a:rPr lang="ru-RU" sz="2000" u="sng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u="sng" dirty="0" err="1">
                <a:solidFill>
                  <a:schemeClr val="accent6">
                    <a:lumMod val="75000"/>
                  </a:schemeClr>
                </a:solidFill>
              </a:rPr>
              <a:t>мүмкіндігі</a:t>
            </a:r>
            <a:r>
              <a:rPr lang="ru-RU" sz="2000" u="sng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ru-RU" sz="2000" u="sng" dirty="0" err="1">
                <a:solidFill>
                  <a:schemeClr val="accent6">
                    <a:lumMod val="75000"/>
                  </a:schemeClr>
                </a:solidFill>
              </a:rPr>
              <a:t>Айыппұлсыз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жою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</a:rPr>
              <a:t>және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kk-KZ" sz="2000" dirty="0">
                <a:solidFill>
                  <a:schemeClr val="accent6">
                    <a:lumMod val="75000"/>
                  </a:schemeClr>
                </a:solidFill>
              </a:rPr>
              <a:t>ж</a:t>
            </a:r>
            <a:r>
              <a:rPr lang="kk-KZ" sz="2000" dirty="0" smtClean="0">
                <a:solidFill>
                  <a:schemeClr val="accent6">
                    <a:lumMod val="75000"/>
                  </a:schemeClr>
                </a:solidFill>
              </a:rPr>
              <a:t>ер </a:t>
            </a:r>
            <a:r>
              <a:rPr lang="kk-KZ" sz="2000" dirty="0">
                <a:solidFill>
                  <a:schemeClr val="accent6">
                    <a:lumMod val="75000"/>
                  </a:schemeClr>
                </a:solidFill>
              </a:rPr>
              <a:t>қойнауын пайдалануға арналған </a:t>
            </a:r>
            <a:r>
              <a:rPr lang="kk-KZ" sz="2000" dirty="0" smtClean="0">
                <a:solidFill>
                  <a:schemeClr val="accent6">
                    <a:lumMod val="75000"/>
                  </a:schemeClr>
                </a:solidFill>
              </a:rPr>
              <a:t>келісімшартты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</a:rPr>
              <a:t>тоқтату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lvl="1" algn="just">
              <a:buFont typeface="Wingdings" panose="05000000000000000000" pitchFamily="2" charset="2"/>
              <a:buChar char="ü"/>
            </a:pPr>
            <a:endParaRPr lang="ru-RU" sz="1100" b="1" dirty="0" smtClean="0"/>
          </a:p>
          <a:p>
            <a:pPr lvl="1" algn="just">
              <a:lnSpc>
                <a:spcPct val="110000"/>
              </a:lnSpc>
            </a:pPr>
            <a:r>
              <a:rPr lang="ru-RU" b="1" dirty="0" err="1"/>
              <a:t>базалық</a:t>
            </a:r>
            <a:r>
              <a:rPr lang="ru-RU" b="1" dirty="0"/>
              <a:t> </a:t>
            </a:r>
            <a:r>
              <a:rPr lang="ru-RU" b="1" dirty="0" err="1"/>
              <a:t>жобалау</a:t>
            </a:r>
            <a:r>
              <a:rPr lang="ru-RU" b="1" dirty="0"/>
              <a:t> </a:t>
            </a:r>
            <a:r>
              <a:rPr lang="ru-RU" b="1" dirty="0" err="1"/>
              <a:t>құжаттарына</a:t>
            </a:r>
            <a:r>
              <a:rPr lang="ru-RU" b="1" dirty="0"/>
              <a:t> </a:t>
            </a:r>
            <a:r>
              <a:rPr lang="ru-RU" b="1" dirty="0" err="1"/>
              <a:t>мемлекеттік</a:t>
            </a:r>
            <a:r>
              <a:rPr lang="ru-RU" b="1" dirty="0"/>
              <a:t> </a:t>
            </a:r>
            <a:r>
              <a:rPr lang="ru-RU" b="1" dirty="0" err="1"/>
              <a:t>сараптама</a:t>
            </a:r>
            <a:r>
              <a:rPr lang="ru-RU" b="1" dirty="0"/>
              <a:t> </a:t>
            </a:r>
            <a:r>
              <a:rPr lang="ru-RU" b="1" dirty="0" err="1"/>
              <a:t>жүргізу</a:t>
            </a:r>
            <a:r>
              <a:rPr lang="ru-RU" b="1" dirty="0"/>
              <a:t> </a:t>
            </a:r>
            <a:r>
              <a:rPr lang="ru-RU" b="1" dirty="0" err="1"/>
              <a:t>тәртібін</a:t>
            </a:r>
            <a:r>
              <a:rPr lang="ru-RU" b="1" dirty="0"/>
              <a:t> </a:t>
            </a:r>
            <a:r>
              <a:rPr lang="ru-RU" b="1" dirty="0" err="1"/>
              <a:t>жетілдіру</a:t>
            </a:r>
            <a:r>
              <a:rPr lang="ru-RU" b="1" dirty="0" smtClean="0"/>
              <a:t>: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kk-KZ" sz="2000" dirty="0">
                <a:solidFill>
                  <a:schemeClr val="accent6">
                    <a:lumMod val="75000"/>
                  </a:schemeClr>
                </a:solidFill>
              </a:rPr>
              <a:t>Мемлекеттік сараптама мерзімдерін </a:t>
            </a:r>
            <a:r>
              <a:rPr lang="kk-KZ" sz="2000" u="sng" dirty="0" smtClean="0">
                <a:solidFill>
                  <a:schemeClr val="accent6">
                    <a:lumMod val="75000"/>
                  </a:schemeClr>
                </a:solidFill>
              </a:rPr>
              <a:t>8-12 </a:t>
            </a:r>
            <a:r>
              <a:rPr lang="kk-KZ" sz="2000" u="sng" dirty="0">
                <a:solidFill>
                  <a:schemeClr val="accent6">
                    <a:lumMod val="75000"/>
                  </a:schemeClr>
                </a:solidFill>
              </a:rPr>
              <a:t>айға </a:t>
            </a:r>
            <a:r>
              <a:rPr lang="kk-KZ" sz="2000" dirty="0">
                <a:solidFill>
                  <a:schemeClr val="accent6">
                    <a:lumMod val="75000"/>
                  </a:schemeClr>
                </a:solidFill>
              </a:rPr>
              <a:t>қысқарту</a:t>
            </a:r>
            <a:r>
              <a:rPr lang="kk-KZ" sz="2000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Барлау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жобалары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бойынша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іздеуге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хабарлама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жасау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тәртібіне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көшу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Жыл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сайынғы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</a:rPr>
              <a:t>авторлық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қадағалауды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жасау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жөніндегі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талаптарды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6">
                    <a:lumMod val="75000"/>
                  </a:schemeClr>
                </a:solidFill>
              </a:rPr>
              <a:t>алып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</a:rPr>
              <a:t>тастау</a:t>
            </a:r>
            <a:endParaRPr lang="ru-RU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algn="just">
              <a:lnSpc>
                <a:spcPct val="110000"/>
              </a:lnSpc>
            </a:pPr>
            <a:endParaRPr lang="kk-KZ" sz="11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 algn="just"/>
            <a:r>
              <a:rPr lang="ru-RU" b="1" dirty="0" err="1"/>
              <a:t>жер</a:t>
            </a:r>
            <a:r>
              <a:rPr lang="ru-RU" b="1" dirty="0"/>
              <a:t> </a:t>
            </a:r>
            <a:r>
              <a:rPr lang="ru-RU" b="1" dirty="0" err="1"/>
              <a:t>қойнауын</a:t>
            </a:r>
            <a:r>
              <a:rPr lang="ru-RU" b="1" dirty="0"/>
              <a:t> </a:t>
            </a:r>
            <a:r>
              <a:rPr lang="ru-RU" b="1" dirty="0" err="1"/>
              <a:t>пайдалану</a:t>
            </a:r>
            <a:r>
              <a:rPr lang="ru-RU" b="1" dirty="0"/>
              <a:t> </a:t>
            </a:r>
            <a:r>
              <a:rPr lang="ru-RU" b="1" dirty="0" err="1"/>
              <a:t>жөніндегі</a:t>
            </a:r>
            <a:r>
              <a:rPr lang="ru-RU" b="1" dirty="0"/>
              <a:t> </a:t>
            </a:r>
            <a:r>
              <a:rPr lang="ru-RU" b="1" dirty="0" err="1"/>
              <a:t>операцияларды</a:t>
            </a:r>
            <a:r>
              <a:rPr lang="ru-RU" b="1" dirty="0"/>
              <a:t> </a:t>
            </a:r>
            <a:r>
              <a:rPr lang="ru-RU" b="1" dirty="0" err="1"/>
              <a:t>жүргізу</a:t>
            </a:r>
            <a:r>
              <a:rPr lang="ru-RU" b="1" dirty="0"/>
              <a:t> </a:t>
            </a:r>
            <a:r>
              <a:rPr lang="ru-RU" b="1" dirty="0" err="1"/>
              <a:t>кезінде</a:t>
            </a:r>
            <a:r>
              <a:rPr lang="ru-RU" b="1" dirty="0"/>
              <a:t> </a:t>
            </a:r>
            <a:r>
              <a:rPr lang="ru-RU" b="1" dirty="0" err="1"/>
              <a:t>әкімшілік</a:t>
            </a:r>
            <a:r>
              <a:rPr lang="ru-RU" b="1" dirty="0"/>
              <a:t> </a:t>
            </a:r>
            <a:r>
              <a:rPr lang="ru-RU" b="1" dirty="0" err="1"/>
              <a:t>шығындарды</a:t>
            </a:r>
            <a:r>
              <a:rPr lang="ru-RU" b="1" dirty="0"/>
              <a:t> </a:t>
            </a:r>
            <a:r>
              <a:rPr lang="ru-RU" b="1" dirty="0" err="1"/>
              <a:t>қысқарту</a:t>
            </a:r>
            <a:r>
              <a:rPr lang="ru-RU" b="1" dirty="0"/>
              <a:t> </a:t>
            </a:r>
            <a:r>
              <a:rPr lang="ru-RU" b="1" dirty="0" err="1"/>
              <a:t>жөніндегі</a:t>
            </a:r>
            <a:r>
              <a:rPr lang="ru-RU" b="1" dirty="0"/>
              <a:t> </a:t>
            </a:r>
            <a:r>
              <a:rPr lang="ru-RU" b="1" dirty="0" err="1"/>
              <a:t>түзетулер</a:t>
            </a:r>
            <a:r>
              <a:rPr lang="ru-RU" b="1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k-KZ" sz="2000" dirty="0">
                <a:solidFill>
                  <a:schemeClr val="accent6">
                    <a:lumMod val="75000"/>
                  </a:schemeClr>
                </a:solidFill>
              </a:rPr>
              <a:t>Жер қойнауын пайдалану құқығына ауыртпалық салу рәсімінің мерзімдерін </a:t>
            </a:r>
            <a:r>
              <a:rPr lang="kk-KZ" sz="2000" u="sng" dirty="0">
                <a:solidFill>
                  <a:schemeClr val="accent6">
                    <a:lumMod val="75000"/>
                  </a:schemeClr>
                </a:solidFill>
              </a:rPr>
              <a:t>2 айға </a:t>
            </a:r>
            <a:r>
              <a:rPr lang="kk-KZ" sz="2000" dirty="0">
                <a:solidFill>
                  <a:schemeClr val="accent6">
                    <a:lumMod val="75000"/>
                  </a:schemeClr>
                </a:solidFill>
              </a:rPr>
              <a:t>қысқарту</a:t>
            </a:r>
            <a:r>
              <a:rPr lang="kk-KZ" sz="2000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k-KZ" sz="2000" dirty="0" smtClean="0">
                <a:solidFill>
                  <a:schemeClr val="accent6">
                    <a:lumMod val="75000"/>
                  </a:schemeClr>
                </a:solidFill>
              </a:rPr>
              <a:t>Жер қойнауын пайдалануға арналған келісімшартқа </a:t>
            </a:r>
            <a:r>
              <a:rPr lang="kk-KZ" sz="2000" dirty="0">
                <a:solidFill>
                  <a:schemeClr val="accent6">
                    <a:lumMod val="75000"/>
                  </a:schemeClr>
                </a:solidFill>
              </a:rPr>
              <a:t>өзгерістер енгізу мерзімдерін </a:t>
            </a:r>
            <a:r>
              <a:rPr lang="kk-KZ" sz="2000" u="sng" dirty="0" smtClean="0">
                <a:solidFill>
                  <a:schemeClr val="accent6">
                    <a:lumMod val="75000"/>
                  </a:schemeClr>
                </a:solidFill>
              </a:rPr>
              <a:t>120 </a:t>
            </a:r>
            <a:r>
              <a:rPr lang="kk-KZ" sz="2000" u="sng" dirty="0">
                <a:solidFill>
                  <a:schemeClr val="accent6">
                    <a:lumMod val="75000"/>
                  </a:schemeClr>
                </a:solidFill>
              </a:rPr>
              <a:t>күннен 50 күнге </a:t>
            </a:r>
            <a:r>
              <a:rPr lang="kk-KZ" sz="2000" dirty="0">
                <a:solidFill>
                  <a:schemeClr val="accent6">
                    <a:lumMod val="75000"/>
                  </a:schemeClr>
                </a:solidFill>
              </a:rPr>
              <a:t>дейін қысқарту.</a:t>
            </a:r>
            <a:endParaRPr lang="ru-RU" sz="2000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C26BF31-F580-481C-A015-AAD528664CAA}" type="slidenum">
              <a:rPr lang="LID4096" sz="2000" b="1" smtClean="0">
                <a:solidFill>
                  <a:schemeClr val="tx1"/>
                </a:solidFill>
              </a:rPr>
              <a:t>10</a:t>
            </a:fld>
            <a:endParaRPr lang="LID4096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561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A965A6-8C49-68A0-5307-166311CF7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1587"/>
            <a:ext cx="10515600" cy="1325563"/>
          </a:xfrm>
        </p:spPr>
        <p:txBody>
          <a:bodyPr/>
          <a:lstStyle/>
          <a:p>
            <a:r>
              <a:rPr lang="ru-RU" b="1" dirty="0" err="1"/>
              <a:t>Заң</a:t>
            </a:r>
            <a:r>
              <a:rPr lang="ru-RU" b="1" dirty="0"/>
              <a:t> </a:t>
            </a:r>
            <a:r>
              <a:rPr lang="ru-RU" b="1" dirty="0" err="1"/>
              <a:t>жобасының</a:t>
            </a:r>
            <a:r>
              <a:rPr lang="ru-RU" b="1" dirty="0"/>
              <a:t> </a:t>
            </a:r>
            <a:r>
              <a:rPr lang="ru-RU" b="1" dirty="0" err="1"/>
              <a:t>мақсаттары</a:t>
            </a:r>
            <a:endParaRPr lang="LID4096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DD20B7-C3D9-7AED-6A8F-BF82BFDB8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Заң</a:t>
            </a:r>
            <a:r>
              <a:rPr lang="ru-RU" dirty="0" smtClean="0"/>
              <a:t> </a:t>
            </a:r>
            <a:r>
              <a:rPr lang="ru-RU" dirty="0" err="1" smtClean="0"/>
              <a:t>жобасы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қойнауы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қойнауын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»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Кодексіне</a:t>
            </a:r>
            <a:r>
              <a:rPr lang="ru-RU" dirty="0"/>
              <a:t> </a:t>
            </a:r>
            <a:r>
              <a:rPr lang="ru-RU" dirty="0" err="1" smtClean="0"/>
              <a:t>келе</a:t>
            </a:r>
            <a:r>
              <a:rPr lang="en-US" dirty="0" smtClean="0"/>
              <a:t>c</a:t>
            </a:r>
            <a:r>
              <a:rPr lang="kk-KZ" dirty="0" smtClean="0"/>
              <a:t>і </a:t>
            </a:r>
            <a:r>
              <a:rPr lang="ru-RU" dirty="0" err="1" smtClean="0"/>
              <a:t>өзгерістерді</a:t>
            </a:r>
            <a:r>
              <a:rPr lang="ru-RU" dirty="0" smtClean="0"/>
              <a:t> </a:t>
            </a:r>
            <a:r>
              <a:rPr lang="ru-RU" dirty="0" err="1" smtClean="0"/>
              <a:t>енгізуге</a:t>
            </a:r>
            <a:r>
              <a:rPr lang="ru-RU" dirty="0"/>
              <a:t> </a:t>
            </a:r>
            <a:r>
              <a:rPr lang="ru-RU" dirty="0" err="1" smtClean="0"/>
              <a:t>бағытталған</a:t>
            </a:r>
            <a:r>
              <a:rPr lang="ru-RU" dirty="0" smtClean="0"/>
              <a:t>:</a:t>
            </a:r>
            <a:endParaRPr lang="ru-RU" dirty="0"/>
          </a:p>
          <a:p>
            <a:pPr lvl="1" algn="just"/>
            <a:r>
              <a:rPr lang="ru-RU" dirty="0" err="1" smtClean="0"/>
              <a:t>көмірсутектерді</a:t>
            </a:r>
            <a:r>
              <a:rPr lang="ru-RU" dirty="0" smtClean="0"/>
              <a:t> </a:t>
            </a:r>
            <a:r>
              <a:rPr lang="ru-RU" dirty="0" err="1"/>
              <a:t>геологиялық</a:t>
            </a:r>
            <a:r>
              <a:rPr lang="ru-RU" dirty="0"/>
              <a:t> </a:t>
            </a:r>
            <a:r>
              <a:rPr lang="ru-RU" dirty="0" err="1"/>
              <a:t>барлаудың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тартымдылығын</a:t>
            </a:r>
            <a:r>
              <a:rPr lang="ru-RU" dirty="0"/>
              <a:t> </a:t>
            </a:r>
            <a:r>
              <a:rPr lang="ru-RU" dirty="0" err="1"/>
              <a:t>арттыру</a:t>
            </a:r>
            <a:endParaRPr lang="ru-RU" dirty="0" smtClean="0"/>
          </a:p>
          <a:p>
            <a:pPr lvl="1" algn="just"/>
            <a:r>
              <a:rPr lang="ru-RU" dirty="0" err="1" smtClean="0"/>
              <a:t>базалық</a:t>
            </a:r>
            <a:r>
              <a:rPr lang="ru-RU" dirty="0" smtClean="0"/>
              <a:t> </a:t>
            </a:r>
            <a:r>
              <a:rPr lang="ru-RU" dirty="0" err="1"/>
              <a:t>жобалау</a:t>
            </a:r>
            <a:r>
              <a:rPr lang="ru-RU" dirty="0"/>
              <a:t> </a:t>
            </a:r>
            <a:r>
              <a:rPr lang="ru-RU" dirty="0" err="1"/>
              <a:t>құжаттарына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сараптама</a:t>
            </a:r>
            <a:r>
              <a:rPr lang="ru-RU" dirty="0"/>
              <a:t> </a:t>
            </a:r>
            <a:r>
              <a:rPr lang="ru-RU" dirty="0" err="1"/>
              <a:t>жүргізу</a:t>
            </a:r>
            <a:r>
              <a:rPr lang="ru-RU" dirty="0"/>
              <a:t> </a:t>
            </a:r>
            <a:r>
              <a:rPr lang="ru-RU" dirty="0" err="1"/>
              <a:t>тәртібін</a:t>
            </a:r>
            <a:r>
              <a:rPr lang="ru-RU" dirty="0"/>
              <a:t> </a:t>
            </a:r>
            <a:r>
              <a:rPr lang="ru-RU" dirty="0" err="1"/>
              <a:t>жетілдіру</a:t>
            </a:r>
            <a:endParaRPr lang="ru-RU" dirty="0" smtClean="0"/>
          </a:p>
          <a:p>
            <a:pPr lvl="1" algn="just"/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/>
              <a:t>қойнауын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жүргізу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әкімшілік</a:t>
            </a:r>
            <a:r>
              <a:rPr lang="ru-RU" dirty="0"/>
              <a:t> </a:t>
            </a:r>
            <a:r>
              <a:rPr lang="ru-RU" dirty="0" err="1"/>
              <a:t>шығындарды</a:t>
            </a:r>
            <a:r>
              <a:rPr lang="ru-RU" dirty="0"/>
              <a:t> </a:t>
            </a:r>
            <a:r>
              <a:rPr lang="ru-RU" dirty="0" err="1"/>
              <a:t>қысқарту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түзетулер</a:t>
            </a:r>
            <a:endParaRPr lang="ru-RU" dirty="0"/>
          </a:p>
          <a:p>
            <a:pPr marL="457200" lvl="1" indent="0">
              <a:buNone/>
            </a:pPr>
            <a:endParaRPr lang="LID4096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59E695E-A8C6-4300-A50B-13339A072A06}"/>
              </a:ext>
            </a:extLst>
          </p:cNvPr>
          <p:cNvSpPr/>
          <p:nvPr/>
        </p:nvSpPr>
        <p:spPr>
          <a:xfrm>
            <a:off x="0" y="0"/>
            <a:ext cx="12192000" cy="5392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араллелограмм 4">
            <a:extLst>
              <a:ext uri="{FF2B5EF4-FFF2-40B4-BE49-F238E27FC236}">
                <a16:creationId xmlns:a16="http://schemas.microsoft.com/office/drawing/2014/main" id="{DCC4F4FF-82F2-4771-9936-743F2778E3D1}"/>
              </a:ext>
            </a:extLst>
          </p:cNvPr>
          <p:cNvSpPr/>
          <p:nvPr/>
        </p:nvSpPr>
        <p:spPr>
          <a:xfrm>
            <a:off x="9504915" y="0"/>
            <a:ext cx="2078660" cy="539223"/>
          </a:xfrm>
          <a:prstGeom prst="parallelogram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2DD92795-70DF-47A3-94DE-810260B87F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8255" y="32025"/>
            <a:ext cx="440035" cy="45378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050734F-990F-4CF2-A176-9B0D5A126308}"/>
              </a:ext>
            </a:extLst>
          </p:cNvPr>
          <p:cNvSpPr txBox="1"/>
          <p:nvPr/>
        </p:nvSpPr>
        <p:spPr>
          <a:xfrm>
            <a:off x="10393254" y="-2692"/>
            <a:ext cx="1134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МИНИСТЕРСТВО</a:t>
            </a:r>
            <a:b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ЭНЕРГЕТИКИ</a:t>
            </a:r>
            <a:b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РЕСПУБЛИКИ</a:t>
            </a:r>
            <a:b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КАЗАХСТАН</a:t>
            </a:r>
            <a:endParaRPr lang="x-none" sz="7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C26BF31-F580-481C-A015-AAD528664CAA}" type="slidenum">
              <a:rPr lang="LID4096" sz="2000" b="1" smtClean="0">
                <a:solidFill>
                  <a:schemeClr val="tx1"/>
                </a:solidFill>
              </a:rPr>
              <a:t>2</a:t>
            </a:fld>
            <a:endParaRPr lang="LID4096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39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717BD-0FF0-8ED9-BEC8-BD97F147F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39" y="0"/>
            <a:ext cx="9247072" cy="114469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КӨМІРСУТЕКТЕРДІ </a:t>
            </a:r>
            <a:r>
              <a:rPr lang="ru-RU" sz="2800" b="1" dirty="0">
                <a:solidFill>
                  <a:schemeClr val="bg1"/>
                </a:solidFill>
              </a:rPr>
              <a:t>ГЕОЛОГИЯЛЫҚ БАРЛАУДЫҢ </a:t>
            </a:r>
            <a:r>
              <a:rPr lang="en-US" sz="2800" b="1" dirty="0" smtClean="0">
                <a:solidFill>
                  <a:schemeClr val="bg1"/>
                </a:solidFill>
              </a:rPr>
              <a:t/>
            </a:r>
            <a:br>
              <a:rPr lang="en-US" sz="2800" b="1" dirty="0" smtClean="0">
                <a:solidFill>
                  <a:schemeClr val="bg1"/>
                </a:solidFill>
              </a:rPr>
            </a:br>
            <a:r>
              <a:rPr lang="ru-RU" sz="2800" b="1" dirty="0" smtClean="0"/>
              <a:t>ИНВЕСТИЦИЯЛЫҚ </a:t>
            </a:r>
            <a:r>
              <a:rPr lang="ru-RU" sz="2800" b="1" dirty="0"/>
              <a:t>ТАРТЫМДЫЛЫҒЫН АРТТЫРУ</a:t>
            </a:r>
            <a:endParaRPr lang="LID4096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156D13-BEE2-8FC5-EEFD-804BF2616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131" y="1077718"/>
            <a:ext cx="118622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/>
              <a:t>3 </a:t>
            </a:r>
            <a:r>
              <a:rPr lang="ru-RU" sz="2000" b="1" dirty="0" err="1"/>
              <a:t>жылдық</a:t>
            </a:r>
            <a:r>
              <a:rPr lang="ru-RU" sz="2000" b="1" dirty="0"/>
              <a:t> </a:t>
            </a:r>
            <a:r>
              <a:rPr lang="ru-RU" sz="2000" b="1" dirty="0" err="1"/>
              <a:t>барлау</a:t>
            </a:r>
            <a:r>
              <a:rPr lang="ru-RU" sz="2000" b="1" dirty="0"/>
              <a:t> </a:t>
            </a:r>
            <a:r>
              <a:rPr lang="ru-RU" sz="2000" b="1" dirty="0" err="1"/>
              <a:t>аяқталғанға</a:t>
            </a:r>
            <a:r>
              <a:rPr lang="ru-RU" sz="2000" b="1" dirty="0"/>
              <a:t> </a:t>
            </a:r>
            <a:r>
              <a:rPr lang="ru-RU" sz="2000" b="1" dirty="0" err="1"/>
              <a:t>дейін</a:t>
            </a:r>
            <a:r>
              <a:rPr lang="ru-RU" sz="2000" b="1" dirty="0"/>
              <a:t> </a:t>
            </a:r>
            <a:r>
              <a:rPr lang="ru-RU" sz="2000" b="1" dirty="0" err="1"/>
              <a:t>ұңғыманы</a:t>
            </a:r>
            <a:r>
              <a:rPr lang="ru-RU" sz="2000" b="1" dirty="0"/>
              <a:t> </a:t>
            </a:r>
            <a:r>
              <a:rPr lang="ru-RU" sz="2000" b="1" dirty="0" err="1"/>
              <a:t>бұрғылаудан</a:t>
            </a:r>
            <a:r>
              <a:rPr lang="ru-RU" sz="2000" b="1" dirty="0"/>
              <a:t> бас </a:t>
            </a:r>
            <a:r>
              <a:rPr lang="ru-RU" sz="2000" b="1" dirty="0" err="1"/>
              <a:t>тартқаны</a:t>
            </a:r>
            <a:r>
              <a:rPr lang="ru-RU" sz="2000" b="1" dirty="0"/>
              <a:t> </a:t>
            </a:r>
            <a:r>
              <a:rPr lang="ru-RU" sz="2000" b="1" dirty="0" err="1" smtClean="0"/>
              <a:t>үшін</a:t>
            </a:r>
            <a:r>
              <a:rPr lang="en-US" sz="2000" b="1" dirty="0" smtClean="0"/>
              <a:t> </a:t>
            </a:r>
            <a:r>
              <a:rPr lang="ru-RU" sz="2000" b="1" dirty="0" err="1" smtClean="0"/>
              <a:t>айыппұлдың</a:t>
            </a:r>
            <a:r>
              <a:rPr lang="ru-RU" sz="2000" b="1" dirty="0" smtClean="0"/>
              <a:t> </a:t>
            </a:r>
            <a:r>
              <a:rPr lang="ru-RU" sz="2000" b="1" dirty="0" err="1"/>
              <a:t>күшін</a:t>
            </a:r>
            <a:r>
              <a:rPr lang="ru-RU" sz="2000" b="1" dirty="0"/>
              <a:t> </a:t>
            </a:r>
            <a:r>
              <a:rPr lang="ru-RU" sz="2000" b="1" dirty="0" err="1"/>
              <a:t>жою</a:t>
            </a: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 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950BDE-789B-0A69-6187-6F3212C0F4D9}"/>
              </a:ext>
            </a:extLst>
          </p:cNvPr>
          <p:cNvSpPr txBox="1"/>
          <p:nvPr/>
        </p:nvSpPr>
        <p:spPr>
          <a:xfrm>
            <a:off x="534162" y="4108369"/>
            <a:ext cx="5405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ҰСЫНЫЛАТЫН </a:t>
            </a:r>
            <a:r>
              <a:rPr lang="ru-RU" sz="2000" b="1" dirty="0"/>
              <a:t>ТҮЗЕТУЛЕР</a:t>
            </a:r>
            <a:endParaRPr lang="LID4096" sz="2000" b="1" dirty="0"/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03D35D97-550F-4364-AA9F-E0385CDEFC48}"/>
              </a:ext>
            </a:extLst>
          </p:cNvPr>
          <p:cNvCxnSpPr/>
          <p:nvPr/>
        </p:nvCxnSpPr>
        <p:spPr>
          <a:xfrm>
            <a:off x="537703" y="4062782"/>
            <a:ext cx="11390044" cy="0"/>
          </a:xfrm>
          <a:prstGeom prst="line">
            <a:avLst/>
          </a:prstGeom>
          <a:ln w="381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Группа 70">
            <a:extLst>
              <a:ext uri="{FF2B5EF4-FFF2-40B4-BE49-F238E27FC236}">
                <a16:creationId xmlns:a16="http://schemas.microsoft.com/office/drawing/2014/main" id="{F6CD2CEE-0A39-1B27-C20E-7F41D22CF235}"/>
              </a:ext>
            </a:extLst>
          </p:cNvPr>
          <p:cNvGrpSpPr/>
          <p:nvPr/>
        </p:nvGrpSpPr>
        <p:grpSpPr>
          <a:xfrm>
            <a:off x="288225" y="2066295"/>
            <a:ext cx="11069585" cy="2379929"/>
            <a:chOff x="346503" y="1433520"/>
            <a:chExt cx="9514699" cy="2572252"/>
          </a:xfrm>
        </p:grpSpPr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A5B960E5-9EDF-1842-10A7-9C30205D4CE1}"/>
                </a:ext>
              </a:extLst>
            </p:cNvPr>
            <p:cNvSpPr/>
            <p:nvPr/>
          </p:nvSpPr>
          <p:spPr>
            <a:xfrm>
              <a:off x="865146" y="1433520"/>
              <a:ext cx="1527934" cy="1186513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b" anchorCtr="0"/>
            <a:lstStyle/>
            <a:p>
              <a:pPr algn="ctr"/>
              <a:r>
                <a:rPr lang="ru-RU" sz="1300" b="1" dirty="0" err="1" smtClean="0">
                  <a:solidFill>
                    <a:schemeClr val="tx1"/>
                  </a:solidFill>
                </a:rPr>
                <a:t>Сейсмикалық</a:t>
              </a:r>
              <a:r>
                <a:rPr lang="ru-RU" sz="1300" b="1" dirty="0" smtClean="0">
                  <a:solidFill>
                    <a:schemeClr val="tx1"/>
                  </a:solidFill>
                </a:rPr>
                <a:t> </a:t>
              </a:r>
              <a:r>
                <a:rPr lang="ru-RU" sz="1300" b="1" dirty="0" err="1" smtClean="0">
                  <a:solidFill>
                    <a:schemeClr val="tx1"/>
                  </a:solidFill>
                </a:rPr>
                <a:t>барлау</a:t>
              </a:r>
              <a:endParaRPr lang="LID4096" sz="1300" b="1" dirty="0"/>
            </a:p>
          </p:txBody>
        </p:sp>
        <p:pic>
          <p:nvPicPr>
            <p:cNvPr id="19" name="Рисунок 18" descr="Топографическая карта со сплошной заливкой">
              <a:extLst>
                <a:ext uri="{FF2B5EF4-FFF2-40B4-BE49-F238E27FC236}">
                  <a16:creationId xmlns:a16="http://schemas.microsoft.com/office/drawing/2014/main" id="{0F34C9BD-9966-7942-7DE6-979B8406D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375531" y="1578361"/>
              <a:ext cx="663498" cy="663498"/>
            </a:xfrm>
            <a:prstGeom prst="rect">
              <a:avLst/>
            </a:prstGeom>
          </p:spPr>
        </p:pic>
        <p:sp>
          <p:nvSpPr>
            <p:cNvPr id="21" name="Прямоугольник: скругленные углы 20">
              <a:extLst>
                <a:ext uri="{FF2B5EF4-FFF2-40B4-BE49-F238E27FC236}">
                  <a16:creationId xmlns:a16="http://schemas.microsoft.com/office/drawing/2014/main" id="{00AB2BF0-B644-4C13-B0EE-105C28B8C98D}"/>
                </a:ext>
              </a:extLst>
            </p:cNvPr>
            <p:cNvSpPr/>
            <p:nvPr/>
          </p:nvSpPr>
          <p:spPr>
            <a:xfrm>
              <a:off x="6135741" y="1433520"/>
              <a:ext cx="1371600" cy="1186513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b" anchorCtr="0"/>
            <a:lstStyle/>
            <a:p>
              <a:pPr algn="ctr"/>
              <a:r>
                <a:rPr lang="ru-RU" sz="2000" b="1" dirty="0" err="1">
                  <a:solidFill>
                    <a:schemeClr val="tx1"/>
                  </a:solidFill>
                </a:rPr>
                <a:t>Бұрғылау</a:t>
              </a:r>
              <a:endParaRPr lang="LID4096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F59ED1B0-A947-4989-3219-25CABC514547}"/>
                </a:ext>
              </a:extLst>
            </p:cNvPr>
            <p:cNvCxnSpPr>
              <a:cxnSpLocks/>
              <a:stCxn id="8" idx="3"/>
            </p:cNvCxnSpPr>
            <p:nvPr/>
          </p:nvCxnSpPr>
          <p:spPr>
            <a:xfrm>
              <a:off x="2393080" y="2026777"/>
              <a:ext cx="28392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>
              <a:extLst>
                <a:ext uri="{FF2B5EF4-FFF2-40B4-BE49-F238E27FC236}">
                  <a16:creationId xmlns:a16="http://schemas.microsoft.com/office/drawing/2014/main" id="{A894F25A-5FE6-8AE2-8EFF-250F81A02725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>
              <a:off x="5791729" y="2026776"/>
              <a:ext cx="344012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id="{AA2EE975-C1B4-E281-5C8D-5819B007EF22}"/>
                </a:ext>
              </a:extLst>
            </p:cNvPr>
            <p:cNvSpPr/>
            <p:nvPr/>
          </p:nvSpPr>
          <p:spPr>
            <a:xfrm>
              <a:off x="2679668" y="1452199"/>
              <a:ext cx="3112061" cy="1149154"/>
            </a:xfrm>
            <a:prstGeom prst="rect">
              <a:avLst/>
            </a:prstGeom>
            <a:noFill/>
            <a:ln w="38100">
              <a:solidFill>
                <a:schemeClr val="tx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ru-RU" b="1" dirty="0" err="1" smtClean="0">
                  <a:solidFill>
                    <a:schemeClr val="tx1"/>
                  </a:solidFill>
                </a:rPr>
                <a:t>Сейсмикалық</a:t>
              </a:r>
              <a:r>
                <a:rPr lang="ru-RU" b="1" dirty="0" smtClean="0">
                  <a:solidFill>
                    <a:schemeClr val="tx1"/>
                  </a:solidFill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</a:rPr>
                <a:t>барлау</a:t>
              </a:r>
              <a:r>
                <a:rPr lang="ru-RU" b="1" dirty="0" smtClean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нәтижелері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бойынша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ұңғыманы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бұрғылау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туралы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шешім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қабылданады</a:t>
              </a:r>
              <a:endParaRPr lang="LID4096" b="1" dirty="0">
                <a:solidFill>
                  <a:schemeClr val="tx1"/>
                </a:solidFill>
              </a:endParaRPr>
            </a:p>
          </p:txBody>
        </p:sp>
        <p:pic>
          <p:nvPicPr>
            <p:cNvPr id="5" name="Рисунок 4" descr="Нефтяная вышка со сплошной заливкой">
              <a:extLst>
                <a:ext uri="{FF2B5EF4-FFF2-40B4-BE49-F238E27FC236}">
                  <a16:creationId xmlns:a16="http://schemas.microsoft.com/office/drawing/2014/main" id="{14F2429F-CC53-9F51-BD3C-E3EE09C81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419665" y="1481631"/>
              <a:ext cx="760228" cy="760228"/>
            </a:xfrm>
            <a:prstGeom prst="rect">
              <a:avLst/>
            </a:prstGeom>
          </p:spPr>
        </p:pic>
        <p:sp>
          <p:nvSpPr>
            <p:cNvPr id="9" name="Стрелка: пятиугольник 8">
              <a:extLst>
                <a:ext uri="{FF2B5EF4-FFF2-40B4-BE49-F238E27FC236}">
                  <a16:creationId xmlns:a16="http://schemas.microsoft.com/office/drawing/2014/main" id="{F64A8295-5CA3-D89C-4AD4-55F02C7CB6DA}"/>
                </a:ext>
              </a:extLst>
            </p:cNvPr>
            <p:cNvSpPr/>
            <p:nvPr/>
          </p:nvSpPr>
          <p:spPr>
            <a:xfrm>
              <a:off x="865146" y="2833156"/>
              <a:ext cx="2396937" cy="679843"/>
            </a:xfrm>
            <a:prstGeom prst="homePlat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bg1"/>
                  </a:solidFill>
                </a:rPr>
                <a:t>жұмыс</a:t>
              </a:r>
              <a:r>
                <a:rPr lang="ru-RU" b="1" dirty="0" smtClean="0">
                  <a:solidFill>
                    <a:schemeClr val="bg1"/>
                  </a:solidFill>
                </a:rPr>
                <a:t> </a:t>
              </a:r>
              <a:r>
                <a:rPr lang="ru-RU" b="1" dirty="0" err="1">
                  <a:solidFill>
                    <a:schemeClr val="bg1"/>
                  </a:solidFill>
                </a:rPr>
                <a:t>құны</a:t>
              </a:r>
              <a:endParaRPr lang="en-US" b="1" dirty="0">
                <a:solidFill>
                  <a:schemeClr val="bg1"/>
                </a:solidFill>
              </a:endParaRPr>
            </a:p>
            <a:p>
              <a:pPr algn="ctr"/>
              <a:r>
                <a:rPr lang="ru-RU" b="1" dirty="0">
                  <a:solidFill>
                    <a:schemeClr val="bg1"/>
                  </a:solidFill>
                </a:rPr>
                <a:t>$200 - $ </a:t>
              </a:r>
              <a:r>
                <a:rPr lang="ru-RU" b="1" dirty="0" smtClean="0">
                  <a:solidFill>
                    <a:schemeClr val="bg1"/>
                  </a:solidFill>
                </a:rPr>
                <a:t>500</a:t>
              </a:r>
              <a:r>
                <a:rPr lang="en-US" b="1" dirty="0" smtClean="0">
                  <a:solidFill>
                    <a:schemeClr val="bg1"/>
                  </a:solidFill>
                </a:rPr>
                <a:t> </a:t>
              </a:r>
              <a:r>
                <a:rPr lang="kk-KZ" b="1" dirty="0" smtClean="0">
                  <a:solidFill>
                    <a:schemeClr val="bg1"/>
                  </a:solidFill>
                </a:rPr>
                <a:t>мың</a:t>
              </a:r>
              <a:endParaRPr lang="ru-KZ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Стрелка: шеврон 10">
              <a:extLst>
                <a:ext uri="{FF2B5EF4-FFF2-40B4-BE49-F238E27FC236}">
                  <a16:creationId xmlns:a16="http://schemas.microsoft.com/office/drawing/2014/main" id="{DE24A7FE-8C8B-69A9-A17C-455093079DD6}"/>
                </a:ext>
              </a:extLst>
            </p:cNvPr>
            <p:cNvSpPr/>
            <p:nvPr/>
          </p:nvSpPr>
          <p:spPr>
            <a:xfrm>
              <a:off x="3111903" y="2814241"/>
              <a:ext cx="4839630" cy="679841"/>
            </a:xfrm>
            <a:prstGeom prst="chevr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>
                  <a:solidFill>
                    <a:schemeClr val="bg1"/>
                  </a:solidFill>
                </a:rPr>
                <a:t>бұрғылау</a:t>
              </a:r>
              <a:r>
                <a:rPr lang="ru-RU" b="1" dirty="0">
                  <a:solidFill>
                    <a:schemeClr val="bg1"/>
                  </a:solidFill>
                </a:rPr>
                <a:t> </a:t>
              </a:r>
              <a:r>
                <a:rPr lang="ru-RU" b="1" dirty="0" err="1">
                  <a:solidFill>
                    <a:schemeClr val="bg1"/>
                  </a:solidFill>
                </a:rPr>
                <a:t>құны</a:t>
              </a:r>
              <a:endParaRPr lang="ru-KZ" b="1" dirty="0">
                <a:solidFill>
                  <a:schemeClr val="bg1"/>
                </a:solidFill>
              </a:endParaRPr>
            </a:p>
            <a:p>
              <a:pPr algn="ctr"/>
              <a:r>
                <a:rPr lang="ru-RU" b="1" dirty="0">
                  <a:solidFill>
                    <a:schemeClr val="bg1"/>
                  </a:solidFill>
                </a:rPr>
                <a:t>$1 000 000 – $30 000 000</a:t>
              </a:r>
              <a:endParaRPr lang="ru-KZ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Стрелка: шеврон 12">
              <a:extLst>
                <a:ext uri="{FF2B5EF4-FFF2-40B4-BE49-F238E27FC236}">
                  <a16:creationId xmlns:a16="http://schemas.microsoft.com/office/drawing/2014/main" id="{663B02CB-C066-AF38-A879-4DFB3AB0A3CC}"/>
                </a:ext>
              </a:extLst>
            </p:cNvPr>
            <p:cNvSpPr/>
            <p:nvPr/>
          </p:nvSpPr>
          <p:spPr>
            <a:xfrm>
              <a:off x="7784265" y="2823699"/>
              <a:ext cx="2076937" cy="679841"/>
            </a:xfrm>
            <a:prstGeom prst="chevron">
              <a:avLst/>
            </a:prstGeom>
            <a:pattFill prst="pct25">
              <a:fgClr>
                <a:schemeClr val="tx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1600" b="1" dirty="0" smtClean="0">
                  <a:solidFill>
                    <a:srgbClr val="FF0000"/>
                  </a:solidFill>
                </a:rPr>
                <a:t>айыппұл</a:t>
              </a:r>
              <a:endParaRPr lang="ru-RU" sz="1600" b="1" dirty="0">
                <a:solidFill>
                  <a:srgbClr val="FF0000"/>
                </a:solidFill>
              </a:endParaRPr>
            </a:p>
            <a:p>
              <a:pPr algn="ctr"/>
              <a:r>
                <a:rPr lang="ru-RU" sz="2800" b="1" dirty="0" smtClean="0">
                  <a:solidFill>
                    <a:srgbClr val="FF0000"/>
                  </a:solidFill>
                </a:rPr>
                <a:t>10 %</a:t>
              </a:r>
              <a:endParaRPr lang="ru-KZ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Прямоугольник: скругленные углы 15">
              <a:extLst>
                <a:ext uri="{FF2B5EF4-FFF2-40B4-BE49-F238E27FC236}">
                  <a16:creationId xmlns:a16="http://schemas.microsoft.com/office/drawing/2014/main" id="{B4168E54-440D-6982-9BF4-5417FAA97A01}"/>
                </a:ext>
              </a:extLst>
            </p:cNvPr>
            <p:cNvSpPr/>
            <p:nvPr/>
          </p:nvSpPr>
          <p:spPr>
            <a:xfrm>
              <a:off x="7851351" y="1433520"/>
              <a:ext cx="2009845" cy="1186513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 anchorCtr="0"/>
            <a:lstStyle/>
            <a:p>
              <a:pPr algn="ctr"/>
              <a:r>
                <a:rPr lang="ru-RU" sz="1600" b="1" dirty="0" err="1">
                  <a:solidFill>
                    <a:schemeClr val="tx1"/>
                  </a:solidFill>
                </a:rPr>
                <a:t>Егер</a:t>
              </a:r>
              <a:r>
                <a:rPr lang="ru-RU" sz="1600" b="1" dirty="0">
                  <a:solidFill>
                    <a:schemeClr val="tx1"/>
                  </a:solidFill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</a:rPr>
                <a:t>ұңғыманы</a:t>
              </a:r>
              <a:r>
                <a:rPr lang="ru-RU" sz="1600" b="1" dirty="0">
                  <a:solidFill>
                    <a:schemeClr val="tx1"/>
                  </a:solidFill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</a:rPr>
                <a:t>бұрғылау</a:t>
              </a:r>
              <a:r>
                <a:rPr lang="ru-RU" sz="1600" b="1" dirty="0">
                  <a:solidFill>
                    <a:schemeClr val="tx1"/>
                  </a:solidFill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</a:rPr>
                <a:t>мүмкін</a:t>
              </a:r>
              <a:r>
                <a:rPr lang="ru-RU" sz="1600" b="1" dirty="0">
                  <a:solidFill>
                    <a:schemeClr val="tx1"/>
                  </a:solidFill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</a:rPr>
                <a:t>болмаса</a:t>
              </a:r>
              <a:endParaRPr lang="LID4096" sz="16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C60BE301-9564-2603-F331-6708D4495792}"/>
                </a:ext>
              </a:extLst>
            </p:cNvPr>
            <p:cNvCxnSpPr>
              <a:cxnSpLocks/>
              <a:endCxn id="16" idx="1"/>
            </p:cNvCxnSpPr>
            <p:nvPr/>
          </p:nvCxnSpPr>
          <p:spPr>
            <a:xfrm>
              <a:off x="7507341" y="2026776"/>
              <a:ext cx="344010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Стрелка: вниз 41">
              <a:extLst>
                <a:ext uri="{FF2B5EF4-FFF2-40B4-BE49-F238E27FC236}">
                  <a16:creationId xmlns:a16="http://schemas.microsoft.com/office/drawing/2014/main" id="{4B890084-B902-F969-5BF2-88544F482D81}"/>
                </a:ext>
              </a:extLst>
            </p:cNvPr>
            <p:cNvSpPr/>
            <p:nvPr/>
          </p:nvSpPr>
          <p:spPr>
            <a:xfrm>
              <a:off x="346503" y="3575389"/>
              <a:ext cx="282188" cy="430383"/>
            </a:xfrm>
            <a:prstGeom prst="downArrow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cxnSp>
          <p:nvCxnSpPr>
            <p:cNvPr id="44" name="Прямая соединительная линия 43">
              <a:extLst>
                <a:ext uri="{FF2B5EF4-FFF2-40B4-BE49-F238E27FC236}">
                  <a16:creationId xmlns:a16="http://schemas.microsoft.com/office/drawing/2014/main" id="{CF6F71DE-0ECF-F125-6A5F-8DCA8DC736EF}"/>
                </a:ext>
              </a:extLst>
            </p:cNvPr>
            <p:cNvCxnSpPr>
              <a:cxnSpLocks/>
            </p:cNvCxnSpPr>
            <p:nvPr/>
          </p:nvCxnSpPr>
          <p:spPr>
            <a:xfrm>
              <a:off x="8508379" y="2637758"/>
              <a:ext cx="0" cy="195398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>
              <a:extLst>
                <a:ext uri="{FF2B5EF4-FFF2-40B4-BE49-F238E27FC236}">
                  <a16:creationId xmlns:a16="http://schemas.microsoft.com/office/drawing/2014/main" id="{EE037D4E-0F96-B4A6-E924-6706CA20D085}"/>
                </a:ext>
              </a:extLst>
            </p:cNvPr>
            <p:cNvCxnSpPr>
              <a:cxnSpLocks/>
            </p:cNvCxnSpPr>
            <p:nvPr/>
          </p:nvCxnSpPr>
          <p:spPr>
            <a:xfrm>
              <a:off x="6843131" y="2618843"/>
              <a:ext cx="0" cy="195398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>
              <a:extLst>
                <a:ext uri="{FF2B5EF4-FFF2-40B4-BE49-F238E27FC236}">
                  <a16:creationId xmlns:a16="http://schemas.microsoft.com/office/drawing/2014/main" id="{323440D8-C0A5-A75C-2336-403A71C8FAF2}"/>
                </a:ext>
              </a:extLst>
            </p:cNvPr>
            <p:cNvCxnSpPr>
              <a:cxnSpLocks/>
            </p:cNvCxnSpPr>
            <p:nvPr/>
          </p:nvCxnSpPr>
          <p:spPr>
            <a:xfrm>
              <a:off x="1713570" y="2643586"/>
              <a:ext cx="0" cy="195398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Группа 71">
            <a:extLst>
              <a:ext uri="{FF2B5EF4-FFF2-40B4-BE49-F238E27FC236}">
                <a16:creationId xmlns:a16="http://schemas.microsoft.com/office/drawing/2014/main" id="{5878466B-F2B4-ED75-E8C6-8EB8F50AE6CA}"/>
              </a:ext>
            </a:extLst>
          </p:cNvPr>
          <p:cNvGrpSpPr/>
          <p:nvPr/>
        </p:nvGrpSpPr>
        <p:grpSpPr>
          <a:xfrm>
            <a:off x="795267" y="4544547"/>
            <a:ext cx="10562535" cy="1990034"/>
            <a:chOff x="886736" y="4365537"/>
            <a:chExt cx="8996056" cy="2146111"/>
          </a:xfrm>
        </p:grpSpPr>
        <p:pic>
          <p:nvPicPr>
            <p:cNvPr id="28" name="Рисунок 27" descr="Топографическая карта со сплошной заливкой">
              <a:extLst>
                <a:ext uri="{FF2B5EF4-FFF2-40B4-BE49-F238E27FC236}">
                  <a16:creationId xmlns:a16="http://schemas.microsoft.com/office/drawing/2014/main" id="{61B43495-8A78-9343-F9B4-66FC8D74F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401829" y="4532803"/>
              <a:ext cx="663498" cy="663498"/>
            </a:xfrm>
            <a:prstGeom prst="rect">
              <a:avLst/>
            </a:prstGeom>
          </p:spPr>
        </p:pic>
        <p:sp>
          <p:nvSpPr>
            <p:cNvPr id="27" name="Прямоугольник: скругленные углы 26">
              <a:extLst>
                <a:ext uri="{FF2B5EF4-FFF2-40B4-BE49-F238E27FC236}">
                  <a16:creationId xmlns:a16="http://schemas.microsoft.com/office/drawing/2014/main" id="{197B5999-5F4D-E096-7A64-01DFB93EDB14}"/>
                </a:ext>
              </a:extLst>
            </p:cNvPr>
            <p:cNvSpPr/>
            <p:nvPr/>
          </p:nvSpPr>
          <p:spPr>
            <a:xfrm>
              <a:off x="968803" y="4373043"/>
              <a:ext cx="1513997" cy="1186513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b" anchorCtr="0"/>
            <a:lstStyle/>
            <a:p>
              <a:pPr algn="ctr"/>
              <a:r>
                <a:rPr lang="ru-RU" sz="1300" b="1" dirty="0" err="1">
                  <a:solidFill>
                    <a:schemeClr val="tx1"/>
                  </a:solidFill>
                </a:rPr>
                <a:t>Сейсмикалық</a:t>
              </a:r>
              <a:r>
                <a:rPr lang="ru-RU" sz="1300" b="1" dirty="0">
                  <a:solidFill>
                    <a:schemeClr val="tx1"/>
                  </a:solidFill>
                </a:rPr>
                <a:t> </a:t>
              </a:r>
              <a:r>
                <a:rPr lang="ru-RU" sz="1300" b="1" dirty="0" err="1" smtClean="0">
                  <a:solidFill>
                    <a:schemeClr val="tx1"/>
                  </a:solidFill>
                </a:rPr>
                <a:t>барлау</a:t>
              </a:r>
              <a:endParaRPr lang="LID4096" sz="1300" b="1" dirty="0"/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1FDD411F-D622-0030-DF8E-F0EF111EFF4B}"/>
                </a:ext>
              </a:extLst>
            </p:cNvPr>
            <p:cNvSpPr/>
            <p:nvPr/>
          </p:nvSpPr>
          <p:spPr>
            <a:xfrm>
              <a:off x="2682332" y="4391722"/>
              <a:ext cx="3112061" cy="1149154"/>
            </a:xfrm>
            <a:prstGeom prst="rect">
              <a:avLst/>
            </a:prstGeom>
            <a:noFill/>
            <a:ln w="38100">
              <a:solidFill>
                <a:schemeClr val="tx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ru-RU" b="1" dirty="0" err="1">
                  <a:solidFill>
                    <a:schemeClr val="tx1"/>
                  </a:solidFill>
                </a:rPr>
                <a:t>Егер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</a:rPr>
                <a:t>сейсмикалық</a:t>
              </a:r>
              <a:r>
                <a:rPr lang="ru-RU" b="1" dirty="0" smtClean="0">
                  <a:solidFill>
                    <a:schemeClr val="tx1"/>
                  </a:solidFill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</a:rPr>
                <a:t>барлау</a:t>
              </a:r>
              <a:r>
                <a:rPr lang="ru-RU" b="1" dirty="0" smtClean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нәтижелері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бойынша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ұңғыманы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бұрғылау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мүмкін</a:t>
              </a:r>
              <a:r>
                <a:rPr lang="ru-RU" b="1" dirty="0">
                  <a:solidFill>
                    <a:schemeClr val="tx1"/>
                  </a:solidFill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</a:rPr>
                <a:t>болмаса</a:t>
              </a:r>
              <a:endParaRPr lang="LID4096" b="1" dirty="0">
                <a:solidFill>
                  <a:schemeClr val="tx1"/>
                </a:solidFill>
              </a:endParaRPr>
            </a:p>
          </p:txBody>
        </p:sp>
        <p:cxnSp>
          <p:nvCxnSpPr>
            <p:cNvPr id="31" name="Прямая со стрелкой 30">
              <a:extLst>
                <a:ext uri="{FF2B5EF4-FFF2-40B4-BE49-F238E27FC236}">
                  <a16:creationId xmlns:a16="http://schemas.microsoft.com/office/drawing/2014/main" id="{4B827081-D0D2-289F-0566-BB781E322A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98354" y="4985978"/>
              <a:ext cx="188739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Прямоугольник: скругленные углы 31">
              <a:extLst>
                <a:ext uri="{FF2B5EF4-FFF2-40B4-BE49-F238E27FC236}">
                  <a16:creationId xmlns:a16="http://schemas.microsoft.com/office/drawing/2014/main" id="{B68A633A-9018-5120-6A34-BBB826D15A69}"/>
                </a:ext>
              </a:extLst>
            </p:cNvPr>
            <p:cNvSpPr/>
            <p:nvPr/>
          </p:nvSpPr>
          <p:spPr>
            <a:xfrm>
              <a:off x="7876201" y="4373043"/>
              <a:ext cx="1371600" cy="1186513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b" anchorCtr="0"/>
            <a:lstStyle/>
            <a:p>
              <a:pPr algn="ctr">
                <a:lnSpc>
                  <a:spcPts val="1800"/>
                </a:lnSpc>
              </a:pPr>
              <a:r>
                <a:rPr lang="ru-RU" sz="1600" b="1" dirty="0" err="1">
                  <a:solidFill>
                    <a:schemeClr val="tx1"/>
                  </a:solidFill>
                </a:rPr>
                <a:t>Аумақты</a:t>
              </a:r>
              <a:r>
                <a:rPr lang="ru-RU" sz="1600" b="1" dirty="0">
                  <a:solidFill>
                    <a:schemeClr val="tx1"/>
                  </a:solidFill>
                </a:rPr>
                <a:t> </a:t>
              </a:r>
              <a:r>
                <a:rPr lang="ru-RU" sz="1600" b="1" dirty="0" err="1">
                  <a:solidFill>
                    <a:schemeClr val="tx1"/>
                  </a:solidFill>
                </a:rPr>
                <a:t>қайтару</a:t>
              </a:r>
              <a:endParaRPr lang="LID4096" sz="2000" b="1" dirty="0"/>
            </a:p>
          </p:txBody>
        </p:sp>
        <p:cxnSp>
          <p:nvCxnSpPr>
            <p:cNvPr id="33" name="Прямая со стрелкой 32">
              <a:extLst>
                <a:ext uri="{FF2B5EF4-FFF2-40B4-BE49-F238E27FC236}">
                  <a16:creationId xmlns:a16="http://schemas.microsoft.com/office/drawing/2014/main" id="{C122D922-F414-88C4-FB99-204230A08CD6}"/>
                </a:ext>
              </a:extLst>
            </p:cNvPr>
            <p:cNvCxnSpPr>
              <a:cxnSpLocks/>
            </p:cNvCxnSpPr>
            <p:nvPr/>
          </p:nvCxnSpPr>
          <p:spPr>
            <a:xfrm>
              <a:off x="7527748" y="4985978"/>
              <a:ext cx="344012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Стрелка: пятиугольник 33">
              <a:extLst>
                <a:ext uri="{FF2B5EF4-FFF2-40B4-BE49-F238E27FC236}">
                  <a16:creationId xmlns:a16="http://schemas.microsoft.com/office/drawing/2014/main" id="{566A5445-9A87-8FA8-C095-24E8E0BE7B7C}"/>
                </a:ext>
              </a:extLst>
            </p:cNvPr>
            <p:cNvSpPr/>
            <p:nvPr/>
          </p:nvSpPr>
          <p:spPr>
            <a:xfrm>
              <a:off x="886736" y="5831805"/>
              <a:ext cx="2396937" cy="679843"/>
            </a:xfrm>
            <a:prstGeom prst="homePlat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bg1"/>
                  </a:solidFill>
                </a:rPr>
                <a:t>Алғашқы</a:t>
              </a:r>
              <a:r>
                <a:rPr lang="ru-RU" b="1" dirty="0" smtClean="0">
                  <a:solidFill>
                    <a:schemeClr val="bg1"/>
                  </a:solidFill>
                </a:rPr>
                <a:t> 3 </a:t>
              </a:r>
              <a:r>
                <a:rPr lang="ru-RU" b="1" dirty="0" err="1" smtClean="0">
                  <a:solidFill>
                    <a:schemeClr val="bg1"/>
                  </a:solidFill>
                </a:rPr>
                <a:t>жыл</a:t>
              </a:r>
              <a:endParaRPr lang="ru-KZ" b="1" dirty="0">
                <a:solidFill>
                  <a:schemeClr val="bg1"/>
                </a:solidFill>
              </a:endParaRPr>
            </a:p>
          </p:txBody>
        </p:sp>
        <p:sp>
          <p:nvSpPr>
            <p:cNvPr id="35" name="Стрелка: шеврон 34">
              <a:extLst>
                <a:ext uri="{FF2B5EF4-FFF2-40B4-BE49-F238E27FC236}">
                  <a16:creationId xmlns:a16="http://schemas.microsoft.com/office/drawing/2014/main" id="{05A2712D-1D46-AA87-B35C-83B1AC22EA70}"/>
                </a:ext>
              </a:extLst>
            </p:cNvPr>
            <p:cNvSpPr/>
            <p:nvPr/>
          </p:nvSpPr>
          <p:spPr>
            <a:xfrm>
              <a:off x="3133493" y="5812890"/>
              <a:ext cx="4839630" cy="679841"/>
            </a:xfrm>
            <a:prstGeom prst="chevr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err="1" smtClean="0">
                  <a:solidFill>
                    <a:schemeClr val="bg1"/>
                  </a:solidFill>
                </a:rPr>
                <a:t>Жою</a:t>
              </a:r>
              <a:r>
                <a:rPr lang="ru-RU" b="1" dirty="0" smtClean="0">
                  <a:solidFill>
                    <a:schemeClr val="bg1"/>
                  </a:solidFill>
                </a:rPr>
                <a:t> </a:t>
              </a:r>
              <a:r>
                <a:rPr lang="ru-RU" b="1" dirty="0" err="1">
                  <a:solidFill>
                    <a:schemeClr val="bg1"/>
                  </a:solidFill>
                </a:rPr>
                <a:t>жұмыстары</a:t>
              </a:r>
              <a:r>
                <a:rPr lang="ru-RU" b="1" dirty="0">
                  <a:solidFill>
                    <a:schemeClr val="bg1"/>
                  </a:solidFill>
                </a:rPr>
                <a:t> </a:t>
              </a:r>
              <a:r>
                <a:rPr lang="ru-RU" b="1" dirty="0" err="1">
                  <a:solidFill>
                    <a:schemeClr val="bg1"/>
                  </a:solidFill>
                </a:rPr>
                <a:t>және</a:t>
              </a:r>
              <a:r>
                <a:rPr lang="ru-RU" b="1" dirty="0">
                  <a:solidFill>
                    <a:schemeClr val="bg1"/>
                  </a:solidFill>
                </a:rPr>
                <a:t> </a:t>
              </a:r>
              <a:r>
                <a:rPr lang="ru-RU" b="1" dirty="0" err="1" smtClean="0">
                  <a:solidFill>
                    <a:schemeClr val="bg1"/>
                  </a:solidFill>
                </a:rPr>
                <a:t>жер</a:t>
              </a:r>
              <a:r>
                <a:rPr lang="ru-RU" b="1" dirty="0" smtClean="0">
                  <a:solidFill>
                    <a:schemeClr val="bg1"/>
                  </a:solidFill>
                </a:rPr>
                <a:t> </a:t>
              </a:r>
              <a:r>
                <a:rPr lang="ru-RU" b="1" dirty="0" err="1" smtClean="0">
                  <a:solidFill>
                    <a:schemeClr val="bg1"/>
                  </a:solidFill>
                </a:rPr>
                <a:t>қойнауын</a:t>
              </a:r>
              <a:r>
                <a:rPr lang="ru-RU" b="1" dirty="0" smtClean="0">
                  <a:solidFill>
                    <a:schemeClr val="bg1"/>
                  </a:solidFill>
                </a:rPr>
                <a:t> </a:t>
              </a:r>
              <a:r>
                <a:rPr lang="ru-RU" b="1" dirty="0" err="1" smtClean="0">
                  <a:solidFill>
                    <a:schemeClr val="bg1"/>
                  </a:solidFill>
                </a:rPr>
                <a:t>пайдалануға</a:t>
              </a:r>
              <a:r>
                <a:rPr lang="ru-RU" b="1" dirty="0" smtClean="0">
                  <a:solidFill>
                    <a:schemeClr val="bg1"/>
                  </a:solidFill>
                </a:rPr>
                <a:t> </a:t>
              </a:r>
              <a:r>
                <a:rPr lang="ru-RU" b="1" dirty="0" err="1" smtClean="0">
                  <a:solidFill>
                    <a:schemeClr val="bg1"/>
                  </a:solidFill>
                </a:rPr>
                <a:t>арналған</a:t>
              </a:r>
              <a:r>
                <a:rPr lang="ru-RU" b="1" dirty="0" smtClean="0">
                  <a:solidFill>
                    <a:schemeClr val="bg1"/>
                  </a:solidFill>
                </a:rPr>
                <a:t> </a:t>
              </a:r>
              <a:r>
                <a:rPr lang="ru-RU" b="1" dirty="0" err="1" smtClean="0">
                  <a:solidFill>
                    <a:schemeClr val="bg1"/>
                  </a:solidFill>
                </a:rPr>
                <a:t>келісімшартты</a:t>
              </a:r>
              <a:r>
                <a:rPr lang="ru-RU" b="1" dirty="0" smtClean="0">
                  <a:solidFill>
                    <a:schemeClr val="bg1"/>
                  </a:solidFill>
                </a:rPr>
                <a:t> </a:t>
              </a:r>
              <a:r>
                <a:rPr lang="ru-RU" b="1" dirty="0" err="1">
                  <a:solidFill>
                    <a:schemeClr val="bg1"/>
                  </a:solidFill>
                </a:rPr>
                <a:t>тоқтату</a:t>
              </a:r>
              <a:endParaRPr lang="ru-KZ" b="1" dirty="0">
                <a:solidFill>
                  <a:schemeClr val="bg1"/>
                </a:solidFill>
              </a:endParaRPr>
            </a:p>
          </p:txBody>
        </p:sp>
        <p:sp>
          <p:nvSpPr>
            <p:cNvPr id="36" name="Стрелка: шеврон 35">
              <a:extLst>
                <a:ext uri="{FF2B5EF4-FFF2-40B4-BE49-F238E27FC236}">
                  <a16:creationId xmlns:a16="http://schemas.microsoft.com/office/drawing/2014/main" id="{F9834622-FE11-B570-FF0F-674D01643502}"/>
                </a:ext>
              </a:extLst>
            </p:cNvPr>
            <p:cNvSpPr/>
            <p:nvPr/>
          </p:nvSpPr>
          <p:spPr>
            <a:xfrm>
              <a:off x="7805855" y="5822348"/>
              <a:ext cx="2076937" cy="679841"/>
            </a:xfrm>
            <a:prstGeom prst="chevron">
              <a:avLst/>
            </a:prstGeom>
            <a:pattFill prst="pct25">
              <a:fgClr>
                <a:schemeClr val="tx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err="1">
                  <a:solidFill>
                    <a:srgbClr val="FF0000"/>
                  </a:solidFill>
                </a:rPr>
                <a:t>айыппұл</a:t>
              </a:r>
              <a:r>
                <a:rPr lang="ru-RU" sz="2000" b="1" dirty="0">
                  <a:solidFill>
                    <a:srgbClr val="FF0000"/>
                  </a:solidFill>
                </a:rPr>
                <a:t> </a:t>
              </a:r>
              <a:r>
                <a:rPr lang="ru-RU" sz="2000" b="1" dirty="0" err="1">
                  <a:solidFill>
                    <a:srgbClr val="FF0000"/>
                  </a:solidFill>
                </a:rPr>
                <a:t>жоқ</a:t>
              </a:r>
              <a:endParaRPr lang="ru-KZ" sz="2000" b="1" dirty="0">
                <a:solidFill>
                  <a:srgbClr val="FF0000"/>
                </a:solidFill>
              </a:endParaRPr>
            </a:p>
          </p:txBody>
        </p:sp>
        <p:pic>
          <p:nvPicPr>
            <p:cNvPr id="39" name="Рисунок 38" descr="Сельское хозяйство контур">
              <a:extLst>
                <a:ext uri="{FF2B5EF4-FFF2-40B4-BE49-F238E27FC236}">
                  <a16:creationId xmlns:a16="http://schemas.microsoft.com/office/drawing/2014/main" id="{6633239F-4561-36E3-FDBB-08AC6BCBAE7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200494" y="4365537"/>
              <a:ext cx="643270" cy="643270"/>
            </a:xfrm>
            <a:prstGeom prst="rect">
              <a:avLst/>
            </a:prstGeom>
          </p:spPr>
        </p:pic>
        <p:sp>
          <p:nvSpPr>
            <p:cNvPr id="59" name="Прямоугольник: скругленные углы 58">
              <a:extLst>
                <a:ext uri="{FF2B5EF4-FFF2-40B4-BE49-F238E27FC236}">
                  <a16:creationId xmlns:a16="http://schemas.microsoft.com/office/drawing/2014/main" id="{59BA42A8-128C-CDA5-1F57-F0520075810B}"/>
                </a:ext>
              </a:extLst>
            </p:cNvPr>
            <p:cNvSpPr/>
            <p:nvPr/>
          </p:nvSpPr>
          <p:spPr>
            <a:xfrm>
              <a:off x="6135741" y="4375433"/>
              <a:ext cx="1371600" cy="1186513"/>
            </a:xfrm>
            <a:prstGeom prst="roundRect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b" anchorCtr="0"/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</a:rPr>
                <a:t>Б</a:t>
              </a:r>
              <a:r>
                <a:rPr lang="kk-KZ" sz="1600" b="1" dirty="0" smtClean="0">
                  <a:solidFill>
                    <a:schemeClr val="tx1"/>
                  </a:solidFill>
                </a:rPr>
                <a:t>ұрғылау</a:t>
              </a:r>
              <a:endParaRPr lang="LID4096" sz="2000" b="1" dirty="0"/>
            </a:p>
          </p:txBody>
        </p:sp>
        <p:cxnSp>
          <p:nvCxnSpPr>
            <p:cNvPr id="60" name="Прямая со стрелкой 59">
              <a:extLst>
                <a:ext uri="{FF2B5EF4-FFF2-40B4-BE49-F238E27FC236}">
                  <a16:creationId xmlns:a16="http://schemas.microsoft.com/office/drawing/2014/main" id="{419F7C93-82A1-669E-463D-DE1C5D9CA9EA}"/>
                </a:ext>
              </a:extLst>
            </p:cNvPr>
            <p:cNvCxnSpPr>
              <a:cxnSpLocks/>
              <a:endCxn id="59" idx="1"/>
            </p:cNvCxnSpPr>
            <p:nvPr/>
          </p:nvCxnSpPr>
          <p:spPr>
            <a:xfrm>
              <a:off x="5791729" y="4968689"/>
              <a:ext cx="344012" cy="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1" name="Рисунок 60" descr="Нефтяная вышка со сплошной заливкой">
              <a:extLst>
                <a:ext uri="{FF2B5EF4-FFF2-40B4-BE49-F238E27FC236}">
                  <a16:creationId xmlns:a16="http://schemas.microsoft.com/office/drawing/2014/main" id="{532B57CD-C079-0802-CAB1-C2C4B8BE4C8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441427" y="4417802"/>
              <a:ext cx="760228" cy="760228"/>
            </a:xfrm>
            <a:prstGeom prst="rect">
              <a:avLst/>
            </a:prstGeom>
          </p:spPr>
        </p:pic>
        <p:sp>
          <p:nvSpPr>
            <p:cNvPr id="62" name="Знак умножения 61">
              <a:extLst>
                <a:ext uri="{FF2B5EF4-FFF2-40B4-BE49-F238E27FC236}">
                  <a16:creationId xmlns:a16="http://schemas.microsoft.com/office/drawing/2014/main" id="{4C330BA2-9583-C670-1C05-35C9AC4B4EBD}"/>
                </a:ext>
              </a:extLst>
            </p:cNvPr>
            <p:cNvSpPr/>
            <p:nvPr/>
          </p:nvSpPr>
          <p:spPr>
            <a:xfrm>
              <a:off x="6068270" y="4385330"/>
              <a:ext cx="1549722" cy="1120379"/>
            </a:xfrm>
            <a:prstGeom prst="mathMultiply">
              <a:avLst>
                <a:gd name="adj1" fmla="val 7862"/>
              </a:avLst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cxnSp>
          <p:nvCxnSpPr>
            <p:cNvPr id="65" name="Прямая соединительная линия 64">
              <a:extLst>
                <a:ext uri="{FF2B5EF4-FFF2-40B4-BE49-F238E27FC236}">
                  <a16:creationId xmlns:a16="http://schemas.microsoft.com/office/drawing/2014/main" id="{8368CFE1-2003-834C-4560-1A791C916413}"/>
                </a:ext>
              </a:extLst>
            </p:cNvPr>
            <p:cNvCxnSpPr>
              <a:cxnSpLocks/>
            </p:cNvCxnSpPr>
            <p:nvPr/>
          </p:nvCxnSpPr>
          <p:spPr>
            <a:xfrm>
              <a:off x="1713570" y="5559556"/>
              <a:ext cx="0" cy="262792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>
              <a:extLst>
                <a:ext uri="{FF2B5EF4-FFF2-40B4-BE49-F238E27FC236}">
                  <a16:creationId xmlns:a16="http://schemas.microsoft.com/office/drawing/2014/main" id="{8C2B9A7E-49AA-5F67-ADEA-3ED6FC6D2AFE}"/>
                </a:ext>
              </a:extLst>
            </p:cNvPr>
            <p:cNvCxnSpPr>
              <a:cxnSpLocks/>
            </p:cNvCxnSpPr>
            <p:nvPr/>
          </p:nvCxnSpPr>
          <p:spPr>
            <a:xfrm>
              <a:off x="8608740" y="5559556"/>
              <a:ext cx="0" cy="262792"/>
            </a:xfrm>
            <a:prstGeom prst="line">
              <a:avLst/>
            </a:prstGeom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FA406044-ACCD-B862-56A7-2D3810F34B47}"/>
              </a:ext>
            </a:extLst>
          </p:cNvPr>
          <p:cNvSpPr txBox="1"/>
          <p:nvPr/>
        </p:nvSpPr>
        <p:spPr>
          <a:xfrm>
            <a:off x="713678" y="1560049"/>
            <a:ext cx="9378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ІЗДЕУ ЖҰМЫСТАРЫ. АҒЫМДАҒЫ РЕТТЕУ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C26BF31-F580-481C-A015-AAD528664CAA}" type="slidenum">
              <a:rPr lang="LID4096" sz="2000" b="1" smtClean="0">
                <a:solidFill>
                  <a:schemeClr val="tx1"/>
                </a:solidFill>
              </a:rPr>
              <a:t>3</a:t>
            </a:fld>
            <a:endParaRPr lang="LID4096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679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955C7839-5EE2-096E-25D8-7206AA32172A}"/>
              </a:ext>
            </a:extLst>
          </p:cNvPr>
          <p:cNvCxnSpPr>
            <a:cxnSpLocks/>
          </p:cNvCxnSpPr>
          <p:nvPr/>
        </p:nvCxnSpPr>
        <p:spPr>
          <a:xfrm>
            <a:off x="8182707" y="3086534"/>
            <a:ext cx="0" cy="1155270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Группа 77">
            <a:extLst>
              <a:ext uri="{FF2B5EF4-FFF2-40B4-BE49-F238E27FC236}">
                <a16:creationId xmlns:a16="http://schemas.microsoft.com/office/drawing/2014/main" id="{D363D34E-C484-6191-0670-76958F7C145A}"/>
              </a:ext>
            </a:extLst>
          </p:cNvPr>
          <p:cNvGrpSpPr/>
          <p:nvPr/>
        </p:nvGrpSpPr>
        <p:grpSpPr>
          <a:xfrm>
            <a:off x="5402827" y="5082183"/>
            <a:ext cx="2816234" cy="1096681"/>
            <a:chOff x="5382931" y="5684975"/>
            <a:chExt cx="2816234" cy="1096681"/>
          </a:xfrm>
        </p:grpSpPr>
        <p:sp>
          <p:nvSpPr>
            <p:cNvPr id="54" name="Стрелка: шеврон 53">
              <a:extLst>
                <a:ext uri="{FF2B5EF4-FFF2-40B4-BE49-F238E27FC236}">
                  <a16:creationId xmlns:a16="http://schemas.microsoft.com/office/drawing/2014/main" id="{3EF36B1E-EF2D-7E8C-0D49-D49409833107}"/>
                </a:ext>
              </a:extLst>
            </p:cNvPr>
            <p:cNvSpPr/>
            <p:nvPr/>
          </p:nvSpPr>
          <p:spPr>
            <a:xfrm>
              <a:off x="5508829" y="5835458"/>
              <a:ext cx="2669080" cy="946198"/>
            </a:xfrm>
            <a:prstGeom prst="chevron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r>
                <a:rPr lang="kk-KZ" sz="2400" b="1" dirty="0" smtClean="0">
                  <a:solidFill>
                    <a:schemeClr val="bg1"/>
                  </a:solidFill>
                </a:rPr>
                <a:t>БӘОК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Знак умножения 62">
              <a:extLst>
                <a:ext uri="{FF2B5EF4-FFF2-40B4-BE49-F238E27FC236}">
                  <a16:creationId xmlns:a16="http://schemas.microsoft.com/office/drawing/2014/main" id="{81331FDF-10CC-14B6-B0A1-D1594C957E97}"/>
                </a:ext>
              </a:extLst>
            </p:cNvPr>
            <p:cNvSpPr/>
            <p:nvPr/>
          </p:nvSpPr>
          <p:spPr>
            <a:xfrm>
              <a:off x="5382931" y="5684975"/>
              <a:ext cx="2816234" cy="1030397"/>
            </a:xfrm>
            <a:prstGeom prst="mathMultiply">
              <a:avLst>
                <a:gd name="adj1" fmla="val 9696"/>
              </a:avLst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717BD-0FF0-8ED9-BEC8-BD97F147F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39" y="0"/>
            <a:ext cx="10515600" cy="114469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КӨМІРСУТЕКТЕРДІ ГЕОЛОГИЯЛЫҚ БАРЛАУДЫҢ </a:t>
            </a:r>
            <a:r>
              <a:rPr lang="ru-RU" sz="2800" b="1" dirty="0" smtClean="0">
                <a:solidFill>
                  <a:schemeClr val="bg1"/>
                </a:solidFill>
              </a:rPr>
              <a:t/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/>
              <a:t>ИНВЕСТИЦИЯЛЫҚ </a:t>
            </a:r>
            <a:r>
              <a:rPr lang="ru-RU" sz="2800" b="1" dirty="0"/>
              <a:t>ТАРТЫМДЫЛЫҒЫН АРТТЫРУ</a:t>
            </a:r>
            <a:endParaRPr lang="LID4096" sz="2800" dirty="0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7F6CB553-A6A2-F938-32EC-C46C3B5214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394902"/>
              </p:ext>
            </p:extLst>
          </p:nvPr>
        </p:nvGraphicFramePr>
        <p:xfrm>
          <a:off x="295940" y="2169352"/>
          <a:ext cx="11056001" cy="917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74AA5808-B566-9D9F-FC51-56B4B310C8E2}"/>
              </a:ext>
            </a:extLst>
          </p:cNvPr>
          <p:cNvSpPr txBox="1"/>
          <p:nvPr/>
        </p:nvSpPr>
        <p:spPr>
          <a:xfrm>
            <a:off x="750871" y="2129014"/>
            <a:ext cx="1583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2-4 </a:t>
            </a:r>
            <a:r>
              <a:rPr lang="ru-RU" dirty="0" smtClean="0"/>
              <a:t>АЙ</a:t>
            </a:r>
            <a:endParaRPr lang="LID4096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C1DE54-47C4-333C-01BC-A80F263F5CC9}"/>
              </a:ext>
            </a:extLst>
          </p:cNvPr>
          <p:cNvSpPr txBox="1"/>
          <p:nvPr/>
        </p:nvSpPr>
        <p:spPr>
          <a:xfrm>
            <a:off x="2635873" y="2139702"/>
            <a:ext cx="2899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  </a:t>
            </a:r>
            <a:r>
              <a:rPr lang="ru-RU" b="1" dirty="0" smtClean="0"/>
              <a:t>6 </a:t>
            </a:r>
            <a:r>
              <a:rPr lang="ru-RU" dirty="0" smtClean="0"/>
              <a:t>АЙ </a:t>
            </a:r>
            <a:r>
              <a:rPr lang="ru-RU" dirty="0"/>
              <a:t>– </a:t>
            </a:r>
            <a:r>
              <a:rPr lang="ru-RU" b="1" dirty="0"/>
              <a:t>1 </a:t>
            </a:r>
            <a:r>
              <a:rPr lang="ru-RU" dirty="0" smtClean="0"/>
              <a:t>ЖЫЛ</a:t>
            </a:r>
            <a:endParaRPr lang="LID4096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C488AB-09DE-88B0-89B8-3E2E8EF358FA}"/>
              </a:ext>
            </a:extLst>
          </p:cNvPr>
          <p:cNvSpPr txBox="1"/>
          <p:nvPr/>
        </p:nvSpPr>
        <p:spPr>
          <a:xfrm>
            <a:off x="5836718" y="2138957"/>
            <a:ext cx="2899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2 АЙ</a:t>
            </a:r>
            <a:endParaRPr lang="LID4096" dirty="0">
              <a:solidFill>
                <a:schemeClr val="bg1"/>
              </a:solidFill>
            </a:endParaRPr>
          </a:p>
        </p:txBody>
      </p:sp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id="{A3BA99C5-AF8B-44EB-0A7D-BDBD78AACBF5}"/>
              </a:ext>
            </a:extLst>
          </p:cNvPr>
          <p:cNvSpPr/>
          <p:nvPr/>
        </p:nvSpPr>
        <p:spPr>
          <a:xfrm>
            <a:off x="295940" y="3224338"/>
            <a:ext cx="11791982" cy="858644"/>
          </a:xfrm>
          <a:prstGeom prst="rightArrow">
            <a:avLst/>
          </a:prstGeom>
          <a:gradFill>
            <a:gsLst>
              <a:gs pos="57000">
                <a:schemeClr val="bg1"/>
              </a:gs>
              <a:gs pos="0">
                <a:schemeClr val="bg1"/>
              </a:gs>
              <a:gs pos="100000">
                <a:schemeClr val="tx2">
                  <a:lumMod val="75000"/>
                </a:schemeClr>
              </a:gs>
            </a:gsLst>
            <a:lin ang="0" scaled="1"/>
          </a:gra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E3451C-49CD-DC03-F4F0-D8BCF9FDFC98}"/>
              </a:ext>
            </a:extLst>
          </p:cNvPr>
          <p:cNvSpPr txBox="1"/>
          <p:nvPr/>
        </p:nvSpPr>
        <p:spPr>
          <a:xfrm>
            <a:off x="295938" y="3472024"/>
            <a:ext cx="4595561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1-ШІ ЖЫЛ</a:t>
            </a:r>
            <a:endParaRPr lang="LID4096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1E4CA0-8EEF-63AB-D222-60C900F0881C}"/>
              </a:ext>
            </a:extLst>
          </p:cNvPr>
          <p:cNvSpPr txBox="1"/>
          <p:nvPr/>
        </p:nvSpPr>
        <p:spPr>
          <a:xfrm>
            <a:off x="4848493" y="3471332"/>
            <a:ext cx="3334214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2-ШІ ЖЫЛ</a:t>
            </a:r>
            <a:endParaRPr lang="LID4096" dirty="0">
              <a:solidFill>
                <a:schemeClr val="bg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3304CF-203E-E50C-8E8E-713316083D7E}"/>
              </a:ext>
            </a:extLst>
          </p:cNvPr>
          <p:cNvSpPr txBox="1"/>
          <p:nvPr/>
        </p:nvSpPr>
        <p:spPr>
          <a:xfrm>
            <a:off x="8110757" y="3463969"/>
            <a:ext cx="1222105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3-ШІ ЖЫЛ</a:t>
            </a:r>
            <a:endParaRPr lang="LID4096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DFEAC6-1653-6E97-3838-12338797F057}"/>
              </a:ext>
            </a:extLst>
          </p:cNvPr>
          <p:cNvSpPr txBox="1"/>
          <p:nvPr/>
        </p:nvSpPr>
        <p:spPr>
          <a:xfrm>
            <a:off x="9236571" y="3457651"/>
            <a:ext cx="1317478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4-ШІ ЖЫЛ</a:t>
            </a:r>
            <a:endParaRPr lang="LID4096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A15BBE0-88C5-8677-52AA-862BE075B33F}"/>
              </a:ext>
            </a:extLst>
          </p:cNvPr>
          <p:cNvSpPr txBox="1"/>
          <p:nvPr/>
        </p:nvSpPr>
        <p:spPr>
          <a:xfrm>
            <a:off x="10400524" y="3439084"/>
            <a:ext cx="1526466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5-ШІ ЖЫЛ …</a:t>
            </a:r>
            <a:endParaRPr lang="LID4096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C01ECE-8ED2-42BF-9913-8A28CC5A2FE1}"/>
              </a:ext>
            </a:extLst>
          </p:cNvPr>
          <p:cNvSpPr txBox="1"/>
          <p:nvPr/>
        </p:nvSpPr>
        <p:spPr>
          <a:xfrm>
            <a:off x="186008" y="3810689"/>
            <a:ext cx="4705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КЕЛІСІМШАРТТЫҢ </a:t>
            </a: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ҚОЛДАНЫЛУ МЕРЗІМІ→</a:t>
            </a:r>
            <a:endParaRPr lang="LID4096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CF9E15A-23D1-16C9-A4B2-59B86D6785B3}"/>
              </a:ext>
            </a:extLst>
          </p:cNvPr>
          <p:cNvSpPr txBox="1"/>
          <p:nvPr/>
        </p:nvSpPr>
        <p:spPr>
          <a:xfrm>
            <a:off x="136651" y="1027166"/>
            <a:ext cx="11951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/>
              <a:t>Барлау</a:t>
            </a:r>
            <a:r>
              <a:rPr lang="ru-RU" b="1" dirty="0"/>
              <a:t> </a:t>
            </a:r>
            <a:r>
              <a:rPr lang="ru-RU" b="1" dirty="0" err="1" smtClean="0"/>
              <a:t>жобасы</a:t>
            </a:r>
            <a:r>
              <a:rPr lang="ru-RU" b="1" dirty="0" smtClean="0"/>
              <a:t> </a:t>
            </a:r>
            <a:r>
              <a:rPr lang="ru-RU" b="1" dirty="0" err="1"/>
              <a:t>үшін</a:t>
            </a:r>
            <a:r>
              <a:rPr lang="ru-RU" b="1" dirty="0"/>
              <a:t> </a:t>
            </a:r>
            <a:r>
              <a:rPr lang="ru-RU" b="1" dirty="0" err="1"/>
              <a:t>хабарлама</a:t>
            </a:r>
            <a:r>
              <a:rPr lang="ru-RU" b="1" dirty="0"/>
              <a:t> </a:t>
            </a:r>
            <a:r>
              <a:rPr lang="ru-RU" b="1" dirty="0" err="1"/>
              <a:t>жасау</a:t>
            </a:r>
            <a:r>
              <a:rPr lang="ru-RU" b="1" dirty="0"/>
              <a:t> </a:t>
            </a:r>
            <a:r>
              <a:rPr lang="ru-RU" b="1" dirty="0" err="1"/>
              <a:t>тәртібі</a:t>
            </a:r>
            <a:r>
              <a:rPr lang="ru-RU" b="1" dirty="0"/>
              <a:t> (</a:t>
            </a:r>
            <a:r>
              <a:rPr lang="ru-RU" b="1" dirty="0" err="1"/>
              <a:t>бағалаудан</a:t>
            </a:r>
            <a:r>
              <a:rPr lang="ru-RU" b="1" dirty="0"/>
              <a:t>, </a:t>
            </a:r>
            <a:r>
              <a:rPr lang="ru-RU" b="1" dirty="0" err="1"/>
              <a:t>сынамалық</a:t>
            </a:r>
            <a:r>
              <a:rPr lang="ru-RU" b="1" dirty="0"/>
              <a:t> </a:t>
            </a:r>
            <a:r>
              <a:rPr lang="ru-RU" b="1" dirty="0" err="1"/>
              <a:t>пайдаланудан</a:t>
            </a:r>
            <a:r>
              <a:rPr lang="ru-RU" b="1" dirty="0"/>
              <a:t>, </a:t>
            </a:r>
            <a:r>
              <a:rPr lang="ru-RU" b="1" dirty="0" err="1"/>
              <a:t>учаскені</a:t>
            </a:r>
            <a:r>
              <a:rPr lang="ru-RU" b="1" dirty="0"/>
              <a:t> </a:t>
            </a:r>
            <a:r>
              <a:rPr lang="ru-RU" b="1" dirty="0" err="1"/>
              <a:t>ұлғайтудан</a:t>
            </a:r>
            <a:r>
              <a:rPr lang="ru-RU" b="1" dirty="0"/>
              <a:t> </a:t>
            </a:r>
            <a:r>
              <a:rPr lang="ru-RU" b="1" dirty="0" err="1"/>
              <a:t>басқа</a:t>
            </a:r>
            <a:r>
              <a:rPr lang="ru-RU" b="1" dirty="0"/>
              <a:t>)</a:t>
            </a:r>
            <a:endParaRPr lang="LID4096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6FDDCE-DFFA-D863-3597-0CDA1C796870}"/>
              </a:ext>
            </a:extLst>
          </p:cNvPr>
          <p:cNvSpPr txBox="1"/>
          <p:nvPr/>
        </p:nvSpPr>
        <p:spPr>
          <a:xfrm>
            <a:off x="903724" y="5213843"/>
            <a:ext cx="1583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2-4 </a:t>
            </a:r>
            <a:r>
              <a:rPr lang="ru-RU" dirty="0" smtClean="0"/>
              <a:t>АЙ</a:t>
            </a:r>
            <a:endParaRPr lang="LID4096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657EE0-0832-A32D-30F4-0BAB9EC99730}"/>
              </a:ext>
            </a:extLst>
          </p:cNvPr>
          <p:cNvSpPr txBox="1"/>
          <p:nvPr/>
        </p:nvSpPr>
        <p:spPr>
          <a:xfrm>
            <a:off x="3354246" y="5195116"/>
            <a:ext cx="2899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  6 </a:t>
            </a:r>
            <a:r>
              <a:rPr lang="ru-RU" dirty="0" smtClean="0"/>
              <a:t>АЙ </a:t>
            </a:r>
            <a:r>
              <a:rPr lang="ru-RU" dirty="0"/>
              <a:t>– </a:t>
            </a:r>
            <a:r>
              <a:rPr lang="ru-RU" b="1" dirty="0"/>
              <a:t>1 </a:t>
            </a:r>
            <a:r>
              <a:rPr lang="ru-RU" dirty="0" smtClean="0"/>
              <a:t>ЖЫЛ</a:t>
            </a:r>
            <a:endParaRPr lang="LID4096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403F044-6E76-13C2-3F3E-544EC896191A}"/>
              </a:ext>
            </a:extLst>
          </p:cNvPr>
          <p:cNvSpPr txBox="1"/>
          <p:nvPr/>
        </p:nvSpPr>
        <p:spPr>
          <a:xfrm>
            <a:off x="5579631" y="4825861"/>
            <a:ext cx="5206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ҚҰЗЫРЕТТІ ОРГАНҒА ХАБАРЛАМА</a:t>
            </a:r>
            <a:endParaRPr lang="LID4096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792CB8C-45DE-BA72-1CFE-13FF5FCD0D85}"/>
              </a:ext>
            </a:extLst>
          </p:cNvPr>
          <p:cNvSpPr txBox="1"/>
          <p:nvPr/>
        </p:nvSpPr>
        <p:spPr>
          <a:xfrm>
            <a:off x="418839" y="4457037"/>
            <a:ext cx="11086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ҰСЫНЫЛАТЫН </a:t>
            </a:r>
            <a:r>
              <a:rPr lang="ru-RU" sz="2000" b="1" dirty="0"/>
              <a:t>ТҮЗЕТУЛЕР. ХАБАРЛАНДЫРУ ТӘРТІБІ *</a:t>
            </a:r>
            <a:endParaRPr lang="LID4096" sz="2000" b="1" dirty="0"/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8CF8B0BB-CCFA-AA44-F66B-BAB5BFFA0127}"/>
              </a:ext>
            </a:extLst>
          </p:cNvPr>
          <p:cNvCxnSpPr/>
          <p:nvPr/>
        </p:nvCxnSpPr>
        <p:spPr>
          <a:xfrm>
            <a:off x="261197" y="4241804"/>
            <a:ext cx="11390044" cy="0"/>
          </a:xfrm>
          <a:prstGeom prst="line">
            <a:avLst/>
          </a:prstGeom>
          <a:ln w="381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5FF44267-2E34-1BFB-0C2B-7D92071E2BAC}"/>
              </a:ext>
            </a:extLst>
          </p:cNvPr>
          <p:cNvCxnSpPr>
            <a:cxnSpLocks/>
          </p:cNvCxnSpPr>
          <p:nvPr/>
        </p:nvCxnSpPr>
        <p:spPr>
          <a:xfrm>
            <a:off x="1380462" y="3086534"/>
            <a:ext cx="0" cy="342466"/>
          </a:xfrm>
          <a:prstGeom prst="line">
            <a:avLst/>
          </a:pr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B34ED911-5A4B-834F-899C-806F4FA7AD17}"/>
              </a:ext>
            </a:extLst>
          </p:cNvPr>
          <p:cNvCxnSpPr>
            <a:cxnSpLocks/>
          </p:cNvCxnSpPr>
          <p:nvPr/>
        </p:nvCxnSpPr>
        <p:spPr>
          <a:xfrm>
            <a:off x="4324384" y="3086534"/>
            <a:ext cx="0" cy="342466"/>
          </a:xfrm>
          <a:prstGeom prst="line">
            <a:avLst/>
          </a:pr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A309BB87-5F53-A435-7573-2A86BE5921F3}"/>
              </a:ext>
            </a:extLst>
          </p:cNvPr>
          <p:cNvCxnSpPr>
            <a:cxnSpLocks/>
          </p:cNvCxnSpPr>
          <p:nvPr/>
        </p:nvCxnSpPr>
        <p:spPr>
          <a:xfrm>
            <a:off x="6643838" y="3086534"/>
            <a:ext cx="0" cy="342466"/>
          </a:xfrm>
          <a:prstGeom prst="line">
            <a:avLst/>
          </a:pr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EF33B50C-B69E-5A39-0204-94A04F419388}"/>
              </a:ext>
            </a:extLst>
          </p:cNvPr>
          <p:cNvCxnSpPr>
            <a:cxnSpLocks/>
          </p:cNvCxnSpPr>
          <p:nvPr/>
        </p:nvCxnSpPr>
        <p:spPr>
          <a:xfrm>
            <a:off x="1379771" y="3917109"/>
            <a:ext cx="691" cy="1296988"/>
          </a:xfrm>
          <a:prstGeom prst="line">
            <a:avLst/>
          </a:pr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3DAE3B59-465F-6E33-ECD4-752B978D87B7}"/>
              </a:ext>
            </a:extLst>
          </p:cNvPr>
          <p:cNvCxnSpPr>
            <a:cxnSpLocks/>
          </p:cNvCxnSpPr>
          <p:nvPr/>
        </p:nvCxnSpPr>
        <p:spPr>
          <a:xfrm>
            <a:off x="4324384" y="3917109"/>
            <a:ext cx="0" cy="1358772"/>
          </a:xfrm>
          <a:prstGeom prst="line">
            <a:avLst/>
          </a:pr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BE51F5A6-C422-652F-D3E8-99995DE87293}"/>
              </a:ext>
            </a:extLst>
          </p:cNvPr>
          <p:cNvCxnSpPr>
            <a:cxnSpLocks/>
          </p:cNvCxnSpPr>
          <p:nvPr/>
        </p:nvCxnSpPr>
        <p:spPr>
          <a:xfrm>
            <a:off x="5956219" y="3917109"/>
            <a:ext cx="1" cy="1501924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Стрелка: вниз 50">
            <a:extLst>
              <a:ext uri="{FF2B5EF4-FFF2-40B4-BE49-F238E27FC236}">
                <a16:creationId xmlns:a16="http://schemas.microsoft.com/office/drawing/2014/main" id="{865126C1-0866-41A7-7619-99B2D77D11C5}"/>
              </a:ext>
            </a:extLst>
          </p:cNvPr>
          <p:cNvSpPr/>
          <p:nvPr/>
        </p:nvSpPr>
        <p:spPr>
          <a:xfrm>
            <a:off x="136651" y="4271455"/>
            <a:ext cx="282188" cy="430383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349BAE9-98D5-0090-3306-F887FF4EE01B}"/>
              </a:ext>
            </a:extLst>
          </p:cNvPr>
          <p:cNvSpPr txBox="1"/>
          <p:nvPr/>
        </p:nvSpPr>
        <p:spPr>
          <a:xfrm>
            <a:off x="400730" y="1530234"/>
            <a:ext cx="11526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БАРЛАУ </a:t>
            </a:r>
            <a:r>
              <a:rPr lang="ru-RU" sz="2000" b="1" dirty="0" smtClean="0"/>
              <a:t>ЖОБАСЫ. </a:t>
            </a:r>
            <a:r>
              <a:rPr lang="ru-RU" sz="2000" b="1" dirty="0"/>
              <a:t>АҒЫМДАҒЫ РЕТТЕУ - БАРЛАУ </a:t>
            </a:r>
            <a:r>
              <a:rPr lang="ru-RU" sz="2000" b="1" dirty="0" smtClean="0"/>
              <a:t>ЖОБАСЫН </a:t>
            </a:r>
            <a:r>
              <a:rPr lang="ru-RU" sz="2000" b="1" dirty="0"/>
              <a:t>ӘЗІРЛЕУ КЕЗЕҢДЕРІ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C880ED8-E4AD-3136-6903-67D21A826394}"/>
              </a:ext>
            </a:extLst>
          </p:cNvPr>
          <p:cNvSpPr txBox="1"/>
          <p:nvPr/>
        </p:nvSpPr>
        <p:spPr>
          <a:xfrm>
            <a:off x="564655" y="6365290"/>
            <a:ext cx="1078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* ЖЕР ҚОЙНАУЫ УЧАСКЕСІН БАҒАЛАУДАН, СЫНАМАЛЫҚ ПАЙДАЛАНУДАН ЖӘНЕ ҰЛҒАЙТУДАН БАСҚА</a:t>
            </a: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8294ED1E-8025-857C-82E5-9E3F6BE67E36}"/>
              </a:ext>
            </a:extLst>
          </p:cNvPr>
          <p:cNvSpPr/>
          <p:nvPr/>
        </p:nvSpPr>
        <p:spPr>
          <a:xfrm>
            <a:off x="5988529" y="3973018"/>
            <a:ext cx="2161868" cy="30901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-  </a:t>
            </a:r>
            <a:r>
              <a:rPr lang="ru-RU" b="1" dirty="0" smtClean="0">
                <a:solidFill>
                  <a:schemeClr val="tx1"/>
                </a:solidFill>
              </a:rPr>
              <a:t>2 АЙ </a:t>
            </a:r>
            <a:r>
              <a:rPr lang="ru-RU" b="1" dirty="0">
                <a:solidFill>
                  <a:schemeClr val="tx1"/>
                </a:solidFill>
              </a:rPr>
              <a:t>- </a:t>
            </a:r>
            <a:endParaRPr lang="LID4096" b="1" dirty="0">
              <a:solidFill>
                <a:schemeClr val="tx1"/>
              </a:solidFill>
            </a:endParaRPr>
          </a:p>
        </p:txBody>
      </p:sp>
      <p:sp>
        <p:nvSpPr>
          <p:cNvPr id="69" name="Стрелка: пятиугольник 68">
            <a:extLst>
              <a:ext uri="{FF2B5EF4-FFF2-40B4-BE49-F238E27FC236}">
                <a16:creationId xmlns:a16="http://schemas.microsoft.com/office/drawing/2014/main" id="{302C388B-C4A9-4436-94F5-868838B1C1E0}"/>
              </a:ext>
            </a:extLst>
          </p:cNvPr>
          <p:cNvSpPr/>
          <p:nvPr/>
        </p:nvSpPr>
        <p:spPr>
          <a:xfrm>
            <a:off x="296084" y="5238895"/>
            <a:ext cx="2691907" cy="954007"/>
          </a:xfrm>
          <a:prstGeom prst="homePlat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70" name="Стрелка: шеврон 69">
            <a:extLst>
              <a:ext uri="{FF2B5EF4-FFF2-40B4-BE49-F238E27FC236}">
                <a16:creationId xmlns:a16="http://schemas.microsoft.com/office/drawing/2014/main" id="{11A20960-F501-0EC5-3C81-0E883320AEE5}"/>
              </a:ext>
            </a:extLst>
          </p:cNvPr>
          <p:cNvSpPr/>
          <p:nvPr/>
        </p:nvSpPr>
        <p:spPr>
          <a:xfrm>
            <a:off x="2635873" y="5241547"/>
            <a:ext cx="3302567" cy="930879"/>
          </a:xfrm>
          <a:prstGeom prst="chevron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>
              <a:solidFill>
                <a:schemeClr val="tx1"/>
              </a:solidFill>
            </a:endParaRPr>
          </a:p>
        </p:txBody>
      </p:sp>
      <p:sp>
        <p:nvSpPr>
          <p:cNvPr id="71" name="Стрелка: шеврон 70">
            <a:extLst>
              <a:ext uri="{FF2B5EF4-FFF2-40B4-BE49-F238E27FC236}">
                <a16:creationId xmlns:a16="http://schemas.microsoft.com/office/drawing/2014/main" id="{6CFCAA07-C658-1DA0-C1F0-D7244E170E2B}"/>
              </a:ext>
            </a:extLst>
          </p:cNvPr>
          <p:cNvSpPr/>
          <p:nvPr/>
        </p:nvSpPr>
        <p:spPr>
          <a:xfrm>
            <a:off x="7832867" y="5225971"/>
            <a:ext cx="3519074" cy="952892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>
              <a:solidFill>
                <a:schemeClr val="tx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6F1D67A-CD73-BCE2-F641-D7589076DB5A}"/>
              </a:ext>
            </a:extLst>
          </p:cNvPr>
          <p:cNvSpPr txBox="1"/>
          <p:nvPr/>
        </p:nvSpPr>
        <p:spPr>
          <a:xfrm>
            <a:off x="564656" y="5378423"/>
            <a:ext cx="2128100" cy="784830"/>
          </a:xfrm>
          <a:prstGeom prst="rect">
            <a:avLst/>
          </a:prstGeom>
          <a:noFill/>
        </p:spPr>
        <p:txBody>
          <a:bodyPr wrap="square" bIns="0" rtlCol="0" anchor="b" anchorCtr="0">
            <a:spAutoFit/>
          </a:bodyPr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ru-RU" sz="2400" b="1" dirty="0" err="1">
                <a:solidFill>
                  <a:schemeClr val="tx2"/>
                </a:solidFill>
              </a:rPr>
              <a:t>Жобаны</a:t>
            </a:r>
            <a:r>
              <a:rPr lang="ru-RU" sz="2400" b="1" dirty="0">
                <a:solidFill>
                  <a:schemeClr val="tx2"/>
                </a:solidFill>
              </a:rPr>
              <a:t> </a:t>
            </a:r>
          </a:p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ru-RU" sz="2400" b="1" dirty="0" err="1">
                <a:solidFill>
                  <a:schemeClr val="tx2"/>
                </a:solidFill>
              </a:rPr>
              <a:t>әзірлеу</a:t>
            </a:r>
            <a:endParaRPr lang="LID4096" sz="2400" b="1" dirty="0">
              <a:solidFill>
                <a:schemeClr val="tx2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848B226-6303-4A4D-DFC1-41B96D6F737A}"/>
              </a:ext>
            </a:extLst>
          </p:cNvPr>
          <p:cNvSpPr txBox="1"/>
          <p:nvPr/>
        </p:nvSpPr>
        <p:spPr>
          <a:xfrm>
            <a:off x="3303114" y="5372325"/>
            <a:ext cx="2159381" cy="784830"/>
          </a:xfrm>
          <a:prstGeom prst="rect">
            <a:avLst/>
          </a:prstGeom>
          <a:noFill/>
        </p:spPr>
        <p:txBody>
          <a:bodyPr wrap="square" bIns="0" rtlCol="0" anchor="b" anchorCtr="0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tx2"/>
                </a:solidFill>
              </a:rPr>
              <a:t>Экологиялық</a:t>
            </a:r>
            <a:r>
              <a:rPr lang="ru-RU" sz="2400" b="1" dirty="0" smtClean="0">
                <a:solidFill>
                  <a:schemeClr val="tx2"/>
                </a:solidFill>
              </a:rPr>
              <a:t> </a:t>
            </a:r>
            <a:r>
              <a:rPr lang="ru-RU" sz="2400" b="1" dirty="0" err="1" smtClean="0">
                <a:solidFill>
                  <a:schemeClr val="tx2"/>
                </a:solidFill>
              </a:rPr>
              <a:t>сараптама</a:t>
            </a:r>
            <a:endParaRPr lang="LID4096" sz="2400" b="1" dirty="0">
              <a:solidFill>
                <a:schemeClr val="tx2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B4D67A1-DCFD-B6CA-A499-7B5FE0A64445}"/>
              </a:ext>
            </a:extLst>
          </p:cNvPr>
          <p:cNvSpPr txBox="1"/>
          <p:nvPr/>
        </p:nvSpPr>
        <p:spPr>
          <a:xfrm>
            <a:off x="8448893" y="5471584"/>
            <a:ext cx="21593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БАРЛАУ</a:t>
            </a:r>
            <a:endParaRPr lang="LID4096" sz="24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439939" y="6485875"/>
            <a:ext cx="2743200" cy="365125"/>
          </a:xfrm>
        </p:spPr>
        <p:txBody>
          <a:bodyPr/>
          <a:lstStyle/>
          <a:p>
            <a:fld id="{3C26BF31-F580-481C-A015-AAD528664CAA}" type="slidenum">
              <a:rPr lang="LID4096" sz="2000" b="1" smtClean="0">
                <a:solidFill>
                  <a:schemeClr val="tx1"/>
                </a:solidFill>
              </a:rPr>
              <a:t>4</a:t>
            </a:fld>
            <a:endParaRPr lang="LID4096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81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717BD-0FF0-8ED9-BEC8-BD97F147F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39" y="0"/>
            <a:ext cx="10515600" cy="114469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КӨМІРСУТЕКТЕРДІ ГЕОЛОГИЯЛЫҚ БАРЛАУДЫҢ </a:t>
            </a:r>
            <a:r>
              <a:rPr lang="ru-RU" sz="2800" b="1" dirty="0" smtClean="0">
                <a:solidFill>
                  <a:schemeClr val="bg1"/>
                </a:solidFill>
              </a:rPr>
              <a:t/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/>
              <a:t>ИНВЕСТИЦИЯЛЫҚ </a:t>
            </a:r>
            <a:r>
              <a:rPr lang="ru-RU" sz="2800" b="1" dirty="0"/>
              <a:t>ТАРТЫМДЫЛЫҒЫН АРТТЫРУ</a:t>
            </a:r>
            <a:endParaRPr lang="LID4096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156D13-BEE2-8FC5-EEFD-804BF2616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929" y="107771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err="1"/>
              <a:t>Жер</a:t>
            </a:r>
            <a:r>
              <a:rPr lang="ru-RU" sz="2000" b="1" dirty="0"/>
              <a:t> </a:t>
            </a:r>
            <a:r>
              <a:rPr lang="ru-RU" sz="2000" b="1" dirty="0" err="1"/>
              <a:t>қойнауын</a:t>
            </a:r>
            <a:r>
              <a:rPr lang="ru-RU" sz="2000" b="1" dirty="0"/>
              <a:t> </a:t>
            </a:r>
            <a:r>
              <a:rPr lang="ru-RU" sz="2000" b="1" dirty="0" err="1"/>
              <a:t>пайдалану</a:t>
            </a:r>
            <a:r>
              <a:rPr lang="ru-RU" sz="2000" b="1" dirty="0"/>
              <a:t> </a:t>
            </a:r>
            <a:r>
              <a:rPr lang="ru-RU" sz="2000" b="1" dirty="0" err="1"/>
              <a:t>құқығына</a:t>
            </a:r>
            <a:r>
              <a:rPr lang="ru-RU" sz="2000" b="1" dirty="0"/>
              <a:t> </a:t>
            </a:r>
            <a:r>
              <a:rPr lang="ru-RU" sz="2000" b="1" dirty="0" err="1"/>
              <a:t>ауыртпалық</a:t>
            </a:r>
            <a:r>
              <a:rPr lang="ru-RU" sz="2000" b="1" dirty="0"/>
              <a:t> </a:t>
            </a:r>
            <a:r>
              <a:rPr lang="ru-RU" sz="2000" b="1" dirty="0" err="1"/>
              <a:t>салуға</a:t>
            </a:r>
            <a:r>
              <a:rPr lang="ru-RU" sz="2000" b="1" dirty="0"/>
              <a:t> </a:t>
            </a:r>
            <a:r>
              <a:rPr lang="ru-RU" sz="2000" b="1" dirty="0" err="1"/>
              <a:t>рұқсаттар</a:t>
            </a:r>
            <a:r>
              <a:rPr lang="ru-RU" sz="2000" b="1" dirty="0"/>
              <a:t> беру </a:t>
            </a:r>
            <a:r>
              <a:rPr lang="ru-RU" sz="2000" b="1" dirty="0" err="1"/>
              <a:t>қағидалары</a:t>
            </a:r>
            <a:r>
              <a:rPr lang="ru-RU" sz="2000" dirty="0" smtClean="0"/>
              <a:t> 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C5C00723-41A8-AC32-75C3-4EF2483139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2581610"/>
              </p:ext>
            </p:extLst>
          </p:nvPr>
        </p:nvGraphicFramePr>
        <p:xfrm>
          <a:off x="-503421" y="2457998"/>
          <a:ext cx="5945215" cy="4200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A7D4BB95-1C62-EDF9-A3DA-5A2383D2236A}"/>
              </a:ext>
            </a:extLst>
          </p:cNvPr>
          <p:cNvSpPr txBox="1"/>
          <p:nvPr/>
        </p:nvSpPr>
        <p:spPr>
          <a:xfrm>
            <a:off x="314929" y="1502364"/>
            <a:ext cx="11648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ЖЕР ҚОЙНАУЫН ПАЙДАЛАНУ ҚҰҚЫҒЫНЫҢ ЖӘНЕ ОНЫМЕН БАЙЛАНЫСТЫ ОБЪЕКТІЛЕРДІҢ (АКЦИЯЛАР, ҚАТЫСУ ҮЛЕСТЕРІ ЖӘНЕ Т. Б.) КЕПІЛІ ҚҰЗЫРЕТТІ ОРГАННЫҢ (МИНИСТРЛІКТІҢ</a:t>
            </a:r>
            <a:r>
              <a:rPr lang="ru-RU" b="1" dirty="0" smtClean="0"/>
              <a:t>) РҰҚСАТЫ </a:t>
            </a:r>
            <a:r>
              <a:rPr lang="ru-RU" b="1" dirty="0"/>
              <a:t>НЕГІЗІНДЕ ЖҮЗЕГЕ АСЫРЫЛАДЫ</a:t>
            </a:r>
            <a:r>
              <a:rPr lang="ru-RU" dirty="0"/>
              <a:t>	</a:t>
            </a:r>
            <a:r>
              <a:rPr lang="ru-RU" dirty="0" err="1"/>
              <a:t>қолданыстағы</a:t>
            </a:r>
            <a:r>
              <a:rPr lang="ru-RU" dirty="0"/>
              <a:t> </a:t>
            </a:r>
            <a:r>
              <a:rPr lang="ru-RU" dirty="0" err="1"/>
              <a:t>рәсім</a:t>
            </a:r>
            <a:r>
              <a:rPr lang="ru-RU" dirty="0"/>
              <a:t>					</a:t>
            </a:r>
            <a:r>
              <a:rPr lang="ru-RU" dirty="0" smtClean="0"/>
              <a:t>	      </a:t>
            </a:r>
            <a:r>
              <a:rPr lang="ru-RU" dirty="0" err="1" smtClean="0"/>
              <a:t>ұсынылатын</a:t>
            </a:r>
            <a:r>
              <a:rPr lang="ru-RU" dirty="0" smtClean="0"/>
              <a:t> </a:t>
            </a:r>
            <a:r>
              <a:rPr lang="ru-RU" dirty="0" err="1"/>
              <a:t>рәсім</a:t>
            </a:r>
            <a:endParaRPr lang="LID4096" dirty="0"/>
          </a:p>
        </p:txBody>
      </p:sp>
      <p:graphicFrame>
        <p:nvGraphicFramePr>
          <p:cNvPr id="18" name="Схема 17">
            <a:extLst>
              <a:ext uri="{FF2B5EF4-FFF2-40B4-BE49-F238E27FC236}">
                <a16:creationId xmlns:a16="http://schemas.microsoft.com/office/drawing/2014/main" id="{6ABE1BA8-26DE-A57B-0012-103FF9BB8E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6545518"/>
              </p:ext>
            </p:extLst>
          </p:nvPr>
        </p:nvGraphicFramePr>
        <p:xfrm>
          <a:off x="7617379" y="2425694"/>
          <a:ext cx="4346060" cy="32773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A8FE7AC3-258C-083B-D54C-B5E9BF54C0D9}"/>
              </a:ext>
            </a:extLst>
          </p:cNvPr>
          <p:cNvGrpSpPr/>
          <p:nvPr/>
        </p:nvGrpSpPr>
        <p:grpSpPr>
          <a:xfrm>
            <a:off x="4826620" y="3833401"/>
            <a:ext cx="2538759" cy="1634252"/>
            <a:chOff x="4787591" y="3539915"/>
            <a:chExt cx="2538759" cy="1634252"/>
          </a:xfrm>
        </p:grpSpPr>
        <p:sp>
          <p:nvSpPr>
            <p:cNvPr id="20" name="Стрелка: пятиугольник 19">
              <a:extLst>
                <a:ext uri="{FF2B5EF4-FFF2-40B4-BE49-F238E27FC236}">
                  <a16:creationId xmlns:a16="http://schemas.microsoft.com/office/drawing/2014/main" id="{1828775D-E0C0-A0C8-15CF-227FDD1E36CA}"/>
                </a:ext>
              </a:extLst>
            </p:cNvPr>
            <p:cNvSpPr/>
            <p:nvPr/>
          </p:nvSpPr>
          <p:spPr>
            <a:xfrm>
              <a:off x="4806175" y="3539915"/>
              <a:ext cx="2520175" cy="1634252"/>
            </a:xfrm>
            <a:prstGeom prst="homePlate">
              <a:avLst/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7E29111-B180-67A0-9DC3-BFAC382A99F0}"/>
                </a:ext>
              </a:extLst>
            </p:cNvPr>
            <p:cNvSpPr txBox="1"/>
            <p:nvPr/>
          </p:nvSpPr>
          <p:spPr>
            <a:xfrm>
              <a:off x="4787591" y="3597096"/>
              <a:ext cx="206341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/>
                <a:t>ЕРЕЖЕГЕ КӨШУ РҰҚСАТ БЕРУ МЕРЗІМІН 3 </a:t>
              </a:r>
              <a:r>
                <a:rPr lang="ru-RU" sz="1600" b="1" dirty="0" smtClean="0"/>
                <a:t>АЙДАН 2 АПТАҒА ДЕЙІН </a:t>
              </a:r>
              <a:r>
                <a:rPr lang="ru-RU" sz="1600" b="1" dirty="0"/>
                <a:t>ҚЫСҚАРТУҒА МҮМКІНДІК БЕРЕДІ. </a:t>
              </a:r>
              <a:endParaRPr lang="LID4096" sz="1600" b="1" dirty="0"/>
            </a:p>
          </p:txBody>
        </p:sp>
      </p:grpSp>
      <p:cxnSp>
        <p:nvCxnSpPr>
          <p:cNvPr id="97" name="Соединитель: уступ 96">
            <a:extLst>
              <a:ext uri="{FF2B5EF4-FFF2-40B4-BE49-F238E27FC236}">
                <a16:creationId xmlns:a16="http://schemas.microsoft.com/office/drawing/2014/main" id="{94A5EC38-56B3-D356-FAF9-BD90FC0A14BA}"/>
              </a:ext>
            </a:extLst>
          </p:cNvPr>
          <p:cNvCxnSpPr/>
          <p:nvPr/>
        </p:nvCxnSpPr>
        <p:spPr>
          <a:xfrm>
            <a:off x="4593204" y="2923690"/>
            <a:ext cx="252000" cy="1656000"/>
          </a:xfrm>
          <a:prstGeom prst="bentConnector3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Соединитель: уступ 97">
            <a:extLst>
              <a:ext uri="{FF2B5EF4-FFF2-40B4-BE49-F238E27FC236}">
                <a16:creationId xmlns:a16="http://schemas.microsoft.com/office/drawing/2014/main" id="{28F68D07-03F0-0724-BF68-2105EFB0B8B4}"/>
              </a:ext>
            </a:extLst>
          </p:cNvPr>
          <p:cNvCxnSpPr>
            <a:cxnSpLocks/>
          </p:cNvCxnSpPr>
          <p:nvPr/>
        </p:nvCxnSpPr>
        <p:spPr>
          <a:xfrm flipH="1">
            <a:off x="7355884" y="3134582"/>
            <a:ext cx="252000" cy="1512000"/>
          </a:xfrm>
          <a:prstGeom prst="bentConnector3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39939" y="6492875"/>
            <a:ext cx="2743200" cy="365125"/>
          </a:xfrm>
        </p:spPr>
        <p:txBody>
          <a:bodyPr/>
          <a:lstStyle/>
          <a:p>
            <a:fld id="{3C26BF31-F580-481C-A015-AAD528664CAA}" type="slidenum">
              <a:rPr lang="LID4096" sz="2000" b="1" smtClean="0">
                <a:solidFill>
                  <a:schemeClr val="tx1"/>
                </a:solidFill>
              </a:rPr>
              <a:t>5</a:t>
            </a:fld>
            <a:endParaRPr lang="LID4096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079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717BD-0FF0-8ED9-BEC8-BD97F147F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939" y="0"/>
            <a:ext cx="10515600" cy="114469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КӨМІРСУТЕКТЕРДІ ГЕОЛОГИЯЛЫҚ БАРЛАУДЫҢ </a:t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/>
              <a:t>ИНВЕСТИЦИЯЛЫҚ ТАРТЫМДЫЛЫҒЫН АРТТЫРУ</a:t>
            </a:r>
            <a:endParaRPr lang="LID4096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156D13-BEE2-8FC5-EEFD-804BF2616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625" y="1062689"/>
            <a:ext cx="11058071" cy="1490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err="1"/>
              <a:t>Дайындық</a:t>
            </a:r>
            <a:r>
              <a:rPr lang="ru-RU" sz="2000" b="1" dirty="0"/>
              <a:t> </a:t>
            </a:r>
            <a:r>
              <a:rPr lang="ru-RU" sz="2000" b="1" dirty="0" err="1"/>
              <a:t>кезеңінде</a:t>
            </a:r>
            <a:r>
              <a:rPr lang="ru-RU" sz="2000" b="1" dirty="0"/>
              <a:t> </a:t>
            </a:r>
            <a:r>
              <a:rPr lang="ru-RU" sz="2000" b="1" dirty="0" err="1"/>
              <a:t>жер</a:t>
            </a:r>
            <a:r>
              <a:rPr lang="ru-RU" sz="2000" b="1" dirty="0"/>
              <a:t> </a:t>
            </a:r>
            <a:r>
              <a:rPr lang="ru-RU" sz="2000" b="1" dirty="0" err="1"/>
              <a:t>қойнауын</a:t>
            </a:r>
            <a:r>
              <a:rPr lang="ru-RU" sz="2000" b="1" dirty="0"/>
              <a:t> </a:t>
            </a:r>
            <a:r>
              <a:rPr lang="ru-RU" sz="2000" b="1" dirty="0" err="1"/>
              <a:t>пайдалану</a:t>
            </a:r>
            <a:r>
              <a:rPr lang="ru-RU" sz="2000" b="1" dirty="0"/>
              <a:t> </a:t>
            </a:r>
            <a:r>
              <a:rPr lang="ru-RU" sz="2000" b="1" dirty="0" err="1"/>
              <a:t>жөніндегі</a:t>
            </a:r>
            <a:r>
              <a:rPr lang="ru-RU" sz="2000" b="1" dirty="0"/>
              <a:t> </a:t>
            </a:r>
            <a:r>
              <a:rPr lang="ru-RU" sz="2000" b="1" dirty="0" err="1"/>
              <a:t>операциялардың</a:t>
            </a:r>
            <a:r>
              <a:rPr lang="ru-RU" sz="2000" b="1" dirty="0"/>
              <a:t> </a:t>
            </a:r>
            <a:r>
              <a:rPr lang="ru-RU" sz="2000" b="1" dirty="0" err="1"/>
              <a:t>түрлерін</a:t>
            </a:r>
            <a:r>
              <a:rPr lang="ru-RU" sz="2000" b="1" dirty="0"/>
              <a:t> </a:t>
            </a:r>
            <a:r>
              <a:rPr lang="ru-RU" sz="2000" b="1" dirty="0" err="1" smtClean="0"/>
              <a:t>кеңейту</a:t>
            </a:r>
            <a:endParaRPr lang="ru-RU" sz="2000" b="1" dirty="0" smtClean="0"/>
          </a:p>
          <a:p>
            <a:pPr marL="0" indent="0">
              <a:buNone/>
            </a:pPr>
            <a:r>
              <a:rPr lang="ru-RU" sz="2000" dirty="0" smtClean="0"/>
              <a:t> </a:t>
            </a:r>
            <a:endParaRPr lang="ru-RU" sz="20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D4BB95-1C62-EDF9-A3DA-5A2383D2236A}"/>
              </a:ext>
            </a:extLst>
          </p:cNvPr>
          <p:cNvSpPr txBox="1"/>
          <p:nvPr/>
        </p:nvSpPr>
        <p:spPr>
          <a:xfrm>
            <a:off x="349626" y="1630299"/>
            <a:ext cx="11368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ДАЙЫНДЫҚ </a:t>
            </a:r>
            <a:r>
              <a:rPr lang="ru-RU" b="1" dirty="0" smtClean="0"/>
              <a:t>КЕЗЕҢІ - БАРЛАУ </a:t>
            </a:r>
            <a:r>
              <a:rPr lang="ru-RU" b="1" dirty="0"/>
              <a:t>МЕН ӨНДІРУ АРАСЫНДАҒЫ ЖЕР ҚОЙНАУЫН ПАЙДАЛАНУ БОЙЫНША ЖЕКЕЛЕГЕН ДАЙЫНДЫҚ ОПЕРАЦИЯЛАРЫН ЖҮРГІЗУГЕ ЖОЛ БЕРІЛЕТІН КЕЗЕҢ (3 ЖЫЛ) </a:t>
            </a:r>
            <a:r>
              <a:rPr lang="ru-RU" dirty="0"/>
              <a:t>	</a:t>
            </a:r>
            <a:endParaRPr lang="LID4096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3846CC9B-EE71-6A53-44A3-D4FCA983DB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0722216"/>
              </p:ext>
            </p:extLst>
          </p:nvPr>
        </p:nvGraphicFramePr>
        <p:xfrm>
          <a:off x="318241" y="2821258"/>
          <a:ext cx="5331490" cy="3490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680C5C8A-0687-2720-5FF4-3136F0E826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3855892"/>
              </p:ext>
            </p:extLst>
          </p:nvPr>
        </p:nvGraphicFramePr>
        <p:xfrm>
          <a:off x="6478567" y="2832329"/>
          <a:ext cx="5331490" cy="3490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7" name="Рисунок 6" descr="флажок установлен со сплошной заливкой">
            <a:extLst>
              <a:ext uri="{FF2B5EF4-FFF2-40B4-BE49-F238E27FC236}">
                <a16:creationId xmlns:a16="http://schemas.microsoft.com/office/drawing/2014/main" id="{DBD91A81-39DC-8FFE-EFA9-8B332D68ADFD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289502" y="2821258"/>
            <a:ext cx="895815" cy="895815"/>
          </a:xfrm>
          <a:prstGeom prst="rect">
            <a:avLst/>
          </a:prstGeom>
        </p:spPr>
      </p:pic>
      <p:pic>
        <p:nvPicPr>
          <p:cNvPr id="8" name="Рисунок 7" descr="флажок установлен со сплошной заливкой">
            <a:extLst>
              <a:ext uri="{FF2B5EF4-FFF2-40B4-BE49-F238E27FC236}">
                <a16:creationId xmlns:a16="http://schemas.microsoft.com/office/drawing/2014/main" id="{CC35F134-8FD6-C71B-397E-A9E52EA32EEB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511882" y="2821257"/>
            <a:ext cx="895815" cy="895815"/>
          </a:xfrm>
          <a:prstGeom prst="rect">
            <a:avLst/>
          </a:prstGeom>
        </p:spPr>
      </p:pic>
      <p:pic>
        <p:nvPicPr>
          <p:cNvPr id="9" name="Рисунок 8" descr="флажок установлен со сплошной заливкой">
            <a:extLst>
              <a:ext uri="{FF2B5EF4-FFF2-40B4-BE49-F238E27FC236}">
                <a16:creationId xmlns:a16="http://schemas.microsoft.com/office/drawing/2014/main" id="{C24C8656-B35C-33C0-48DA-61AB666A032D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124154" y="4118516"/>
            <a:ext cx="895815" cy="895815"/>
          </a:xfrm>
          <a:prstGeom prst="rect">
            <a:avLst/>
          </a:prstGeom>
        </p:spPr>
      </p:pic>
      <p:pic>
        <p:nvPicPr>
          <p:cNvPr id="10" name="Рисунок 9" descr="флажок установлен со сплошной заливкой">
            <a:extLst>
              <a:ext uri="{FF2B5EF4-FFF2-40B4-BE49-F238E27FC236}">
                <a16:creationId xmlns:a16="http://schemas.microsoft.com/office/drawing/2014/main" id="{C442CBC4-1664-0141-2D97-66B1F17E8C61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124154" y="5415775"/>
            <a:ext cx="895815" cy="895815"/>
          </a:xfrm>
          <a:prstGeom prst="rect">
            <a:avLst/>
          </a:prstGeom>
        </p:spPr>
      </p:pic>
      <p:pic>
        <p:nvPicPr>
          <p:cNvPr id="13" name="Рисунок 12" descr="Флажок с крестиком со сплошной заливкой">
            <a:extLst>
              <a:ext uri="{FF2B5EF4-FFF2-40B4-BE49-F238E27FC236}">
                <a16:creationId xmlns:a16="http://schemas.microsoft.com/office/drawing/2014/main" id="{7B8696E5-0136-29B8-1D08-2F189E95A7B3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314488" y="4112780"/>
            <a:ext cx="895815" cy="895815"/>
          </a:xfrm>
          <a:prstGeom prst="rect">
            <a:avLst/>
          </a:prstGeom>
        </p:spPr>
      </p:pic>
      <p:pic>
        <p:nvPicPr>
          <p:cNvPr id="17" name="Рисунок 16" descr="Флажок с крестиком со сплошной заливкой">
            <a:extLst>
              <a:ext uri="{FF2B5EF4-FFF2-40B4-BE49-F238E27FC236}">
                <a16:creationId xmlns:a16="http://schemas.microsoft.com/office/drawing/2014/main" id="{7E4A6923-B2F4-47CE-63D9-7591B5ABD019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827021" y="5415774"/>
            <a:ext cx="895815" cy="89581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74E2EF2-DE58-0533-4FA0-B91526B8E6C0}"/>
              </a:ext>
            </a:extLst>
          </p:cNvPr>
          <p:cNvSpPr txBox="1"/>
          <p:nvPr/>
        </p:nvSpPr>
        <p:spPr>
          <a:xfrm>
            <a:off x="1147077" y="2474067"/>
            <a:ext cx="6068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АҒЫМДАҒЫ РЕТТЕУ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F39E5DC-D441-2D44-C0AC-E177A96A2ED0}"/>
              </a:ext>
            </a:extLst>
          </p:cNvPr>
          <p:cNvSpPr txBox="1"/>
          <p:nvPr/>
        </p:nvSpPr>
        <p:spPr>
          <a:xfrm>
            <a:off x="7688487" y="2476497"/>
            <a:ext cx="495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ҰСЫНЫЛАТЫН ТҮЗЕТУЛЕР</a:t>
            </a:r>
            <a:endParaRPr lang="LID4096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74E2EF2-DE58-0533-4FA0-B91526B8E6C0}"/>
              </a:ext>
            </a:extLst>
          </p:cNvPr>
          <p:cNvSpPr txBox="1"/>
          <p:nvPr/>
        </p:nvSpPr>
        <p:spPr>
          <a:xfrm>
            <a:off x="2307162" y="6411343"/>
            <a:ext cx="7875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/>
              <a:t>ҰСЫНЫЛАТЫН </a:t>
            </a:r>
            <a:r>
              <a:rPr lang="kk-KZ" b="1" dirty="0"/>
              <a:t>ӨЗГЕРІСТЕР КЕН ОРНЫН ЖЕТЕ БАРЛАУҒА МҮМКІНДІК БЕРЕДІ</a:t>
            </a:r>
            <a:endParaRPr lang="ru-RU" b="1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C26BF31-F580-481C-A015-AAD528664CAA}" type="slidenum">
              <a:rPr lang="LID4096" sz="2000" b="1" smtClean="0">
                <a:solidFill>
                  <a:schemeClr val="tx1"/>
                </a:solidFill>
              </a:rPr>
              <a:t>6</a:t>
            </a:fld>
            <a:endParaRPr lang="LID4096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36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Соединитель: уступ 47">
            <a:extLst>
              <a:ext uri="{FF2B5EF4-FFF2-40B4-BE49-F238E27FC236}">
                <a16:creationId xmlns:a16="http://schemas.microsoft.com/office/drawing/2014/main" id="{6F309F73-7DB6-B03A-99FA-C2706FFDA08D}"/>
              </a:ext>
            </a:extLst>
          </p:cNvPr>
          <p:cNvCxnSpPr>
            <a:stCxn id="21" idx="2"/>
            <a:endCxn id="32" idx="0"/>
          </p:cNvCxnSpPr>
          <p:nvPr/>
        </p:nvCxnSpPr>
        <p:spPr>
          <a:xfrm rot="16200000" flipH="1">
            <a:off x="3546401" y="1329612"/>
            <a:ext cx="1925317" cy="4919479"/>
          </a:xfrm>
          <a:prstGeom prst="bentConnector3">
            <a:avLst>
              <a:gd name="adj1" fmla="val 50000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трелка: шеврон 27">
            <a:extLst>
              <a:ext uri="{FF2B5EF4-FFF2-40B4-BE49-F238E27FC236}">
                <a16:creationId xmlns:a16="http://schemas.microsoft.com/office/drawing/2014/main" id="{79D1AB6B-BBDB-079D-C8DF-CAA0F1E3D456}"/>
              </a:ext>
            </a:extLst>
          </p:cNvPr>
          <p:cNvSpPr/>
          <p:nvPr/>
        </p:nvSpPr>
        <p:spPr>
          <a:xfrm>
            <a:off x="8120943" y="1964513"/>
            <a:ext cx="3697060" cy="858644"/>
          </a:xfrm>
          <a:prstGeom prst="chevron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lvl="0"/>
            <a:r>
              <a:rPr lang="ru-RU" dirty="0"/>
              <a:t>ҚАЙТА ЭКОЛОГИЯЛЫҚ САРАПТАМА</a:t>
            </a:r>
            <a:endParaRPr lang="LID4096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6EE6650-9DC0-E8E1-797F-BF7814E11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757" y="-103226"/>
            <a:ext cx="11060150" cy="1325563"/>
          </a:xfrm>
        </p:spPr>
        <p:txBody>
          <a:bodyPr/>
          <a:lstStyle/>
          <a:p>
            <a:r>
              <a:rPr lang="ru-RU" sz="2800" b="1" dirty="0">
                <a:solidFill>
                  <a:schemeClr val="bg1"/>
                </a:solidFill>
              </a:rPr>
              <a:t>БАЗАЛЫҚ ЖОБАЛАУ ҚҰЖАТТАРЫНА МЕМЛЕКЕТТІК </a:t>
            </a:r>
            <a:r>
              <a:rPr lang="ru-RU" sz="2800" b="1" dirty="0" smtClean="0">
                <a:solidFill>
                  <a:schemeClr val="bg1"/>
                </a:solidFill>
              </a:rPr>
              <a:t/>
            </a:r>
            <a:br>
              <a:rPr lang="ru-RU" sz="2800" b="1" dirty="0" smtClean="0">
                <a:solidFill>
                  <a:schemeClr val="bg1"/>
                </a:solidFill>
              </a:rPr>
            </a:br>
            <a:r>
              <a:rPr lang="ru-RU" sz="2800" b="1" dirty="0" smtClean="0"/>
              <a:t>САРАПТАМА </a:t>
            </a:r>
            <a:r>
              <a:rPr lang="ru-RU" sz="2800" b="1" dirty="0"/>
              <a:t>ЖҮРГІЗУ ТӘРТІБІН ЖЕТІЛДІРУ</a:t>
            </a:r>
            <a:endParaRPr lang="LID4096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C4AC663-BF8C-3B98-C612-365A989D0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55" y="1048669"/>
            <a:ext cx="10515600" cy="456697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err="1"/>
              <a:t>Жобалық</a:t>
            </a:r>
            <a:r>
              <a:rPr lang="ru-RU" sz="2000" b="1" dirty="0"/>
              <a:t> </a:t>
            </a:r>
            <a:r>
              <a:rPr lang="ru-RU" sz="2000" b="1" dirty="0" err="1"/>
              <a:t>құжаттарға</a:t>
            </a:r>
            <a:r>
              <a:rPr lang="ru-RU" sz="2000" b="1" dirty="0"/>
              <a:t> </a:t>
            </a:r>
            <a:r>
              <a:rPr lang="ru-RU" sz="2000" b="1" dirty="0" err="1"/>
              <a:t>мемлекеттік</a:t>
            </a:r>
            <a:r>
              <a:rPr lang="ru-RU" sz="2000" b="1" dirty="0"/>
              <a:t> </a:t>
            </a:r>
            <a:r>
              <a:rPr lang="ru-RU" sz="2000" b="1" dirty="0" err="1"/>
              <a:t>сараптама</a:t>
            </a:r>
            <a:r>
              <a:rPr lang="ru-RU" sz="2000" b="1" dirty="0"/>
              <a:t> </a:t>
            </a:r>
            <a:r>
              <a:rPr lang="ru-RU" sz="2000" b="1" dirty="0" err="1"/>
              <a:t>жүргізу</a:t>
            </a:r>
            <a:r>
              <a:rPr lang="ru-RU" sz="2000" b="1" dirty="0"/>
              <a:t> </a:t>
            </a:r>
            <a:r>
              <a:rPr lang="ru-RU" sz="2000" b="1" dirty="0" err="1"/>
              <a:t>шарттарын</a:t>
            </a:r>
            <a:r>
              <a:rPr lang="ru-RU" sz="2000" b="1" dirty="0"/>
              <a:t> </a:t>
            </a:r>
            <a:r>
              <a:rPr lang="ru-RU" sz="2000" b="1" dirty="0" err="1"/>
              <a:t>оңайлату</a:t>
            </a:r>
            <a:endParaRPr lang="ru-RU" sz="2000" b="1" dirty="0"/>
          </a:p>
        </p:txBody>
      </p: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71DCA5BD-F4D5-E4D1-D1B2-F35D35980B8E}"/>
              </a:ext>
            </a:extLst>
          </p:cNvPr>
          <p:cNvGrpSpPr/>
          <p:nvPr/>
        </p:nvGrpSpPr>
        <p:grpSpPr>
          <a:xfrm>
            <a:off x="321098" y="3079309"/>
            <a:ext cx="11496905" cy="858644"/>
            <a:chOff x="295940" y="3224338"/>
            <a:chExt cx="11390539" cy="858644"/>
          </a:xfrm>
        </p:grpSpPr>
        <p:sp>
          <p:nvSpPr>
            <p:cNvPr id="11" name="Стрелка: вправо 10">
              <a:extLst>
                <a:ext uri="{FF2B5EF4-FFF2-40B4-BE49-F238E27FC236}">
                  <a16:creationId xmlns:a16="http://schemas.microsoft.com/office/drawing/2014/main" id="{3AD720D7-BA1D-38E8-E389-964A53DF205F}"/>
                </a:ext>
              </a:extLst>
            </p:cNvPr>
            <p:cNvSpPr/>
            <p:nvPr/>
          </p:nvSpPr>
          <p:spPr>
            <a:xfrm>
              <a:off x="295940" y="3224338"/>
              <a:ext cx="11390539" cy="858644"/>
            </a:xfrm>
            <a:prstGeom prst="rightArrow">
              <a:avLst/>
            </a:prstGeom>
            <a:gradFill>
              <a:gsLst>
                <a:gs pos="57000">
                  <a:schemeClr val="bg1"/>
                </a:gs>
                <a:gs pos="0">
                  <a:schemeClr val="bg1"/>
                </a:gs>
                <a:gs pos="100000">
                  <a:schemeClr val="tx2">
                    <a:lumMod val="75000"/>
                  </a:schemeClr>
                </a:gs>
              </a:gsLst>
              <a:lin ang="0" scaled="1"/>
            </a:gra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BB9D95B-744A-BB9C-2198-9822AFB8C0D0}"/>
                </a:ext>
              </a:extLst>
            </p:cNvPr>
            <p:cNvSpPr txBox="1"/>
            <p:nvPr/>
          </p:nvSpPr>
          <p:spPr>
            <a:xfrm>
              <a:off x="343334" y="3456826"/>
              <a:ext cx="439872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/>
                <a:t>6 АЙДАН 12 АЙҒА ДЕЙІН</a:t>
              </a:r>
              <a:endParaRPr lang="LID4096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3658927-83D4-F5E5-FF84-154FE3A186F6}"/>
                </a:ext>
              </a:extLst>
            </p:cNvPr>
            <p:cNvSpPr txBox="1"/>
            <p:nvPr/>
          </p:nvSpPr>
          <p:spPr>
            <a:xfrm>
              <a:off x="4181705" y="3471332"/>
              <a:ext cx="2314091" cy="369332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</a:gradFill>
          </p:spPr>
          <p:txBody>
            <a:bodyPr wrap="square" lIns="0" rIns="0" rtlCol="0">
              <a:spAutoFit/>
            </a:bodyPr>
            <a:lstStyle/>
            <a:p>
              <a:r>
                <a:rPr lang="ru-RU" b="1" dirty="0"/>
                <a:t>2 </a:t>
              </a:r>
              <a:r>
                <a:rPr lang="ru-RU" b="1" dirty="0" smtClean="0"/>
                <a:t>АЙДАН </a:t>
              </a:r>
              <a:r>
                <a:rPr lang="ru-RU" b="1" dirty="0"/>
                <a:t>3 </a:t>
              </a:r>
              <a:r>
                <a:rPr lang="ru-RU" b="1" dirty="0" smtClean="0"/>
                <a:t>АЙҒА ДЕЙІН</a:t>
              </a:r>
              <a:endParaRPr lang="LID4096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5F8F103-D9C6-4D95-CB8F-F8BAA3403A63}"/>
                </a:ext>
              </a:extLst>
            </p:cNvPr>
            <p:cNvSpPr txBox="1"/>
            <p:nvPr/>
          </p:nvSpPr>
          <p:spPr>
            <a:xfrm>
              <a:off x="6494008" y="3471332"/>
              <a:ext cx="4887733" cy="369332"/>
            </a:xfrm>
            <a:prstGeom prst="rect">
              <a:avLst/>
            </a:prstGeom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75000"/>
                  </a:schemeClr>
                </a:gs>
              </a:gsLst>
              <a:lin ang="0" scaled="1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3 АЙДАН 6 АЙҒА ДЕЙІН    </a:t>
              </a:r>
              <a:r>
                <a:rPr lang="ru-RU" b="1" dirty="0">
                  <a:solidFill>
                    <a:schemeClr val="bg1"/>
                  </a:solidFill>
                </a:rPr>
                <a:t>БАРЛЫҒЫ 1,9 ЖЫЛ</a:t>
              </a:r>
              <a:endParaRPr lang="LID4096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56AD7A5B-3A1D-0261-E1FC-482CA5A03095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4206864" y="2397372"/>
            <a:ext cx="0" cy="1298263"/>
          </a:xfrm>
          <a:prstGeom prst="line">
            <a:avLst/>
          </a:pr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24FAC900-F3F1-594A-CF96-462765445B60}"/>
              </a:ext>
            </a:extLst>
          </p:cNvPr>
          <p:cNvCxnSpPr>
            <a:cxnSpLocks/>
          </p:cNvCxnSpPr>
          <p:nvPr/>
        </p:nvCxnSpPr>
        <p:spPr>
          <a:xfrm>
            <a:off x="7535936" y="4904182"/>
            <a:ext cx="0" cy="342466"/>
          </a:xfrm>
          <a:prstGeom prst="line">
            <a:avLst/>
          </a:pr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351CADE0-3CF9-795A-8CED-A5FCDE5BFD33}"/>
              </a:ext>
            </a:extLst>
          </p:cNvPr>
          <p:cNvCxnSpPr>
            <a:cxnSpLocks/>
          </p:cNvCxnSpPr>
          <p:nvPr/>
        </p:nvCxnSpPr>
        <p:spPr>
          <a:xfrm>
            <a:off x="6555195" y="2411878"/>
            <a:ext cx="0" cy="1283757"/>
          </a:xfrm>
          <a:prstGeom prst="line">
            <a:avLst/>
          </a:prstGeom>
          <a:ln w="1905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трелка: шеврон 19">
            <a:extLst>
              <a:ext uri="{FF2B5EF4-FFF2-40B4-BE49-F238E27FC236}">
                <a16:creationId xmlns:a16="http://schemas.microsoft.com/office/drawing/2014/main" id="{EDD4588E-92A9-6CAC-E1DC-F5A8C2C6ADE2}"/>
              </a:ext>
            </a:extLst>
          </p:cNvPr>
          <p:cNvSpPr/>
          <p:nvPr/>
        </p:nvSpPr>
        <p:spPr>
          <a:xfrm>
            <a:off x="3951819" y="1964513"/>
            <a:ext cx="2630255" cy="858644"/>
          </a:xfrm>
          <a:prstGeom prst="chevron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0" rtlCol="0" anchor="ctr" anchorCtr="0"/>
          <a:lstStyle/>
          <a:p>
            <a:pPr lvl="0"/>
            <a:r>
              <a:rPr lang="ru-RU" dirty="0" smtClean="0"/>
              <a:t>БӘОК МЕМЛЕКЕТТІК САРАПТАМАСЫ</a:t>
            </a:r>
            <a:endParaRPr lang="LID4096" dirty="0"/>
          </a:p>
        </p:txBody>
      </p:sp>
      <p:sp>
        <p:nvSpPr>
          <p:cNvPr id="21" name="Стрелка: пятиугольник 20">
            <a:extLst>
              <a:ext uri="{FF2B5EF4-FFF2-40B4-BE49-F238E27FC236}">
                <a16:creationId xmlns:a16="http://schemas.microsoft.com/office/drawing/2014/main" id="{1E9449A8-9112-711D-B9D2-EAB8F7E603B6}"/>
              </a:ext>
            </a:extLst>
          </p:cNvPr>
          <p:cNvSpPr/>
          <p:nvPr/>
        </p:nvSpPr>
        <p:spPr>
          <a:xfrm>
            <a:off x="321097" y="1968050"/>
            <a:ext cx="3885767" cy="858644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ЭКОЛОГИЯЛЫҚ </a:t>
            </a:r>
            <a:r>
              <a:rPr lang="ru-RU" dirty="0" smtClean="0"/>
              <a:t>САРАПТАМА</a:t>
            </a:r>
          </a:p>
          <a:p>
            <a:pPr algn="ctr"/>
            <a:r>
              <a:rPr lang="ru-RU" dirty="0" smtClean="0"/>
              <a:t>(ҚОӘБ</a:t>
            </a:r>
            <a:r>
              <a:rPr lang="ru-RU" sz="1800" dirty="0" smtClean="0"/>
              <a:t>)</a:t>
            </a:r>
            <a:endParaRPr lang="LID4096" dirty="0"/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EF00C19F-8B2A-D264-21C5-366FA085AEBA}"/>
              </a:ext>
            </a:extLst>
          </p:cNvPr>
          <p:cNvGrpSpPr/>
          <p:nvPr/>
        </p:nvGrpSpPr>
        <p:grpSpPr>
          <a:xfrm>
            <a:off x="6196213" y="1515663"/>
            <a:ext cx="2310591" cy="1682564"/>
            <a:chOff x="6568066" y="1704104"/>
            <a:chExt cx="2310591" cy="1682564"/>
          </a:xfrm>
          <a:solidFill>
            <a:schemeClr val="bg1">
              <a:alpha val="53000"/>
            </a:schemeClr>
          </a:solidFill>
        </p:grpSpPr>
        <p:sp>
          <p:nvSpPr>
            <p:cNvPr id="25" name="Блок-схема: документ 24">
              <a:extLst>
                <a:ext uri="{FF2B5EF4-FFF2-40B4-BE49-F238E27FC236}">
                  <a16:creationId xmlns:a16="http://schemas.microsoft.com/office/drawing/2014/main" id="{F4503748-8C76-E30B-0896-D4C6CB9465B1}"/>
                </a:ext>
              </a:extLst>
            </p:cNvPr>
            <p:cNvSpPr/>
            <p:nvPr/>
          </p:nvSpPr>
          <p:spPr>
            <a:xfrm>
              <a:off x="6612674" y="1704104"/>
              <a:ext cx="2174486" cy="1682564"/>
            </a:xfrm>
            <a:prstGeom prst="flowChartDocument">
              <a:avLst/>
            </a:prstGeom>
            <a:grp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 b="1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8D0D36E-93B9-1E05-135A-40DC095E99BA}"/>
                </a:ext>
              </a:extLst>
            </p:cNvPr>
            <p:cNvSpPr txBox="1"/>
            <p:nvPr/>
          </p:nvSpPr>
          <p:spPr>
            <a:xfrm>
              <a:off x="6568066" y="1747684"/>
              <a:ext cx="2310591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sz="1600" b="1" dirty="0"/>
                <a:t>ЖОБАЛЫҚ ҚҰЖАТҚА </a:t>
              </a:r>
              <a:r>
                <a:rPr lang="ru-RU" sz="1600" b="1" dirty="0" smtClean="0"/>
                <a:t>ЕНГІЗІЛЕТІН </a:t>
              </a:r>
              <a:r>
                <a:rPr lang="ru-RU" sz="1600" b="1" dirty="0"/>
                <a:t>ӨЗГЕРІСТЕР ҚАЙТА ЭКОЛОГИЯЛЫҚ САРАПТАМАНЫ ТАЛАП ЕТЕДІ</a:t>
              </a:r>
              <a:endParaRPr lang="LID4096" sz="1600" b="1" dirty="0"/>
            </a:p>
          </p:txBody>
        </p:sp>
      </p:grpSp>
      <p:sp>
        <p:nvSpPr>
          <p:cNvPr id="27" name="Стрелка: пятиугольник 26">
            <a:extLst>
              <a:ext uri="{FF2B5EF4-FFF2-40B4-BE49-F238E27FC236}">
                <a16:creationId xmlns:a16="http://schemas.microsoft.com/office/drawing/2014/main" id="{4EB4342F-1A8D-C490-277E-39B5794D94C2}"/>
              </a:ext>
            </a:extLst>
          </p:cNvPr>
          <p:cNvSpPr/>
          <p:nvPr/>
        </p:nvSpPr>
        <p:spPr>
          <a:xfrm>
            <a:off x="295939" y="4744404"/>
            <a:ext cx="2848706" cy="858644"/>
          </a:xfrm>
          <a:prstGeom prst="homePlat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ЭКОЛОГИЯЛЫҚ ҚОРЫТЫНДЫ НЕМЕСЕ СКРИНИНГ</a:t>
            </a:r>
            <a:endParaRPr lang="LID4096" dirty="0"/>
          </a:p>
        </p:txBody>
      </p:sp>
      <p:sp>
        <p:nvSpPr>
          <p:cNvPr id="31" name="Стрелка: шеврон 30">
            <a:extLst>
              <a:ext uri="{FF2B5EF4-FFF2-40B4-BE49-F238E27FC236}">
                <a16:creationId xmlns:a16="http://schemas.microsoft.com/office/drawing/2014/main" id="{75B8ED55-371B-7C1B-93F4-87604FEF651A}"/>
              </a:ext>
            </a:extLst>
          </p:cNvPr>
          <p:cNvSpPr/>
          <p:nvPr/>
        </p:nvSpPr>
        <p:spPr>
          <a:xfrm>
            <a:off x="2866577" y="4754701"/>
            <a:ext cx="2711263" cy="858644"/>
          </a:xfrm>
          <a:prstGeom prst="chevron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lvl="0"/>
            <a:r>
              <a:rPr lang="ru-RU" dirty="0" smtClean="0"/>
              <a:t>БӘОК </a:t>
            </a:r>
            <a:r>
              <a:rPr lang="ru-RU" dirty="0"/>
              <a:t>МЕМЛЕКЕТТІК </a:t>
            </a:r>
            <a:r>
              <a:rPr lang="ru-RU" dirty="0" smtClean="0"/>
              <a:t>САРАПТАМАСЫ</a:t>
            </a:r>
            <a:endParaRPr lang="LID4096" dirty="0"/>
          </a:p>
        </p:txBody>
      </p:sp>
      <p:sp>
        <p:nvSpPr>
          <p:cNvPr id="32" name="Стрелка: шеврон 31">
            <a:extLst>
              <a:ext uri="{FF2B5EF4-FFF2-40B4-BE49-F238E27FC236}">
                <a16:creationId xmlns:a16="http://schemas.microsoft.com/office/drawing/2014/main" id="{18592AC8-38F8-1B89-7657-E035F52EFA25}"/>
              </a:ext>
            </a:extLst>
          </p:cNvPr>
          <p:cNvSpPr/>
          <p:nvPr/>
        </p:nvSpPr>
        <p:spPr>
          <a:xfrm>
            <a:off x="5278581" y="4752011"/>
            <a:ext cx="3809757" cy="858644"/>
          </a:xfrm>
          <a:prstGeom prst="chevron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ru-RU" dirty="0"/>
              <a:t>ЭКОЛОГИЯЛЫҚ САРАПТАМА</a:t>
            </a:r>
          </a:p>
          <a:p>
            <a:pPr algn="ctr"/>
            <a:r>
              <a:rPr lang="ru-RU" dirty="0"/>
              <a:t>(ҚОӘБ)</a:t>
            </a:r>
            <a:endParaRPr lang="LID4096" dirty="0"/>
          </a:p>
        </p:txBody>
      </p: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774B477B-CF95-AB32-752D-DDE9C8DDCC35}"/>
              </a:ext>
            </a:extLst>
          </p:cNvPr>
          <p:cNvGrpSpPr/>
          <p:nvPr/>
        </p:nvGrpSpPr>
        <p:grpSpPr>
          <a:xfrm>
            <a:off x="295939" y="5809331"/>
            <a:ext cx="11398377" cy="858644"/>
            <a:chOff x="295940" y="3224338"/>
            <a:chExt cx="11390539" cy="858644"/>
          </a:xfrm>
        </p:grpSpPr>
        <p:sp>
          <p:nvSpPr>
            <p:cNvPr id="35" name="Стрелка: вправо 34">
              <a:extLst>
                <a:ext uri="{FF2B5EF4-FFF2-40B4-BE49-F238E27FC236}">
                  <a16:creationId xmlns:a16="http://schemas.microsoft.com/office/drawing/2014/main" id="{33BF8B9C-1B94-9D5B-890A-69F146134391}"/>
                </a:ext>
              </a:extLst>
            </p:cNvPr>
            <p:cNvSpPr/>
            <p:nvPr/>
          </p:nvSpPr>
          <p:spPr>
            <a:xfrm>
              <a:off x="295940" y="3224338"/>
              <a:ext cx="11390539" cy="858644"/>
            </a:xfrm>
            <a:prstGeom prst="rightArrow">
              <a:avLst/>
            </a:prstGeom>
            <a:gradFill>
              <a:gsLst>
                <a:gs pos="57000">
                  <a:schemeClr val="bg1"/>
                </a:gs>
                <a:gs pos="0">
                  <a:schemeClr val="bg1"/>
                </a:gs>
                <a:gs pos="100000">
                  <a:schemeClr val="tx2">
                    <a:lumMod val="75000"/>
                  </a:schemeClr>
                </a:gs>
              </a:gsLst>
              <a:lin ang="0" scaled="1"/>
            </a:gra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24CF977-78C5-4088-51E0-5C284ECF6529}"/>
                </a:ext>
              </a:extLst>
            </p:cNvPr>
            <p:cNvSpPr txBox="1"/>
            <p:nvPr/>
          </p:nvSpPr>
          <p:spPr>
            <a:xfrm>
              <a:off x="343334" y="3456826"/>
              <a:ext cx="34156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ШАМАМЕН 1 АЙ</a:t>
              </a:r>
              <a:endParaRPr lang="LID4096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B24A6A59-05AF-B8C9-9597-A01F7FE0B685}"/>
                </a:ext>
              </a:extLst>
            </p:cNvPr>
            <p:cNvSpPr txBox="1"/>
            <p:nvPr/>
          </p:nvSpPr>
          <p:spPr>
            <a:xfrm>
              <a:off x="3531035" y="3471332"/>
              <a:ext cx="2964761" cy="369332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</a:gradFill>
          </p:spPr>
          <p:txBody>
            <a:bodyPr wrap="square" lIns="0" rIns="0" rtlCol="0">
              <a:spAutoFit/>
            </a:bodyPr>
            <a:lstStyle/>
            <a:p>
              <a:r>
                <a:rPr lang="ru-RU" b="1" dirty="0"/>
                <a:t>2 АЙДАН 3 АЙҒА ДЕЙІН</a:t>
              </a:r>
              <a:endParaRPr lang="LID4096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779F2D2-6655-C372-C7DA-C934DE92B6FB}"/>
                </a:ext>
              </a:extLst>
            </p:cNvPr>
            <p:cNvSpPr txBox="1"/>
            <p:nvPr/>
          </p:nvSpPr>
          <p:spPr>
            <a:xfrm>
              <a:off x="6494008" y="3471332"/>
              <a:ext cx="4977187" cy="369332"/>
            </a:xfrm>
            <a:prstGeom prst="rect">
              <a:avLst/>
            </a:prstGeom>
            <a:gradFill>
              <a:gsLst>
                <a:gs pos="0">
                  <a:schemeClr val="tx2">
                    <a:lumMod val="40000"/>
                    <a:lumOff val="60000"/>
                  </a:schemeClr>
                </a:gs>
                <a:gs pos="100000">
                  <a:schemeClr val="tx2">
                    <a:lumMod val="75000"/>
                  </a:schemeClr>
                </a:gs>
              </a:gsLst>
              <a:lin ang="0" scaled="1"/>
            </a:gra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6 </a:t>
              </a:r>
              <a:r>
                <a:rPr lang="ru-RU" b="1" dirty="0"/>
                <a:t>АЙДАН </a:t>
              </a:r>
              <a:r>
                <a:rPr lang="ru-RU" b="1" dirty="0" smtClean="0"/>
                <a:t>12 </a:t>
              </a:r>
              <a:r>
                <a:rPr lang="ru-RU" b="1" dirty="0"/>
                <a:t>АЙҒА ДЕЙІН </a:t>
              </a:r>
              <a:r>
                <a:rPr lang="ru-RU" b="1" dirty="0" smtClean="0">
                  <a:solidFill>
                    <a:schemeClr val="bg1"/>
                  </a:solidFill>
                </a:rPr>
                <a:t>БАРЛЫҒЫ 1,4 ЖЫЛ</a:t>
              </a:r>
              <a:r>
                <a:rPr lang="ru-RU" b="1" dirty="0" smtClean="0"/>
                <a:t> </a:t>
              </a:r>
              <a:endParaRPr lang="LID4096" dirty="0"/>
            </a:p>
          </p:txBody>
        </p:sp>
      </p:grp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BF047032-AB0B-9C0D-8F5E-2D13703BC7F1}"/>
              </a:ext>
            </a:extLst>
          </p:cNvPr>
          <p:cNvCxnSpPr/>
          <p:nvPr/>
        </p:nvCxnSpPr>
        <p:spPr>
          <a:xfrm>
            <a:off x="304273" y="4023821"/>
            <a:ext cx="11390044" cy="0"/>
          </a:xfrm>
          <a:prstGeom prst="line">
            <a:avLst/>
          </a:prstGeom>
          <a:ln w="381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трелка: вниз 39">
            <a:extLst>
              <a:ext uri="{FF2B5EF4-FFF2-40B4-BE49-F238E27FC236}">
                <a16:creationId xmlns:a16="http://schemas.microsoft.com/office/drawing/2014/main" id="{8E225AC4-3453-0912-B6BF-E63E97010E0D}"/>
              </a:ext>
            </a:extLst>
          </p:cNvPr>
          <p:cNvSpPr/>
          <p:nvPr/>
        </p:nvSpPr>
        <p:spPr>
          <a:xfrm>
            <a:off x="180003" y="4020768"/>
            <a:ext cx="282188" cy="430383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00AB2610-2CA0-173E-7F76-EF5883AF5A7A}"/>
              </a:ext>
            </a:extLst>
          </p:cNvPr>
          <p:cNvGrpSpPr/>
          <p:nvPr/>
        </p:nvGrpSpPr>
        <p:grpSpPr>
          <a:xfrm>
            <a:off x="9151387" y="4144236"/>
            <a:ext cx="2310591" cy="1912089"/>
            <a:chOff x="6568066" y="1704104"/>
            <a:chExt cx="2310591" cy="1682564"/>
          </a:xfrm>
          <a:solidFill>
            <a:schemeClr val="bg1">
              <a:alpha val="53000"/>
            </a:schemeClr>
          </a:solidFill>
        </p:grpSpPr>
        <p:sp>
          <p:nvSpPr>
            <p:cNvPr id="42" name="Блок-схема: документ 41">
              <a:extLst>
                <a:ext uri="{FF2B5EF4-FFF2-40B4-BE49-F238E27FC236}">
                  <a16:creationId xmlns:a16="http://schemas.microsoft.com/office/drawing/2014/main" id="{B8D76C50-F48C-1563-8A66-C81CF6D1E52E}"/>
                </a:ext>
              </a:extLst>
            </p:cNvPr>
            <p:cNvSpPr/>
            <p:nvPr/>
          </p:nvSpPr>
          <p:spPr>
            <a:xfrm>
              <a:off x="6612674" y="1704104"/>
              <a:ext cx="2174486" cy="1682564"/>
            </a:xfrm>
            <a:prstGeom prst="flowChartDocument">
              <a:avLst/>
            </a:prstGeom>
            <a:grp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ID4096" b="1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8F60C90-8483-096C-998C-231274E933BE}"/>
                </a:ext>
              </a:extLst>
            </p:cNvPr>
            <p:cNvSpPr txBox="1"/>
            <p:nvPr/>
          </p:nvSpPr>
          <p:spPr>
            <a:xfrm>
              <a:off x="6568066" y="1747684"/>
              <a:ext cx="2310591" cy="15696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sz="1600" b="1" dirty="0"/>
                <a:t>ЖОБАНЫ МЕМЛЕКЕТТІК САРАПТАУДЫҢ ЖАҢА ТӘРТІБІНЕ КӨШУ САРАПТАМА МЕРЗІМІН </a:t>
              </a:r>
              <a:r>
                <a:rPr lang="ru-RU" sz="1600" b="1" dirty="0">
                  <a:solidFill>
                    <a:srgbClr val="FF0000"/>
                  </a:solidFill>
                </a:rPr>
                <a:t>5-6</a:t>
              </a:r>
              <a:r>
                <a:rPr lang="ru-RU" sz="1600" b="1" dirty="0"/>
                <a:t> АЙҒА ҚЫСҚАРТАДЫ</a:t>
              </a:r>
              <a:endParaRPr lang="LID4096" sz="1600" b="1" dirty="0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EA078DC0-89ED-598D-C888-BC07CECA8EF2}"/>
              </a:ext>
            </a:extLst>
          </p:cNvPr>
          <p:cNvSpPr txBox="1"/>
          <p:nvPr/>
        </p:nvSpPr>
        <p:spPr>
          <a:xfrm>
            <a:off x="353112" y="1537465"/>
            <a:ext cx="9378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АҒЫМДАҒЫ РЕТТЕУ. САРАПТАМА ТӘРТІБІ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E5D93A2-56BE-7175-9F42-D101467E2801}"/>
              </a:ext>
            </a:extLst>
          </p:cNvPr>
          <p:cNvSpPr txBox="1"/>
          <p:nvPr/>
        </p:nvSpPr>
        <p:spPr>
          <a:xfrm>
            <a:off x="368935" y="4334840"/>
            <a:ext cx="9378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ЖОБАЛЫҚ ҚҰЖАТТАРДЫ САРАПТАУДЫҢ ЖАҢА ТӘРТІБІ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23"/>
            <a:ext cx="2743200" cy="365125"/>
          </a:xfrm>
        </p:spPr>
        <p:txBody>
          <a:bodyPr/>
          <a:lstStyle/>
          <a:p>
            <a:fld id="{3C26BF31-F580-481C-A015-AAD528664CAA}" type="slidenum">
              <a:rPr lang="LID4096" sz="2000" b="1" smtClean="0">
                <a:solidFill>
                  <a:schemeClr val="tx1"/>
                </a:solidFill>
              </a:rPr>
              <a:t>7</a:t>
            </a:fld>
            <a:endParaRPr lang="LID4096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08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6EE6650-9DC0-E8E1-797F-BF7814E11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757" y="-103226"/>
            <a:ext cx="11060150" cy="1325563"/>
          </a:xfrm>
        </p:spPr>
        <p:txBody>
          <a:bodyPr/>
          <a:lstStyle/>
          <a:p>
            <a:r>
              <a:rPr lang="ru-RU" sz="2800" b="1" dirty="0">
                <a:solidFill>
                  <a:schemeClr val="bg1"/>
                </a:solidFill>
              </a:rPr>
              <a:t>БАЗАЛЫҚ ЖОБАЛАУ ҚҰЖАТТАРЫНА МЕМЛЕКЕТТІК </a:t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/>
              <a:t>САРАПТАМА ЖҮРГІЗУ ТӘРТІБІН ЖЕТІЛДІРУ</a:t>
            </a:r>
            <a:endParaRPr lang="LID4096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C4AC663-BF8C-3B98-C612-365A989D0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55" y="1048669"/>
            <a:ext cx="10674006" cy="4566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/>
              <a:t>Кен </a:t>
            </a:r>
            <a:r>
              <a:rPr lang="ru-RU" sz="2000" b="1" dirty="0" err="1"/>
              <a:t>орындарын</a:t>
            </a:r>
            <a:r>
              <a:rPr lang="ru-RU" sz="2000" b="1" dirty="0"/>
              <a:t> </a:t>
            </a:r>
            <a:r>
              <a:rPr lang="ru-RU" sz="2000" b="1" dirty="0" err="1"/>
              <a:t>игеру</a:t>
            </a:r>
            <a:r>
              <a:rPr lang="ru-RU" sz="2000" b="1" dirty="0"/>
              <a:t> </a:t>
            </a:r>
            <a:r>
              <a:rPr lang="ru-RU" sz="2000" b="1" dirty="0" err="1"/>
              <a:t>барысында</a:t>
            </a:r>
            <a:r>
              <a:rPr lang="ru-RU" sz="2000" b="1" dirty="0"/>
              <a:t> </a:t>
            </a:r>
            <a:r>
              <a:rPr lang="ru-RU" sz="2000" b="1" dirty="0" err="1"/>
              <a:t>жобалық</a:t>
            </a:r>
            <a:r>
              <a:rPr lang="ru-RU" sz="2000" b="1" dirty="0"/>
              <a:t> </a:t>
            </a:r>
            <a:r>
              <a:rPr lang="ru-RU" sz="2000" b="1" dirty="0" err="1"/>
              <a:t>көрсеткіштерден</a:t>
            </a:r>
            <a:r>
              <a:rPr lang="ru-RU" sz="2000" b="1" dirty="0"/>
              <a:t> </a:t>
            </a:r>
            <a:r>
              <a:rPr lang="ru-RU" sz="2000" b="1" dirty="0" err="1"/>
              <a:t>ауытқудың</a:t>
            </a:r>
            <a:r>
              <a:rPr lang="ru-RU" sz="2000" b="1" dirty="0"/>
              <a:t> </a:t>
            </a:r>
            <a:r>
              <a:rPr lang="ru-RU" sz="2000" b="1" dirty="0" err="1"/>
              <a:t>рұқсат</a:t>
            </a:r>
            <a:r>
              <a:rPr lang="ru-RU" sz="2000" b="1" dirty="0"/>
              <a:t> </a:t>
            </a:r>
            <a:r>
              <a:rPr lang="ru-RU" sz="2000" b="1" dirty="0" err="1"/>
              <a:t>етілген</a:t>
            </a:r>
            <a:r>
              <a:rPr lang="ru-RU" sz="2000" b="1" dirty="0"/>
              <a:t> </a:t>
            </a:r>
            <a:r>
              <a:rPr lang="ru-RU" sz="2000" b="1" dirty="0" err="1"/>
              <a:t>шегі</a:t>
            </a:r>
            <a:endParaRPr lang="ru-RU" sz="2000" b="1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A078DC0-89ED-598D-C888-BC07CECA8EF2}"/>
              </a:ext>
            </a:extLst>
          </p:cNvPr>
          <p:cNvSpPr txBox="1"/>
          <p:nvPr/>
        </p:nvSpPr>
        <p:spPr>
          <a:xfrm>
            <a:off x="399155" y="1782726"/>
            <a:ext cx="4865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АҒЫМДАҒЫ РЕТТЕУ</a:t>
            </a:r>
          </a:p>
          <a:p>
            <a:pPr marL="0" indent="0">
              <a:buNone/>
            </a:pPr>
            <a:endParaRPr lang="ru-RU" sz="20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3BE7B0-5B3D-B9E1-EB34-3410911D92E3}"/>
              </a:ext>
            </a:extLst>
          </p:cNvPr>
          <p:cNvSpPr txBox="1"/>
          <p:nvPr/>
        </p:nvSpPr>
        <p:spPr>
          <a:xfrm>
            <a:off x="6423102" y="1782726"/>
            <a:ext cx="52656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spcBef>
                <a:spcPts val="800"/>
              </a:spcBef>
              <a:buNone/>
            </a:pPr>
            <a:r>
              <a:rPr lang="ru-RU" sz="2000" b="1" dirty="0" smtClean="0"/>
              <a:t>ҰСЫНЫЛАТЫН ӨЗГЕРІСТЕР</a:t>
            </a:r>
          </a:p>
          <a:p>
            <a:pPr indent="0" algn="just">
              <a:spcBef>
                <a:spcPts val="800"/>
              </a:spcBef>
              <a:buNone/>
            </a:pPr>
            <a:r>
              <a:rPr lang="ru-RU" sz="2000" b="1" dirty="0" err="1"/>
              <a:t>Нақты</a:t>
            </a:r>
            <a:r>
              <a:rPr lang="ru-RU" sz="2000" b="1" dirty="0"/>
              <a:t> </a:t>
            </a:r>
            <a:r>
              <a:rPr lang="ru-RU" sz="2000" b="1" dirty="0" err="1"/>
              <a:t>және</a:t>
            </a:r>
            <a:r>
              <a:rPr lang="ru-RU" sz="2000" b="1" dirty="0"/>
              <a:t> </a:t>
            </a:r>
            <a:r>
              <a:rPr lang="ru-RU" sz="2000" b="1" dirty="0" err="1"/>
              <a:t>жобалық</a:t>
            </a:r>
            <a:r>
              <a:rPr lang="ru-RU" sz="2000" b="1" dirty="0"/>
              <a:t> </a:t>
            </a:r>
            <a:r>
              <a:rPr lang="ru-RU" sz="2000" b="1" dirty="0" err="1"/>
              <a:t>көрсеткіштер</a:t>
            </a:r>
            <a:r>
              <a:rPr lang="ru-RU" sz="2000" b="1" dirty="0"/>
              <a:t> </a:t>
            </a:r>
            <a:r>
              <a:rPr lang="ru-RU" sz="2000" b="1" dirty="0" err="1"/>
              <a:t>арасындағы</a:t>
            </a:r>
            <a:r>
              <a:rPr lang="ru-RU" sz="2000" b="1" dirty="0"/>
              <a:t> </a:t>
            </a:r>
            <a:r>
              <a:rPr lang="ru-RU" sz="2000" b="1" dirty="0" err="1" smtClean="0"/>
              <a:t>мұнай</a:t>
            </a:r>
            <a:r>
              <a:rPr lang="ru-RU" sz="2000" b="1" dirty="0" smtClean="0"/>
              <a:t> </a:t>
            </a:r>
            <a:r>
              <a:rPr lang="ru-RU" sz="2000" b="1" dirty="0" err="1"/>
              <a:t>және</a:t>
            </a:r>
            <a:r>
              <a:rPr lang="ru-RU" sz="2000" b="1" dirty="0"/>
              <a:t> газ </a:t>
            </a:r>
            <a:r>
              <a:rPr lang="ru-RU" sz="2000" b="1" dirty="0" err="1"/>
              <a:t>қорлары</a:t>
            </a:r>
            <a:r>
              <a:rPr lang="ru-RU" sz="2000" b="1" dirty="0"/>
              <a:t> </a:t>
            </a:r>
            <a:r>
              <a:rPr lang="ru-RU" sz="2000" b="1" dirty="0" err="1"/>
              <a:t>бойынша</a:t>
            </a:r>
            <a:r>
              <a:rPr lang="ru-RU" sz="2000" b="1" dirty="0"/>
              <a:t> </a:t>
            </a:r>
            <a:r>
              <a:rPr lang="ru-RU" sz="2000" b="1" dirty="0" err="1"/>
              <a:t>орташа</a:t>
            </a:r>
            <a:r>
              <a:rPr lang="ru-RU" sz="2000" b="1" dirty="0"/>
              <a:t> </a:t>
            </a:r>
            <a:r>
              <a:rPr lang="ru-RU" sz="2000" b="1" dirty="0" err="1"/>
              <a:t>және</a:t>
            </a:r>
            <a:r>
              <a:rPr lang="ru-RU" sz="2000" b="1" dirty="0"/>
              <a:t> </a:t>
            </a:r>
            <a:r>
              <a:rPr lang="ru-RU" sz="2000" b="1" dirty="0" err="1"/>
              <a:t>шағын</a:t>
            </a:r>
            <a:r>
              <a:rPr lang="ru-RU" sz="2000" b="1" dirty="0"/>
              <a:t> </a:t>
            </a:r>
            <a:r>
              <a:rPr lang="ru-RU" sz="2000" b="1" dirty="0" err="1"/>
              <a:t>кен</a:t>
            </a:r>
            <a:r>
              <a:rPr lang="ru-RU" sz="2000" b="1" dirty="0"/>
              <a:t> </a:t>
            </a:r>
            <a:r>
              <a:rPr lang="ru-RU" sz="2000" b="1" dirty="0" err="1"/>
              <a:t>орындары</a:t>
            </a:r>
            <a:r>
              <a:rPr lang="ru-RU" sz="2000" b="1" dirty="0"/>
              <a:t> </a:t>
            </a:r>
            <a:r>
              <a:rPr lang="ru-RU" sz="2000" b="1" dirty="0" err="1"/>
              <a:t>үшін</a:t>
            </a:r>
            <a:r>
              <a:rPr lang="ru-RU" sz="2000" b="1" dirty="0"/>
              <a:t> </a:t>
            </a:r>
            <a:r>
              <a:rPr lang="ru-RU" sz="2000" b="1" dirty="0" err="1"/>
              <a:t>ауытқу</a:t>
            </a:r>
            <a:r>
              <a:rPr lang="ru-RU" sz="2000" b="1" dirty="0"/>
              <a:t> </a:t>
            </a:r>
            <a:r>
              <a:rPr lang="ru-RU" sz="2000" b="1" dirty="0" err="1"/>
              <a:t>шегін</a:t>
            </a:r>
            <a:r>
              <a:rPr lang="ru-RU" sz="2000" b="1" dirty="0"/>
              <a:t> </a:t>
            </a:r>
            <a:r>
              <a:rPr lang="ru-RU" sz="2000" b="1" dirty="0" err="1" smtClean="0"/>
              <a:t>ұлғайту</a:t>
            </a:r>
            <a:endParaRPr lang="ru-RU" sz="2000" b="1" dirty="0" smtClean="0"/>
          </a:p>
          <a:p>
            <a:pPr algn="just">
              <a:spcBef>
                <a:spcPts val="800"/>
              </a:spcBef>
            </a:pPr>
            <a:r>
              <a:rPr lang="ru-RU" sz="2000" b="1" dirty="0" err="1" smtClean="0"/>
              <a:t>Орташа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және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шағын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кен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орындары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үшін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жобалық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көрсеткіштерден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ауытқудың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рұқсат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етілген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шегі</a:t>
            </a:r>
            <a:r>
              <a:rPr lang="ru-RU" sz="2000" b="1" dirty="0" smtClean="0"/>
              <a:t> 30% </a:t>
            </a:r>
            <a:r>
              <a:rPr lang="ru-RU" sz="2000" b="1" dirty="0" err="1" smtClean="0"/>
              <a:t>болып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белгіленеді</a:t>
            </a:r>
            <a:endParaRPr lang="ru-RU" sz="2000" b="1" dirty="0" smtClean="0"/>
          </a:p>
          <a:p>
            <a:pPr algn="just">
              <a:spcBef>
                <a:spcPts val="800"/>
              </a:spcBef>
            </a:pPr>
            <a:r>
              <a:rPr lang="ru-RU" sz="2000" b="1" dirty="0" err="1"/>
              <a:t>Бұл</a:t>
            </a:r>
            <a:r>
              <a:rPr lang="ru-RU" sz="2000" b="1" dirty="0"/>
              <a:t> шара </a:t>
            </a:r>
            <a:r>
              <a:rPr lang="ru-RU" sz="2000" b="1" dirty="0" err="1"/>
              <a:t>жобалық</a:t>
            </a:r>
            <a:r>
              <a:rPr lang="ru-RU" sz="2000" b="1" dirty="0"/>
              <a:t> </a:t>
            </a:r>
            <a:r>
              <a:rPr lang="ru-RU" sz="2000" b="1" dirty="0" err="1"/>
              <a:t>құжатқа</a:t>
            </a:r>
            <a:r>
              <a:rPr lang="ru-RU" sz="2000" b="1" dirty="0"/>
              <a:t> </a:t>
            </a:r>
            <a:r>
              <a:rPr lang="ru-RU" sz="2000" b="1" dirty="0" err="1"/>
              <a:t>тұрақты</a:t>
            </a:r>
            <a:r>
              <a:rPr lang="ru-RU" sz="2000" b="1" dirty="0"/>
              <a:t> </a:t>
            </a:r>
            <a:r>
              <a:rPr lang="ru-RU" sz="2000" b="1" dirty="0" err="1"/>
              <a:t>өзгерістер</a:t>
            </a:r>
            <a:r>
              <a:rPr lang="ru-RU" sz="2000" b="1" dirty="0"/>
              <a:t> </a:t>
            </a:r>
            <a:r>
              <a:rPr lang="ru-RU" sz="2000" b="1" dirty="0" err="1"/>
              <a:t>енгізу</a:t>
            </a:r>
            <a:r>
              <a:rPr lang="ru-RU" sz="2000" b="1" dirty="0"/>
              <a:t> </a:t>
            </a:r>
            <a:r>
              <a:rPr lang="ru-RU" sz="2000" b="1" dirty="0" err="1"/>
              <a:t>қажеттілігін</a:t>
            </a:r>
            <a:r>
              <a:rPr lang="ru-RU" sz="2000" b="1" dirty="0"/>
              <a:t> </a:t>
            </a:r>
            <a:r>
              <a:rPr lang="ru-RU" sz="2000" b="1" dirty="0" err="1"/>
              <a:t>болдырмайды</a:t>
            </a:r>
            <a:r>
              <a:rPr lang="ru-RU" sz="2000" b="1" dirty="0"/>
              <a:t>, </a:t>
            </a:r>
            <a:r>
              <a:rPr lang="ru-RU" sz="2000" b="1" dirty="0" err="1"/>
              <a:t>бұл</a:t>
            </a:r>
            <a:r>
              <a:rPr lang="ru-RU" sz="2000" b="1" dirty="0"/>
              <a:t> </a:t>
            </a:r>
            <a:r>
              <a:rPr lang="ru-RU" sz="2000" b="1" dirty="0" err="1"/>
              <a:t>жер</a:t>
            </a:r>
            <a:r>
              <a:rPr lang="ru-RU" sz="2000" b="1" dirty="0"/>
              <a:t> </a:t>
            </a:r>
            <a:r>
              <a:rPr lang="ru-RU" sz="2000" b="1" dirty="0" err="1"/>
              <a:t>қойнауын</a:t>
            </a:r>
            <a:r>
              <a:rPr lang="ru-RU" sz="2000" b="1" dirty="0"/>
              <a:t> </a:t>
            </a:r>
            <a:r>
              <a:rPr lang="ru-RU" sz="2000" b="1" dirty="0" err="1"/>
              <a:t>пайдаланушының</a:t>
            </a:r>
            <a:r>
              <a:rPr lang="ru-RU" sz="2000" b="1" dirty="0"/>
              <a:t> </a:t>
            </a:r>
            <a:r>
              <a:rPr lang="ru-RU" sz="2000" b="1" dirty="0" err="1"/>
              <a:t>уақыты</a:t>
            </a:r>
            <a:r>
              <a:rPr lang="ru-RU" sz="2000" b="1" dirty="0"/>
              <a:t> мен </a:t>
            </a:r>
            <a:r>
              <a:rPr lang="ru-RU" sz="2000" b="1" dirty="0" err="1" smtClean="0"/>
              <a:t>шығындарын</a:t>
            </a:r>
            <a:r>
              <a:rPr lang="ru-RU" sz="2000" b="1" dirty="0" smtClean="0"/>
              <a:t> </a:t>
            </a:r>
            <a:r>
              <a:rPr lang="ru-RU" sz="2000" b="1" dirty="0" err="1"/>
              <a:t>қысқартады</a:t>
            </a:r>
            <a:endParaRPr lang="ru-RU" sz="2000" b="1" dirty="0"/>
          </a:p>
        </p:txBody>
      </p:sp>
      <p:sp>
        <p:nvSpPr>
          <p:cNvPr id="4" name="Часть круга 3">
            <a:extLst>
              <a:ext uri="{FF2B5EF4-FFF2-40B4-BE49-F238E27FC236}">
                <a16:creationId xmlns:a16="http://schemas.microsoft.com/office/drawing/2014/main" id="{9EADD198-8691-3C04-0E1B-B506424F4FC8}"/>
              </a:ext>
            </a:extLst>
          </p:cNvPr>
          <p:cNvSpPr/>
          <p:nvPr/>
        </p:nvSpPr>
        <p:spPr>
          <a:xfrm>
            <a:off x="503243" y="2490612"/>
            <a:ext cx="1750741" cy="1672683"/>
          </a:xfrm>
          <a:prstGeom prst="pie">
            <a:avLst>
              <a:gd name="adj1" fmla="val 19392595"/>
              <a:gd name="adj2" fmla="val 16200000"/>
            </a:avLst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>
              <a:solidFill>
                <a:schemeClr val="tx1"/>
              </a:solidFill>
            </a:endParaRPr>
          </a:p>
        </p:txBody>
      </p:sp>
      <p:sp>
        <p:nvSpPr>
          <p:cNvPr id="8" name="Часть круга 7">
            <a:extLst>
              <a:ext uri="{FF2B5EF4-FFF2-40B4-BE49-F238E27FC236}">
                <a16:creationId xmlns:a16="http://schemas.microsoft.com/office/drawing/2014/main" id="{089A7453-D622-D44B-DEBE-5028F9B5D4E4}"/>
              </a:ext>
            </a:extLst>
          </p:cNvPr>
          <p:cNvSpPr/>
          <p:nvPr/>
        </p:nvSpPr>
        <p:spPr>
          <a:xfrm>
            <a:off x="503242" y="2501395"/>
            <a:ext cx="1750741" cy="1672683"/>
          </a:xfrm>
          <a:prstGeom prst="pie">
            <a:avLst>
              <a:gd name="adj1" fmla="val 16257132"/>
              <a:gd name="adj2" fmla="val 19395534"/>
            </a:avLst>
          </a:prstGeom>
          <a:solidFill>
            <a:schemeClr val="tx2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>
              <a:solidFill>
                <a:schemeClr val="tx1"/>
              </a:solidFill>
            </a:endParaRPr>
          </a:p>
        </p:txBody>
      </p:sp>
      <p:sp>
        <p:nvSpPr>
          <p:cNvPr id="12" name="Выноска: изогнутая линия без границы 11">
            <a:extLst>
              <a:ext uri="{FF2B5EF4-FFF2-40B4-BE49-F238E27FC236}">
                <a16:creationId xmlns:a16="http://schemas.microsoft.com/office/drawing/2014/main" id="{129E5096-C46E-BB4B-2B68-B2816030F614}"/>
              </a:ext>
            </a:extLst>
          </p:cNvPr>
          <p:cNvSpPr/>
          <p:nvPr/>
        </p:nvSpPr>
        <p:spPr>
          <a:xfrm>
            <a:off x="436758" y="4470267"/>
            <a:ext cx="2289818" cy="1415144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84880"/>
              <a:gd name="adj6" fmla="val 22225"/>
            </a:avLst>
          </a:prstGeom>
          <a:noFill/>
          <a:ln w="38100" cmpd="sng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chemeClr val="tx2"/>
                </a:solidFill>
              </a:rPr>
              <a:t>Жобалық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көрсеткіштер</a:t>
            </a:r>
            <a:r>
              <a:rPr lang="ru-RU" b="1" dirty="0">
                <a:solidFill>
                  <a:schemeClr val="tx2"/>
                </a:solidFill>
              </a:rPr>
              <a:t> (</a:t>
            </a:r>
            <a:r>
              <a:rPr lang="ru-RU" b="1" dirty="0" err="1">
                <a:solidFill>
                  <a:schemeClr val="tx2"/>
                </a:solidFill>
              </a:rPr>
              <a:t>өндіру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көлемі</a:t>
            </a:r>
            <a:r>
              <a:rPr lang="ru-RU" b="1" dirty="0">
                <a:solidFill>
                  <a:schemeClr val="tx2"/>
                </a:solidFill>
              </a:rPr>
              <a:t>, </a:t>
            </a:r>
            <a:r>
              <a:rPr lang="ru-RU" b="1" dirty="0" err="1">
                <a:solidFill>
                  <a:schemeClr val="tx2"/>
                </a:solidFill>
              </a:rPr>
              <a:t>бұрғылау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және</a:t>
            </a:r>
            <a:r>
              <a:rPr lang="ru-RU" b="1" dirty="0">
                <a:solidFill>
                  <a:schemeClr val="tx2"/>
                </a:solidFill>
              </a:rPr>
              <a:t> т. б.)</a:t>
            </a:r>
            <a:endParaRPr lang="LID4096" b="1" dirty="0">
              <a:solidFill>
                <a:schemeClr val="tx2"/>
              </a:solidFill>
            </a:endParaRPr>
          </a:p>
        </p:txBody>
      </p:sp>
      <p:sp>
        <p:nvSpPr>
          <p:cNvPr id="13" name="Выноска: изогнутая линия без границы 12">
            <a:extLst>
              <a:ext uri="{FF2B5EF4-FFF2-40B4-BE49-F238E27FC236}">
                <a16:creationId xmlns:a16="http://schemas.microsoft.com/office/drawing/2014/main" id="{C51B686B-C6D6-A92A-D25A-81A3F61B9563}"/>
              </a:ext>
            </a:extLst>
          </p:cNvPr>
          <p:cNvSpPr/>
          <p:nvPr/>
        </p:nvSpPr>
        <p:spPr>
          <a:xfrm>
            <a:off x="2358070" y="2065755"/>
            <a:ext cx="1940312" cy="1472153"/>
          </a:xfrm>
          <a:prstGeom prst="callout2">
            <a:avLst>
              <a:gd name="adj1" fmla="val 18750"/>
              <a:gd name="adj2" fmla="val -8333"/>
              <a:gd name="adj3" fmla="val 32212"/>
              <a:gd name="adj4" fmla="val -23564"/>
              <a:gd name="adj5" fmla="val 69928"/>
              <a:gd name="adj6" fmla="val -45591"/>
            </a:avLst>
          </a:prstGeom>
          <a:noFill/>
          <a:ln w="38100" cmpd="sng">
            <a:gradFill flip="none" rotWithShape="1">
              <a:gsLst>
                <a:gs pos="60236">
                  <a:schemeClr val="tx2"/>
                </a:gs>
                <a:gs pos="0">
                  <a:schemeClr val="tx2"/>
                </a:gs>
                <a:gs pos="88525">
                  <a:srgbClr val="FFFFFF"/>
                </a:gs>
                <a:gs pos="72756">
                  <a:schemeClr val="tx2">
                    <a:lumMod val="50000"/>
                  </a:schemeClr>
                </a:gs>
                <a:gs pos="100000">
                  <a:schemeClr val="bg1"/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2"/>
                </a:solidFill>
              </a:rPr>
              <a:t>Рұқсат</a:t>
            </a:r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етілген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>
                <a:solidFill>
                  <a:schemeClr val="tx2"/>
                </a:solidFill>
              </a:rPr>
              <a:t>ауытқу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dirty="0" err="1" smtClean="0">
                <a:solidFill>
                  <a:schemeClr val="tx2"/>
                </a:solidFill>
              </a:rPr>
              <a:t>шегі</a:t>
            </a:r>
            <a:endParaRPr lang="ru-RU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800" b="1" dirty="0">
                <a:solidFill>
                  <a:schemeClr val="tx2"/>
                </a:solidFill>
              </a:rPr>
              <a:t>10%</a:t>
            </a:r>
            <a:endParaRPr lang="LID4096" sz="2800" b="1" dirty="0">
              <a:solidFill>
                <a:schemeClr val="tx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A8F10C-2A16-39C7-7D7B-604BDCE976CA}"/>
              </a:ext>
            </a:extLst>
          </p:cNvPr>
          <p:cNvSpPr txBox="1"/>
          <p:nvPr/>
        </p:nvSpPr>
        <p:spPr>
          <a:xfrm>
            <a:off x="2358070" y="3714142"/>
            <a:ext cx="322269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2"/>
                </a:solidFill>
              </a:rPr>
              <a:t>КЕН ОРЫНДАРЫНЫҢ МӨЛШЕРІ БОЙЫНША ГРАДАЦИЯ </a:t>
            </a:r>
            <a:r>
              <a:rPr lang="ru-RU" b="1" dirty="0" smtClean="0">
                <a:solidFill>
                  <a:schemeClr val="tx2"/>
                </a:solidFill>
              </a:rPr>
              <a:t>ЖОҚ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tx2"/>
                </a:solidFill>
              </a:rPr>
              <a:t>10% БІРЫҢҒАЙ ШЕГІ ЖОБАНЫ МЕМЛЕКЕТТІК САРАПТАМАҒА ӘЗІРЛЕУГЕ ҮНЕМІ ТАЛДАУ ЖАСАУҒА МӘЖБҮР ЕТЕДІ</a:t>
            </a:r>
            <a:endParaRPr lang="LID4096" b="1" dirty="0">
              <a:solidFill>
                <a:schemeClr val="tx2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C26BF31-F580-481C-A015-AAD528664CAA}" type="slidenum">
              <a:rPr lang="LID4096" sz="2000" b="1" smtClean="0">
                <a:solidFill>
                  <a:schemeClr val="tx1"/>
                </a:solidFill>
              </a:rPr>
              <a:t>8</a:t>
            </a:fld>
            <a:endParaRPr lang="LID4096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72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90E68C-0741-C9B0-FFAB-A79EB1126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511" y="50598"/>
            <a:ext cx="10515600" cy="1325563"/>
          </a:xfrm>
        </p:spPr>
        <p:txBody>
          <a:bodyPr/>
          <a:lstStyle/>
          <a:p>
            <a:r>
              <a:rPr lang="ru-RU" sz="2800" b="1" dirty="0">
                <a:solidFill>
                  <a:schemeClr val="bg1"/>
                </a:solidFill>
              </a:rPr>
              <a:t>ЖЕР ҚОЙНАУЫН ПАЙДАЛАНУ ЖӨНІНДЕГІ ОПЕРАЦИЯЛАРДЫ </a:t>
            </a:r>
            <a:br>
              <a:rPr lang="ru-RU" sz="2800" b="1" dirty="0">
                <a:solidFill>
                  <a:schemeClr val="bg1"/>
                </a:solidFill>
              </a:rPr>
            </a:br>
            <a:r>
              <a:rPr lang="ru-RU" sz="2800" b="1" dirty="0"/>
              <a:t>ЖҮРГІЗУ КЕЗІНДЕ ӘКІМШІЛІК ШЫҒЫНДАРДЫ ҚЫСҚАРТУ ЖӨНІНДЕГІ ТҮЗЕТУЛЕР</a:t>
            </a:r>
            <a:endParaRPr lang="LID4096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B58086-B4C4-46AA-979E-76C9FABC1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70" y="2088242"/>
            <a:ext cx="11951367" cy="870407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ru-RU" sz="8800" b="1" dirty="0"/>
              <a:t>ЖЕР ҚОЙНАУЫН ПАЙДАЛАНУҒА АРНАЛҒАН КЕЛІСІМШАРТТАРҒА ӨЗГЕРІСТЕР ЕНГІЗУ ЖӨНІНДЕГІ РӘСІМДЕРДІҢ МЕРЗІМДЕРІ</a:t>
            </a:r>
            <a:r>
              <a:rPr lang="ru-RU" dirty="0"/>
              <a:t>	</a:t>
            </a:r>
            <a:r>
              <a:rPr lang="ru-RU" dirty="0" smtClean="0"/>
              <a:t>			</a:t>
            </a:r>
            <a:r>
              <a:rPr lang="ru-RU" dirty="0"/>
              <a:t>		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26C39962-D405-7F63-AE65-263AA8F40504}"/>
              </a:ext>
            </a:extLst>
          </p:cNvPr>
          <p:cNvSpPr txBox="1">
            <a:spLocks/>
          </p:cNvSpPr>
          <p:nvPr/>
        </p:nvSpPr>
        <p:spPr>
          <a:xfrm>
            <a:off x="332245" y="2887926"/>
            <a:ext cx="11021555" cy="25308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dirty="0"/>
          </a:p>
          <a:p>
            <a:pPr marL="0" indent="0">
              <a:buFont typeface="Arial" panose="020B0604020202020204" pitchFamily="34" charset="0"/>
              <a:buNone/>
            </a:pPr>
            <a:endParaRPr lang="ru-RU" sz="2000" dirty="0"/>
          </a:p>
        </p:txBody>
      </p:sp>
      <p:sp>
        <p:nvSpPr>
          <p:cNvPr id="13" name="Объект 5">
            <a:extLst>
              <a:ext uri="{FF2B5EF4-FFF2-40B4-BE49-F238E27FC236}">
                <a16:creationId xmlns:a16="http://schemas.microsoft.com/office/drawing/2014/main" id="{1AB0E753-360C-4202-32EB-412CBA047C48}"/>
              </a:ext>
            </a:extLst>
          </p:cNvPr>
          <p:cNvSpPr txBox="1">
            <a:spLocks/>
          </p:cNvSpPr>
          <p:nvPr/>
        </p:nvSpPr>
        <p:spPr>
          <a:xfrm>
            <a:off x="499511" y="1246948"/>
            <a:ext cx="10752067" cy="7233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dirty="0"/>
              <a:t>Кодекс </a:t>
            </a:r>
            <a:r>
              <a:rPr lang="ru-RU" sz="2000" b="1" dirty="0" err="1"/>
              <a:t>қолданысқа</a:t>
            </a:r>
            <a:r>
              <a:rPr lang="ru-RU" sz="2000" b="1" dirty="0"/>
              <a:t> </a:t>
            </a:r>
            <a:r>
              <a:rPr lang="ru-RU" sz="2000" b="1" dirty="0" err="1"/>
              <a:t>енгізілгенге</a:t>
            </a:r>
            <a:r>
              <a:rPr lang="ru-RU" sz="2000" b="1" dirty="0"/>
              <a:t> </a:t>
            </a:r>
            <a:r>
              <a:rPr lang="ru-RU" sz="2000" b="1" dirty="0" err="1"/>
              <a:t>дейін</a:t>
            </a:r>
            <a:r>
              <a:rPr lang="ru-RU" sz="2000" b="1" dirty="0"/>
              <a:t> </a:t>
            </a:r>
            <a:r>
              <a:rPr lang="ru-RU" sz="2000" b="1" dirty="0" err="1"/>
              <a:t>жасалған</a:t>
            </a:r>
            <a:r>
              <a:rPr lang="ru-RU" sz="2000" b="1" dirty="0"/>
              <a:t> </a:t>
            </a:r>
            <a:r>
              <a:rPr lang="ru-RU" sz="2000" b="1" dirty="0" err="1"/>
              <a:t>көмірсутектер</a:t>
            </a:r>
            <a:r>
              <a:rPr lang="ru-RU" sz="2000" b="1" dirty="0"/>
              <a:t> мен уран </a:t>
            </a:r>
            <a:r>
              <a:rPr lang="ru-RU" sz="2000" b="1" dirty="0" err="1"/>
              <a:t>бойынша</a:t>
            </a:r>
            <a:r>
              <a:rPr lang="ru-RU" sz="2000" b="1" dirty="0"/>
              <a:t> </a:t>
            </a:r>
            <a:r>
              <a:rPr lang="ru-RU" sz="2000" b="1" dirty="0" err="1"/>
              <a:t>жер</a:t>
            </a:r>
            <a:r>
              <a:rPr lang="ru-RU" sz="2000" b="1" dirty="0"/>
              <a:t> </a:t>
            </a:r>
            <a:r>
              <a:rPr lang="ru-RU" sz="2000" b="1" dirty="0" err="1"/>
              <a:t>қойнауын</a:t>
            </a:r>
            <a:r>
              <a:rPr lang="ru-RU" sz="2000" b="1" dirty="0"/>
              <a:t> </a:t>
            </a:r>
            <a:r>
              <a:rPr lang="ru-RU" sz="2000" b="1" dirty="0" err="1"/>
              <a:t>пайдалануға</a:t>
            </a:r>
            <a:r>
              <a:rPr lang="ru-RU" sz="2000" b="1" dirty="0"/>
              <a:t> </a:t>
            </a:r>
            <a:r>
              <a:rPr lang="ru-RU" sz="2000" b="1" dirty="0" err="1"/>
              <a:t>арналған</a:t>
            </a:r>
            <a:r>
              <a:rPr lang="ru-RU" sz="2000" b="1" dirty="0"/>
              <a:t> </a:t>
            </a:r>
            <a:r>
              <a:rPr lang="ru-RU" sz="2000" b="1" dirty="0" err="1"/>
              <a:t>келісімшарттарға</a:t>
            </a:r>
            <a:r>
              <a:rPr lang="ru-RU" sz="2000" b="1" dirty="0"/>
              <a:t> </a:t>
            </a:r>
            <a:r>
              <a:rPr lang="ru-RU" sz="2000" b="1" dirty="0" err="1"/>
              <a:t>өзгерістер</a:t>
            </a:r>
            <a:r>
              <a:rPr lang="ru-RU" sz="2000" b="1" dirty="0"/>
              <a:t> мен </a:t>
            </a:r>
            <a:r>
              <a:rPr lang="ru-RU" sz="2000" b="1" dirty="0" err="1"/>
              <a:t>толықтырулар</a:t>
            </a:r>
            <a:r>
              <a:rPr lang="ru-RU" sz="2000" b="1" dirty="0"/>
              <a:t> </a:t>
            </a:r>
            <a:r>
              <a:rPr lang="ru-RU" sz="2000" b="1" dirty="0" err="1"/>
              <a:t>енгізуді</a:t>
            </a:r>
            <a:r>
              <a:rPr lang="ru-RU" sz="2000" b="1" dirty="0"/>
              <a:t> </a:t>
            </a:r>
            <a:r>
              <a:rPr lang="ru-RU" sz="2000" b="1" dirty="0" err="1"/>
              <a:t>реттеу</a:t>
            </a:r>
            <a:endParaRPr lang="ru-RU" sz="2000" b="1" dirty="0"/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D69B0A8F-EEE1-723E-3216-933BE332F0BE}"/>
              </a:ext>
            </a:extLst>
          </p:cNvPr>
          <p:cNvSpPr txBox="1">
            <a:spLocks/>
          </p:cNvSpPr>
          <p:nvPr/>
        </p:nvSpPr>
        <p:spPr>
          <a:xfrm>
            <a:off x="642199" y="3224463"/>
            <a:ext cx="11134060" cy="4028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191554"/>
              </p:ext>
            </p:extLst>
          </p:nvPr>
        </p:nvGraphicFramePr>
        <p:xfrm>
          <a:off x="332245" y="2859668"/>
          <a:ext cx="11426620" cy="3904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3310">
                  <a:extLst>
                    <a:ext uri="{9D8B030D-6E8A-4147-A177-3AD203B41FA5}">
                      <a16:colId xmlns:a16="http://schemas.microsoft.com/office/drawing/2014/main" val="2223142368"/>
                    </a:ext>
                  </a:extLst>
                </a:gridCol>
                <a:gridCol w="5713310">
                  <a:extLst>
                    <a:ext uri="{9D8B030D-6E8A-4147-A177-3AD203B41FA5}">
                      <a16:colId xmlns:a16="http://schemas.microsoft.com/office/drawing/2014/main" val="5721563"/>
                    </a:ext>
                  </a:extLst>
                </a:gridCol>
              </a:tblGrid>
              <a:tr h="67530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АҒЫМДАҒЫ МЕРЗІМДЕР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ҰСЫНЫЛАТЫН</a:t>
                      </a:r>
                      <a:r>
                        <a:rPr lang="ru-RU" sz="2000" b="1" baseline="0" dirty="0" smtClean="0"/>
                        <a:t> МЕРЗІМДЕР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521051"/>
                  </a:ext>
                </a:extLst>
              </a:tr>
              <a:tr h="675303">
                <a:tc>
                  <a:txBody>
                    <a:bodyPr/>
                    <a:lstStyle/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2000" b="1" dirty="0" smtClean="0"/>
                        <a:t>САРАПТАМА КОМИССИЯСЫ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- 30 ЖҰМЫС КҮНІ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2000" b="1" dirty="0" smtClean="0"/>
                        <a:t>САРАПТАМА КОМИССИЯСЫ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/>
                        <a:t> – </a:t>
                      </a:r>
                      <a:r>
                        <a:rPr lang="ru-RU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15 ЖҰМЫС КҮНІ</a:t>
                      </a:r>
                      <a:endParaRPr lang="ru-RU" sz="20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016288"/>
                  </a:ext>
                </a:extLst>
              </a:tr>
              <a:tr h="675303">
                <a:tc>
                  <a:txBody>
                    <a:bodyPr/>
                    <a:lstStyle/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2000" b="1" dirty="0" smtClean="0"/>
                        <a:t>ЖҰМЫС ТОБЫ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- 60 КҮНТІЗБЕЛІК КҮН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b="1" dirty="0" smtClean="0"/>
                        <a:t>ЖҰМЫС</a:t>
                      </a:r>
                      <a:r>
                        <a:rPr lang="ru-RU" sz="2000" b="1" baseline="0" dirty="0" smtClean="0"/>
                        <a:t> ТОБЫ</a:t>
                      </a:r>
                      <a:endParaRPr lang="ru-RU" sz="20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 – </a:t>
                      </a:r>
                      <a:r>
                        <a:rPr lang="ru-RU" sz="20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15 ЖҰМЫС КҮНІ</a:t>
                      </a:r>
                      <a:endParaRPr lang="ru-RU" sz="20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162705"/>
                  </a:ext>
                </a:extLst>
              </a:tr>
              <a:tr h="1194765">
                <a:tc>
                  <a:txBody>
                    <a:bodyPr/>
                    <a:lstStyle/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2000" b="1" dirty="0" smtClean="0"/>
                        <a:t>ЭКОНОМИКАЛЫҚ САРАПТАМА (ҚР ҰЭМ) –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30 КҮНТІЗБЕЛІК КҮННЕН БАСТАП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000" b="1" dirty="0" smtClean="0"/>
                        <a:t>ЭКОНОМИКАЛЫҚ САРАПТАМА (ҚР ҰЭМ) </a:t>
                      </a:r>
                      <a:r>
                        <a:rPr lang="ru-RU" sz="2000" b="1" baseline="0" dirty="0" smtClean="0"/>
                        <a:t>– </a:t>
                      </a:r>
                      <a:br>
                        <a:rPr lang="ru-RU" sz="2000" b="1" baseline="0" dirty="0" smtClean="0"/>
                      </a:br>
                      <a:r>
                        <a:rPr lang="ru-RU" sz="20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20 КҮНТІЗБЕЛІК КҮН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898310"/>
                  </a:ext>
                </a:extLst>
              </a:tr>
              <a:tr h="632013">
                <a:tc>
                  <a:txBody>
                    <a:bodyPr/>
                    <a:lstStyle/>
                    <a:p>
                      <a:pPr marL="342900" indent="-342900" algn="ctr">
                        <a:buFont typeface="Arial" panose="020B0604020202020204" pitchFamily="34" charset="0"/>
                        <a:buChar char="•"/>
                      </a:pPr>
                      <a:r>
                        <a:rPr lang="ru-RU" sz="2400" b="1" u="sng" dirty="0" smtClean="0"/>
                        <a:t>БАРЛЫҒЫ</a:t>
                      </a:r>
                      <a:r>
                        <a:rPr lang="ru-RU" sz="2400" b="1" u="sng" smtClean="0"/>
                        <a:t>: </a:t>
                      </a:r>
                      <a:r>
                        <a:rPr lang="ru-RU" sz="2400" b="1" u="sng" smtClean="0">
                          <a:solidFill>
                            <a:srgbClr val="FF0000"/>
                          </a:solidFill>
                        </a:rPr>
                        <a:t>120 </a:t>
                      </a:r>
                      <a:r>
                        <a:rPr lang="ru-RU" sz="2400" b="1" u="sng" dirty="0" smtClean="0">
                          <a:solidFill>
                            <a:srgbClr val="FF0000"/>
                          </a:solidFill>
                        </a:rPr>
                        <a:t>КҮН</a:t>
                      </a:r>
                      <a:endParaRPr lang="ru-RU" sz="2400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b="1" u="sng" dirty="0" smtClean="0"/>
                        <a:t>БАРЛЫҒЫ:  </a:t>
                      </a:r>
                      <a:r>
                        <a:rPr lang="ru-RU" sz="2400" b="1" u="sng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r>
                        <a:rPr lang="ru-RU" sz="2400" b="1" u="sng" baseline="0" dirty="0" smtClean="0">
                          <a:solidFill>
                            <a:srgbClr val="FF0000"/>
                          </a:solidFill>
                        </a:rPr>
                        <a:t> КҮН</a:t>
                      </a:r>
                      <a:endParaRPr lang="ru-RU" sz="2400" b="1" u="sng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6949880"/>
                  </a:ext>
                </a:extLst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C26BF31-F580-481C-A015-AAD528664CAA}" type="slidenum">
              <a:rPr lang="LID4096" sz="2000" b="1" smtClean="0">
                <a:solidFill>
                  <a:schemeClr val="tx1"/>
                </a:solidFill>
              </a:rPr>
              <a:t>9</a:t>
            </a:fld>
            <a:endParaRPr lang="LID4096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9935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3357</TotalTime>
  <Words>886</Words>
  <Application>Microsoft Office PowerPoint</Application>
  <PresentationFormat>Широкоэкранный</PresentationFormat>
  <Paragraphs>179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Wingdings</vt:lpstr>
      <vt:lpstr>Тема Office</vt:lpstr>
      <vt:lpstr>«Жер қойнауы және жер қойнауын пайдалану туралы» Қазақстан Республикасының Кодексіне түзетулер</vt:lpstr>
      <vt:lpstr>Заң жобасының мақсаттары</vt:lpstr>
      <vt:lpstr>КӨМІРСУТЕКТЕРДІ ГЕОЛОГИЯЛЫҚ БАРЛАУДЫҢ  ИНВЕСТИЦИЯЛЫҚ ТАРТЫМДЫЛЫҒЫН АРТТЫРУ</vt:lpstr>
      <vt:lpstr>КӨМІРСУТЕКТЕРДІ ГЕОЛОГИЯЛЫҚ БАРЛАУДЫҢ  ИНВЕСТИЦИЯЛЫҚ ТАРТЫМДЫЛЫҒЫН АРТТЫРУ</vt:lpstr>
      <vt:lpstr>КӨМІРСУТЕКТЕРДІ ГЕОЛОГИЯЛЫҚ БАРЛАУДЫҢ  ИНВЕСТИЦИЯЛЫҚ ТАРТЫМДЫЛЫҒЫН АРТТЫРУ</vt:lpstr>
      <vt:lpstr>КӨМІРСУТЕКТЕРДІ ГЕОЛОГИЯЛЫҚ БАРЛАУДЫҢ  ИНВЕСТИЦИЯЛЫҚ ТАРТЫМДЫЛЫҒЫН АРТТЫРУ</vt:lpstr>
      <vt:lpstr>БАЗАЛЫҚ ЖОБАЛАУ ҚҰЖАТТАРЫНА МЕМЛЕКЕТТІК  САРАПТАМА ЖҮРГІЗУ ТӘРТІБІН ЖЕТІЛДІРУ</vt:lpstr>
      <vt:lpstr>БАЗАЛЫҚ ЖОБАЛАУ ҚҰЖАТТАРЫНА МЕМЛЕКЕТТІК  САРАПТАМА ЖҮРГІЗУ ТӘРТІБІН ЖЕТІЛДІРУ</vt:lpstr>
      <vt:lpstr>ЖЕР ҚОЙНАУЫН ПАЙДАЛАНУ ЖӨНІНДЕГІ ОПЕРАЦИЯЛАРДЫ  ЖҮРГІЗУ КЕЗІНДЕ ӘКІМШІЛІК ШЫҒЫНДАРДЫ ҚЫСҚАРТУ ЖӨНІНДЕГІ ТҮЗЕТУЛЕР</vt:lpstr>
      <vt:lpstr>Түзетулерді қабылдаудан күтілетін әсер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Поправки в Кодекс Республики Казахстан «О недрах и недропользовании»</dc:title>
  <dc:creator>Author</dc:creator>
  <cp:lastModifiedBy>Шафкат Кудабаев</cp:lastModifiedBy>
  <cp:revision>64</cp:revision>
  <cp:lastPrinted>2022-12-02T08:29:26Z</cp:lastPrinted>
  <dcterms:created xsi:type="dcterms:W3CDTF">2022-10-28T08:56:26Z</dcterms:created>
  <dcterms:modified xsi:type="dcterms:W3CDTF">2022-12-05T06:18:22Z</dcterms:modified>
</cp:coreProperties>
</file>